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Poppins"/>
      <p:regular r:id="rId29"/>
      <p:bold r:id="rId30"/>
      <p:italic r:id="rId31"/>
      <p:boldItalic r:id="rId32"/>
    </p:embeddedFont>
    <p:embeddedFont>
      <p:font typeface="Lato"/>
      <p:regular r:id="rId33"/>
      <p:bold r:id="rId34"/>
      <p:italic r:id="rId35"/>
      <p:boldItalic r:id="rId36"/>
    </p:embeddedFont>
    <p:embeddedFont>
      <p:font typeface="Montserrat"/>
      <p:regular r:id="rId37"/>
      <p:bold r:id="rId38"/>
      <p:italic r:id="rId39"/>
      <p:boldItalic r:id="rId40"/>
    </p:embeddedFont>
    <p:embeddedFont>
      <p:font typeface="Inter"/>
      <p:regular r:id="rId41"/>
      <p:bold r:id="rId42"/>
    </p:embeddedFont>
    <p:embeddedFont>
      <p:font typeface="Poppins SemiBold"/>
      <p:regular r:id="rId43"/>
      <p:bold r:id="rId44"/>
      <p:italic r:id="rId45"/>
      <p:boldItalic r:id="rId46"/>
    </p:embeddedFont>
    <p:embeddedFont>
      <p:font typeface="Love Ya Like A Sister"/>
      <p:regular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8" roundtripDataSignature="AMtx7minDiKGwYKvlCJYDRsjs9ucsneUd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boldItalic.fntdata"/><Relationship Id="rId20" Type="http://schemas.openxmlformats.org/officeDocument/2006/relationships/slide" Target="slides/slide16.xml"/><Relationship Id="rId42" Type="http://schemas.openxmlformats.org/officeDocument/2006/relationships/font" Target="fonts/Inter-bold.fntdata"/><Relationship Id="rId41" Type="http://schemas.openxmlformats.org/officeDocument/2006/relationships/font" Target="fonts/Inter-regular.fntdata"/><Relationship Id="rId22" Type="http://schemas.openxmlformats.org/officeDocument/2006/relationships/slide" Target="slides/slide18.xml"/><Relationship Id="rId44" Type="http://schemas.openxmlformats.org/officeDocument/2006/relationships/font" Target="fonts/PoppinsSemiBold-bold.fntdata"/><Relationship Id="rId21" Type="http://schemas.openxmlformats.org/officeDocument/2006/relationships/slide" Target="slides/slide17.xml"/><Relationship Id="rId43" Type="http://schemas.openxmlformats.org/officeDocument/2006/relationships/font" Target="fonts/PoppinsSemiBold-regular.fntdata"/><Relationship Id="rId24" Type="http://schemas.openxmlformats.org/officeDocument/2006/relationships/slide" Target="slides/slide20.xml"/><Relationship Id="rId46" Type="http://schemas.openxmlformats.org/officeDocument/2006/relationships/font" Target="fonts/PoppinsSemiBold-boldItalic.fntdata"/><Relationship Id="rId23" Type="http://schemas.openxmlformats.org/officeDocument/2006/relationships/slide" Target="slides/slide19.xml"/><Relationship Id="rId45" Type="http://schemas.openxmlformats.org/officeDocument/2006/relationships/font" Target="fonts/PoppinsSemi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48" Type="http://customschemas.google.com/relationships/presentationmetadata" Target="metadata"/><Relationship Id="rId25" Type="http://schemas.openxmlformats.org/officeDocument/2006/relationships/slide" Target="slides/slide21.xml"/><Relationship Id="rId47" Type="http://schemas.openxmlformats.org/officeDocument/2006/relationships/font" Target="fonts/LoveYaLikeASister-regular.fntdata"/><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italic.fntdata"/><Relationship Id="rId30" Type="http://schemas.openxmlformats.org/officeDocument/2006/relationships/font" Target="fonts/Poppins-bold.fntdata"/><Relationship Id="rId11" Type="http://schemas.openxmlformats.org/officeDocument/2006/relationships/slide" Target="slides/slide7.xml"/><Relationship Id="rId33" Type="http://schemas.openxmlformats.org/officeDocument/2006/relationships/font" Target="fonts/Lato-regular.fntdata"/><Relationship Id="rId10" Type="http://schemas.openxmlformats.org/officeDocument/2006/relationships/slide" Target="slides/slide6.xml"/><Relationship Id="rId32" Type="http://schemas.openxmlformats.org/officeDocument/2006/relationships/font" Target="fonts/Poppins-boldItalic.fntdata"/><Relationship Id="rId13" Type="http://schemas.openxmlformats.org/officeDocument/2006/relationships/slide" Target="slides/slide9.xml"/><Relationship Id="rId35" Type="http://schemas.openxmlformats.org/officeDocument/2006/relationships/font" Target="fonts/Lato-italic.fntdata"/><Relationship Id="rId12" Type="http://schemas.openxmlformats.org/officeDocument/2006/relationships/slide" Target="slides/slide8.xml"/><Relationship Id="rId34" Type="http://schemas.openxmlformats.org/officeDocument/2006/relationships/font" Target="fonts/Lato-bold.fntdata"/><Relationship Id="rId15" Type="http://schemas.openxmlformats.org/officeDocument/2006/relationships/slide" Target="slides/slide11.xml"/><Relationship Id="rId37" Type="http://schemas.openxmlformats.org/officeDocument/2006/relationships/font" Target="fonts/Montserrat-regular.fntdata"/><Relationship Id="rId14" Type="http://schemas.openxmlformats.org/officeDocument/2006/relationships/slide" Target="slides/slide10.xml"/><Relationship Id="rId36" Type="http://schemas.openxmlformats.org/officeDocument/2006/relationships/font" Target="fonts/Lato-boldItalic.fntdata"/><Relationship Id="rId17" Type="http://schemas.openxmlformats.org/officeDocument/2006/relationships/slide" Target="slides/slide13.xml"/><Relationship Id="rId39" Type="http://schemas.openxmlformats.org/officeDocument/2006/relationships/font" Target="fonts/Montserrat-italic.fntdata"/><Relationship Id="rId16" Type="http://schemas.openxmlformats.org/officeDocument/2006/relationships/slide" Target="slides/slide12.xml"/><Relationship Id="rId38" Type="http://schemas.openxmlformats.org/officeDocument/2006/relationships/font" Target="fonts/Montserrat-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65f387338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65f387338e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65f387338e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65f387338e_0_2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g265f387338e_0_2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 name="Google Shape;264;g265f387338e_0_2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65f387338e_0_2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g265f387338e_0_2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 name="Google Shape;294;g265f387338e_0_2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65f387338e_0_3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g265f387338e_0_3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7" name="Google Shape;357;g265f387338e_0_3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65f387338e_0_3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g265f387338e_0_3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6" name="Google Shape;396;g265f387338e_0_3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65f387338e_0_3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g265f387338e_0_3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4" name="Google Shape;414;g265f387338e_0_3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265f387338e_0_4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7" name="Google Shape;447;g265f387338e_0_4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8" name="Google Shape;448;g265f387338e_0_4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265f387338e_0_4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2" name="Google Shape;522;g265f387338e_0_4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3" name="Google Shape;523;g265f387338e_0_4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265f387338e_0_5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2" name="Google Shape;542;g265f387338e_0_5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3" name="Google Shape;543;g265f387338e_0_5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265f387338e_0_5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4" name="Google Shape;564;g265f387338e_0_5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5" name="Google Shape;565;g265f387338e_0_5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265f387338e_0_5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3" name="Google Shape;573;g265f387338e_0_5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4" name="Google Shape;574;g265f387338e_0_5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 name="Shape 32"/>
        <p:cNvGrpSpPr/>
        <p:nvPr/>
      </p:nvGrpSpPr>
      <p:grpSpPr>
        <a:xfrm>
          <a:off x="0" y="0"/>
          <a:ext cx="0" cy="0"/>
          <a:chOff x="0" y="0"/>
          <a:chExt cx="0" cy="0"/>
        </a:xfrm>
      </p:grpSpPr>
      <p:sp>
        <p:nvSpPr>
          <p:cNvPr id="33" name="Google Shape;33;g265f387338e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 name="Google Shape;34;g265f387338e_0_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 name="Google Shape;35;g265f387338e_0_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265f387338e_0_5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7" name="Google Shape;597;g265f387338e_0_5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8" name="Google Shape;598;g265f387338e_0_5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265f387338e_0_6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9" name="Google Shape;649;g265f387338e_0_6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0" name="Google Shape;650;g265f387338e_0_6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265f387338e_0_6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5" name="Google Shape;695;g265f387338e_0_6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6" name="Google Shape;696;g265f387338e_0_6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265f387338e_0_6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6" name="Google Shape;726;g265f387338e_0_6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7" name="Google Shape;727;g265f387338e_0_6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g265f387338e_0_7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2" name="Google Shape;812;g265f387338e_0_7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3" name="Google Shape;813;g265f387338e_0_7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 name="Shape 47"/>
        <p:cNvGrpSpPr/>
        <p:nvPr/>
      </p:nvGrpSpPr>
      <p:grpSpPr>
        <a:xfrm>
          <a:off x="0" y="0"/>
          <a:ext cx="0" cy="0"/>
          <a:chOff x="0" y="0"/>
          <a:chExt cx="0" cy="0"/>
        </a:xfrm>
      </p:grpSpPr>
      <p:sp>
        <p:nvSpPr>
          <p:cNvPr id="48" name="Google Shape;48;g265f387338e_0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 name="Google Shape;49;g265f387338e_0_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 name="Google Shape;50;g265f387338e_0_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65f387338e_0_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g265f387338e_0_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g265f387338e_0_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65f387338e_0_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 name="Google Shape;116;g265f387338e_0_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 name="Google Shape;117;g265f387338e_0_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65f387338e_0_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g265f387338e_0_1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 name="Google Shape;145;g265f387338e_0_1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65f387338e_0_1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g265f387338e_0_1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g265f387338e_0_1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65f387338e_0_1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g265f387338e_0_1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 name="Google Shape;201;g265f387338e_0_1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65f387338e_0_2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g265f387338e_0_2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g265f387338e_0_2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3.png"/><Relationship Id="rId10" Type="http://schemas.openxmlformats.org/officeDocument/2006/relationships/image" Target="../media/image4.png"/><Relationship Id="rId13" Type="http://schemas.openxmlformats.org/officeDocument/2006/relationships/image" Target="../media/image5.png"/><Relationship Id="rId12"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9.png"/><Relationship Id="rId4" Type="http://schemas.openxmlformats.org/officeDocument/2006/relationships/image" Target="../media/image14.png"/><Relationship Id="rId9" Type="http://schemas.openxmlformats.org/officeDocument/2006/relationships/image" Target="../media/image1.png"/><Relationship Id="rId15" Type="http://schemas.openxmlformats.org/officeDocument/2006/relationships/image" Target="../media/image30.png"/><Relationship Id="rId14" Type="http://schemas.openxmlformats.org/officeDocument/2006/relationships/image" Target="../media/image13.png"/><Relationship Id="rId5" Type="http://schemas.openxmlformats.org/officeDocument/2006/relationships/image" Target="../media/image6.png"/><Relationship Id="rId6" Type="http://schemas.openxmlformats.org/officeDocument/2006/relationships/image" Target="../media/image10.png"/><Relationship Id="rId7" Type="http://schemas.openxmlformats.org/officeDocument/2006/relationships/image" Target="../media/image7.png"/><Relationship Id="rId8" Type="http://schemas.openxmlformats.org/officeDocument/2006/relationships/image" Target="../media/image18.png"/></Relationships>
</file>

<file path=ppt/slides/_rels/slide10.xml.rels><?xml version="1.0" encoding="UTF-8" standalone="yes"?><Relationships xmlns="http://schemas.openxmlformats.org/package/2006/relationships"><Relationship Id="rId11" Type="http://schemas.openxmlformats.org/officeDocument/2006/relationships/image" Target="../media/image111.png"/><Relationship Id="rId10" Type="http://schemas.openxmlformats.org/officeDocument/2006/relationships/image" Target="../media/image173.png"/><Relationship Id="rId12" Type="http://schemas.openxmlformats.org/officeDocument/2006/relationships/image" Target="../media/image147.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2.png"/><Relationship Id="rId4" Type="http://schemas.openxmlformats.org/officeDocument/2006/relationships/image" Target="../media/image83.png"/><Relationship Id="rId9" Type="http://schemas.openxmlformats.org/officeDocument/2006/relationships/image" Target="../media/image5.png"/><Relationship Id="rId5" Type="http://schemas.openxmlformats.org/officeDocument/2006/relationships/image" Target="../media/image12.png"/><Relationship Id="rId6" Type="http://schemas.openxmlformats.org/officeDocument/2006/relationships/image" Target="../media/image110.png"/><Relationship Id="rId7" Type="http://schemas.openxmlformats.org/officeDocument/2006/relationships/image" Target="../media/image15.png"/><Relationship Id="rId8" Type="http://schemas.openxmlformats.org/officeDocument/2006/relationships/image" Target="../media/image22.png"/></Relationships>
</file>

<file path=ppt/slides/_rels/slide11.xml.rels><?xml version="1.0" encoding="UTF-8" standalone="yes"?><Relationships xmlns="http://schemas.openxmlformats.org/package/2006/relationships"><Relationship Id="rId11" Type="http://schemas.openxmlformats.org/officeDocument/2006/relationships/image" Target="../media/image118.png"/><Relationship Id="rId10" Type="http://schemas.openxmlformats.org/officeDocument/2006/relationships/image" Target="../media/image5.png"/><Relationship Id="rId12" Type="http://schemas.openxmlformats.org/officeDocument/2006/relationships/image" Target="../media/image124.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9.png"/><Relationship Id="rId4" Type="http://schemas.openxmlformats.org/officeDocument/2006/relationships/image" Target="../media/image28.png"/><Relationship Id="rId9" Type="http://schemas.openxmlformats.org/officeDocument/2006/relationships/image" Target="../media/image48.png"/><Relationship Id="rId5" Type="http://schemas.openxmlformats.org/officeDocument/2006/relationships/image" Target="../media/image131.png"/><Relationship Id="rId6" Type="http://schemas.openxmlformats.org/officeDocument/2006/relationships/image" Target="../media/image58.png"/><Relationship Id="rId7" Type="http://schemas.openxmlformats.org/officeDocument/2006/relationships/image" Target="../media/image34.png"/><Relationship Id="rId8" Type="http://schemas.openxmlformats.org/officeDocument/2006/relationships/image" Target="../media/image53.png"/></Relationships>
</file>

<file path=ppt/slides/_rels/slide12.xml.rels><?xml version="1.0" encoding="UTF-8" standalone="yes"?><Relationships xmlns="http://schemas.openxmlformats.org/package/2006/relationships"><Relationship Id="rId11" Type="http://schemas.openxmlformats.org/officeDocument/2006/relationships/image" Target="../media/image3.png"/><Relationship Id="rId10" Type="http://schemas.openxmlformats.org/officeDocument/2006/relationships/image" Target="../media/image4.png"/><Relationship Id="rId13" Type="http://schemas.openxmlformats.org/officeDocument/2006/relationships/image" Target="../media/image5.png"/><Relationship Id="rId12"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9.png"/><Relationship Id="rId4" Type="http://schemas.openxmlformats.org/officeDocument/2006/relationships/image" Target="../media/image14.png"/><Relationship Id="rId9" Type="http://schemas.openxmlformats.org/officeDocument/2006/relationships/image" Target="../media/image1.png"/><Relationship Id="rId15" Type="http://schemas.openxmlformats.org/officeDocument/2006/relationships/image" Target="../media/image151.png"/><Relationship Id="rId14" Type="http://schemas.openxmlformats.org/officeDocument/2006/relationships/image" Target="../media/image158.png"/><Relationship Id="rId5" Type="http://schemas.openxmlformats.org/officeDocument/2006/relationships/image" Target="../media/image6.png"/><Relationship Id="rId6" Type="http://schemas.openxmlformats.org/officeDocument/2006/relationships/image" Target="../media/image93.png"/><Relationship Id="rId7" Type="http://schemas.openxmlformats.org/officeDocument/2006/relationships/image" Target="../media/image7.png"/><Relationship Id="rId8"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2.png"/><Relationship Id="rId9" Type="http://schemas.openxmlformats.org/officeDocument/2006/relationships/image" Target="../media/image5.png"/><Relationship Id="rId5" Type="http://schemas.openxmlformats.org/officeDocument/2006/relationships/image" Target="../media/image11.png"/><Relationship Id="rId6" Type="http://schemas.openxmlformats.org/officeDocument/2006/relationships/image" Target="../media/image91.png"/><Relationship Id="rId7" Type="http://schemas.openxmlformats.org/officeDocument/2006/relationships/image" Target="../media/image86.png"/><Relationship Id="rId8" Type="http://schemas.openxmlformats.org/officeDocument/2006/relationships/image" Target="../media/image31.png"/></Relationships>
</file>

<file path=ppt/slides/_rels/slide14.xml.rels><?xml version="1.0" encoding="UTF-8" standalone="yes"?><Relationships xmlns="http://schemas.openxmlformats.org/package/2006/relationships"><Relationship Id="rId10"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2.png"/><Relationship Id="rId4" Type="http://schemas.openxmlformats.org/officeDocument/2006/relationships/image" Target="../media/image83.png"/><Relationship Id="rId9" Type="http://schemas.openxmlformats.org/officeDocument/2006/relationships/image" Target="../media/image22.png"/><Relationship Id="rId5" Type="http://schemas.openxmlformats.org/officeDocument/2006/relationships/image" Target="../media/image12.png"/><Relationship Id="rId6" Type="http://schemas.openxmlformats.org/officeDocument/2006/relationships/image" Target="../media/image110.png"/><Relationship Id="rId7" Type="http://schemas.openxmlformats.org/officeDocument/2006/relationships/image" Target="../media/image38.png"/><Relationship Id="rId8" Type="http://schemas.openxmlformats.org/officeDocument/2006/relationships/image" Target="../media/image15.png"/></Relationships>
</file>

<file path=ppt/slides/_rels/slide15.xml.rels><?xml version="1.0" encoding="UTF-8" standalone="yes"?><Relationships xmlns="http://schemas.openxmlformats.org/package/2006/relationships"><Relationship Id="rId20" Type="http://schemas.openxmlformats.org/officeDocument/2006/relationships/image" Target="../media/image164.png"/><Relationship Id="rId22" Type="http://schemas.openxmlformats.org/officeDocument/2006/relationships/image" Target="../media/image174.png"/><Relationship Id="rId21" Type="http://schemas.openxmlformats.org/officeDocument/2006/relationships/image" Target="../media/image176.png"/><Relationship Id="rId24" Type="http://schemas.openxmlformats.org/officeDocument/2006/relationships/image" Target="../media/image182.png"/><Relationship Id="rId23" Type="http://schemas.openxmlformats.org/officeDocument/2006/relationships/image" Target="../media/image175.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9.png"/><Relationship Id="rId4" Type="http://schemas.openxmlformats.org/officeDocument/2006/relationships/image" Target="../media/image14.png"/><Relationship Id="rId9" Type="http://schemas.openxmlformats.org/officeDocument/2006/relationships/image" Target="../media/image1.png"/><Relationship Id="rId26" Type="http://schemas.openxmlformats.org/officeDocument/2006/relationships/image" Target="../media/image188.png"/><Relationship Id="rId25" Type="http://schemas.openxmlformats.org/officeDocument/2006/relationships/image" Target="../media/image190.png"/><Relationship Id="rId28" Type="http://schemas.openxmlformats.org/officeDocument/2006/relationships/image" Target="../media/image240.png"/><Relationship Id="rId27" Type="http://schemas.openxmlformats.org/officeDocument/2006/relationships/image" Target="../media/image193.png"/><Relationship Id="rId5" Type="http://schemas.openxmlformats.org/officeDocument/2006/relationships/image" Target="../media/image6.png"/><Relationship Id="rId6" Type="http://schemas.openxmlformats.org/officeDocument/2006/relationships/image" Target="../media/image93.png"/><Relationship Id="rId29" Type="http://schemas.openxmlformats.org/officeDocument/2006/relationships/image" Target="../media/image179.png"/><Relationship Id="rId7" Type="http://schemas.openxmlformats.org/officeDocument/2006/relationships/image" Target="../media/image7.png"/><Relationship Id="rId8" Type="http://schemas.openxmlformats.org/officeDocument/2006/relationships/image" Target="../media/image18.png"/><Relationship Id="rId31" Type="http://schemas.openxmlformats.org/officeDocument/2006/relationships/image" Target="../media/image185.png"/><Relationship Id="rId30" Type="http://schemas.openxmlformats.org/officeDocument/2006/relationships/image" Target="../media/image195.png"/><Relationship Id="rId11" Type="http://schemas.openxmlformats.org/officeDocument/2006/relationships/image" Target="../media/image3.png"/><Relationship Id="rId33" Type="http://schemas.openxmlformats.org/officeDocument/2006/relationships/image" Target="../media/image187.png"/><Relationship Id="rId10" Type="http://schemas.openxmlformats.org/officeDocument/2006/relationships/image" Target="../media/image4.png"/><Relationship Id="rId32" Type="http://schemas.openxmlformats.org/officeDocument/2006/relationships/image" Target="../media/image178.png"/><Relationship Id="rId13" Type="http://schemas.openxmlformats.org/officeDocument/2006/relationships/image" Target="../media/image5.png"/><Relationship Id="rId35" Type="http://schemas.openxmlformats.org/officeDocument/2006/relationships/image" Target="../media/image181.png"/><Relationship Id="rId12" Type="http://schemas.openxmlformats.org/officeDocument/2006/relationships/image" Target="../media/image9.png"/><Relationship Id="rId34" Type="http://schemas.openxmlformats.org/officeDocument/2006/relationships/image" Target="../media/image183.png"/><Relationship Id="rId15" Type="http://schemas.openxmlformats.org/officeDocument/2006/relationships/image" Target="../media/image165.png"/><Relationship Id="rId37" Type="http://schemas.openxmlformats.org/officeDocument/2006/relationships/image" Target="../media/image212.png"/><Relationship Id="rId14" Type="http://schemas.openxmlformats.org/officeDocument/2006/relationships/image" Target="../media/image180.png"/><Relationship Id="rId36" Type="http://schemas.openxmlformats.org/officeDocument/2006/relationships/image" Target="../media/image177.png"/><Relationship Id="rId17" Type="http://schemas.openxmlformats.org/officeDocument/2006/relationships/image" Target="../media/image168.png"/><Relationship Id="rId16" Type="http://schemas.openxmlformats.org/officeDocument/2006/relationships/image" Target="../media/image166.png"/><Relationship Id="rId19" Type="http://schemas.openxmlformats.org/officeDocument/2006/relationships/image" Target="../media/image161.png"/><Relationship Id="rId18" Type="http://schemas.openxmlformats.org/officeDocument/2006/relationships/image" Target="../media/image16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06.png"/><Relationship Id="rId4" Type="http://schemas.openxmlformats.org/officeDocument/2006/relationships/image" Target="../media/image186.png"/><Relationship Id="rId9" Type="http://schemas.openxmlformats.org/officeDocument/2006/relationships/image" Target="../media/image5.png"/><Relationship Id="rId5" Type="http://schemas.openxmlformats.org/officeDocument/2006/relationships/image" Target="../media/image216.png"/><Relationship Id="rId6" Type="http://schemas.openxmlformats.org/officeDocument/2006/relationships/image" Target="../media/image191.png"/><Relationship Id="rId7" Type="http://schemas.openxmlformats.org/officeDocument/2006/relationships/image" Target="../media/image192.png"/><Relationship Id="rId8" Type="http://schemas.openxmlformats.org/officeDocument/2006/relationships/image" Target="../media/image201.png"/><Relationship Id="rId11" Type="http://schemas.openxmlformats.org/officeDocument/2006/relationships/image" Target="../media/image208.png"/><Relationship Id="rId10" Type="http://schemas.openxmlformats.org/officeDocument/2006/relationships/image" Target="../media/image18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2.png"/><Relationship Id="rId4" Type="http://schemas.openxmlformats.org/officeDocument/2006/relationships/image" Target="../media/image83.png"/><Relationship Id="rId9" Type="http://schemas.openxmlformats.org/officeDocument/2006/relationships/image" Target="../media/image22.png"/><Relationship Id="rId5" Type="http://schemas.openxmlformats.org/officeDocument/2006/relationships/image" Target="../media/image12.png"/><Relationship Id="rId6" Type="http://schemas.openxmlformats.org/officeDocument/2006/relationships/image" Target="../media/image110.png"/><Relationship Id="rId7" Type="http://schemas.openxmlformats.org/officeDocument/2006/relationships/image" Target="../media/image38.png"/><Relationship Id="rId8" Type="http://schemas.openxmlformats.org/officeDocument/2006/relationships/image" Target="../media/image15.png"/><Relationship Id="rId11" Type="http://schemas.openxmlformats.org/officeDocument/2006/relationships/image" Target="../media/image205.png"/><Relationship Id="rId10" Type="http://schemas.openxmlformats.org/officeDocument/2006/relationships/image" Target="../media/image5.png"/><Relationship Id="rId12" Type="http://schemas.openxmlformats.org/officeDocument/2006/relationships/image" Target="../media/image2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35.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2.png"/><Relationship Id="rId4" Type="http://schemas.openxmlformats.org/officeDocument/2006/relationships/image" Target="../media/image83.png"/><Relationship Id="rId5" Type="http://schemas.openxmlformats.org/officeDocument/2006/relationships/image" Target="../media/image110.png"/><Relationship Id="rId6" Type="http://schemas.openxmlformats.org/officeDocument/2006/relationships/image" Target="../media/image15.png"/><Relationship Id="rId7" Type="http://schemas.openxmlformats.org/officeDocument/2006/relationships/image" Target="../media/image26.png"/><Relationship Id="rId8" Type="http://schemas.openxmlformats.org/officeDocument/2006/relationships/image" Target="../media/image2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9.png"/><Relationship Id="rId4" Type="http://schemas.openxmlformats.org/officeDocument/2006/relationships/image" Target="../media/image2.png"/><Relationship Id="rId9" Type="http://schemas.openxmlformats.org/officeDocument/2006/relationships/image" Target="../media/image23.png"/><Relationship Id="rId5" Type="http://schemas.openxmlformats.org/officeDocument/2006/relationships/image" Target="../media/image11.png"/><Relationship Id="rId6" Type="http://schemas.openxmlformats.org/officeDocument/2006/relationships/image" Target="../media/image8.png"/><Relationship Id="rId7" Type="http://schemas.openxmlformats.org/officeDocument/2006/relationships/image" Target="../media/image31.png"/><Relationship Id="rId8" Type="http://schemas.openxmlformats.org/officeDocument/2006/relationships/image" Target="../media/image5.png"/></Relationships>
</file>

<file path=ppt/slides/_rels/slide20.xml.rels><?xml version="1.0" encoding="UTF-8" standalone="yes"?><Relationships xmlns="http://schemas.openxmlformats.org/package/2006/relationships"><Relationship Id="rId20" Type="http://schemas.openxmlformats.org/officeDocument/2006/relationships/image" Target="../media/image239.png"/><Relationship Id="rId21" Type="http://schemas.openxmlformats.org/officeDocument/2006/relationships/image" Target="../media/image256.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7.png"/><Relationship Id="rId4" Type="http://schemas.openxmlformats.org/officeDocument/2006/relationships/image" Target="../media/image28.png"/><Relationship Id="rId9" Type="http://schemas.openxmlformats.org/officeDocument/2006/relationships/image" Target="../media/image53.png"/><Relationship Id="rId5" Type="http://schemas.openxmlformats.org/officeDocument/2006/relationships/image" Target="../media/image220.png"/><Relationship Id="rId6" Type="http://schemas.openxmlformats.org/officeDocument/2006/relationships/image" Target="../media/image258.png"/><Relationship Id="rId7" Type="http://schemas.openxmlformats.org/officeDocument/2006/relationships/image" Target="../media/image58.png"/><Relationship Id="rId8" Type="http://schemas.openxmlformats.org/officeDocument/2006/relationships/image" Target="../media/image34.png"/><Relationship Id="rId11" Type="http://schemas.openxmlformats.org/officeDocument/2006/relationships/image" Target="../media/image5.png"/><Relationship Id="rId10" Type="http://schemas.openxmlformats.org/officeDocument/2006/relationships/image" Target="../media/image48.png"/><Relationship Id="rId13" Type="http://schemas.openxmlformats.org/officeDocument/2006/relationships/image" Target="../media/image227.png"/><Relationship Id="rId12" Type="http://schemas.openxmlformats.org/officeDocument/2006/relationships/image" Target="../media/image222.png"/><Relationship Id="rId15" Type="http://schemas.openxmlformats.org/officeDocument/2006/relationships/image" Target="../media/image242.png"/><Relationship Id="rId14" Type="http://schemas.openxmlformats.org/officeDocument/2006/relationships/image" Target="../media/image232.png"/><Relationship Id="rId17" Type="http://schemas.openxmlformats.org/officeDocument/2006/relationships/image" Target="../media/image224.png"/><Relationship Id="rId16" Type="http://schemas.openxmlformats.org/officeDocument/2006/relationships/image" Target="../media/image225.png"/><Relationship Id="rId19" Type="http://schemas.openxmlformats.org/officeDocument/2006/relationships/image" Target="../media/image243.png"/><Relationship Id="rId18" Type="http://schemas.openxmlformats.org/officeDocument/2006/relationships/image" Target="../media/image25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9.png"/><Relationship Id="rId4" Type="http://schemas.openxmlformats.org/officeDocument/2006/relationships/image" Target="../media/image14.png"/><Relationship Id="rId9"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93.png"/><Relationship Id="rId7" Type="http://schemas.openxmlformats.org/officeDocument/2006/relationships/image" Target="../media/image7.png"/><Relationship Id="rId8" Type="http://schemas.openxmlformats.org/officeDocument/2006/relationships/image" Target="../media/image18.png"/><Relationship Id="rId11" Type="http://schemas.openxmlformats.org/officeDocument/2006/relationships/image" Target="../media/image3.png"/><Relationship Id="rId10" Type="http://schemas.openxmlformats.org/officeDocument/2006/relationships/image" Target="../media/image4.png"/><Relationship Id="rId13" Type="http://schemas.openxmlformats.org/officeDocument/2006/relationships/image" Target="../media/image5.png"/><Relationship Id="rId12" Type="http://schemas.openxmlformats.org/officeDocument/2006/relationships/image" Target="../media/image9.png"/><Relationship Id="rId15" Type="http://schemas.openxmlformats.org/officeDocument/2006/relationships/image" Target="../media/image269.png"/><Relationship Id="rId14" Type="http://schemas.openxmlformats.org/officeDocument/2006/relationships/image" Target="../media/image246.png"/><Relationship Id="rId17" Type="http://schemas.openxmlformats.org/officeDocument/2006/relationships/image" Target="../media/image265.png"/><Relationship Id="rId16" Type="http://schemas.openxmlformats.org/officeDocument/2006/relationships/image" Target="../media/image25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2.png"/><Relationship Id="rId4" Type="http://schemas.openxmlformats.org/officeDocument/2006/relationships/image" Target="../media/image83.png"/><Relationship Id="rId9" Type="http://schemas.openxmlformats.org/officeDocument/2006/relationships/image" Target="../media/image22.png"/><Relationship Id="rId5" Type="http://schemas.openxmlformats.org/officeDocument/2006/relationships/image" Target="../media/image12.png"/><Relationship Id="rId6" Type="http://schemas.openxmlformats.org/officeDocument/2006/relationships/image" Target="../media/image110.png"/><Relationship Id="rId7" Type="http://schemas.openxmlformats.org/officeDocument/2006/relationships/image" Target="../media/image38.png"/><Relationship Id="rId8" Type="http://schemas.openxmlformats.org/officeDocument/2006/relationships/image" Target="../media/image15.png"/><Relationship Id="rId11" Type="http://schemas.openxmlformats.org/officeDocument/2006/relationships/image" Target="../media/image266.png"/><Relationship Id="rId10" Type="http://schemas.openxmlformats.org/officeDocument/2006/relationships/image" Target="../media/image5.png"/><Relationship Id="rId13" Type="http://schemas.openxmlformats.org/officeDocument/2006/relationships/image" Target="../media/image305.png"/><Relationship Id="rId12" Type="http://schemas.openxmlformats.org/officeDocument/2006/relationships/image" Target="../media/image283.png"/><Relationship Id="rId15" Type="http://schemas.openxmlformats.org/officeDocument/2006/relationships/image" Target="../media/image279.png"/><Relationship Id="rId14" Type="http://schemas.openxmlformats.org/officeDocument/2006/relationships/image" Target="../media/image287.png"/><Relationship Id="rId16" Type="http://schemas.openxmlformats.org/officeDocument/2006/relationships/image" Target="../media/image311.png"/></Relationships>
</file>

<file path=ppt/slides/_rels/slide23.xml.rels><?xml version="1.0" encoding="UTF-8" standalone="yes"?><Relationships xmlns="http://schemas.openxmlformats.org/package/2006/relationships"><Relationship Id="rId20" Type="http://schemas.openxmlformats.org/officeDocument/2006/relationships/image" Target="../media/image280.png"/><Relationship Id="rId22" Type="http://schemas.openxmlformats.org/officeDocument/2006/relationships/image" Target="../media/image293.png"/><Relationship Id="rId21" Type="http://schemas.openxmlformats.org/officeDocument/2006/relationships/image" Target="../media/image289.png"/><Relationship Id="rId24" Type="http://schemas.openxmlformats.org/officeDocument/2006/relationships/image" Target="../media/image290.png"/><Relationship Id="rId23" Type="http://schemas.openxmlformats.org/officeDocument/2006/relationships/image" Target="../media/image302.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9.png"/><Relationship Id="rId4" Type="http://schemas.openxmlformats.org/officeDocument/2006/relationships/image" Target="../media/image14.png"/><Relationship Id="rId9" Type="http://schemas.openxmlformats.org/officeDocument/2006/relationships/image" Target="../media/image1.png"/><Relationship Id="rId26" Type="http://schemas.openxmlformats.org/officeDocument/2006/relationships/image" Target="../media/image304.png"/><Relationship Id="rId25" Type="http://schemas.openxmlformats.org/officeDocument/2006/relationships/image" Target="../media/image294.png"/><Relationship Id="rId28" Type="http://schemas.openxmlformats.org/officeDocument/2006/relationships/image" Target="../media/image303.png"/><Relationship Id="rId27" Type="http://schemas.openxmlformats.org/officeDocument/2006/relationships/image" Target="../media/image286.png"/><Relationship Id="rId5" Type="http://schemas.openxmlformats.org/officeDocument/2006/relationships/image" Target="../media/image6.png"/><Relationship Id="rId6" Type="http://schemas.openxmlformats.org/officeDocument/2006/relationships/image" Target="../media/image93.png"/><Relationship Id="rId29" Type="http://schemas.openxmlformats.org/officeDocument/2006/relationships/hyperlink" Target="https://eatemp.com/powerpoint-org-chart-template/" TargetMode="External"/><Relationship Id="rId7" Type="http://schemas.openxmlformats.org/officeDocument/2006/relationships/image" Target="../media/image7.png"/><Relationship Id="rId8" Type="http://schemas.openxmlformats.org/officeDocument/2006/relationships/image" Target="../media/image18.png"/><Relationship Id="rId11" Type="http://schemas.openxmlformats.org/officeDocument/2006/relationships/image" Target="../media/image9.png"/><Relationship Id="rId10" Type="http://schemas.openxmlformats.org/officeDocument/2006/relationships/image" Target="../media/image4.png"/><Relationship Id="rId13" Type="http://schemas.openxmlformats.org/officeDocument/2006/relationships/image" Target="../media/image268.png"/><Relationship Id="rId12" Type="http://schemas.openxmlformats.org/officeDocument/2006/relationships/image" Target="../media/image5.png"/><Relationship Id="rId15" Type="http://schemas.openxmlformats.org/officeDocument/2006/relationships/image" Target="../media/image273.png"/><Relationship Id="rId14" Type="http://schemas.openxmlformats.org/officeDocument/2006/relationships/image" Target="../media/image299.png"/><Relationship Id="rId17" Type="http://schemas.openxmlformats.org/officeDocument/2006/relationships/image" Target="../media/image307.png"/><Relationship Id="rId16" Type="http://schemas.openxmlformats.org/officeDocument/2006/relationships/image" Target="../media/image274.png"/><Relationship Id="rId19" Type="http://schemas.openxmlformats.org/officeDocument/2006/relationships/image" Target="../media/image313.png"/><Relationship Id="rId18" Type="http://schemas.openxmlformats.org/officeDocument/2006/relationships/image" Target="../media/image29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19.png"/><Relationship Id="rId4" Type="http://schemas.openxmlformats.org/officeDocument/2006/relationships/image" Target="../media/image316.png"/><Relationship Id="rId9" Type="http://schemas.openxmlformats.org/officeDocument/2006/relationships/hyperlink" Target="https://unsplash.com/" TargetMode="External"/><Relationship Id="rId5" Type="http://schemas.openxmlformats.org/officeDocument/2006/relationships/image" Target="../media/image312.png"/><Relationship Id="rId6" Type="http://schemas.openxmlformats.org/officeDocument/2006/relationships/image" Target="../media/image315.png"/><Relationship Id="rId7" Type="http://schemas.openxmlformats.org/officeDocument/2006/relationships/image" Target="../media/image318.png"/><Relationship Id="rId8" Type="http://schemas.openxmlformats.org/officeDocument/2006/relationships/image" Target="../media/image314.png"/><Relationship Id="rId10" Type="http://schemas.openxmlformats.org/officeDocument/2006/relationships/image" Target="../media/image317.png"/></Relationships>
</file>

<file path=ppt/slides/_rels/slide3.xml.rels><?xml version="1.0" encoding="UTF-8" standalone="yes"?><Relationships xmlns="http://schemas.openxmlformats.org/package/2006/relationships"><Relationship Id="rId11" Type="http://schemas.openxmlformats.org/officeDocument/2006/relationships/image" Target="../media/image17.png"/><Relationship Id="rId10" Type="http://schemas.openxmlformats.org/officeDocument/2006/relationships/image" Target="../media/image26.png"/><Relationship Id="rId13" Type="http://schemas.openxmlformats.org/officeDocument/2006/relationships/image" Target="../media/image46.png"/><Relationship Id="rId12"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0.png"/><Relationship Id="rId4" Type="http://schemas.openxmlformats.org/officeDocument/2006/relationships/image" Target="../media/image21.png"/><Relationship Id="rId9" Type="http://schemas.openxmlformats.org/officeDocument/2006/relationships/image" Target="../media/image22.png"/><Relationship Id="rId5" Type="http://schemas.openxmlformats.org/officeDocument/2006/relationships/image" Target="../media/image12.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15.png"/></Relationships>
</file>

<file path=ppt/slides/_rels/slide4.xml.rels><?xml version="1.0" encoding="UTF-8" standalone="yes"?><Relationships xmlns="http://schemas.openxmlformats.org/package/2006/relationships"><Relationship Id="rId11" Type="http://schemas.openxmlformats.org/officeDocument/2006/relationships/image" Target="../media/image5.png"/><Relationship Id="rId10"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7.png"/><Relationship Id="rId4" Type="http://schemas.openxmlformats.org/officeDocument/2006/relationships/image" Target="../media/image28.png"/><Relationship Id="rId9"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32.png"/><Relationship Id="rId7" Type="http://schemas.openxmlformats.org/officeDocument/2006/relationships/image" Target="../media/image58.png"/><Relationship Id="rId8" Type="http://schemas.openxmlformats.org/officeDocument/2006/relationships/image" Target="../media/image34.png"/></Relationships>
</file>

<file path=ppt/slides/_rels/slide5.xml.rels><?xml version="1.0" encoding="UTF-8" standalone="yes"?><Relationships xmlns="http://schemas.openxmlformats.org/package/2006/relationships"><Relationship Id="rId11" Type="http://schemas.openxmlformats.org/officeDocument/2006/relationships/image" Target="../media/image3.png"/><Relationship Id="rId10" Type="http://schemas.openxmlformats.org/officeDocument/2006/relationships/image" Target="../media/image4.png"/><Relationship Id="rId13" Type="http://schemas.openxmlformats.org/officeDocument/2006/relationships/image" Target="../media/image5.png"/><Relationship Id="rId12"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9.png"/><Relationship Id="rId4" Type="http://schemas.openxmlformats.org/officeDocument/2006/relationships/image" Target="../media/image14.png"/><Relationship Id="rId9" Type="http://schemas.openxmlformats.org/officeDocument/2006/relationships/image" Target="../media/image1.png"/><Relationship Id="rId15" Type="http://schemas.openxmlformats.org/officeDocument/2006/relationships/image" Target="../media/image56.png"/><Relationship Id="rId14" Type="http://schemas.openxmlformats.org/officeDocument/2006/relationships/image" Target="../media/image92.png"/><Relationship Id="rId16" Type="http://schemas.openxmlformats.org/officeDocument/2006/relationships/image" Target="../media/image60.png"/><Relationship Id="rId5" Type="http://schemas.openxmlformats.org/officeDocument/2006/relationships/image" Target="../media/image6.png"/><Relationship Id="rId6" Type="http://schemas.openxmlformats.org/officeDocument/2006/relationships/image" Target="../media/image10.png"/><Relationship Id="rId7" Type="http://schemas.openxmlformats.org/officeDocument/2006/relationships/image" Target="../media/image7.png"/><Relationship Id="rId8" Type="http://schemas.openxmlformats.org/officeDocument/2006/relationships/image" Target="../media/image18.png"/></Relationships>
</file>

<file path=ppt/slides/_rels/slide6.xml.rels><?xml version="1.0" encoding="UTF-8" standalone="yes"?><Relationships xmlns="http://schemas.openxmlformats.org/package/2006/relationships"><Relationship Id="rId11" Type="http://schemas.openxmlformats.org/officeDocument/2006/relationships/image" Target="../media/image101.png"/><Relationship Id="rId10" Type="http://schemas.openxmlformats.org/officeDocument/2006/relationships/image" Target="../media/image5.png"/><Relationship Id="rId13" Type="http://schemas.openxmlformats.org/officeDocument/2006/relationships/image" Target="../media/image84.png"/><Relationship Id="rId12" Type="http://schemas.openxmlformats.org/officeDocument/2006/relationships/image" Target="../media/image87.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2.png"/><Relationship Id="rId4" Type="http://schemas.openxmlformats.org/officeDocument/2006/relationships/image" Target="../media/image83.png"/><Relationship Id="rId9" Type="http://schemas.openxmlformats.org/officeDocument/2006/relationships/image" Target="../media/image22.png"/><Relationship Id="rId5" Type="http://schemas.openxmlformats.org/officeDocument/2006/relationships/image" Target="../media/image12.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15.png"/></Relationships>
</file>

<file path=ppt/slides/_rels/slide7.xml.rels><?xml version="1.0" encoding="UTF-8" standalone="yes"?><Relationships xmlns="http://schemas.openxmlformats.org/package/2006/relationships"><Relationship Id="rId11" Type="http://schemas.openxmlformats.org/officeDocument/2006/relationships/image" Target="../media/image98.png"/><Relationship Id="rId10" Type="http://schemas.openxmlformats.org/officeDocument/2006/relationships/image" Target="../media/image94.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2.png"/><Relationship Id="rId9" Type="http://schemas.openxmlformats.org/officeDocument/2006/relationships/image" Target="../media/image5.png"/><Relationship Id="rId5" Type="http://schemas.openxmlformats.org/officeDocument/2006/relationships/image" Target="../media/image11.png"/><Relationship Id="rId6" Type="http://schemas.openxmlformats.org/officeDocument/2006/relationships/image" Target="../media/image91.png"/><Relationship Id="rId7" Type="http://schemas.openxmlformats.org/officeDocument/2006/relationships/image" Target="../media/image86.png"/><Relationship Id="rId8" Type="http://schemas.openxmlformats.org/officeDocument/2006/relationships/image" Target="../media/image31.png"/></Relationships>
</file>

<file path=ppt/slides/_rels/slide8.xml.rels><?xml version="1.0" encoding="UTF-8" standalone="yes"?><Relationships xmlns="http://schemas.openxmlformats.org/package/2006/relationships"><Relationship Id="rId11" Type="http://schemas.openxmlformats.org/officeDocument/2006/relationships/image" Target="../media/image5.png"/><Relationship Id="rId10" Type="http://schemas.openxmlformats.org/officeDocument/2006/relationships/image" Target="../media/image48.png"/><Relationship Id="rId13" Type="http://schemas.openxmlformats.org/officeDocument/2006/relationships/image" Target="../media/image119.png"/><Relationship Id="rId12" Type="http://schemas.openxmlformats.org/officeDocument/2006/relationships/image" Target="../media/image113.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7.png"/><Relationship Id="rId4" Type="http://schemas.openxmlformats.org/officeDocument/2006/relationships/image" Target="../media/image28.png"/><Relationship Id="rId9" Type="http://schemas.openxmlformats.org/officeDocument/2006/relationships/image" Target="../media/image53.png"/><Relationship Id="rId14" Type="http://schemas.openxmlformats.org/officeDocument/2006/relationships/image" Target="../media/image103.png"/><Relationship Id="rId5" Type="http://schemas.openxmlformats.org/officeDocument/2006/relationships/image" Target="../media/image54.png"/><Relationship Id="rId6" Type="http://schemas.openxmlformats.org/officeDocument/2006/relationships/image" Target="../media/image32.png"/><Relationship Id="rId7" Type="http://schemas.openxmlformats.org/officeDocument/2006/relationships/image" Target="../media/image58.png"/><Relationship Id="rId8" Type="http://schemas.openxmlformats.org/officeDocument/2006/relationships/image" Target="../media/image34.png"/></Relationships>
</file>

<file path=ppt/slides/_rels/slide9.xml.rels><?xml version="1.0" encoding="UTF-8" standalone="yes"?><Relationships xmlns="http://schemas.openxmlformats.org/package/2006/relationships"><Relationship Id="rId11" Type="http://schemas.openxmlformats.org/officeDocument/2006/relationships/image" Target="../media/image3.png"/><Relationship Id="rId10" Type="http://schemas.openxmlformats.org/officeDocument/2006/relationships/image" Target="../media/image4.png"/><Relationship Id="rId13" Type="http://schemas.openxmlformats.org/officeDocument/2006/relationships/image" Target="../media/image5.png"/><Relationship Id="rId12"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9.png"/><Relationship Id="rId4" Type="http://schemas.openxmlformats.org/officeDocument/2006/relationships/image" Target="../media/image14.png"/><Relationship Id="rId9" Type="http://schemas.openxmlformats.org/officeDocument/2006/relationships/image" Target="../media/image1.png"/><Relationship Id="rId15" Type="http://schemas.openxmlformats.org/officeDocument/2006/relationships/image" Target="../media/image114.png"/><Relationship Id="rId14" Type="http://schemas.openxmlformats.org/officeDocument/2006/relationships/image" Target="../media/image140.png"/><Relationship Id="rId16" Type="http://schemas.openxmlformats.org/officeDocument/2006/relationships/image" Target="../media/image116.png"/><Relationship Id="rId5" Type="http://schemas.openxmlformats.org/officeDocument/2006/relationships/image" Target="../media/image6.png"/><Relationship Id="rId6" Type="http://schemas.openxmlformats.org/officeDocument/2006/relationships/image" Target="../media/image93.png"/><Relationship Id="rId7" Type="http://schemas.openxmlformats.org/officeDocument/2006/relationships/image" Target="../media/image7.png"/><Relationship Id="rId8"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EADB"/>
        </a:solidFill>
      </p:bgPr>
    </p:bg>
    <p:spTree>
      <p:nvGrpSpPr>
        <p:cNvPr id="15" name="Shape 15"/>
        <p:cNvGrpSpPr/>
        <p:nvPr/>
      </p:nvGrpSpPr>
      <p:grpSpPr>
        <a:xfrm>
          <a:off x="0" y="0"/>
          <a:ext cx="0" cy="0"/>
          <a:chOff x="0" y="0"/>
          <a:chExt cx="0" cy="0"/>
        </a:xfrm>
      </p:grpSpPr>
      <p:pic>
        <p:nvPicPr>
          <p:cNvPr descr=" " id="16" name="Google Shape;16;g265f387338e_0_0"/>
          <p:cNvPicPr preferRelativeResize="0"/>
          <p:nvPr/>
        </p:nvPicPr>
        <p:blipFill rotWithShape="1">
          <a:blip r:embed="rId3">
            <a:alphaModFix/>
          </a:blip>
          <a:srcRect b="0" l="0" r="0" t="0"/>
          <a:stretch/>
        </p:blipFill>
        <p:spPr>
          <a:xfrm>
            <a:off x="-8687886" y="-2832100"/>
            <a:ext cx="17372424" cy="5673733"/>
          </a:xfrm>
          <a:prstGeom prst="rect">
            <a:avLst/>
          </a:prstGeom>
          <a:noFill/>
          <a:ln>
            <a:noFill/>
          </a:ln>
        </p:spPr>
      </p:pic>
      <p:pic>
        <p:nvPicPr>
          <p:cNvPr descr=" " id="17" name="Google Shape;17;g265f387338e_0_0"/>
          <p:cNvPicPr preferRelativeResize="0"/>
          <p:nvPr/>
        </p:nvPicPr>
        <p:blipFill rotWithShape="1">
          <a:blip r:embed="rId4">
            <a:alphaModFix/>
          </a:blip>
          <a:srcRect b="0" l="0" r="0" t="0"/>
          <a:stretch/>
        </p:blipFill>
        <p:spPr>
          <a:xfrm>
            <a:off x="1502527" y="553919"/>
            <a:ext cx="940026" cy="845428"/>
          </a:xfrm>
          <a:prstGeom prst="rect">
            <a:avLst/>
          </a:prstGeom>
          <a:noFill/>
          <a:ln>
            <a:noFill/>
          </a:ln>
        </p:spPr>
      </p:pic>
      <p:pic>
        <p:nvPicPr>
          <p:cNvPr descr=" " id="18" name="Google Shape;18;g265f387338e_0_0"/>
          <p:cNvPicPr preferRelativeResize="0"/>
          <p:nvPr/>
        </p:nvPicPr>
        <p:blipFill rotWithShape="1">
          <a:blip r:embed="rId5">
            <a:alphaModFix/>
          </a:blip>
          <a:srcRect b="0" l="0" r="0" t="0"/>
          <a:stretch/>
        </p:blipFill>
        <p:spPr>
          <a:xfrm>
            <a:off x="17960045" y="-1511300"/>
            <a:ext cx="8762001" cy="5810586"/>
          </a:xfrm>
          <a:prstGeom prst="rect">
            <a:avLst/>
          </a:prstGeom>
          <a:noFill/>
          <a:ln>
            <a:noFill/>
          </a:ln>
        </p:spPr>
      </p:pic>
      <p:pic>
        <p:nvPicPr>
          <p:cNvPr descr=" " id="19" name="Google Shape;19;g265f387338e_0_0"/>
          <p:cNvPicPr preferRelativeResize="0"/>
          <p:nvPr/>
        </p:nvPicPr>
        <p:blipFill rotWithShape="1">
          <a:blip r:embed="rId6">
            <a:alphaModFix/>
          </a:blip>
          <a:srcRect b="0" l="0" r="0" t="0"/>
          <a:stretch/>
        </p:blipFill>
        <p:spPr>
          <a:xfrm>
            <a:off x="20235564" y="1092392"/>
            <a:ext cx="6392362" cy="2578414"/>
          </a:xfrm>
          <a:prstGeom prst="rect">
            <a:avLst/>
          </a:prstGeom>
          <a:noFill/>
          <a:ln>
            <a:noFill/>
          </a:ln>
        </p:spPr>
      </p:pic>
      <p:pic>
        <p:nvPicPr>
          <p:cNvPr descr=" " id="20" name="Google Shape;20;g265f387338e_0_0"/>
          <p:cNvPicPr preferRelativeResize="0"/>
          <p:nvPr/>
        </p:nvPicPr>
        <p:blipFill rotWithShape="1">
          <a:blip r:embed="rId7">
            <a:alphaModFix/>
          </a:blip>
          <a:srcRect b="0" l="0" r="0" t="0"/>
          <a:stretch/>
        </p:blipFill>
        <p:spPr>
          <a:xfrm>
            <a:off x="19357219" y="9791700"/>
            <a:ext cx="8790410" cy="5230788"/>
          </a:xfrm>
          <a:prstGeom prst="rect">
            <a:avLst/>
          </a:prstGeom>
          <a:noFill/>
          <a:ln>
            <a:noFill/>
          </a:ln>
        </p:spPr>
      </p:pic>
      <p:pic>
        <p:nvPicPr>
          <p:cNvPr descr=" " id="21" name="Google Shape;21;g265f387338e_0_0"/>
          <p:cNvPicPr preferRelativeResize="0"/>
          <p:nvPr/>
        </p:nvPicPr>
        <p:blipFill rotWithShape="1">
          <a:blip r:embed="rId8">
            <a:alphaModFix/>
          </a:blip>
          <a:srcRect b="0" l="0" r="0" t="0"/>
          <a:stretch/>
        </p:blipFill>
        <p:spPr>
          <a:xfrm>
            <a:off x="20805200" y="6362700"/>
            <a:ext cx="2603825" cy="2349500"/>
          </a:xfrm>
          <a:prstGeom prst="rect">
            <a:avLst/>
          </a:prstGeom>
          <a:noFill/>
          <a:ln>
            <a:noFill/>
          </a:ln>
        </p:spPr>
      </p:pic>
      <p:pic>
        <p:nvPicPr>
          <p:cNvPr descr=" " id="22" name="Google Shape;22;g265f387338e_0_0"/>
          <p:cNvPicPr preferRelativeResize="0"/>
          <p:nvPr/>
        </p:nvPicPr>
        <p:blipFill rotWithShape="1">
          <a:blip r:embed="rId9">
            <a:alphaModFix/>
          </a:blip>
          <a:srcRect b="0" l="0" r="0" t="0"/>
          <a:stretch/>
        </p:blipFill>
        <p:spPr>
          <a:xfrm>
            <a:off x="1193946" y="11125200"/>
            <a:ext cx="1248598" cy="1420723"/>
          </a:xfrm>
          <a:prstGeom prst="rect">
            <a:avLst/>
          </a:prstGeom>
          <a:noFill/>
          <a:ln>
            <a:noFill/>
          </a:ln>
        </p:spPr>
      </p:pic>
      <p:pic>
        <p:nvPicPr>
          <p:cNvPr descr=" " id="23" name="Google Shape;23;g265f387338e_0_0"/>
          <p:cNvPicPr preferRelativeResize="0"/>
          <p:nvPr/>
        </p:nvPicPr>
        <p:blipFill rotWithShape="1">
          <a:blip r:embed="rId10">
            <a:alphaModFix/>
          </a:blip>
          <a:srcRect b="0" l="0" r="0" t="0"/>
          <a:stretch/>
        </p:blipFill>
        <p:spPr>
          <a:xfrm>
            <a:off x="584273" y="3670300"/>
            <a:ext cx="1226643" cy="1572180"/>
          </a:xfrm>
          <a:prstGeom prst="rect">
            <a:avLst/>
          </a:prstGeom>
          <a:noFill/>
          <a:ln>
            <a:noFill/>
          </a:ln>
        </p:spPr>
      </p:pic>
      <p:pic>
        <p:nvPicPr>
          <p:cNvPr descr=" " id="24" name="Google Shape;24;g265f387338e_0_0"/>
          <p:cNvPicPr preferRelativeResize="0"/>
          <p:nvPr/>
        </p:nvPicPr>
        <p:blipFill rotWithShape="1">
          <a:blip r:embed="rId11">
            <a:alphaModFix/>
          </a:blip>
          <a:srcRect b="0" l="0" r="0" t="0"/>
          <a:stretch/>
        </p:blipFill>
        <p:spPr>
          <a:xfrm>
            <a:off x="-1943346" y="6858000"/>
            <a:ext cx="5052475" cy="2382082"/>
          </a:xfrm>
          <a:prstGeom prst="rect">
            <a:avLst/>
          </a:prstGeom>
          <a:noFill/>
          <a:ln>
            <a:noFill/>
          </a:ln>
        </p:spPr>
      </p:pic>
      <p:pic>
        <p:nvPicPr>
          <p:cNvPr descr=" " id="25" name="Google Shape;25;g265f387338e_0_0"/>
          <p:cNvPicPr preferRelativeResize="0"/>
          <p:nvPr/>
        </p:nvPicPr>
        <p:blipFill rotWithShape="1">
          <a:blip r:embed="rId12">
            <a:alphaModFix/>
          </a:blip>
          <a:srcRect b="0" l="0" r="0" t="0"/>
          <a:stretch/>
        </p:blipFill>
        <p:spPr>
          <a:xfrm>
            <a:off x="4255032" y="11836400"/>
            <a:ext cx="5007784" cy="2370568"/>
          </a:xfrm>
          <a:prstGeom prst="rect">
            <a:avLst/>
          </a:prstGeom>
          <a:noFill/>
          <a:ln>
            <a:noFill/>
          </a:ln>
        </p:spPr>
      </p:pic>
      <p:sp>
        <p:nvSpPr>
          <p:cNvPr id="26" name="Google Shape;26;g265f387338e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 name="Google Shape;27;g265f387338e_0_0"/>
          <p:cNvPicPr preferRelativeResize="0"/>
          <p:nvPr/>
        </p:nvPicPr>
        <p:blipFill rotWithShape="1">
          <a:blip r:embed="rId13">
            <a:alphaModFix/>
          </a:blip>
          <a:srcRect b="0" l="0" r="0" t="0"/>
          <a:stretch/>
        </p:blipFill>
        <p:spPr>
          <a:xfrm>
            <a:off x="23523340" y="10820400"/>
            <a:ext cx="711289" cy="2590800"/>
          </a:xfrm>
          <a:prstGeom prst="rect">
            <a:avLst/>
          </a:prstGeom>
          <a:noFill/>
          <a:ln>
            <a:noFill/>
          </a:ln>
        </p:spPr>
      </p:pic>
      <p:pic>
        <p:nvPicPr>
          <p:cNvPr descr=" " id="28" name="Google Shape;28;g265f387338e_0_0"/>
          <p:cNvPicPr preferRelativeResize="0"/>
          <p:nvPr/>
        </p:nvPicPr>
        <p:blipFill rotWithShape="1">
          <a:blip r:embed="rId14">
            <a:alphaModFix/>
          </a:blip>
          <a:srcRect b="0" l="0" r="0" t="0"/>
          <a:stretch/>
        </p:blipFill>
        <p:spPr>
          <a:xfrm>
            <a:off x="3881386" y="273165"/>
            <a:ext cx="15125935" cy="9843511"/>
          </a:xfrm>
          <a:prstGeom prst="rect">
            <a:avLst/>
          </a:prstGeom>
          <a:noFill/>
          <a:ln>
            <a:noFill/>
          </a:ln>
        </p:spPr>
      </p:pic>
      <p:pic>
        <p:nvPicPr>
          <p:cNvPr descr=" " id="29" name="Google Shape;29;g265f387338e_0_0"/>
          <p:cNvPicPr preferRelativeResize="0"/>
          <p:nvPr/>
        </p:nvPicPr>
        <p:blipFill rotWithShape="1">
          <a:blip r:embed="rId15">
            <a:alphaModFix/>
          </a:blip>
          <a:srcRect b="0" l="0" r="0" t="0"/>
          <a:stretch/>
        </p:blipFill>
        <p:spPr>
          <a:xfrm>
            <a:off x="14644930" y="5562600"/>
            <a:ext cx="7697162" cy="7353300"/>
          </a:xfrm>
          <a:prstGeom prst="rect">
            <a:avLst/>
          </a:prstGeom>
          <a:noFill/>
          <a:ln>
            <a:noFill/>
          </a:ln>
        </p:spPr>
      </p:pic>
      <p:sp>
        <p:nvSpPr>
          <p:cNvPr id="30" name="Google Shape;30;g265f387338e_0_0"/>
          <p:cNvSpPr/>
          <p:nvPr/>
        </p:nvSpPr>
        <p:spPr>
          <a:xfrm rot="-1237881">
            <a:off x="7699728" y="1543713"/>
            <a:ext cx="8200846" cy="6409272"/>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32000"/>
              <a:buFont typeface="Love Ya Like A Sister"/>
              <a:buNone/>
            </a:pPr>
            <a:r>
              <a:rPr b="0" i="0" lang="en-US" sz="32000" u="none" cap="none" strike="noStrike">
                <a:solidFill>
                  <a:srgbClr val="272727"/>
                </a:solidFill>
                <a:latin typeface="Love Ya Like A Sister"/>
                <a:ea typeface="Love Ya Like A Sister"/>
                <a:cs typeface="Love Ya Like A Sister"/>
                <a:sym typeface="Love Ya Like A Sister"/>
              </a:rPr>
              <a:t>Dog </a:t>
            </a:r>
            <a:endParaRPr b="0" i="0" sz="32000" u="none" cap="none" strike="noStrike">
              <a:solidFill>
                <a:schemeClr val="dk1"/>
              </a:solidFill>
              <a:latin typeface="Calibri"/>
              <a:ea typeface="Calibri"/>
              <a:cs typeface="Calibri"/>
              <a:sym typeface="Calibri"/>
            </a:endParaRPr>
          </a:p>
        </p:txBody>
      </p:sp>
      <p:sp>
        <p:nvSpPr>
          <p:cNvPr id="31" name="Google Shape;31;g265f387338e_0_0"/>
          <p:cNvSpPr/>
          <p:nvPr/>
        </p:nvSpPr>
        <p:spPr>
          <a:xfrm rot="-1341456">
            <a:off x="5711351" y="5742929"/>
            <a:ext cx="13239439" cy="1490162"/>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FREE PRESENTATION TEMPLATE</a:t>
            </a:r>
            <a:endParaRPr b="0" i="0" sz="64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EADB"/>
        </a:solidFill>
      </p:bgPr>
    </p:bg>
    <p:spTree>
      <p:nvGrpSpPr>
        <p:cNvPr id="265" name="Shape 265"/>
        <p:cNvGrpSpPr/>
        <p:nvPr/>
      </p:nvGrpSpPr>
      <p:grpSpPr>
        <a:xfrm>
          <a:off x="0" y="0"/>
          <a:ext cx="0" cy="0"/>
          <a:chOff x="0" y="0"/>
          <a:chExt cx="0" cy="0"/>
        </a:xfrm>
      </p:grpSpPr>
      <p:pic>
        <p:nvPicPr>
          <p:cNvPr descr=" " id="266" name="Google Shape;266;g265f387338e_0_241"/>
          <p:cNvPicPr preferRelativeResize="0"/>
          <p:nvPr/>
        </p:nvPicPr>
        <p:blipFill rotWithShape="1">
          <a:blip r:embed="rId3">
            <a:alphaModFix/>
          </a:blip>
          <a:srcRect b="0" l="0" r="0" t="0"/>
          <a:stretch/>
        </p:blipFill>
        <p:spPr>
          <a:xfrm>
            <a:off x="-4026403" y="-5651500"/>
            <a:ext cx="6883214" cy="25011657"/>
          </a:xfrm>
          <a:prstGeom prst="rect">
            <a:avLst/>
          </a:prstGeom>
          <a:noFill/>
          <a:ln>
            <a:noFill/>
          </a:ln>
        </p:spPr>
      </p:pic>
      <p:pic>
        <p:nvPicPr>
          <p:cNvPr descr=" " id="267" name="Google Shape;267;g265f387338e_0_241"/>
          <p:cNvPicPr preferRelativeResize="0"/>
          <p:nvPr/>
        </p:nvPicPr>
        <p:blipFill rotWithShape="1">
          <a:blip r:embed="rId4">
            <a:alphaModFix/>
          </a:blip>
          <a:srcRect b="0" l="0" r="0" t="0"/>
          <a:stretch/>
        </p:blipFill>
        <p:spPr>
          <a:xfrm>
            <a:off x="20678184" y="-3594100"/>
            <a:ext cx="6820138" cy="24790933"/>
          </a:xfrm>
          <a:prstGeom prst="rect">
            <a:avLst/>
          </a:prstGeom>
          <a:noFill/>
          <a:ln>
            <a:noFill/>
          </a:ln>
        </p:spPr>
      </p:pic>
      <p:pic>
        <p:nvPicPr>
          <p:cNvPr descr=" " id="268" name="Google Shape;268;g265f387338e_0_241"/>
          <p:cNvPicPr preferRelativeResize="0"/>
          <p:nvPr/>
        </p:nvPicPr>
        <p:blipFill rotWithShape="1">
          <a:blip r:embed="rId5">
            <a:alphaModFix/>
          </a:blip>
          <a:srcRect b="0" l="0" r="0" t="0"/>
          <a:stretch/>
        </p:blipFill>
        <p:spPr>
          <a:xfrm>
            <a:off x="18925365" y="927100"/>
            <a:ext cx="4217563" cy="1914513"/>
          </a:xfrm>
          <a:prstGeom prst="rect">
            <a:avLst/>
          </a:prstGeom>
          <a:noFill/>
          <a:ln>
            <a:noFill/>
          </a:ln>
        </p:spPr>
      </p:pic>
      <p:pic>
        <p:nvPicPr>
          <p:cNvPr descr=" " id="269" name="Google Shape;269;g265f387338e_0_241"/>
          <p:cNvPicPr preferRelativeResize="0"/>
          <p:nvPr/>
        </p:nvPicPr>
        <p:blipFill rotWithShape="1">
          <a:blip r:embed="rId6">
            <a:alphaModFix/>
          </a:blip>
          <a:srcRect b="0" l="0" r="0" t="0"/>
          <a:stretch/>
        </p:blipFill>
        <p:spPr>
          <a:xfrm>
            <a:off x="2527619" y="12496800"/>
            <a:ext cx="4051673" cy="1910209"/>
          </a:xfrm>
          <a:prstGeom prst="rect">
            <a:avLst/>
          </a:prstGeom>
          <a:noFill/>
          <a:ln>
            <a:noFill/>
          </a:ln>
        </p:spPr>
      </p:pic>
      <p:pic>
        <p:nvPicPr>
          <p:cNvPr descr=" " id="270" name="Google Shape;270;g265f387338e_0_241"/>
          <p:cNvPicPr preferRelativeResize="0"/>
          <p:nvPr/>
        </p:nvPicPr>
        <p:blipFill rotWithShape="1">
          <a:blip r:embed="rId7">
            <a:alphaModFix/>
          </a:blip>
          <a:srcRect b="0" l="0" r="0" t="0"/>
          <a:stretch/>
        </p:blipFill>
        <p:spPr>
          <a:xfrm>
            <a:off x="21579997" y="11645900"/>
            <a:ext cx="1968746" cy="1765300"/>
          </a:xfrm>
          <a:prstGeom prst="rect">
            <a:avLst/>
          </a:prstGeom>
          <a:noFill/>
          <a:ln>
            <a:noFill/>
          </a:ln>
        </p:spPr>
      </p:pic>
      <p:pic>
        <p:nvPicPr>
          <p:cNvPr descr=" " id="271" name="Google Shape;271;g265f387338e_0_241"/>
          <p:cNvPicPr preferRelativeResize="0"/>
          <p:nvPr/>
        </p:nvPicPr>
        <p:blipFill rotWithShape="1">
          <a:blip r:embed="rId8">
            <a:alphaModFix/>
          </a:blip>
          <a:srcRect b="0" l="0" r="0" t="0"/>
          <a:stretch/>
        </p:blipFill>
        <p:spPr>
          <a:xfrm>
            <a:off x="2210076" y="6032500"/>
            <a:ext cx="1930644" cy="2196802"/>
          </a:xfrm>
          <a:prstGeom prst="rect">
            <a:avLst/>
          </a:prstGeom>
          <a:noFill/>
          <a:ln>
            <a:noFill/>
          </a:ln>
        </p:spPr>
      </p:pic>
      <p:sp>
        <p:nvSpPr>
          <p:cNvPr id="272" name="Google Shape;272;g265f387338e_0_24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3" name="Google Shape;273;g265f387338e_0_241"/>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274" name="Google Shape;274;g265f387338e_0_241"/>
          <p:cNvSpPr/>
          <p:nvPr/>
        </p:nvSpPr>
        <p:spPr>
          <a:xfrm>
            <a:off x="1778222" y="469900"/>
            <a:ext cx="59148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Love Ya Like A Sister"/>
              <a:buNone/>
            </a:pPr>
            <a:r>
              <a:rPr b="0" i="0" lang="en-US" sz="8000" u="none" cap="none" strike="noStrike">
                <a:solidFill>
                  <a:srgbClr val="272727"/>
                </a:solidFill>
                <a:latin typeface="Love Ya Like A Sister"/>
                <a:ea typeface="Love Ya Like A Sister"/>
                <a:cs typeface="Love Ya Like A Sister"/>
                <a:sym typeface="Love Ya Like A Sister"/>
              </a:rPr>
              <a:t>Pricing Plan</a:t>
            </a:r>
            <a:endParaRPr b="0" i="0" sz="8000" u="none" cap="none" strike="noStrike">
              <a:solidFill>
                <a:schemeClr val="dk1"/>
              </a:solidFill>
              <a:latin typeface="Calibri"/>
              <a:ea typeface="Calibri"/>
              <a:cs typeface="Calibri"/>
              <a:sym typeface="Calibri"/>
            </a:endParaRPr>
          </a:p>
        </p:txBody>
      </p:sp>
      <p:sp>
        <p:nvSpPr>
          <p:cNvPr id="275" name="Google Shape;275;g265f387338e_0_241"/>
          <p:cNvSpPr/>
          <p:nvPr/>
        </p:nvSpPr>
        <p:spPr>
          <a:xfrm>
            <a:off x="1778222" y="1905000"/>
            <a:ext cx="20843400" cy="1026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65f387338e_0_241"/>
          <p:cNvSpPr/>
          <p:nvPr/>
        </p:nvSpPr>
        <p:spPr>
          <a:xfrm>
            <a:off x="1778222" y="1905000"/>
            <a:ext cx="6439800" cy="102618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7" name="Google Shape;277;g265f387338e_0_241"/>
          <p:cNvPicPr preferRelativeResize="0"/>
          <p:nvPr/>
        </p:nvPicPr>
        <p:blipFill rotWithShape="1">
          <a:blip r:embed="rId10">
            <a:alphaModFix/>
          </a:blip>
          <a:srcRect b="0" l="0" r="0" t="0"/>
          <a:stretch/>
        </p:blipFill>
        <p:spPr>
          <a:xfrm>
            <a:off x="4104315" y="2362200"/>
            <a:ext cx="1787516" cy="1625650"/>
          </a:xfrm>
          <a:prstGeom prst="rect">
            <a:avLst/>
          </a:prstGeom>
          <a:noFill/>
          <a:ln>
            <a:noFill/>
          </a:ln>
        </p:spPr>
      </p:pic>
      <p:sp>
        <p:nvSpPr>
          <p:cNvPr id="278" name="Google Shape;278;g265f387338e_0_241"/>
          <p:cNvSpPr/>
          <p:nvPr/>
        </p:nvSpPr>
        <p:spPr>
          <a:xfrm>
            <a:off x="4140718" y="4292650"/>
            <a:ext cx="17148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7C76C3"/>
              </a:buClr>
              <a:buSzPts val="4800"/>
              <a:buFont typeface="Love Ya Like A Sister"/>
              <a:buNone/>
            </a:pPr>
            <a:r>
              <a:rPr b="0" i="0" lang="en-US" sz="4800" u="none" cap="none" strike="noStrike">
                <a:solidFill>
                  <a:srgbClr val="7C76C3"/>
                </a:solidFill>
                <a:latin typeface="Love Ya Like A Sister"/>
                <a:ea typeface="Love Ya Like A Sister"/>
                <a:cs typeface="Love Ya Like A Sister"/>
                <a:sym typeface="Love Ya Like A Sister"/>
              </a:rPr>
              <a:t>Basic</a:t>
            </a:r>
            <a:endParaRPr b="0" i="0" sz="4800" u="none" cap="none" strike="noStrike">
              <a:solidFill>
                <a:schemeClr val="dk1"/>
              </a:solidFill>
              <a:latin typeface="Calibri"/>
              <a:ea typeface="Calibri"/>
              <a:cs typeface="Calibri"/>
              <a:sym typeface="Calibri"/>
            </a:endParaRPr>
          </a:p>
        </p:txBody>
      </p:sp>
      <p:sp>
        <p:nvSpPr>
          <p:cNvPr id="279" name="Google Shape;279;g265f387338e_0_241"/>
          <p:cNvSpPr/>
          <p:nvPr/>
        </p:nvSpPr>
        <p:spPr>
          <a:xfrm>
            <a:off x="2235479" y="535945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80" name="Google Shape;280;g265f387338e_0_241"/>
          <p:cNvSpPr/>
          <p:nvPr/>
        </p:nvSpPr>
        <p:spPr>
          <a:xfrm>
            <a:off x="3492937" y="10947450"/>
            <a:ext cx="30102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ove Ya Like A Sister"/>
              <a:buNone/>
            </a:pPr>
            <a:r>
              <a:rPr b="0" i="0" lang="en-US" sz="4800" u="none" cap="none" strike="noStrike">
                <a:solidFill>
                  <a:srgbClr val="0E0E0E"/>
                </a:solidFill>
                <a:latin typeface="Love Ya Like A Sister"/>
                <a:ea typeface="Love Ya Like A Sister"/>
                <a:cs typeface="Love Ya Like A Sister"/>
                <a:sym typeface="Love Ya Like A Sister"/>
              </a:rPr>
              <a:t>$10/month</a:t>
            </a:r>
            <a:endParaRPr b="0" i="0" sz="4800" u="none" cap="none" strike="noStrike">
              <a:solidFill>
                <a:schemeClr val="dk1"/>
              </a:solidFill>
              <a:latin typeface="Calibri"/>
              <a:ea typeface="Calibri"/>
              <a:cs typeface="Calibri"/>
              <a:sym typeface="Calibri"/>
            </a:endParaRPr>
          </a:p>
        </p:txBody>
      </p:sp>
      <p:sp>
        <p:nvSpPr>
          <p:cNvPr id="281" name="Google Shape;281;g265f387338e_0_241"/>
          <p:cNvSpPr/>
          <p:nvPr/>
        </p:nvSpPr>
        <p:spPr>
          <a:xfrm>
            <a:off x="8980022" y="1905000"/>
            <a:ext cx="6439800" cy="102618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2" name="Google Shape;282;g265f387338e_0_241"/>
          <p:cNvPicPr preferRelativeResize="0"/>
          <p:nvPr/>
        </p:nvPicPr>
        <p:blipFill rotWithShape="1">
          <a:blip r:embed="rId11">
            <a:alphaModFix/>
          </a:blip>
          <a:srcRect b="0" l="0" r="0" t="0"/>
          <a:stretch/>
        </p:blipFill>
        <p:spPr>
          <a:xfrm>
            <a:off x="11080516" y="2362200"/>
            <a:ext cx="2238714" cy="1625922"/>
          </a:xfrm>
          <a:prstGeom prst="rect">
            <a:avLst/>
          </a:prstGeom>
          <a:noFill/>
          <a:ln>
            <a:noFill/>
          </a:ln>
        </p:spPr>
      </p:pic>
      <p:sp>
        <p:nvSpPr>
          <p:cNvPr id="283" name="Google Shape;283;g265f387338e_0_241"/>
          <p:cNvSpPr/>
          <p:nvPr/>
        </p:nvSpPr>
        <p:spPr>
          <a:xfrm>
            <a:off x="11469534" y="4292922"/>
            <a:ext cx="14607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7C76C3"/>
              </a:buClr>
              <a:buSzPts val="4800"/>
              <a:buFont typeface="Love Ya Like A Sister"/>
              <a:buNone/>
            </a:pPr>
            <a:r>
              <a:rPr b="0" i="0" lang="en-US" sz="4800" u="none" cap="none" strike="noStrike">
                <a:solidFill>
                  <a:srgbClr val="7C76C3"/>
                </a:solidFill>
                <a:latin typeface="Love Ya Like A Sister"/>
                <a:ea typeface="Love Ya Like A Sister"/>
                <a:cs typeface="Love Ya Like A Sister"/>
                <a:sym typeface="Love Ya Like A Sister"/>
              </a:rPr>
              <a:t>Elite</a:t>
            </a:r>
            <a:endParaRPr b="0" i="0" sz="4800" u="none" cap="none" strike="noStrike">
              <a:solidFill>
                <a:schemeClr val="dk1"/>
              </a:solidFill>
              <a:latin typeface="Calibri"/>
              <a:ea typeface="Calibri"/>
              <a:cs typeface="Calibri"/>
              <a:sym typeface="Calibri"/>
            </a:endParaRPr>
          </a:p>
        </p:txBody>
      </p:sp>
      <p:sp>
        <p:nvSpPr>
          <p:cNvPr id="284" name="Google Shape;284;g265f387338e_0_241"/>
          <p:cNvSpPr/>
          <p:nvPr/>
        </p:nvSpPr>
        <p:spPr>
          <a:xfrm>
            <a:off x="9437280" y="5359722"/>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85" name="Google Shape;285;g265f387338e_0_241"/>
          <p:cNvSpPr/>
          <p:nvPr/>
        </p:nvSpPr>
        <p:spPr>
          <a:xfrm>
            <a:off x="10682035" y="10947722"/>
            <a:ext cx="30357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ove Ya Like A Sister"/>
              <a:buNone/>
            </a:pPr>
            <a:r>
              <a:rPr b="0" i="0" lang="en-US" sz="4800" u="none" cap="none" strike="noStrike">
                <a:solidFill>
                  <a:srgbClr val="0E0E0E"/>
                </a:solidFill>
                <a:latin typeface="Love Ya Like A Sister"/>
                <a:ea typeface="Love Ya Like A Sister"/>
                <a:cs typeface="Love Ya Like A Sister"/>
                <a:sym typeface="Love Ya Like A Sister"/>
              </a:rPr>
              <a:t>$50/month</a:t>
            </a:r>
            <a:endParaRPr b="0" i="0" sz="4800" u="none" cap="none" strike="noStrike">
              <a:solidFill>
                <a:schemeClr val="dk1"/>
              </a:solidFill>
              <a:latin typeface="Calibri"/>
              <a:ea typeface="Calibri"/>
              <a:cs typeface="Calibri"/>
              <a:sym typeface="Calibri"/>
            </a:endParaRPr>
          </a:p>
        </p:txBody>
      </p:sp>
      <p:sp>
        <p:nvSpPr>
          <p:cNvPr id="286" name="Google Shape;286;g265f387338e_0_241"/>
          <p:cNvSpPr/>
          <p:nvPr/>
        </p:nvSpPr>
        <p:spPr>
          <a:xfrm>
            <a:off x="16181822" y="1905000"/>
            <a:ext cx="6439800" cy="102615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7" name="Google Shape;287;g265f387338e_0_241"/>
          <p:cNvPicPr preferRelativeResize="0"/>
          <p:nvPr/>
        </p:nvPicPr>
        <p:blipFill rotWithShape="1">
          <a:blip r:embed="rId12">
            <a:alphaModFix/>
          </a:blip>
          <a:srcRect b="0" l="0" r="0" t="0"/>
          <a:stretch/>
        </p:blipFill>
        <p:spPr>
          <a:xfrm>
            <a:off x="18363841" y="2362200"/>
            <a:ext cx="2075668" cy="1625600"/>
          </a:xfrm>
          <a:prstGeom prst="rect">
            <a:avLst/>
          </a:prstGeom>
          <a:noFill/>
          <a:ln>
            <a:noFill/>
          </a:ln>
        </p:spPr>
      </p:pic>
      <p:sp>
        <p:nvSpPr>
          <p:cNvPr id="288" name="Google Shape;288;g265f387338e_0_241"/>
          <p:cNvSpPr/>
          <p:nvPr/>
        </p:nvSpPr>
        <p:spPr>
          <a:xfrm>
            <a:off x="17864783" y="4292600"/>
            <a:ext cx="30738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7C76C3"/>
              </a:buClr>
              <a:buSzPts val="4800"/>
              <a:buFont typeface="Love Ya Like A Sister"/>
              <a:buNone/>
            </a:pPr>
            <a:r>
              <a:rPr b="0" i="0" lang="en-US" sz="4800" u="none" cap="none" strike="noStrike">
                <a:solidFill>
                  <a:srgbClr val="7C76C3"/>
                </a:solidFill>
                <a:latin typeface="Love Ya Like A Sister"/>
                <a:ea typeface="Love Ya Like A Sister"/>
                <a:cs typeface="Love Ya Like A Sister"/>
                <a:sym typeface="Love Ya Like A Sister"/>
              </a:rPr>
              <a:t>Legendary</a:t>
            </a:r>
            <a:endParaRPr b="0" i="0" sz="4800" u="none" cap="none" strike="noStrike">
              <a:solidFill>
                <a:schemeClr val="dk1"/>
              </a:solidFill>
              <a:latin typeface="Calibri"/>
              <a:ea typeface="Calibri"/>
              <a:cs typeface="Calibri"/>
              <a:sym typeface="Calibri"/>
            </a:endParaRPr>
          </a:p>
        </p:txBody>
      </p:sp>
      <p:sp>
        <p:nvSpPr>
          <p:cNvPr id="289" name="Google Shape;289;g265f387338e_0_241"/>
          <p:cNvSpPr/>
          <p:nvPr/>
        </p:nvSpPr>
        <p:spPr>
          <a:xfrm>
            <a:off x="16639080" y="53594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90" name="Google Shape;290;g265f387338e_0_241"/>
          <p:cNvSpPr/>
          <p:nvPr/>
        </p:nvSpPr>
        <p:spPr>
          <a:xfrm>
            <a:off x="17725065" y="10947400"/>
            <a:ext cx="3353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ove Ya Like A Sister"/>
              <a:buNone/>
            </a:pPr>
            <a:r>
              <a:rPr b="0" i="0" lang="en-US" sz="4800" u="none" cap="none" strike="noStrike">
                <a:solidFill>
                  <a:srgbClr val="0E0E0E"/>
                </a:solidFill>
                <a:latin typeface="Love Ya Like A Sister"/>
                <a:ea typeface="Love Ya Like A Sister"/>
                <a:cs typeface="Love Ya Like A Sister"/>
                <a:sym typeface="Love Ya Like A Sister"/>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EADB"/>
        </a:solidFill>
      </p:bgPr>
    </p:bg>
    <p:spTree>
      <p:nvGrpSpPr>
        <p:cNvPr id="295" name="Shape 295"/>
        <p:cNvGrpSpPr/>
        <p:nvPr/>
      </p:nvGrpSpPr>
      <p:grpSpPr>
        <a:xfrm>
          <a:off x="0" y="0"/>
          <a:ext cx="0" cy="0"/>
          <a:chOff x="0" y="0"/>
          <a:chExt cx="0" cy="0"/>
        </a:xfrm>
      </p:grpSpPr>
      <p:pic>
        <p:nvPicPr>
          <p:cNvPr descr=" " id="296" name="Google Shape;296;g265f387338e_0_270"/>
          <p:cNvPicPr preferRelativeResize="0"/>
          <p:nvPr/>
        </p:nvPicPr>
        <p:blipFill rotWithShape="1">
          <a:blip r:embed="rId3">
            <a:alphaModFix/>
          </a:blip>
          <a:srcRect b="0" l="0" r="0" t="0"/>
          <a:stretch/>
        </p:blipFill>
        <p:spPr>
          <a:xfrm>
            <a:off x="-1409876" y="-774700"/>
            <a:ext cx="7432326" cy="4337757"/>
          </a:xfrm>
          <a:prstGeom prst="rect">
            <a:avLst/>
          </a:prstGeom>
          <a:noFill/>
          <a:ln>
            <a:noFill/>
          </a:ln>
        </p:spPr>
      </p:pic>
      <p:pic>
        <p:nvPicPr>
          <p:cNvPr descr=" " id="297" name="Google Shape;297;g265f387338e_0_270"/>
          <p:cNvPicPr preferRelativeResize="0"/>
          <p:nvPr/>
        </p:nvPicPr>
        <p:blipFill rotWithShape="1">
          <a:blip r:embed="rId4">
            <a:alphaModFix/>
          </a:blip>
          <a:srcRect b="0" l="0" r="0" t="0"/>
          <a:stretch/>
        </p:blipFill>
        <p:spPr>
          <a:xfrm>
            <a:off x="1521511" y="1067085"/>
            <a:ext cx="800439" cy="719621"/>
          </a:xfrm>
          <a:prstGeom prst="rect">
            <a:avLst/>
          </a:prstGeom>
          <a:noFill/>
          <a:ln>
            <a:noFill/>
          </a:ln>
        </p:spPr>
      </p:pic>
      <p:pic>
        <p:nvPicPr>
          <p:cNvPr descr=" " id="298" name="Google Shape;298;g265f387338e_0_270"/>
          <p:cNvPicPr preferRelativeResize="0"/>
          <p:nvPr/>
        </p:nvPicPr>
        <p:blipFill rotWithShape="1">
          <a:blip r:embed="rId5">
            <a:alphaModFix/>
          </a:blip>
          <a:srcRect b="0" l="0" r="0" t="0"/>
          <a:stretch/>
        </p:blipFill>
        <p:spPr>
          <a:xfrm>
            <a:off x="17845730" y="10325100"/>
            <a:ext cx="7476757" cy="4137211"/>
          </a:xfrm>
          <a:prstGeom prst="rect">
            <a:avLst/>
          </a:prstGeom>
          <a:noFill/>
          <a:ln>
            <a:noFill/>
          </a:ln>
        </p:spPr>
      </p:pic>
      <p:pic>
        <p:nvPicPr>
          <p:cNvPr descr=" " id="299" name="Google Shape;299;g265f387338e_0_270"/>
          <p:cNvPicPr preferRelativeResize="0"/>
          <p:nvPr/>
        </p:nvPicPr>
        <p:blipFill rotWithShape="1">
          <a:blip r:embed="rId6">
            <a:alphaModFix/>
          </a:blip>
          <a:srcRect b="0" l="0" r="0" t="0"/>
          <a:stretch/>
        </p:blipFill>
        <p:spPr>
          <a:xfrm>
            <a:off x="-6185672" y="9601200"/>
            <a:ext cx="18380485" cy="6322281"/>
          </a:xfrm>
          <a:prstGeom prst="rect">
            <a:avLst/>
          </a:prstGeom>
          <a:noFill/>
          <a:ln>
            <a:noFill/>
          </a:ln>
        </p:spPr>
      </p:pic>
      <p:pic>
        <p:nvPicPr>
          <p:cNvPr descr=" " id="300" name="Google Shape;300;g265f387338e_0_270"/>
          <p:cNvPicPr preferRelativeResize="0"/>
          <p:nvPr/>
        </p:nvPicPr>
        <p:blipFill rotWithShape="1">
          <a:blip r:embed="rId7">
            <a:alphaModFix/>
          </a:blip>
          <a:srcRect b="0" l="0" r="0" t="0"/>
          <a:stretch/>
        </p:blipFill>
        <p:spPr>
          <a:xfrm>
            <a:off x="21681610" y="4419600"/>
            <a:ext cx="2298826" cy="4867858"/>
          </a:xfrm>
          <a:prstGeom prst="rect">
            <a:avLst/>
          </a:prstGeom>
          <a:noFill/>
          <a:ln>
            <a:noFill/>
          </a:ln>
        </p:spPr>
      </p:pic>
      <p:pic>
        <p:nvPicPr>
          <p:cNvPr descr=" " id="301" name="Google Shape;301;g265f387338e_0_270"/>
          <p:cNvPicPr preferRelativeResize="0"/>
          <p:nvPr/>
        </p:nvPicPr>
        <p:blipFill rotWithShape="1">
          <a:blip r:embed="rId8">
            <a:alphaModFix/>
          </a:blip>
          <a:srcRect b="0" l="0" r="0" t="0"/>
          <a:stretch/>
        </p:blipFill>
        <p:spPr>
          <a:xfrm>
            <a:off x="21846731" y="0"/>
            <a:ext cx="2358390" cy="1997881"/>
          </a:xfrm>
          <a:prstGeom prst="rect">
            <a:avLst/>
          </a:prstGeom>
          <a:noFill/>
          <a:ln>
            <a:noFill/>
          </a:ln>
        </p:spPr>
      </p:pic>
      <p:pic>
        <p:nvPicPr>
          <p:cNvPr descr=" " id="302" name="Google Shape;302;g265f387338e_0_270"/>
          <p:cNvPicPr preferRelativeResize="0"/>
          <p:nvPr/>
        </p:nvPicPr>
        <p:blipFill rotWithShape="1">
          <a:blip r:embed="rId9">
            <a:alphaModFix/>
          </a:blip>
          <a:srcRect b="0" l="0" r="0" t="0"/>
          <a:stretch/>
        </p:blipFill>
        <p:spPr>
          <a:xfrm>
            <a:off x="812905" y="12331700"/>
            <a:ext cx="1512199" cy="865684"/>
          </a:xfrm>
          <a:prstGeom prst="rect">
            <a:avLst/>
          </a:prstGeom>
          <a:noFill/>
          <a:ln>
            <a:noFill/>
          </a:ln>
        </p:spPr>
      </p:pic>
      <p:sp>
        <p:nvSpPr>
          <p:cNvPr id="303" name="Google Shape;303;g265f387338e_0_27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4" name="Google Shape;304;g265f387338e_0_270"/>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pic>
        <p:nvPicPr>
          <p:cNvPr descr=" " id="305" name="Google Shape;305;g265f387338e_0_270"/>
          <p:cNvPicPr preferRelativeResize="0"/>
          <p:nvPr/>
        </p:nvPicPr>
        <p:blipFill rotWithShape="1">
          <a:blip r:embed="rId11">
            <a:alphaModFix/>
          </a:blip>
          <a:srcRect b="0" l="0" r="0" t="0"/>
          <a:stretch/>
        </p:blipFill>
        <p:spPr>
          <a:xfrm>
            <a:off x="1752819" y="1346200"/>
            <a:ext cx="20881410" cy="11010900"/>
          </a:xfrm>
          <a:prstGeom prst="rect">
            <a:avLst/>
          </a:prstGeom>
          <a:noFill/>
          <a:ln>
            <a:noFill/>
          </a:ln>
        </p:spPr>
      </p:pic>
      <p:pic>
        <p:nvPicPr>
          <p:cNvPr descr=" " id="306" name="Google Shape;306;g265f387338e_0_270"/>
          <p:cNvPicPr preferRelativeResize="0"/>
          <p:nvPr/>
        </p:nvPicPr>
        <p:blipFill rotWithShape="1">
          <a:blip r:embed="rId12">
            <a:alphaModFix/>
          </a:blip>
          <a:srcRect b="0" l="0" r="0" t="0"/>
          <a:stretch/>
        </p:blipFill>
        <p:spPr>
          <a:xfrm>
            <a:off x="1752819" y="1346200"/>
            <a:ext cx="5639505" cy="11010900"/>
          </a:xfrm>
          <a:prstGeom prst="rect">
            <a:avLst/>
          </a:prstGeom>
          <a:noFill/>
          <a:ln>
            <a:noFill/>
          </a:ln>
        </p:spPr>
      </p:pic>
      <p:sp>
        <p:nvSpPr>
          <p:cNvPr id="307" name="Google Shape;307;g265f387338e_0_270"/>
          <p:cNvSpPr/>
          <p:nvPr/>
        </p:nvSpPr>
        <p:spPr>
          <a:xfrm>
            <a:off x="1752819" y="1346200"/>
            <a:ext cx="5639400" cy="5638800"/>
          </a:xfrm>
          <a:prstGeom prst="roundRect">
            <a:avLst>
              <a:gd fmla="val 75081" name="adj"/>
            </a:avLst>
          </a:prstGeom>
          <a:solidFill>
            <a:srgbClr val="F2DC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65f387338e_0_270"/>
          <p:cNvSpPr/>
          <p:nvPr/>
        </p:nvSpPr>
        <p:spPr>
          <a:xfrm>
            <a:off x="3626303" y="1638300"/>
            <a:ext cx="3247500" cy="640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0"/>
              <a:buFont typeface="Love Ya Like A Sister"/>
              <a:buNone/>
            </a:pPr>
            <a:r>
              <a:rPr b="0" i="0" lang="en-US" sz="32000" u="none" cap="none" strike="noStrike">
                <a:solidFill>
                  <a:srgbClr val="FFFFFF"/>
                </a:solidFill>
                <a:latin typeface="Love Ya Like A Sister"/>
                <a:ea typeface="Love Ya Like A Sister"/>
                <a:cs typeface="Love Ya Like A Sister"/>
                <a:sym typeface="Love Ya Like A Sister"/>
              </a:rPr>
              <a:t>S</a:t>
            </a:r>
            <a:endParaRPr b="0" i="0" sz="32000" u="none" cap="none" strike="noStrike">
              <a:solidFill>
                <a:schemeClr val="dk1"/>
              </a:solidFill>
              <a:latin typeface="Calibri"/>
              <a:ea typeface="Calibri"/>
              <a:cs typeface="Calibri"/>
              <a:sym typeface="Calibri"/>
            </a:endParaRPr>
          </a:p>
        </p:txBody>
      </p:sp>
      <p:sp>
        <p:nvSpPr>
          <p:cNvPr id="309" name="Google Shape;309;g265f387338e_0_270"/>
          <p:cNvSpPr/>
          <p:nvPr/>
        </p:nvSpPr>
        <p:spPr>
          <a:xfrm>
            <a:off x="2286286" y="7848600"/>
            <a:ext cx="4572600" cy="439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65f387338e_0_270"/>
          <p:cNvSpPr/>
          <p:nvPr/>
        </p:nvSpPr>
        <p:spPr>
          <a:xfrm>
            <a:off x="2286286"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65f387338e_0_270"/>
          <p:cNvSpPr/>
          <p:nvPr/>
        </p:nvSpPr>
        <p:spPr>
          <a:xfrm>
            <a:off x="2286286"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65f387338e_0_270"/>
          <p:cNvSpPr/>
          <p:nvPr/>
        </p:nvSpPr>
        <p:spPr>
          <a:xfrm>
            <a:off x="2286286" y="78486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ove Ya Like A Sister"/>
              <a:buNone/>
            </a:pPr>
            <a:r>
              <a:rPr b="0" i="0" lang="en-US" sz="3600" u="none" cap="none" strike="noStrike">
                <a:solidFill>
                  <a:srgbClr val="0E0E0E"/>
                </a:solidFill>
                <a:latin typeface="Love Ya Like A Sister"/>
                <a:ea typeface="Love Ya Like A Sister"/>
                <a:cs typeface="Love Ya Like A Sister"/>
                <a:sym typeface="Love Ya Like A Sister"/>
              </a:rPr>
              <a:t>Eclipse</a:t>
            </a:r>
            <a:endParaRPr b="0" i="0" sz="3600" u="none" cap="none" strike="noStrike">
              <a:solidFill>
                <a:schemeClr val="dk1"/>
              </a:solidFill>
              <a:latin typeface="Calibri"/>
              <a:ea typeface="Calibri"/>
              <a:cs typeface="Calibri"/>
              <a:sym typeface="Calibri"/>
            </a:endParaRPr>
          </a:p>
        </p:txBody>
      </p:sp>
      <p:sp>
        <p:nvSpPr>
          <p:cNvPr id="313" name="Google Shape;313;g265f387338e_0_270"/>
          <p:cNvSpPr/>
          <p:nvPr/>
        </p:nvSpPr>
        <p:spPr>
          <a:xfrm>
            <a:off x="228628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14" name="Google Shape;314;g265f387338e_0_270"/>
          <p:cNvSpPr/>
          <p:nvPr/>
        </p:nvSpPr>
        <p:spPr>
          <a:xfrm>
            <a:off x="2286286"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65f387338e_0_270"/>
          <p:cNvSpPr/>
          <p:nvPr/>
        </p:nvSpPr>
        <p:spPr>
          <a:xfrm>
            <a:off x="2286286"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265f387338e_0_270"/>
          <p:cNvSpPr/>
          <p:nvPr/>
        </p:nvSpPr>
        <p:spPr>
          <a:xfrm>
            <a:off x="2286286" y="102489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ove Ya Like A Sister"/>
              <a:buNone/>
            </a:pPr>
            <a:r>
              <a:rPr b="0" i="0" lang="en-US" sz="3600" u="none" cap="none" strike="noStrike">
                <a:solidFill>
                  <a:srgbClr val="0E0E0E"/>
                </a:solidFill>
                <a:latin typeface="Love Ya Like A Sister"/>
                <a:ea typeface="Love Ya Like A Sister"/>
                <a:cs typeface="Love Ya Like A Sister"/>
                <a:sym typeface="Love Ya Like A Sister"/>
              </a:rPr>
              <a:t>Quest</a:t>
            </a:r>
            <a:endParaRPr b="0" i="0" sz="3600" u="none" cap="none" strike="noStrike">
              <a:solidFill>
                <a:schemeClr val="dk1"/>
              </a:solidFill>
              <a:latin typeface="Calibri"/>
              <a:ea typeface="Calibri"/>
              <a:cs typeface="Calibri"/>
              <a:sym typeface="Calibri"/>
            </a:endParaRPr>
          </a:p>
        </p:txBody>
      </p:sp>
      <p:sp>
        <p:nvSpPr>
          <p:cNvPr id="317" name="Google Shape;317;g265f387338e_0_270"/>
          <p:cNvSpPr/>
          <p:nvPr/>
        </p:nvSpPr>
        <p:spPr>
          <a:xfrm>
            <a:off x="2286286" y="110236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pic>
        <p:nvPicPr>
          <p:cNvPr descr=" " id="318" name="Google Shape;318;g265f387338e_0_270"/>
          <p:cNvPicPr preferRelativeResize="0"/>
          <p:nvPr/>
        </p:nvPicPr>
        <p:blipFill rotWithShape="1">
          <a:blip r:embed="rId12">
            <a:alphaModFix/>
          </a:blip>
          <a:srcRect b="0" l="0" r="0" t="0"/>
          <a:stretch/>
        </p:blipFill>
        <p:spPr>
          <a:xfrm>
            <a:off x="6833454" y="1346200"/>
            <a:ext cx="5639505" cy="11010900"/>
          </a:xfrm>
          <a:prstGeom prst="rect">
            <a:avLst/>
          </a:prstGeom>
          <a:noFill/>
          <a:ln>
            <a:noFill/>
          </a:ln>
        </p:spPr>
      </p:pic>
      <p:sp>
        <p:nvSpPr>
          <p:cNvPr id="319" name="Google Shape;319;g265f387338e_0_270"/>
          <p:cNvSpPr/>
          <p:nvPr/>
        </p:nvSpPr>
        <p:spPr>
          <a:xfrm>
            <a:off x="6833454" y="1346200"/>
            <a:ext cx="5639400" cy="5638800"/>
          </a:xfrm>
          <a:prstGeom prst="roundRect">
            <a:avLst>
              <a:gd fmla="val 75081" name="adj"/>
            </a:avLst>
          </a:prstGeom>
          <a:solidFill>
            <a:srgbClr val="7C76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65f387338e_0_270"/>
          <p:cNvSpPr/>
          <p:nvPr/>
        </p:nvSpPr>
        <p:spPr>
          <a:xfrm>
            <a:off x="8516414" y="1638300"/>
            <a:ext cx="3628500" cy="640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0"/>
              <a:buFont typeface="Love Ya Like A Sister"/>
              <a:buNone/>
            </a:pPr>
            <a:r>
              <a:rPr b="0" i="0" lang="en-US" sz="32000" u="none" cap="none" strike="noStrike">
                <a:solidFill>
                  <a:srgbClr val="FFFFFF"/>
                </a:solidFill>
                <a:latin typeface="Love Ya Like A Sister"/>
                <a:ea typeface="Love Ya Like A Sister"/>
                <a:cs typeface="Love Ya Like A Sister"/>
                <a:sym typeface="Love Ya Like A Sister"/>
              </a:rPr>
              <a:t>W</a:t>
            </a:r>
            <a:endParaRPr b="0" i="0" sz="32000" u="none" cap="none" strike="noStrike">
              <a:solidFill>
                <a:schemeClr val="dk1"/>
              </a:solidFill>
              <a:latin typeface="Calibri"/>
              <a:ea typeface="Calibri"/>
              <a:cs typeface="Calibri"/>
              <a:sym typeface="Calibri"/>
            </a:endParaRPr>
          </a:p>
        </p:txBody>
      </p:sp>
      <p:sp>
        <p:nvSpPr>
          <p:cNvPr id="321" name="Google Shape;321;g265f387338e_0_270"/>
          <p:cNvSpPr/>
          <p:nvPr/>
        </p:nvSpPr>
        <p:spPr>
          <a:xfrm>
            <a:off x="7366921" y="7848600"/>
            <a:ext cx="4572600" cy="439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265f387338e_0_270"/>
          <p:cNvSpPr/>
          <p:nvPr/>
        </p:nvSpPr>
        <p:spPr>
          <a:xfrm>
            <a:off x="7366921"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65f387338e_0_270"/>
          <p:cNvSpPr/>
          <p:nvPr/>
        </p:nvSpPr>
        <p:spPr>
          <a:xfrm>
            <a:off x="7366921"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265f387338e_0_270"/>
          <p:cNvSpPr/>
          <p:nvPr/>
        </p:nvSpPr>
        <p:spPr>
          <a:xfrm>
            <a:off x="7366921" y="78486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ove Ya Like A Sister"/>
              <a:buNone/>
            </a:pPr>
            <a:r>
              <a:rPr b="0" i="0" lang="en-US" sz="3600" u="none" cap="none" strike="noStrike">
                <a:solidFill>
                  <a:srgbClr val="0E0E0E"/>
                </a:solidFill>
                <a:latin typeface="Love Ya Like A Sister"/>
                <a:ea typeface="Love Ya Like A Sister"/>
                <a:cs typeface="Love Ya Like A Sister"/>
                <a:sym typeface="Love Ya Like A Sister"/>
              </a:rPr>
              <a:t>Obtain</a:t>
            </a:r>
            <a:endParaRPr b="0" i="0" sz="3600" u="none" cap="none" strike="noStrike">
              <a:solidFill>
                <a:schemeClr val="dk1"/>
              </a:solidFill>
              <a:latin typeface="Calibri"/>
              <a:ea typeface="Calibri"/>
              <a:cs typeface="Calibri"/>
              <a:sym typeface="Calibri"/>
            </a:endParaRPr>
          </a:p>
        </p:txBody>
      </p:sp>
      <p:sp>
        <p:nvSpPr>
          <p:cNvPr id="325" name="Google Shape;325;g265f387338e_0_270"/>
          <p:cNvSpPr/>
          <p:nvPr/>
        </p:nvSpPr>
        <p:spPr>
          <a:xfrm>
            <a:off x="736692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sp>
        <p:nvSpPr>
          <p:cNvPr id="326" name="Google Shape;326;g265f387338e_0_270"/>
          <p:cNvSpPr/>
          <p:nvPr/>
        </p:nvSpPr>
        <p:spPr>
          <a:xfrm>
            <a:off x="7366921"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65f387338e_0_270"/>
          <p:cNvSpPr/>
          <p:nvPr/>
        </p:nvSpPr>
        <p:spPr>
          <a:xfrm>
            <a:off x="7366921"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65f387338e_0_270"/>
          <p:cNvSpPr/>
          <p:nvPr/>
        </p:nvSpPr>
        <p:spPr>
          <a:xfrm>
            <a:off x="7366921" y="102489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ove Ya Like A Sister"/>
              <a:buNone/>
            </a:pPr>
            <a:r>
              <a:rPr b="0" i="0" lang="en-US" sz="3600" u="none" cap="none" strike="noStrike">
                <a:solidFill>
                  <a:srgbClr val="0E0E0E"/>
                </a:solidFill>
                <a:latin typeface="Love Ya Like A Sister"/>
                <a:ea typeface="Love Ya Like A Sister"/>
                <a:cs typeface="Love Ya Like A Sister"/>
                <a:sym typeface="Love Ya Like A Sister"/>
              </a:rPr>
              <a:t>Foundation</a:t>
            </a:r>
            <a:endParaRPr b="0" i="0" sz="3600" u="none" cap="none" strike="noStrike">
              <a:solidFill>
                <a:schemeClr val="dk1"/>
              </a:solidFill>
              <a:latin typeface="Calibri"/>
              <a:ea typeface="Calibri"/>
              <a:cs typeface="Calibri"/>
              <a:sym typeface="Calibri"/>
            </a:endParaRPr>
          </a:p>
        </p:txBody>
      </p:sp>
      <p:sp>
        <p:nvSpPr>
          <p:cNvPr id="329" name="Google Shape;329;g265f387338e_0_270"/>
          <p:cNvSpPr/>
          <p:nvPr/>
        </p:nvSpPr>
        <p:spPr>
          <a:xfrm>
            <a:off x="7366921" y="110236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Shimmering City established</a:t>
            </a:r>
            <a:endParaRPr b="0" i="0" sz="3200" u="none" cap="none" strike="noStrike">
              <a:solidFill>
                <a:schemeClr val="dk1"/>
              </a:solidFill>
              <a:latin typeface="Calibri"/>
              <a:ea typeface="Calibri"/>
              <a:cs typeface="Calibri"/>
              <a:sym typeface="Calibri"/>
            </a:endParaRPr>
          </a:p>
        </p:txBody>
      </p:sp>
      <p:pic>
        <p:nvPicPr>
          <p:cNvPr descr=" " id="330" name="Google Shape;330;g265f387338e_0_270"/>
          <p:cNvPicPr preferRelativeResize="0"/>
          <p:nvPr/>
        </p:nvPicPr>
        <p:blipFill rotWithShape="1">
          <a:blip r:embed="rId12">
            <a:alphaModFix/>
          </a:blip>
          <a:srcRect b="0" l="0" r="0" t="0"/>
          <a:stretch/>
        </p:blipFill>
        <p:spPr>
          <a:xfrm>
            <a:off x="11914089" y="1346200"/>
            <a:ext cx="5639505" cy="11010900"/>
          </a:xfrm>
          <a:prstGeom prst="rect">
            <a:avLst/>
          </a:prstGeom>
          <a:noFill/>
          <a:ln>
            <a:noFill/>
          </a:ln>
        </p:spPr>
      </p:pic>
      <p:sp>
        <p:nvSpPr>
          <p:cNvPr id="331" name="Google Shape;331;g265f387338e_0_270"/>
          <p:cNvSpPr/>
          <p:nvPr/>
        </p:nvSpPr>
        <p:spPr>
          <a:xfrm>
            <a:off x="11914089" y="1346200"/>
            <a:ext cx="5639400" cy="5638800"/>
          </a:xfrm>
          <a:prstGeom prst="roundRect">
            <a:avLst>
              <a:gd fmla="val 75081" name="adj"/>
            </a:avLst>
          </a:prstGeom>
          <a:solidFill>
            <a:srgbClr val="F2DC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65f387338e_0_270"/>
          <p:cNvSpPr/>
          <p:nvPr/>
        </p:nvSpPr>
        <p:spPr>
          <a:xfrm>
            <a:off x="13590699" y="1638300"/>
            <a:ext cx="3641100" cy="640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0"/>
              <a:buFont typeface="Love Ya Like A Sister"/>
              <a:buNone/>
            </a:pPr>
            <a:r>
              <a:rPr b="0" i="0" lang="en-US" sz="32000" u="none" cap="none" strike="noStrike">
                <a:solidFill>
                  <a:srgbClr val="FFFFFF"/>
                </a:solidFill>
                <a:latin typeface="Love Ya Like A Sister"/>
                <a:ea typeface="Love Ya Like A Sister"/>
                <a:cs typeface="Love Ya Like A Sister"/>
                <a:sym typeface="Love Ya Like A Sister"/>
              </a:rPr>
              <a:t>O</a:t>
            </a:r>
            <a:endParaRPr b="0" i="0" sz="32000" u="none" cap="none" strike="noStrike">
              <a:solidFill>
                <a:schemeClr val="dk1"/>
              </a:solidFill>
              <a:latin typeface="Calibri"/>
              <a:ea typeface="Calibri"/>
              <a:cs typeface="Calibri"/>
              <a:sym typeface="Calibri"/>
            </a:endParaRPr>
          </a:p>
        </p:txBody>
      </p:sp>
      <p:sp>
        <p:nvSpPr>
          <p:cNvPr id="333" name="Google Shape;333;g265f387338e_0_270"/>
          <p:cNvSpPr/>
          <p:nvPr/>
        </p:nvSpPr>
        <p:spPr>
          <a:xfrm>
            <a:off x="12447556" y="7848600"/>
            <a:ext cx="4572600" cy="439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65f387338e_0_270"/>
          <p:cNvSpPr/>
          <p:nvPr/>
        </p:nvSpPr>
        <p:spPr>
          <a:xfrm>
            <a:off x="12447556"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65f387338e_0_270"/>
          <p:cNvSpPr/>
          <p:nvPr/>
        </p:nvSpPr>
        <p:spPr>
          <a:xfrm>
            <a:off x="12447556"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265f387338e_0_270"/>
          <p:cNvSpPr/>
          <p:nvPr/>
        </p:nvSpPr>
        <p:spPr>
          <a:xfrm>
            <a:off x="12447556" y="78486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ove Ya Like A Sister"/>
              <a:buNone/>
            </a:pPr>
            <a:r>
              <a:rPr b="0" i="0" lang="en-US" sz="3600" u="none" cap="none" strike="noStrike">
                <a:solidFill>
                  <a:srgbClr val="0E0E0E"/>
                </a:solidFill>
                <a:latin typeface="Love Ya Like A Sister"/>
                <a:ea typeface="Love Ya Like A Sister"/>
                <a:cs typeface="Love Ya Like A Sister"/>
                <a:sym typeface="Love Ya Like A Sister"/>
              </a:rPr>
              <a:t>War</a:t>
            </a:r>
            <a:endParaRPr b="0" i="0" sz="3600" u="none" cap="none" strike="noStrike">
              <a:solidFill>
                <a:schemeClr val="dk1"/>
              </a:solidFill>
              <a:latin typeface="Calibri"/>
              <a:ea typeface="Calibri"/>
              <a:cs typeface="Calibri"/>
              <a:sym typeface="Calibri"/>
            </a:endParaRPr>
          </a:p>
        </p:txBody>
      </p:sp>
      <p:sp>
        <p:nvSpPr>
          <p:cNvPr id="337" name="Google Shape;337;g265f387338e_0_270"/>
          <p:cNvSpPr/>
          <p:nvPr/>
        </p:nvSpPr>
        <p:spPr>
          <a:xfrm>
            <a:off x="1244755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Kingdoms clash in conflict.</a:t>
            </a:r>
            <a:endParaRPr b="0" i="0" sz="3200" u="none" cap="none" strike="noStrike">
              <a:solidFill>
                <a:schemeClr val="dk1"/>
              </a:solidFill>
              <a:latin typeface="Calibri"/>
              <a:ea typeface="Calibri"/>
              <a:cs typeface="Calibri"/>
              <a:sym typeface="Calibri"/>
            </a:endParaRPr>
          </a:p>
        </p:txBody>
      </p:sp>
      <p:sp>
        <p:nvSpPr>
          <p:cNvPr id="338" name="Google Shape;338;g265f387338e_0_270"/>
          <p:cNvSpPr/>
          <p:nvPr/>
        </p:nvSpPr>
        <p:spPr>
          <a:xfrm>
            <a:off x="12447556"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65f387338e_0_270"/>
          <p:cNvSpPr/>
          <p:nvPr/>
        </p:nvSpPr>
        <p:spPr>
          <a:xfrm>
            <a:off x="12447556"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65f387338e_0_270"/>
          <p:cNvSpPr/>
          <p:nvPr/>
        </p:nvSpPr>
        <p:spPr>
          <a:xfrm>
            <a:off x="12447556" y="102489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ove Ya Like A Sister"/>
              <a:buNone/>
            </a:pPr>
            <a:r>
              <a:rPr b="0" i="0" lang="en-US" sz="3600" u="none" cap="none" strike="noStrike">
                <a:solidFill>
                  <a:srgbClr val="0E0E0E"/>
                </a:solidFill>
                <a:latin typeface="Love Ya Like A Sister"/>
                <a:ea typeface="Love Ya Like A Sister"/>
                <a:cs typeface="Love Ya Like A Sister"/>
                <a:sym typeface="Love Ya Like A Sister"/>
              </a:rPr>
              <a:t>Transformation</a:t>
            </a:r>
            <a:endParaRPr b="0" i="0" sz="3600" u="none" cap="none" strike="noStrike">
              <a:solidFill>
                <a:schemeClr val="dk1"/>
              </a:solidFill>
              <a:latin typeface="Calibri"/>
              <a:ea typeface="Calibri"/>
              <a:cs typeface="Calibri"/>
              <a:sym typeface="Calibri"/>
            </a:endParaRPr>
          </a:p>
        </p:txBody>
      </p:sp>
      <p:sp>
        <p:nvSpPr>
          <p:cNvPr id="341" name="Google Shape;341;g265f387338e_0_270"/>
          <p:cNvSpPr/>
          <p:nvPr/>
        </p:nvSpPr>
        <p:spPr>
          <a:xfrm>
            <a:off x="12447556" y="110236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Peasant discovers magical powers.</a:t>
            </a:r>
            <a:endParaRPr b="0" i="0" sz="3200" u="none" cap="none" strike="noStrike">
              <a:solidFill>
                <a:schemeClr val="dk1"/>
              </a:solidFill>
              <a:latin typeface="Calibri"/>
              <a:ea typeface="Calibri"/>
              <a:cs typeface="Calibri"/>
              <a:sym typeface="Calibri"/>
            </a:endParaRPr>
          </a:p>
        </p:txBody>
      </p:sp>
      <p:pic>
        <p:nvPicPr>
          <p:cNvPr descr=" " id="342" name="Google Shape;342;g265f387338e_0_270"/>
          <p:cNvPicPr preferRelativeResize="0"/>
          <p:nvPr/>
        </p:nvPicPr>
        <p:blipFill rotWithShape="1">
          <a:blip r:embed="rId12">
            <a:alphaModFix/>
          </a:blip>
          <a:srcRect b="0" l="0" r="0" t="0"/>
          <a:stretch/>
        </p:blipFill>
        <p:spPr>
          <a:xfrm>
            <a:off x="16994724" y="1346200"/>
            <a:ext cx="5639505" cy="11010900"/>
          </a:xfrm>
          <a:prstGeom prst="rect">
            <a:avLst/>
          </a:prstGeom>
          <a:noFill/>
          <a:ln>
            <a:noFill/>
          </a:ln>
        </p:spPr>
      </p:pic>
      <p:sp>
        <p:nvSpPr>
          <p:cNvPr id="343" name="Google Shape;343;g265f387338e_0_270"/>
          <p:cNvSpPr/>
          <p:nvPr/>
        </p:nvSpPr>
        <p:spPr>
          <a:xfrm>
            <a:off x="16994724" y="1346200"/>
            <a:ext cx="5639400" cy="5638800"/>
          </a:xfrm>
          <a:prstGeom prst="roundRect">
            <a:avLst>
              <a:gd fmla="val 75081" name="adj"/>
            </a:avLst>
          </a:prstGeom>
          <a:solidFill>
            <a:srgbClr val="7C76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265f387338e_0_270"/>
          <p:cNvSpPr/>
          <p:nvPr/>
        </p:nvSpPr>
        <p:spPr>
          <a:xfrm>
            <a:off x="18919015" y="1638300"/>
            <a:ext cx="3145800" cy="640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0"/>
              <a:buFont typeface="Love Ya Like A Sister"/>
              <a:buNone/>
            </a:pPr>
            <a:r>
              <a:rPr b="0" i="0" lang="en-US" sz="32000" u="none" cap="none" strike="noStrike">
                <a:solidFill>
                  <a:srgbClr val="FFFFFF"/>
                </a:solidFill>
                <a:latin typeface="Love Ya Like A Sister"/>
                <a:ea typeface="Love Ya Like A Sister"/>
                <a:cs typeface="Love Ya Like A Sister"/>
                <a:sym typeface="Love Ya Like A Sister"/>
              </a:rPr>
              <a:t>T</a:t>
            </a:r>
            <a:endParaRPr b="0" i="0" sz="32000" u="none" cap="none" strike="noStrike">
              <a:solidFill>
                <a:schemeClr val="dk1"/>
              </a:solidFill>
              <a:latin typeface="Calibri"/>
              <a:ea typeface="Calibri"/>
              <a:cs typeface="Calibri"/>
              <a:sym typeface="Calibri"/>
            </a:endParaRPr>
          </a:p>
        </p:txBody>
      </p:sp>
      <p:sp>
        <p:nvSpPr>
          <p:cNvPr id="345" name="Google Shape;345;g265f387338e_0_270"/>
          <p:cNvSpPr/>
          <p:nvPr/>
        </p:nvSpPr>
        <p:spPr>
          <a:xfrm>
            <a:off x="17528191" y="7848600"/>
            <a:ext cx="4572600" cy="439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265f387338e_0_270"/>
          <p:cNvSpPr/>
          <p:nvPr/>
        </p:nvSpPr>
        <p:spPr>
          <a:xfrm>
            <a:off x="17528191"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g265f387338e_0_270"/>
          <p:cNvSpPr/>
          <p:nvPr/>
        </p:nvSpPr>
        <p:spPr>
          <a:xfrm>
            <a:off x="17528191" y="78486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265f387338e_0_270"/>
          <p:cNvSpPr/>
          <p:nvPr/>
        </p:nvSpPr>
        <p:spPr>
          <a:xfrm>
            <a:off x="17528191" y="78486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ove Ya Like A Sister"/>
              <a:buNone/>
            </a:pPr>
            <a:r>
              <a:rPr b="0" i="0" lang="en-US" sz="3600" u="none" cap="none" strike="noStrike">
                <a:solidFill>
                  <a:srgbClr val="0E0E0E"/>
                </a:solidFill>
                <a:latin typeface="Love Ya Like A Sister"/>
                <a:ea typeface="Love Ya Like A Sister"/>
                <a:cs typeface="Love Ya Like A Sister"/>
                <a:sym typeface="Love Ya Like A Sister"/>
              </a:rPr>
              <a:t>Invasion</a:t>
            </a:r>
            <a:endParaRPr b="0" i="0" sz="3600" u="none" cap="none" strike="noStrike">
              <a:solidFill>
                <a:schemeClr val="dk1"/>
              </a:solidFill>
              <a:latin typeface="Calibri"/>
              <a:ea typeface="Calibri"/>
              <a:cs typeface="Calibri"/>
              <a:sym typeface="Calibri"/>
            </a:endParaRPr>
          </a:p>
        </p:txBody>
      </p:sp>
      <p:sp>
        <p:nvSpPr>
          <p:cNvPr id="349" name="Google Shape;349;g265f387338e_0_270"/>
          <p:cNvSpPr/>
          <p:nvPr/>
        </p:nvSpPr>
        <p:spPr>
          <a:xfrm>
            <a:off x="1752819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sp>
        <p:nvSpPr>
          <p:cNvPr id="350" name="Google Shape;350;g265f387338e_0_270"/>
          <p:cNvSpPr/>
          <p:nvPr/>
        </p:nvSpPr>
        <p:spPr>
          <a:xfrm>
            <a:off x="17528191"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265f387338e_0_270"/>
          <p:cNvSpPr/>
          <p:nvPr/>
        </p:nvSpPr>
        <p:spPr>
          <a:xfrm>
            <a:off x="17528191" y="1024890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65f387338e_0_270"/>
          <p:cNvSpPr/>
          <p:nvPr/>
        </p:nvSpPr>
        <p:spPr>
          <a:xfrm>
            <a:off x="17528191" y="102489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ove Ya Like A Sister"/>
              <a:buNone/>
            </a:pPr>
            <a:r>
              <a:rPr b="0" i="0" lang="en-US" sz="3600" u="none" cap="none" strike="noStrike">
                <a:solidFill>
                  <a:srgbClr val="0E0E0E"/>
                </a:solidFill>
                <a:latin typeface="Love Ya Like A Sister"/>
                <a:ea typeface="Love Ya Like A Sister"/>
                <a:cs typeface="Love Ya Like A Sister"/>
                <a:sym typeface="Love Ya Like A Sister"/>
              </a:rPr>
              <a:t>Betrayal</a:t>
            </a:r>
            <a:endParaRPr b="0" i="0" sz="3600" u="none" cap="none" strike="noStrike">
              <a:solidFill>
                <a:schemeClr val="dk1"/>
              </a:solidFill>
              <a:latin typeface="Calibri"/>
              <a:ea typeface="Calibri"/>
              <a:cs typeface="Calibri"/>
              <a:sym typeface="Calibri"/>
            </a:endParaRPr>
          </a:p>
        </p:txBody>
      </p:sp>
      <p:sp>
        <p:nvSpPr>
          <p:cNvPr id="353" name="Google Shape;353;g265f387338e_0_270"/>
          <p:cNvSpPr/>
          <p:nvPr/>
        </p:nvSpPr>
        <p:spPr>
          <a:xfrm>
            <a:off x="17528191" y="110236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EADB"/>
        </a:solidFill>
      </p:bgPr>
    </p:bg>
    <p:spTree>
      <p:nvGrpSpPr>
        <p:cNvPr id="358" name="Shape 358"/>
        <p:cNvGrpSpPr/>
        <p:nvPr/>
      </p:nvGrpSpPr>
      <p:grpSpPr>
        <a:xfrm>
          <a:off x="0" y="0"/>
          <a:ext cx="0" cy="0"/>
          <a:chOff x="0" y="0"/>
          <a:chExt cx="0" cy="0"/>
        </a:xfrm>
      </p:grpSpPr>
      <p:pic>
        <p:nvPicPr>
          <p:cNvPr descr=" " id="359" name="Google Shape;359;g265f387338e_0_332"/>
          <p:cNvPicPr preferRelativeResize="0"/>
          <p:nvPr/>
        </p:nvPicPr>
        <p:blipFill rotWithShape="1">
          <a:blip r:embed="rId3">
            <a:alphaModFix/>
          </a:blip>
          <a:srcRect b="0" l="0" r="0" t="0"/>
          <a:stretch/>
        </p:blipFill>
        <p:spPr>
          <a:xfrm>
            <a:off x="-8687886" y="-2832100"/>
            <a:ext cx="17372424" cy="5673737"/>
          </a:xfrm>
          <a:prstGeom prst="rect">
            <a:avLst/>
          </a:prstGeom>
          <a:noFill/>
          <a:ln>
            <a:noFill/>
          </a:ln>
        </p:spPr>
      </p:pic>
      <p:pic>
        <p:nvPicPr>
          <p:cNvPr descr=" " id="360" name="Google Shape;360;g265f387338e_0_332"/>
          <p:cNvPicPr preferRelativeResize="0"/>
          <p:nvPr/>
        </p:nvPicPr>
        <p:blipFill rotWithShape="1">
          <a:blip r:embed="rId4">
            <a:alphaModFix/>
          </a:blip>
          <a:srcRect b="0" l="0" r="0" t="0"/>
          <a:stretch/>
        </p:blipFill>
        <p:spPr>
          <a:xfrm>
            <a:off x="1502527" y="553913"/>
            <a:ext cx="940026" cy="845431"/>
          </a:xfrm>
          <a:prstGeom prst="rect">
            <a:avLst/>
          </a:prstGeom>
          <a:noFill/>
          <a:ln>
            <a:noFill/>
          </a:ln>
        </p:spPr>
      </p:pic>
      <p:pic>
        <p:nvPicPr>
          <p:cNvPr descr=" " id="361" name="Google Shape;361;g265f387338e_0_332"/>
          <p:cNvPicPr preferRelativeResize="0"/>
          <p:nvPr/>
        </p:nvPicPr>
        <p:blipFill rotWithShape="1">
          <a:blip r:embed="rId5">
            <a:alphaModFix/>
          </a:blip>
          <a:srcRect b="0" l="0" r="0" t="0"/>
          <a:stretch/>
        </p:blipFill>
        <p:spPr>
          <a:xfrm>
            <a:off x="17960045" y="-1511300"/>
            <a:ext cx="8762001" cy="5810585"/>
          </a:xfrm>
          <a:prstGeom prst="rect">
            <a:avLst/>
          </a:prstGeom>
          <a:noFill/>
          <a:ln>
            <a:noFill/>
          </a:ln>
        </p:spPr>
      </p:pic>
      <p:pic>
        <p:nvPicPr>
          <p:cNvPr descr=" " id="362" name="Google Shape;362;g265f387338e_0_332"/>
          <p:cNvPicPr preferRelativeResize="0"/>
          <p:nvPr/>
        </p:nvPicPr>
        <p:blipFill rotWithShape="1">
          <a:blip r:embed="rId6">
            <a:alphaModFix/>
          </a:blip>
          <a:srcRect b="0" l="0" r="0" t="0"/>
          <a:stretch/>
        </p:blipFill>
        <p:spPr>
          <a:xfrm>
            <a:off x="20235564" y="1092398"/>
            <a:ext cx="6392362" cy="2578410"/>
          </a:xfrm>
          <a:prstGeom prst="rect">
            <a:avLst/>
          </a:prstGeom>
          <a:noFill/>
          <a:ln>
            <a:noFill/>
          </a:ln>
        </p:spPr>
      </p:pic>
      <p:pic>
        <p:nvPicPr>
          <p:cNvPr descr=" " id="363" name="Google Shape;363;g265f387338e_0_332"/>
          <p:cNvPicPr preferRelativeResize="0"/>
          <p:nvPr/>
        </p:nvPicPr>
        <p:blipFill rotWithShape="1">
          <a:blip r:embed="rId7">
            <a:alphaModFix/>
          </a:blip>
          <a:srcRect b="0" l="0" r="0" t="0"/>
          <a:stretch/>
        </p:blipFill>
        <p:spPr>
          <a:xfrm>
            <a:off x="19357219" y="9791700"/>
            <a:ext cx="8790410" cy="5230788"/>
          </a:xfrm>
          <a:prstGeom prst="rect">
            <a:avLst/>
          </a:prstGeom>
          <a:noFill/>
          <a:ln>
            <a:noFill/>
          </a:ln>
        </p:spPr>
      </p:pic>
      <p:pic>
        <p:nvPicPr>
          <p:cNvPr descr=" " id="364" name="Google Shape;364;g265f387338e_0_332"/>
          <p:cNvPicPr preferRelativeResize="0"/>
          <p:nvPr/>
        </p:nvPicPr>
        <p:blipFill rotWithShape="1">
          <a:blip r:embed="rId8">
            <a:alphaModFix/>
          </a:blip>
          <a:srcRect b="0" l="0" r="0" t="0"/>
          <a:stretch/>
        </p:blipFill>
        <p:spPr>
          <a:xfrm>
            <a:off x="20805200" y="6362700"/>
            <a:ext cx="2603825" cy="2349500"/>
          </a:xfrm>
          <a:prstGeom prst="rect">
            <a:avLst/>
          </a:prstGeom>
          <a:noFill/>
          <a:ln>
            <a:noFill/>
          </a:ln>
        </p:spPr>
      </p:pic>
      <p:pic>
        <p:nvPicPr>
          <p:cNvPr descr=" " id="365" name="Google Shape;365;g265f387338e_0_332"/>
          <p:cNvPicPr preferRelativeResize="0"/>
          <p:nvPr/>
        </p:nvPicPr>
        <p:blipFill rotWithShape="1">
          <a:blip r:embed="rId9">
            <a:alphaModFix/>
          </a:blip>
          <a:srcRect b="0" l="0" r="0" t="0"/>
          <a:stretch/>
        </p:blipFill>
        <p:spPr>
          <a:xfrm>
            <a:off x="1193946" y="11125200"/>
            <a:ext cx="1248598" cy="1420726"/>
          </a:xfrm>
          <a:prstGeom prst="rect">
            <a:avLst/>
          </a:prstGeom>
          <a:noFill/>
          <a:ln>
            <a:noFill/>
          </a:ln>
        </p:spPr>
      </p:pic>
      <p:pic>
        <p:nvPicPr>
          <p:cNvPr descr=" " id="366" name="Google Shape;366;g265f387338e_0_332"/>
          <p:cNvPicPr preferRelativeResize="0"/>
          <p:nvPr/>
        </p:nvPicPr>
        <p:blipFill rotWithShape="1">
          <a:blip r:embed="rId10">
            <a:alphaModFix/>
          </a:blip>
          <a:srcRect b="0" l="0" r="0" t="0"/>
          <a:stretch/>
        </p:blipFill>
        <p:spPr>
          <a:xfrm>
            <a:off x="584273" y="3670300"/>
            <a:ext cx="1226643" cy="1572183"/>
          </a:xfrm>
          <a:prstGeom prst="rect">
            <a:avLst/>
          </a:prstGeom>
          <a:noFill/>
          <a:ln>
            <a:noFill/>
          </a:ln>
        </p:spPr>
      </p:pic>
      <p:pic>
        <p:nvPicPr>
          <p:cNvPr descr=" " id="367" name="Google Shape;367;g265f387338e_0_332"/>
          <p:cNvPicPr preferRelativeResize="0"/>
          <p:nvPr/>
        </p:nvPicPr>
        <p:blipFill rotWithShape="1">
          <a:blip r:embed="rId11">
            <a:alphaModFix/>
          </a:blip>
          <a:srcRect b="0" l="0" r="0" t="0"/>
          <a:stretch/>
        </p:blipFill>
        <p:spPr>
          <a:xfrm>
            <a:off x="-1943346" y="6858000"/>
            <a:ext cx="5052475" cy="2382081"/>
          </a:xfrm>
          <a:prstGeom prst="rect">
            <a:avLst/>
          </a:prstGeom>
          <a:noFill/>
          <a:ln>
            <a:noFill/>
          </a:ln>
        </p:spPr>
      </p:pic>
      <p:pic>
        <p:nvPicPr>
          <p:cNvPr descr=" " id="368" name="Google Shape;368;g265f387338e_0_332"/>
          <p:cNvPicPr preferRelativeResize="0"/>
          <p:nvPr/>
        </p:nvPicPr>
        <p:blipFill rotWithShape="1">
          <a:blip r:embed="rId12">
            <a:alphaModFix/>
          </a:blip>
          <a:srcRect b="0" l="0" r="0" t="0"/>
          <a:stretch/>
        </p:blipFill>
        <p:spPr>
          <a:xfrm>
            <a:off x="4255032" y="11836400"/>
            <a:ext cx="5007784" cy="2370572"/>
          </a:xfrm>
          <a:prstGeom prst="rect">
            <a:avLst/>
          </a:prstGeom>
          <a:noFill/>
          <a:ln>
            <a:noFill/>
          </a:ln>
        </p:spPr>
      </p:pic>
      <p:sp>
        <p:nvSpPr>
          <p:cNvPr id="369" name="Google Shape;369;g265f387338e_0_33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0" name="Google Shape;370;g265f387338e_0_332"/>
          <p:cNvPicPr preferRelativeResize="0"/>
          <p:nvPr/>
        </p:nvPicPr>
        <p:blipFill rotWithShape="1">
          <a:blip r:embed="rId13">
            <a:alphaModFix/>
          </a:blip>
          <a:srcRect b="0" l="0" r="0" t="0"/>
          <a:stretch/>
        </p:blipFill>
        <p:spPr>
          <a:xfrm>
            <a:off x="23523340" y="10820400"/>
            <a:ext cx="711289" cy="2590800"/>
          </a:xfrm>
          <a:prstGeom prst="rect">
            <a:avLst/>
          </a:prstGeom>
          <a:noFill/>
          <a:ln>
            <a:noFill/>
          </a:ln>
        </p:spPr>
      </p:pic>
      <p:pic>
        <p:nvPicPr>
          <p:cNvPr descr=" " id="371" name="Google Shape;371;g265f387338e_0_332"/>
          <p:cNvPicPr preferRelativeResize="0"/>
          <p:nvPr/>
        </p:nvPicPr>
        <p:blipFill rotWithShape="1">
          <a:blip r:embed="rId14">
            <a:alphaModFix/>
          </a:blip>
          <a:srcRect b="0" l="0" r="0" t="0"/>
          <a:stretch/>
        </p:blipFill>
        <p:spPr>
          <a:xfrm>
            <a:off x="6490511" y="1257300"/>
            <a:ext cx="6084060" cy="12369800"/>
          </a:xfrm>
          <a:prstGeom prst="rect">
            <a:avLst/>
          </a:prstGeom>
          <a:noFill/>
          <a:ln>
            <a:noFill/>
          </a:ln>
        </p:spPr>
      </p:pic>
      <p:pic>
        <p:nvPicPr>
          <p:cNvPr descr=" " id="372" name="Google Shape;372;g265f387338e_0_332"/>
          <p:cNvPicPr preferRelativeResize="0"/>
          <p:nvPr/>
        </p:nvPicPr>
        <p:blipFill rotWithShape="1">
          <a:blip r:embed="rId15">
            <a:alphaModFix/>
          </a:blip>
          <a:srcRect b="0" l="0" r="0" t="0"/>
          <a:stretch/>
        </p:blipFill>
        <p:spPr>
          <a:xfrm>
            <a:off x="0" y="1257300"/>
            <a:ext cx="6084060" cy="12369800"/>
          </a:xfrm>
          <a:prstGeom prst="rect">
            <a:avLst/>
          </a:prstGeom>
          <a:noFill/>
          <a:ln>
            <a:noFill/>
          </a:ln>
        </p:spPr>
      </p:pic>
      <p:sp>
        <p:nvSpPr>
          <p:cNvPr id="373" name="Google Shape;373;g265f387338e_0_332"/>
          <p:cNvSpPr/>
          <p:nvPr/>
        </p:nvSpPr>
        <p:spPr>
          <a:xfrm>
            <a:off x="13882835" y="3238500"/>
            <a:ext cx="106905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Love Ya Like A Sister"/>
              <a:buNone/>
            </a:pPr>
            <a:r>
              <a:rPr b="0" i="0" lang="en-US" sz="8000" u="none" cap="none" strike="noStrike">
                <a:solidFill>
                  <a:srgbClr val="0E0E0E"/>
                </a:solidFill>
                <a:latin typeface="Love Ya Like A Sister"/>
                <a:ea typeface="Love Ya Like A Sister"/>
                <a:cs typeface="Love Ya Like A Sister"/>
                <a:sym typeface="Love Ya Like A Sister"/>
              </a:rPr>
              <a:t>Some Data</a:t>
            </a:r>
            <a:endParaRPr b="0" i="0" sz="8000" u="none" cap="none" strike="noStrike">
              <a:solidFill>
                <a:schemeClr val="dk1"/>
              </a:solidFill>
              <a:latin typeface="Calibri"/>
              <a:ea typeface="Calibri"/>
              <a:cs typeface="Calibri"/>
              <a:sym typeface="Calibri"/>
            </a:endParaRPr>
          </a:p>
        </p:txBody>
      </p:sp>
      <p:sp>
        <p:nvSpPr>
          <p:cNvPr id="374" name="Google Shape;374;g265f387338e_0_332"/>
          <p:cNvSpPr/>
          <p:nvPr/>
        </p:nvSpPr>
        <p:spPr>
          <a:xfrm>
            <a:off x="13730416" y="6121400"/>
            <a:ext cx="8573700" cy="567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g265f387338e_0_332"/>
          <p:cNvSpPr/>
          <p:nvPr/>
        </p:nvSpPr>
        <p:spPr>
          <a:xfrm>
            <a:off x="13730416" y="6121400"/>
            <a:ext cx="8573700" cy="12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g265f387338e_0_332"/>
          <p:cNvSpPr/>
          <p:nvPr/>
        </p:nvSpPr>
        <p:spPr>
          <a:xfrm>
            <a:off x="13730416" y="6127750"/>
            <a:ext cx="13590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g265f387338e_0_332"/>
          <p:cNvSpPr/>
          <p:nvPr/>
        </p:nvSpPr>
        <p:spPr>
          <a:xfrm>
            <a:off x="13730416" y="6127750"/>
            <a:ext cx="16977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Love Ya Like A Sister"/>
              <a:buNone/>
            </a:pPr>
            <a:r>
              <a:rPr b="0" i="0" lang="en-US" sz="8000" u="none" cap="none" strike="noStrike">
                <a:solidFill>
                  <a:srgbClr val="272727"/>
                </a:solidFill>
                <a:latin typeface="Love Ya Like A Sister"/>
                <a:ea typeface="Love Ya Like A Sister"/>
                <a:cs typeface="Love Ya Like A Sister"/>
                <a:sym typeface="Love Ya Like A Sister"/>
              </a:rPr>
              <a:t>75%</a:t>
            </a:r>
            <a:endParaRPr b="0" i="0" sz="8000" u="none" cap="none" strike="noStrike">
              <a:solidFill>
                <a:schemeClr val="dk1"/>
              </a:solidFill>
              <a:latin typeface="Calibri"/>
              <a:ea typeface="Calibri"/>
              <a:cs typeface="Calibri"/>
              <a:sym typeface="Calibri"/>
            </a:endParaRPr>
          </a:p>
        </p:txBody>
      </p:sp>
      <p:sp>
        <p:nvSpPr>
          <p:cNvPr id="378" name="Google Shape;378;g265f387338e_0_332"/>
          <p:cNvSpPr/>
          <p:nvPr/>
        </p:nvSpPr>
        <p:spPr>
          <a:xfrm>
            <a:off x="15292711" y="6121400"/>
            <a:ext cx="7011300" cy="12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g265f387338e_0_332"/>
          <p:cNvSpPr/>
          <p:nvPr/>
        </p:nvSpPr>
        <p:spPr>
          <a:xfrm>
            <a:off x="15292711" y="6121400"/>
            <a:ext cx="71637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ove Ya Like A Sister"/>
              <a:buNone/>
            </a:pPr>
            <a:r>
              <a:rPr b="0" i="0" lang="en-US" sz="3600" u="none" cap="none" strike="noStrike">
                <a:solidFill>
                  <a:srgbClr val="0E0E0E"/>
                </a:solidFill>
                <a:latin typeface="Love Ya Like A Sister"/>
                <a:ea typeface="Love Ya Like A Sister"/>
                <a:cs typeface="Love Ya Like A Sister"/>
                <a:sym typeface="Love Ya Like A Sister"/>
              </a:rPr>
              <a:t>Enchanted Creatures</a:t>
            </a:r>
            <a:endParaRPr b="0" i="0" sz="3600" u="none" cap="none" strike="noStrike">
              <a:solidFill>
                <a:schemeClr val="dk1"/>
              </a:solidFill>
              <a:latin typeface="Calibri"/>
              <a:ea typeface="Calibri"/>
              <a:cs typeface="Calibri"/>
              <a:sym typeface="Calibri"/>
            </a:endParaRPr>
          </a:p>
        </p:txBody>
      </p:sp>
      <p:sp>
        <p:nvSpPr>
          <p:cNvPr id="380" name="Google Shape;380;g265f387338e_0_332"/>
          <p:cNvSpPr/>
          <p:nvPr/>
        </p:nvSpPr>
        <p:spPr>
          <a:xfrm>
            <a:off x="15292711" y="6794500"/>
            <a:ext cx="7146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81" name="Google Shape;381;g265f387338e_0_332"/>
          <p:cNvSpPr/>
          <p:nvPr/>
        </p:nvSpPr>
        <p:spPr>
          <a:xfrm>
            <a:off x="13730416" y="8013700"/>
            <a:ext cx="8573700" cy="12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g265f387338e_0_332"/>
          <p:cNvSpPr/>
          <p:nvPr/>
        </p:nvSpPr>
        <p:spPr>
          <a:xfrm>
            <a:off x="13730416" y="8020050"/>
            <a:ext cx="14862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g265f387338e_0_332"/>
          <p:cNvSpPr/>
          <p:nvPr/>
        </p:nvSpPr>
        <p:spPr>
          <a:xfrm>
            <a:off x="13730416" y="8020050"/>
            <a:ext cx="18249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Love Ya Like A Sister"/>
              <a:buNone/>
            </a:pPr>
            <a:r>
              <a:rPr b="0" i="0" lang="en-US" sz="8000" u="none" cap="none" strike="noStrike">
                <a:solidFill>
                  <a:srgbClr val="272727"/>
                </a:solidFill>
                <a:latin typeface="Love Ya Like A Sister"/>
                <a:ea typeface="Love Ya Like A Sister"/>
                <a:cs typeface="Love Ya Like A Sister"/>
                <a:sym typeface="Love Ya Like A Sister"/>
              </a:rPr>
              <a:t>60%</a:t>
            </a:r>
            <a:endParaRPr b="0" i="0" sz="8000" u="none" cap="none" strike="noStrike">
              <a:solidFill>
                <a:schemeClr val="dk1"/>
              </a:solidFill>
              <a:latin typeface="Calibri"/>
              <a:ea typeface="Calibri"/>
              <a:cs typeface="Calibri"/>
              <a:sym typeface="Calibri"/>
            </a:endParaRPr>
          </a:p>
        </p:txBody>
      </p:sp>
      <p:sp>
        <p:nvSpPr>
          <p:cNvPr id="384" name="Google Shape;384;g265f387338e_0_332"/>
          <p:cNvSpPr/>
          <p:nvPr/>
        </p:nvSpPr>
        <p:spPr>
          <a:xfrm>
            <a:off x="15419727" y="8013700"/>
            <a:ext cx="6884400" cy="12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g265f387338e_0_332"/>
          <p:cNvSpPr/>
          <p:nvPr/>
        </p:nvSpPr>
        <p:spPr>
          <a:xfrm>
            <a:off x="15419727" y="8013700"/>
            <a:ext cx="70368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ove Ya Like A Sister"/>
              <a:buNone/>
            </a:pPr>
            <a:r>
              <a:rPr b="0" i="0" lang="en-US" sz="3600" u="none" cap="none" strike="noStrike">
                <a:solidFill>
                  <a:srgbClr val="0E0E0E"/>
                </a:solidFill>
                <a:latin typeface="Love Ya Like A Sister"/>
                <a:ea typeface="Love Ya Like A Sister"/>
                <a:cs typeface="Love Ya Like A Sister"/>
                <a:sym typeface="Love Ya Like A Sister"/>
              </a:rPr>
              <a:t>Magic-wielding Individuals</a:t>
            </a:r>
            <a:endParaRPr b="0" i="0" sz="3600" u="none" cap="none" strike="noStrike">
              <a:solidFill>
                <a:schemeClr val="dk1"/>
              </a:solidFill>
              <a:latin typeface="Calibri"/>
              <a:ea typeface="Calibri"/>
              <a:cs typeface="Calibri"/>
              <a:sym typeface="Calibri"/>
            </a:endParaRPr>
          </a:p>
        </p:txBody>
      </p:sp>
      <p:sp>
        <p:nvSpPr>
          <p:cNvPr id="386" name="Google Shape;386;g265f387338e_0_332"/>
          <p:cNvSpPr/>
          <p:nvPr/>
        </p:nvSpPr>
        <p:spPr>
          <a:xfrm>
            <a:off x="15419727" y="8686800"/>
            <a:ext cx="7019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87" name="Google Shape;387;g265f387338e_0_332"/>
          <p:cNvSpPr/>
          <p:nvPr/>
        </p:nvSpPr>
        <p:spPr>
          <a:xfrm>
            <a:off x="13730416" y="9906000"/>
            <a:ext cx="85737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g265f387338e_0_332"/>
          <p:cNvSpPr/>
          <p:nvPr/>
        </p:nvSpPr>
        <p:spPr>
          <a:xfrm>
            <a:off x="13730416" y="10217150"/>
            <a:ext cx="15369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g265f387338e_0_332"/>
          <p:cNvSpPr/>
          <p:nvPr/>
        </p:nvSpPr>
        <p:spPr>
          <a:xfrm>
            <a:off x="13730416" y="10217150"/>
            <a:ext cx="18756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Love Ya Like A Sister"/>
              <a:buNone/>
            </a:pPr>
            <a:r>
              <a:rPr b="0" i="0" lang="en-US" sz="8000" u="none" cap="none" strike="noStrike">
                <a:solidFill>
                  <a:srgbClr val="272727"/>
                </a:solidFill>
                <a:latin typeface="Love Ya Like A Sister"/>
                <a:ea typeface="Love Ya Like A Sister"/>
                <a:cs typeface="Love Ya Like A Sister"/>
                <a:sym typeface="Love Ya Like A Sister"/>
              </a:rPr>
              <a:t>90%</a:t>
            </a:r>
            <a:endParaRPr b="0" i="0" sz="8000" u="none" cap="none" strike="noStrike">
              <a:solidFill>
                <a:schemeClr val="dk1"/>
              </a:solidFill>
              <a:latin typeface="Calibri"/>
              <a:ea typeface="Calibri"/>
              <a:cs typeface="Calibri"/>
              <a:sym typeface="Calibri"/>
            </a:endParaRPr>
          </a:p>
        </p:txBody>
      </p:sp>
      <p:sp>
        <p:nvSpPr>
          <p:cNvPr id="390" name="Google Shape;390;g265f387338e_0_332"/>
          <p:cNvSpPr/>
          <p:nvPr/>
        </p:nvSpPr>
        <p:spPr>
          <a:xfrm>
            <a:off x="15470534" y="9906000"/>
            <a:ext cx="68334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g265f387338e_0_332"/>
          <p:cNvSpPr/>
          <p:nvPr/>
        </p:nvSpPr>
        <p:spPr>
          <a:xfrm>
            <a:off x="15470534" y="9906000"/>
            <a:ext cx="69858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ove Ya Like A Sister"/>
              <a:buNone/>
            </a:pPr>
            <a:r>
              <a:rPr b="0" i="0" lang="en-US" sz="3600" u="none" cap="none" strike="noStrike">
                <a:solidFill>
                  <a:srgbClr val="0E0E0E"/>
                </a:solidFill>
                <a:latin typeface="Love Ya Like A Sister"/>
                <a:ea typeface="Love Ya Like A Sister"/>
                <a:cs typeface="Love Ya Like A Sister"/>
                <a:sym typeface="Love Ya Like A Sister"/>
              </a:rPr>
              <a:t>Spells Cast</a:t>
            </a:r>
            <a:endParaRPr b="0" i="0" sz="3600" u="none" cap="none" strike="noStrike">
              <a:solidFill>
                <a:schemeClr val="dk1"/>
              </a:solidFill>
              <a:latin typeface="Calibri"/>
              <a:ea typeface="Calibri"/>
              <a:cs typeface="Calibri"/>
              <a:sym typeface="Calibri"/>
            </a:endParaRPr>
          </a:p>
        </p:txBody>
      </p:sp>
      <p:sp>
        <p:nvSpPr>
          <p:cNvPr id="392" name="Google Shape;392;g265f387338e_0_332"/>
          <p:cNvSpPr/>
          <p:nvPr/>
        </p:nvSpPr>
        <p:spPr>
          <a:xfrm>
            <a:off x="15470534" y="10579100"/>
            <a:ext cx="69690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EADB"/>
        </a:solidFill>
      </p:bgPr>
    </p:bg>
    <p:spTree>
      <p:nvGrpSpPr>
        <p:cNvPr id="397" name="Shape 397"/>
        <p:cNvGrpSpPr/>
        <p:nvPr/>
      </p:nvGrpSpPr>
      <p:grpSpPr>
        <a:xfrm>
          <a:off x="0" y="0"/>
          <a:ext cx="0" cy="0"/>
          <a:chOff x="0" y="0"/>
          <a:chExt cx="0" cy="0"/>
        </a:xfrm>
      </p:grpSpPr>
      <p:pic>
        <p:nvPicPr>
          <p:cNvPr descr=" " id="398" name="Google Shape;398;g265f387338e_0_370"/>
          <p:cNvPicPr preferRelativeResize="0"/>
          <p:nvPr/>
        </p:nvPicPr>
        <p:blipFill rotWithShape="1">
          <a:blip r:embed="rId3">
            <a:alphaModFix/>
          </a:blip>
          <a:srcRect b="0" l="0" r="0" t="0"/>
          <a:stretch/>
        </p:blipFill>
        <p:spPr>
          <a:xfrm>
            <a:off x="-787498" y="-660400"/>
            <a:ext cx="6655632" cy="4025900"/>
          </a:xfrm>
          <a:prstGeom prst="rect">
            <a:avLst/>
          </a:prstGeom>
          <a:noFill/>
          <a:ln>
            <a:noFill/>
          </a:ln>
        </p:spPr>
      </p:pic>
      <p:pic>
        <p:nvPicPr>
          <p:cNvPr descr=" " id="399" name="Google Shape;399;g265f387338e_0_370"/>
          <p:cNvPicPr preferRelativeResize="0"/>
          <p:nvPr/>
        </p:nvPicPr>
        <p:blipFill rotWithShape="1">
          <a:blip r:embed="rId4">
            <a:alphaModFix/>
          </a:blip>
          <a:srcRect b="0" l="0" r="0" t="0"/>
          <a:stretch/>
        </p:blipFill>
        <p:spPr>
          <a:xfrm>
            <a:off x="-1638505" y="711200"/>
            <a:ext cx="5753819" cy="1143000"/>
          </a:xfrm>
          <a:prstGeom prst="rect">
            <a:avLst/>
          </a:prstGeom>
          <a:noFill/>
          <a:ln>
            <a:noFill/>
          </a:ln>
        </p:spPr>
      </p:pic>
      <p:pic>
        <p:nvPicPr>
          <p:cNvPr descr=" " id="400" name="Google Shape;400;g265f387338e_0_370"/>
          <p:cNvPicPr preferRelativeResize="0"/>
          <p:nvPr/>
        </p:nvPicPr>
        <p:blipFill rotWithShape="1">
          <a:blip r:embed="rId5">
            <a:alphaModFix/>
          </a:blip>
          <a:srcRect b="0" l="0" r="0" t="0"/>
          <a:stretch/>
        </p:blipFill>
        <p:spPr>
          <a:xfrm>
            <a:off x="18226778" y="-660400"/>
            <a:ext cx="7836879" cy="4749800"/>
          </a:xfrm>
          <a:prstGeom prst="rect">
            <a:avLst/>
          </a:prstGeom>
          <a:noFill/>
          <a:ln>
            <a:noFill/>
          </a:ln>
        </p:spPr>
      </p:pic>
      <p:pic>
        <p:nvPicPr>
          <p:cNvPr descr=" " id="401" name="Google Shape;401;g265f387338e_0_370"/>
          <p:cNvPicPr preferRelativeResize="0"/>
          <p:nvPr/>
        </p:nvPicPr>
        <p:blipFill rotWithShape="1">
          <a:blip r:embed="rId6">
            <a:alphaModFix/>
          </a:blip>
          <a:srcRect b="0" l="0" r="0" t="0"/>
          <a:stretch/>
        </p:blipFill>
        <p:spPr>
          <a:xfrm>
            <a:off x="12193527" y="10287000"/>
            <a:ext cx="16230003" cy="4777346"/>
          </a:xfrm>
          <a:prstGeom prst="rect">
            <a:avLst/>
          </a:prstGeom>
          <a:noFill/>
          <a:ln>
            <a:noFill/>
          </a:ln>
        </p:spPr>
      </p:pic>
      <p:pic>
        <p:nvPicPr>
          <p:cNvPr descr=" " id="402" name="Google Shape;402;g265f387338e_0_370"/>
          <p:cNvPicPr preferRelativeResize="0"/>
          <p:nvPr/>
        </p:nvPicPr>
        <p:blipFill rotWithShape="1">
          <a:blip r:embed="rId7">
            <a:alphaModFix/>
          </a:blip>
          <a:srcRect b="0" l="0" r="0" t="0"/>
          <a:stretch/>
        </p:blipFill>
        <p:spPr>
          <a:xfrm>
            <a:off x="9729416" y="1231900"/>
            <a:ext cx="2337092" cy="1574800"/>
          </a:xfrm>
          <a:prstGeom prst="rect">
            <a:avLst/>
          </a:prstGeom>
          <a:noFill/>
          <a:ln>
            <a:noFill/>
          </a:ln>
        </p:spPr>
      </p:pic>
      <p:pic>
        <p:nvPicPr>
          <p:cNvPr descr=" " id="403" name="Google Shape;403;g265f387338e_0_370"/>
          <p:cNvPicPr preferRelativeResize="0"/>
          <p:nvPr/>
        </p:nvPicPr>
        <p:blipFill rotWithShape="1">
          <a:blip r:embed="rId8">
            <a:alphaModFix/>
          </a:blip>
          <a:srcRect b="0" l="0" r="0" t="0"/>
          <a:stretch/>
        </p:blipFill>
        <p:spPr>
          <a:xfrm>
            <a:off x="1232051" y="11785600"/>
            <a:ext cx="1108424" cy="1206475"/>
          </a:xfrm>
          <a:prstGeom prst="rect">
            <a:avLst/>
          </a:prstGeom>
          <a:noFill/>
          <a:ln>
            <a:noFill/>
          </a:ln>
        </p:spPr>
      </p:pic>
      <p:sp>
        <p:nvSpPr>
          <p:cNvPr id="404" name="Google Shape;404;g265f387338e_0_37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5" name="Google Shape;405;g265f387338e_0_370"/>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406" name="Google Shape;406;g265f387338e_0_370"/>
          <p:cNvSpPr/>
          <p:nvPr/>
        </p:nvSpPr>
        <p:spPr>
          <a:xfrm>
            <a:off x="4318540" y="2806700"/>
            <a:ext cx="15762600" cy="810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g265f387338e_0_370"/>
          <p:cNvSpPr/>
          <p:nvPr/>
        </p:nvSpPr>
        <p:spPr>
          <a:xfrm>
            <a:off x="4318540" y="2806700"/>
            <a:ext cx="15762600" cy="647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g265f387338e_0_370"/>
          <p:cNvSpPr/>
          <p:nvPr/>
        </p:nvSpPr>
        <p:spPr>
          <a:xfrm>
            <a:off x="5711481" y="2806700"/>
            <a:ext cx="12976800" cy="6409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32000"/>
              <a:buFont typeface="Love Ya Like A Sister"/>
              <a:buNone/>
            </a:pPr>
            <a:r>
              <a:rPr b="0" i="0" lang="en-US" sz="32000" u="none" cap="none" strike="noStrike">
                <a:solidFill>
                  <a:srgbClr val="272727"/>
                </a:solidFill>
                <a:latin typeface="Love Ya Like A Sister"/>
                <a:ea typeface="Love Ya Like A Sister"/>
                <a:cs typeface="Love Ya Like A Sister"/>
                <a:sym typeface="Love Ya Like A Sister"/>
              </a:rPr>
              <a:t>234,567</a:t>
            </a:r>
            <a:endParaRPr b="0" i="0" sz="32000" u="none" cap="none" strike="noStrike">
              <a:solidFill>
                <a:schemeClr val="dk1"/>
              </a:solidFill>
              <a:latin typeface="Calibri"/>
              <a:ea typeface="Calibri"/>
              <a:cs typeface="Calibri"/>
              <a:sym typeface="Calibri"/>
            </a:endParaRPr>
          </a:p>
        </p:txBody>
      </p:sp>
      <p:sp>
        <p:nvSpPr>
          <p:cNvPr id="409" name="Google Shape;409;g265f387338e_0_370"/>
          <p:cNvSpPr/>
          <p:nvPr/>
        </p:nvSpPr>
        <p:spPr>
          <a:xfrm>
            <a:off x="4183056" y="80645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410" name="Google Shape;410;g265f387338e_0_370"/>
          <p:cNvSpPr/>
          <p:nvPr/>
        </p:nvSpPr>
        <p:spPr>
          <a:xfrm>
            <a:off x="7496054" y="96901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EADB"/>
        </a:solidFill>
      </p:bgPr>
    </p:bg>
    <p:spTree>
      <p:nvGrpSpPr>
        <p:cNvPr id="415" name="Shape 415"/>
        <p:cNvGrpSpPr/>
        <p:nvPr/>
      </p:nvGrpSpPr>
      <p:grpSpPr>
        <a:xfrm>
          <a:off x="0" y="0"/>
          <a:ext cx="0" cy="0"/>
          <a:chOff x="0" y="0"/>
          <a:chExt cx="0" cy="0"/>
        </a:xfrm>
      </p:grpSpPr>
      <p:pic>
        <p:nvPicPr>
          <p:cNvPr descr=" " id="416" name="Google Shape;416;g265f387338e_0_387"/>
          <p:cNvPicPr preferRelativeResize="0"/>
          <p:nvPr/>
        </p:nvPicPr>
        <p:blipFill rotWithShape="1">
          <a:blip r:embed="rId3">
            <a:alphaModFix/>
          </a:blip>
          <a:srcRect b="0" l="0" r="0" t="0"/>
          <a:stretch/>
        </p:blipFill>
        <p:spPr>
          <a:xfrm>
            <a:off x="-4026403" y="-5651500"/>
            <a:ext cx="6883214" cy="25011657"/>
          </a:xfrm>
          <a:prstGeom prst="rect">
            <a:avLst/>
          </a:prstGeom>
          <a:noFill/>
          <a:ln>
            <a:noFill/>
          </a:ln>
        </p:spPr>
      </p:pic>
      <p:pic>
        <p:nvPicPr>
          <p:cNvPr descr=" " id="417" name="Google Shape;417;g265f387338e_0_387"/>
          <p:cNvPicPr preferRelativeResize="0"/>
          <p:nvPr/>
        </p:nvPicPr>
        <p:blipFill rotWithShape="1">
          <a:blip r:embed="rId4">
            <a:alphaModFix/>
          </a:blip>
          <a:srcRect b="0" l="0" r="0" t="0"/>
          <a:stretch/>
        </p:blipFill>
        <p:spPr>
          <a:xfrm>
            <a:off x="20678184" y="-3594100"/>
            <a:ext cx="6820138" cy="24790923"/>
          </a:xfrm>
          <a:prstGeom prst="rect">
            <a:avLst/>
          </a:prstGeom>
          <a:noFill/>
          <a:ln>
            <a:noFill/>
          </a:ln>
        </p:spPr>
      </p:pic>
      <p:pic>
        <p:nvPicPr>
          <p:cNvPr descr=" " id="418" name="Google Shape;418;g265f387338e_0_387"/>
          <p:cNvPicPr preferRelativeResize="0"/>
          <p:nvPr/>
        </p:nvPicPr>
        <p:blipFill rotWithShape="1">
          <a:blip r:embed="rId5">
            <a:alphaModFix/>
          </a:blip>
          <a:srcRect b="0" l="0" r="0" t="0"/>
          <a:stretch/>
        </p:blipFill>
        <p:spPr>
          <a:xfrm>
            <a:off x="18925365" y="927100"/>
            <a:ext cx="4217563" cy="1914500"/>
          </a:xfrm>
          <a:prstGeom prst="rect">
            <a:avLst/>
          </a:prstGeom>
          <a:noFill/>
          <a:ln>
            <a:noFill/>
          </a:ln>
        </p:spPr>
      </p:pic>
      <p:pic>
        <p:nvPicPr>
          <p:cNvPr descr=" " id="419" name="Google Shape;419;g265f387338e_0_387"/>
          <p:cNvPicPr preferRelativeResize="0"/>
          <p:nvPr/>
        </p:nvPicPr>
        <p:blipFill rotWithShape="1">
          <a:blip r:embed="rId6">
            <a:alphaModFix/>
          </a:blip>
          <a:srcRect b="0" l="0" r="0" t="0"/>
          <a:stretch/>
        </p:blipFill>
        <p:spPr>
          <a:xfrm>
            <a:off x="2527619" y="12496800"/>
            <a:ext cx="4051673" cy="1910209"/>
          </a:xfrm>
          <a:prstGeom prst="rect">
            <a:avLst/>
          </a:prstGeom>
          <a:noFill/>
          <a:ln>
            <a:noFill/>
          </a:ln>
        </p:spPr>
      </p:pic>
      <p:pic>
        <p:nvPicPr>
          <p:cNvPr descr=" " id="420" name="Google Shape;420;g265f387338e_0_387"/>
          <p:cNvPicPr preferRelativeResize="0"/>
          <p:nvPr/>
        </p:nvPicPr>
        <p:blipFill rotWithShape="1">
          <a:blip r:embed="rId7">
            <a:alphaModFix/>
          </a:blip>
          <a:srcRect b="0" l="0" r="0" t="0"/>
          <a:stretch/>
        </p:blipFill>
        <p:spPr>
          <a:xfrm>
            <a:off x="685887" y="774700"/>
            <a:ext cx="3856512" cy="928191"/>
          </a:xfrm>
          <a:prstGeom prst="rect">
            <a:avLst/>
          </a:prstGeom>
          <a:noFill/>
          <a:ln>
            <a:noFill/>
          </a:ln>
        </p:spPr>
      </p:pic>
      <p:pic>
        <p:nvPicPr>
          <p:cNvPr descr=" " id="421" name="Google Shape;421;g265f387338e_0_387"/>
          <p:cNvPicPr preferRelativeResize="0"/>
          <p:nvPr/>
        </p:nvPicPr>
        <p:blipFill rotWithShape="1">
          <a:blip r:embed="rId8">
            <a:alphaModFix/>
          </a:blip>
          <a:srcRect b="0" l="0" r="0" t="0"/>
          <a:stretch/>
        </p:blipFill>
        <p:spPr>
          <a:xfrm>
            <a:off x="21579997" y="11645900"/>
            <a:ext cx="1968746" cy="1765300"/>
          </a:xfrm>
          <a:prstGeom prst="rect">
            <a:avLst/>
          </a:prstGeom>
          <a:noFill/>
          <a:ln>
            <a:noFill/>
          </a:ln>
        </p:spPr>
      </p:pic>
      <p:pic>
        <p:nvPicPr>
          <p:cNvPr descr=" " id="422" name="Google Shape;422;g265f387338e_0_387"/>
          <p:cNvPicPr preferRelativeResize="0"/>
          <p:nvPr/>
        </p:nvPicPr>
        <p:blipFill rotWithShape="1">
          <a:blip r:embed="rId9">
            <a:alphaModFix/>
          </a:blip>
          <a:srcRect b="0" l="0" r="0" t="0"/>
          <a:stretch/>
        </p:blipFill>
        <p:spPr>
          <a:xfrm>
            <a:off x="2210076" y="6032500"/>
            <a:ext cx="1930644" cy="2196802"/>
          </a:xfrm>
          <a:prstGeom prst="rect">
            <a:avLst/>
          </a:prstGeom>
          <a:noFill/>
          <a:ln>
            <a:noFill/>
          </a:ln>
        </p:spPr>
      </p:pic>
      <p:sp>
        <p:nvSpPr>
          <p:cNvPr id="423" name="Google Shape;423;g265f387338e_0_38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4" name="Google Shape;424;g265f387338e_0_387"/>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425" name="Google Shape;425;g265f387338e_0_387"/>
          <p:cNvSpPr/>
          <p:nvPr/>
        </p:nvSpPr>
        <p:spPr>
          <a:xfrm>
            <a:off x="4318540" y="3683000"/>
            <a:ext cx="7875000"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g265f387338e_0_387"/>
          <p:cNvSpPr/>
          <p:nvPr/>
        </p:nvSpPr>
        <p:spPr>
          <a:xfrm>
            <a:off x="4845656" y="3683000"/>
            <a:ext cx="68208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g265f387338e_0_387"/>
          <p:cNvSpPr/>
          <p:nvPr/>
        </p:nvSpPr>
        <p:spPr>
          <a:xfrm>
            <a:off x="4845656" y="3683000"/>
            <a:ext cx="73626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Love Ya Like A Sister"/>
              <a:buNone/>
            </a:pPr>
            <a:r>
              <a:rPr b="0" i="0" lang="en-US" sz="12800" u="none" cap="none" strike="noStrike">
                <a:solidFill>
                  <a:srgbClr val="272727"/>
                </a:solidFill>
                <a:latin typeface="Love Ya Like A Sister"/>
                <a:ea typeface="Love Ya Like A Sister"/>
                <a:cs typeface="Love Ya Like A Sister"/>
                <a:sym typeface="Love Ya Like A Sister"/>
              </a:rPr>
              <a:t>233 Coins</a:t>
            </a:r>
            <a:endParaRPr b="0" i="0" sz="12800" u="none" cap="none" strike="noStrike">
              <a:solidFill>
                <a:schemeClr val="dk1"/>
              </a:solidFill>
              <a:latin typeface="Calibri"/>
              <a:ea typeface="Calibri"/>
              <a:cs typeface="Calibri"/>
              <a:sym typeface="Calibri"/>
            </a:endParaRPr>
          </a:p>
        </p:txBody>
      </p:sp>
      <p:sp>
        <p:nvSpPr>
          <p:cNvPr id="428" name="Google Shape;428;g265f387338e_0_387"/>
          <p:cNvSpPr/>
          <p:nvPr/>
        </p:nvSpPr>
        <p:spPr>
          <a:xfrm>
            <a:off x="4318540" y="57023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g265f387338e_0_387"/>
          <p:cNvSpPr/>
          <p:nvPr/>
        </p:nvSpPr>
        <p:spPr>
          <a:xfrm>
            <a:off x="4250798" y="57023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430" name="Google Shape;430;g265f387338e_0_387"/>
          <p:cNvSpPr/>
          <p:nvPr/>
        </p:nvSpPr>
        <p:spPr>
          <a:xfrm>
            <a:off x="4318540" y="7404100"/>
            <a:ext cx="7875000"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g265f387338e_0_387"/>
          <p:cNvSpPr/>
          <p:nvPr/>
        </p:nvSpPr>
        <p:spPr>
          <a:xfrm>
            <a:off x="4769446" y="7404100"/>
            <a:ext cx="69732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g265f387338e_0_387"/>
          <p:cNvSpPr/>
          <p:nvPr/>
        </p:nvSpPr>
        <p:spPr>
          <a:xfrm>
            <a:off x="4769446" y="7404100"/>
            <a:ext cx="75150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Love Ya Like A Sister"/>
              <a:buNone/>
            </a:pPr>
            <a:r>
              <a:rPr b="0" i="0" lang="en-US" sz="12800" u="none" cap="none" strike="noStrike">
                <a:solidFill>
                  <a:srgbClr val="272727"/>
                </a:solidFill>
                <a:latin typeface="Love Ya Like A Sister"/>
                <a:ea typeface="Love Ya Like A Sister"/>
                <a:cs typeface="Love Ya Like A Sister"/>
                <a:sym typeface="Love Ya Like A Sister"/>
              </a:rPr>
              <a:t>456 Hours</a:t>
            </a:r>
            <a:endParaRPr b="0" i="0" sz="12800" u="none" cap="none" strike="noStrike">
              <a:solidFill>
                <a:schemeClr val="dk1"/>
              </a:solidFill>
              <a:latin typeface="Calibri"/>
              <a:ea typeface="Calibri"/>
              <a:cs typeface="Calibri"/>
              <a:sym typeface="Calibri"/>
            </a:endParaRPr>
          </a:p>
        </p:txBody>
      </p:sp>
      <p:sp>
        <p:nvSpPr>
          <p:cNvPr id="433" name="Google Shape;433;g265f387338e_0_387"/>
          <p:cNvSpPr/>
          <p:nvPr/>
        </p:nvSpPr>
        <p:spPr>
          <a:xfrm>
            <a:off x="4318540" y="94234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265f387338e_0_387"/>
          <p:cNvSpPr/>
          <p:nvPr/>
        </p:nvSpPr>
        <p:spPr>
          <a:xfrm>
            <a:off x="4250798" y="94234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435" name="Google Shape;435;g265f387338e_0_387"/>
          <p:cNvSpPr/>
          <p:nvPr/>
        </p:nvSpPr>
        <p:spPr>
          <a:xfrm>
            <a:off x="12193524" y="3683000"/>
            <a:ext cx="7875000"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265f387338e_0_387"/>
          <p:cNvSpPr/>
          <p:nvPr/>
        </p:nvSpPr>
        <p:spPr>
          <a:xfrm>
            <a:off x="15006926" y="3683000"/>
            <a:ext cx="22482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265f387338e_0_387"/>
          <p:cNvSpPr/>
          <p:nvPr/>
        </p:nvSpPr>
        <p:spPr>
          <a:xfrm>
            <a:off x="15006926" y="3683000"/>
            <a:ext cx="27900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Love Ya Like A Sister"/>
              <a:buNone/>
            </a:pPr>
            <a:r>
              <a:rPr b="0" i="0" lang="en-US" sz="12800" u="none" cap="none" strike="noStrike">
                <a:solidFill>
                  <a:srgbClr val="272727"/>
                </a:solidFill>
                <a:latin typeface="Love Ya Like A Sister"/>
                <a:ea typeface="Love Ya Like A Sister"/>
                <a:cs typeface="Love Ya Like A Sister"/>
                <a:sym typeface="Love Ya Like A Sister"/>
              </a:rPr>
              <a:t>85%</a:t>
            </a:r>
            <a:endParaRPr b="0" i="0" sz="12800" u="none" cap="none" strike="noStrike">
              <a:solidFill>
                <a:schemeClr val="dk1"/>
              </a:solidFill>
              <a:latin typeface="Calibri"/>
              <a:ea typeface="Calibri"/>
              <a:cs typeface="Calibri"/>
              <a:sym typeface="Calibri"/>
            </a:endParaRPr>
          </a:p>
        </p:txBody>
      </p:sp>
      <p:sp>
        <p:nvSpPr>
          <p:cNvPr id="438" name="Google Shape;438;g265f387338e_0_387"/>
          <p:cNvSpPr/>
          <p:nvPr/>
        </p:nvSpPr>
        <p:spPr>
          <a:xfrm>
            <a:off x="12193524" y="57023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g265f387338e_0_387"/>
          <p:cNvSpPr/>
          <p:nvPr/>
        </p:nvSpPr>
        <p:spPr>
          <a:xfrm>
            <a:off x="12125782" y="57023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440" name="Google Shape;440;g265f387338e_0_387"/>
          <p:cNvSpPr/>
          <p:nvPr/>
        </p:nvSpPr>
        <p:spPr>
          <a:xfrm>
            <a:off x="12193524" y="7404100"/>
            <a:ext cx="7875000"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g265f387338e_0_387"/>
          <p:cNvSpPr/>
          <p:nvPr/>
        </p:nvSpPr>
        <p:spPr>
          <a:xfrm>
            <a:off x="13679610" y="7404100"/>
            <a:ext cx="49029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g265f387338e_0_387"/>
          <p:cNvSpPr/>
          <p:nvPr/>
        </p:nvSpPr>
        <p:spPr>
          <a:xfrm>
            <a:off x="13679610" y="7404100"/>
            <a:ext cx="5444700" cy="25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Love Ya Like A Sister"/>
              <a:buNone/>
            </a:pPr>
            <a:r>
              <a:rPr b="0" i="0" lang="en-US" sz="12800" u="none" cap="none" strike="noStrike">
                <a:solidFill>
                  <a:srgbClr val="272727"/>
                </a:solidFill>
                <a:latin typeface="Love Ya Like A Sister"/>
                <a:ea typeface="Love Ya Like A Sister"/>
                <a:cs typeface="Love Ya Like A Sister"/>
                <a:sym typeface="Love Ya Like A Sister"/>
              </a:rPr>
              <a:t>535 Km</a:t>
            </a:r>
            <a:endParaRPr b="0" i="0" sz="12800" u="none" cap="none" strike="noStrike">
              <a:solidFill>
                <a:schemeClr val="dk1"/>
              </a:solidFill>
              <a:latin typeface="Calibri"/>
              <a:ea typeface="Calibri"/>
              <a:cs typeface="Calibri"/>
              <a:sym typeface="Calibri"/>
            </a:endParaRPr>
          </a:p>
        </p:txBody>
      </p:sp>
      <p:sp>
        <p:nvSpPr>
          <p:cNvPr id="443" name="Google Shape;443;g265f387338e_0_387"/>
          <p:cNvSpPr/>
          <p:nvPr/>
        </p:nvSpPr>
        <p:spPr>
          <a:xfrm>
            <a:off x="12193524" y="94234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g265f387338e_0_387"/>
          <p:cNvSpPr/>
          <p:nvPr/>
        </p:nvSpPr>
        <p:spPr>
          <a:xfrm>
            <a:off x="12125782" y="94234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EADB"/>
        </a:solidFill>
      </p:bgPr>
    </p:bg>
    <p:spTree>
      <p:nvGrpSpPr>
        <p:cNvPr id="449" name="Shape 449"/>
        <p:cNvGrpSpPr/>
        <p:nvPr/>
      </p:nvGrpSpPr>
      <p:grpSpPr>
        <a:xfrm>
          <a:off x="0" y="0"/>
          <a:ext cx="0" cy="0"/>
          <a:chOff x="0" y="0"/>
          <a:chExt cx="0" cy="0"/>
        </a:xfrm>
      </p:grpSpPr>
      <p:pic>
        <p:nvPicPr>
          <p:cNvPr descr=" " id="450" name="Google Shape;450;g265f387338e_0_420"/>
          <p:cNvPicPr preferRelativeResize="0"/>
          <p:nvPr/>
        </p:nvPicPr>
        <p:blipFill rotWithShape="1">
          <a:blip r:embed="rId3">
            <a:alphaModFix/>
          </a:blip>
          <a:srcRect b="0" l="0" r="0" t="0"/>
          <a:stretch/>
        </p:blipFill>
        <p:spPr>
          <a:xfrm>
            <a:off x="-8687886" y="-2832100"/>
            <a:ext cx="17372424" cy="5673725"/>
          </a:xfrm>
          <a:prstGeom prst="rect">
            <a:avLst/>
          </a:prstGeom>
          <a:noFill/>
          <a:ln>
            <a:noFill/>
          </a:ln>
        </p:spPr>
      </p:pic>
      <p:pic>
        <p:nvPicPr>
          <p:cNvPr descr=" " id="451" name="Google Shape;451;g265f387338e_0_420"/>
          <p:cNvPicPr preferRelativeResize="0"/>
          <p:nvPr/>
        </p:nvPicPr>
        <p:blipFill rotWithShape="1">
          <a:blip r:embed="rId4">
            <a:alphaModFix/>
          </a:blip>
          <a:srcRect b="0" l="0" r="0" t="0"/>
          <a:stretch/>
        </p:blipFill>
        <p:spPr>
          <a:xfrm>
            <a:off x="1502527" y="553913"/>
            <a:ext cx="940026" cy="845418"/>
          </a:xfrm>
          <a:prstGeom prst="rect">
            <a:avLst/>
          </a:prstGeom>
          <a:noFill/>
          <a:ln>
            <a:noFill/>
          </a:ln>
        </p:spPr>
      </p:pic>
      <p:pic>
        <p:nvPicPr>
          <p:cNvPr descr=" " id="452" name="Google Shape;452;g265f387338e_0_420"/>
          <p:cNvPicPr preferRelativeResize="0"/>
          <p:nvPr/>
        </p:nvPicPr>
        <p:blipFill rotWithShape="1">
          <a:blip r:embed="rId5">
            <a:alphaModFix/>
          </a:blip>
          <a:srcRect b="0" l="0" r="0" t="0"/>
          <a:stretch/>
        </p:blipFill>
        <p:spPr>
          <a:xfrm>
            <a:off x="17960045" y="-1511300"/>
            <a:ext cx="8762001" cy="5810597"/>
          </a:xfrm>
          <a:prstGeom prst="rect">
            <a:avLst/>
          </a:prstGeom>
          <a:noFill/>
          <a:ln>
            <a:noFill/>
          </a:ln>
        </p:spPr>
      </p:pic>
      <p:pic>
        <p:nvPicPr>
          <p:cNvPr descr=" " id="453" name="Google Shape;453;g265f387338e_0_420"/>
          <p:cNvPicPr preferRelativeResize="0"/>
          <p:nvPr/>
        </p:nvPicPr>
        <p:blipFill rotWithShape="1">
          <a:blip r:embed="rId6">
            <a:alphaModFix/>
          </a:blip>
          <a:srcRect b="0" l="0" r="0" t="0"/>
          <a:stretch/>
        </p:blipFill>
        <p:spPr>
          <a:xfrm>
            <a:off x="20235564" y="1092398"/>
            <a:ext cx="6392362" cy="2578422"/>
          </a:xfrm>
          <a:prstGeom prst="rect">
            <a:avLst/>
          </a:prstGeom>
          <a:noFill/>
          <a:ln>
            <a:noFill/>
          </a:ln>
        </p:spPr>
      </p:pic>
      <p:pic>
        <p:nvPicPr>
          <p:cNvPr descr=" " id="454" name="Google Shape;454;g265f387338e_0_420"/>
          <p:cNvPicPr preferRelativeResize="0"/>
          <p:nvPr/>
        </p:nvPicPr>
        <p:blipFill rotWithShape="1">
          <a:blip r:embed="rId7">
            <a:alphaModFix/>
          </a:blip>
          <a:srcRect b="0" l="0" r="0" t="0"/>
          <a:stretch/>
        </p:blipFill>
        <p:spPr>
          <a:xfrm>
            <a:off x="19357219" y="9791700"/>
            <a:ext cx="8790410" cy="5230788"/>
          </a:xfrm>
          <a:prstGeom prst="rect">
            <a:avLst/>
          </a:prstGeom>
          <a:noFill/>
          <a:ln>
            <a:noFill/>
          </a:ln>
        </p:spPr>
      </p:pic>
      <p:pic>
        <p:nvPicPr>
          <p:cNvPr descr=" " id="455" name="Google Shape;455;g265f387338e_0_420"/>
          <p:cNvPicPr preferRelativeResize="0"/>
          <p:nvPr/>
        </p:nvPicPr>
        <p:blipFill rotWithShape="1">
          <a:blip r:embed="rId8">
            <a:alphaModFix/>
          </a:blip>
          <a:srcRect b="0" l="0" r="0" t="0"/>
          <a:stretch/>
        </p:blipFill>
        <p:spPr>
          <a:xfrm>
            <a:off x="20805200" y="6362700"/>
            <a:ext cx="2603825" cy="2349500"/>
          </a:xfrm>
          <a:prstGeom prst="rect">
            <a:avLst/>
          </a:prstGeom>
          <a:noFill/>
          <a:ln>
            <a:noFill/>
          </a:ln>
        </p:spPr>
      </p:pic>
      <p:pic>
        <p:nvPicPr>
          <p:cNvPr descr=" " id="456" name="Google Shape;456;g265f387338e_0_420"/>
          <p:cNvPicPr preferRelativeResize="0"/>
          <p:nvPr/>
        </p:nvPicPr>
        <p:blipFill rotWithShape="1">
          <a:blip r:embed="rId9">
            <a:alphaModFix/>
          </a:blip>
          <a:srcRect b="0" l="0" r="0" t="0"/>
          <a:stretch/>
        </p:blipFill>
        <p:spPr>
          <a:xfrm>
            <a:off x="1193946" y="11125200"/>
            <a:ext cx="1248598" cy="1420713"/>
          </a:xfrm>
          <a:prstGeom prst="rect">
            <a:avLst/>
          </a:prstGeom>
          <a:noFill/>
          <a:ln>
            <a:noFill/>
          </a:ln>
        </p:spPr>
      </p:pic>
      <p:pic>
        <p:nvPicPr>
          <p:cNvPr descr=" " id="457" name="Google Shape;457;g265f387338e_0_420"/>
          <p:cNvPicPr preferRelativeResize="0"/>
          <p:nvPr/>
        </p:nvPicPr>
        <p:blipFill rotWithShape="1">
          <a:blip r:embed="rId10">
            <a:alphaModFix/>
          </a:blip>
          <a:srcRect b="0" l="0" r="0" t="0"/>
          <a:stretch/>
        </p:blipFill>
        <p:spPr>
          <a:xfrm>
            <a:off x="584273" y="3670300"/>
            <a:ext cx="1226643" cy="1572171"/>
          </a:xfrm>
          <a:prstGeom prst="rect">
            <a:avLst/>
          </a:prstGeom>
          <a:noFill/>
          <a:ln>
            <a:noFill/>
          </a:ln>
        </p:spPr>
      </p:pic>
      <p:pic>
        <p:nvPicPr>
          <p:cNvPr descr=" " id="458" name="Google Shape;458;g265f387338e_0_420"/>
          <p:cNvPicPr preferRelativeResize="0"/>
          <p:nvPr/>
        </p:nvPicPr>
        <p:blipFill rotWithShape="1">
          <a:blip r:embed="rId11">
            <a:alphaModFix/>
          </a:blip>
          <a:srcRect b="0" l="0" r="0" t="0"/>
          <a:stretch/>
        </p:blipFill>
        <p:spPr>
          <a:xfrm>
            <a:off x="-1943346" y="6858000"/>
            <a:ext cx="5052475" cy="2382093"/>
          </a:xfrm>
          <a:prstGeom prst="rect">
            <a:avLst/>
          </a:prstGeom>
          <a:noFill/>
          <a:ln>
            <a:noFill/>
          </a:ln>
        </p:spPr>
      </p:pic>
      <p:pic>
        <p:nvPicPr>
          <p:cNvPr descr=" " id="459" name="Google Shape;459;g265f387338e_0_420"/>
          <p:cNvPicPr preferRelativeResize="0"/>
          <p:nvPr/>
        </p:nvPicPr>
        <p:blipFill rotWithShape="1">
          <a:blip r:embed="rId12">
            <a:alphaModFix/>
          </a:blip>
          <a:srcRect b="0" l="0" r="0" t="0"/>
          <a:stretch/>
        </p:blipFill>
        <p:spPr>
          <a:xfrm>
            <a:off x="4255032" y="11836400"/>
            <a:ext cx="5007784" cy="2370559"/>
          </a:xfrm>
          <a:prstGeom prst="rect">
            <a:avLst/>
          </a:prstGeom>
          <a:noFill/>
          <a:ln>
            <a:noFill/>
          </a:ln>
        </p:spPr>
      </p:pic>
      <p:sp>
        <p:nvSpPr>
          <p:cNvPr id="460" name="Google Shape;460;g265f387338e_0_42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1" name="Google Shape;461;g265f387338e_0_420"/>
          <p:cNvPicPr preferRelativeResize="0"/>
          <p:nvPr/>
        </p:nvPicPr>
        <p:blipFill rotWithShape="1">
          <a:blip r:embed="rId13">
            <a:alphaModFix/>
          </a:blip>
          <a:srcRect b="0" l="0" r="0" t="0"/>
          <a:stretch/>
        </p:blipFill>
        <p:spPr>
          <a:xfrm>
            <a:off x="23523340" y="10820400"/>
            <a:ext cx="711289" cy="2590800"/>
          </a:xfrm>
          <a:prstGeom prst="rect">
            <a:avLst/>
          </a:prstGeom>
          <a:noFill/>
          <a:ln>
            <a:noFill/>
          </a:ln>
        </p:spPr>
      </p:pic>
      <p:sp>
        <p:nvSpPr>
          <p:cNvPr id="462" name="Google Shape;462;g265f387338e_0_420"/>
          <p:cNvSpPr/>
          <p:nvPr/>
        </p:nvSpPr>
        <p:spPr>
          <a:xfrm>
            <a:off x="6841922" y="1701800"/>
            <a:ext cx="106905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Love Ya Like A Sister"/>
              <a:buNone/>
            </a:pPr>
            <a:r>
              <a:rPr b="0" i="0" lang="en-US" sz="8000" u="none" cap="none" strike="noStrike">
                <a:solidFill>
                  <a:srgbClr val="272727"/>
                </a:solidFill>
                <a:latin typeface="Love Ya Like A Sister"/>
                <a:ea typeface="Love Ya Like A Sister"/>
                <a:cs typeface="Love Ya Like A Sister"/>
                <a:sym typeface="Love Ya Like A Sister"/>
              </a:rPr>
              <a:t>Some Graph</a:t>
            </a:r>
            <a:endParaRPr b="0" i="0" sz="8000" u="none" cap="none" strike="noStrike">
              <a:solidFill>
                <a:schemeClr val="dk1"/>
              </a:solidFill>
              <a:latin typeface="Calibri"/>
              <a:ea typeface="Calibri"/>
              <a:cs typeface="Calibri"/>
              <a:sym typeface="Calibri"/>
            </a:endParaRPr>
          </a:p>
        </p:txBody>
      </p:sp>
      <p:sp>
        <p:nvSpPr>
          <p:cNvPr id="463" name="Google Shape;463;g265f387338e_0_420"/>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g265f387338e_0_420"/>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C76C3"/>
              </a:buClr>
              <a:buSzPts val="1820"/>
              <a:buFont typeface="Lato"/>
              <a:buNone/>
            </a:pPr>
            <a:r>
              <a:rPr b="0" i="0" lang="en-US" sz="1820" u="none" cap="none" strike="noStrike">
                <a:solidFill>
                  <a:srgbClr val="7C76C3"/>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65" name="Google Shape;465;g265f387338e_0_420"/>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C76C3"/>
              </a:buClr>
              <a:buSzPts val="2185"/>
              <a:buFont typeface="Lato"/>
              <a:buNone/>
            </a:pPr>
            <a:r>
              <a:rPr b="0" i="0" lang="en-US" sz="2185" u="none" cap="none" strike="noStrike">
                <a:solidFill>
                  <a:srgbClr val="7C76C3"/>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66" name="Google Shape;466;g265f387338e_0_420"/>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C76C3"/>
              </a:buClr>
              <a:buSzPts val="2185"/>
              <a:buFont typeface="Lato"/>
              <a:buNone/>
            </a:pPr>
            <a:r>
              <a:rPr b="0" i="0" lang="en-US" sz="2185" u="none" cap="none" strike="noStrike">
                <a:solidFill>
                  <a:srgbClr val="7C76C3"/>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67" name="Google Shape;467;g265f387338e_0_420"/>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C76C3"/>
              </a:buClr>
              <a:buSzPts val="2185"/>
              <a:buFont typeface="Lato"/>
              <a:buNone/>
            </a:pPr>
            <a:r>
              <a:rPr b="0" i="0" lang="en-US" sz="2185" u="none" cap="none" strike="noStrike">
                <a:solidFill>
                  <a:srgbClr val="7C76C3"/>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68" name="Google Shape;468;g265f387338e_0_420"/>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C76C3"/>
              </a:buClr>
              <a:buSzPts val="2185"/>
              <a:buFont typeface="Lato"/>
              <a:buNone/>
            </a:pPr>
            <a:r>
              <a:rPr b="0" i="0" lang="en-US" sz="2185" u="none" cap="none" strike="noStrike">
                <a:solidFill>
                  <a:srgbClr val="7C76C3"/>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69" name="Google Shape;469;g265f387338e_0_420"/>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C76C3"/>
              </a:buClr>
              <a:buSzPts val="2185"/>
              <a:buFont typeface="Lato"/>
              <a:buNone/>
            </a:pPr>
            <a:r>
              <a:rPr b="0" i="0" lang="en-US" sz="2185" u="none" cap="none" strike="noStrike">
                <a:solidFill>
                  <a:srgbClr val="7C76C3"/>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70" name="Google Shape;470;g265f387338e_0_420"/>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C76C3"/>
              </a:buClr>
              <a:buSzPts val="2185"/>
              <a:buFont typeface="Lato"/>
              <a:buNone/>
            </a:pPr>
            <a:r>
              <a:rPr b="0" i="0" lang="en-US" sz="2185" u="none" cap="none" strike="noStrike">
                <a:solidFill>
                  <a:srgbClr val="7C76C3"/>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71" name="Google Shape;471;g265f387338e_0_420"/>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C76C3"/>
              </a:buClr>
              <a:buSzPts val="2185"/>
              <a:buFont typeface="Lato"/>
              <a:buNone/>
            </a:pPr>
            <a:r>
              <a:rPr b="0" i="0" lang="en-US" sz="2185" u="none" cap="none" strike="noStrike">
                <a:solidFill>
                  <a:srgbClr val="7C76C3"/>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72" name="Google Shape;472;g265f387338e_0_420"/>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C76C3"/>
              </a:buClr>
              <a:buSzPts val="2185"/>
              <a:buFont typeface="Lato"/>
              <a:buNone/>
            </a:pPr>
            <a:r>
              <a:rPr b="0" i="0" lang="en-US" sz="2185" u="none" cap="none" strike="noStrike">
                <a:solidFill>
                  <a:srgbClr val="7C76C3"/>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73" name="Google Shape;473;g265f387338e_0_420"/>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C76C3"/>
              </a:buClr>
              <a:buSzPts val="1820"/>
              <a:buFont typeface="Lato"/>
              <a:buNone/>
            </a:pPr>
            <a:r>
              <a:rPr b="0" i="0" lang="en-US" sz="1820" u="none" cap="none" strike="noStrike">
                <a:solidFill>
                  <a:srgbClr val="7C76C3"/>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74" name="Google Shape;474;g265f387338e_0_420"/>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C76C3"/>
              </a:buClr>
              <a:buSzPts val="1820"/>
              <a:buFont typeface="Lato"/>
              <a:buNone/>
            </a:pPr>
            <a:r>
              <a:rPr b="0" i="0" lang="en-US" sz="1820" u="none" cap="none" strike="noStrike">
                <a:solidFill>
                  <a:srgbClr val="7C76C3"/>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75" name="Google Shape;475;g265f387338e_0_420"/>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C76C3"/>
              </a:buClr>
              <a:buSzPts val="1820"/>
              <a:buFont typeface="Lato"/>
              <a:buNone/>
            </a:pPr>
            <a:r>
              <a:rPr b="0" i="0" lang="en-US" sz="1820" u="none" cap="none" strike="noStrike">
                <a:solidFill>
                  <a:srgbClr val="7C76C3"/>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76" name="Google Shape;476;g265f387338e_0_420"/>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C76C3"/>
              </a:buClr>
              <a:buSzPts val="1820"/>
              <a:buFont typeface="Lato"/>
              <a:buNone/>
            </a:pPr>
            <a:r>
              <a:rPr b="0" i="0" lang="en-US" sz="1820" u="none" cap="none" strike="noStrike">
                <a:solidFill>
                  <a:srgbClr val="7C76C3"/>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77" name="Google Shape;477;g265f387338e_0_420"/>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C76C3"/>
              </a:buClr>
              <a:buSzPts val="1820"/>
              <a:buFont typeface="Lato"/>
              <a:buNone/>
            </a:pPr>
            <a:r>
              <a:rPr b="0" i="0" lang="en-US" sz="1820" u="none" cap="none" strike="noStrike">
                <a:solidFill>
                  <a:srgbClr val="7C76C3"/>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78" name="Google Shape;478;g265f387338e_0_420"/>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C76C3"/>
              </a:buClr>
              <a:buSzPts val="1820"/>
              <a:buFont typeface="Lato"/>
              <a:buNone/>
            </a:pPr>
            <a:r>
              <a:rPr b="0" i="0" lang="en-US" sz="1820" u="none" cap="none" strike="noStrike">
                <a:solidFill>
                  <a:srgbClr val="7C76C3"/>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79" name="Google Shape;479;g265f387338e_0_420"/>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C76C3"/>
              </a:buClr>
              <a:buSzPts val="1820"/>
              <a:buFont typeface="Lato"/>
              <a:buNone/>
            </a:pPr>
            <a:r>
              <a:rPr b="0" i="0" lang="en-US" sz="1820" u="none" cap="none" strike="noStrike">
                <a:solidFill>
                  <a:srgbClr val="7C76C3"/>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80" name="Google Shape;480;g265f387338e_0_420"/>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C76C3"/>
              </a:buClr>
              <a:buSzPts val="1820"/>
              <a:buFont typeface="Lato"/>
              <a:buNone/>
            </a:pPr>
            <a:r>
              <a:rPr b="0" i="0" lang="en-US" sz="1820" u="none" cap="none" strike="noStrike">
                <a:solidFill>
                  <a:srgbClr val="7C76C3"/>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81" name="Google Shape;481;g265f387338e_0_420"/>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C76C3"/>
              </a:buClr>
              <a:buSzPts val="1820"/>
              <a:buFont typeface="Lato"/>
              <a:buNone/>
            </a:pPr>
            <a:r>
              <a:rPr b="0" i="0" lang="en-US" sz="1820" u="none" cap="none" strike="noStrike">
                <a:solidFill>
                  <a:srgbClr val="7C76C3"/>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82" name="Google Shape;482;g265f387338e_0_420"/>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C76C3"/>
              </a:buClr>
              <a:buSzPts val="1820"/>
              <a:buFont typeface="Lato"/>
              <a:buNone/>
            </a:pPr>
            <a:r>
              <a:rPr b="0" i="0" lang="en-US" sz="1820" u="none" cap="none" strike="noStrike">
                <a:solidFill>
                  <a:srgbClr val="7C76C3"/>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83" name="Google Shape;483;g265f387338e_0_420"/>
          <p:cNvPicPr preferRelativeResize="0"/>
          <p:nvPr/>
        </p:nvPicPr>
        <p:blipFill rotWithShape="1">
          <a:blip r:embed="rId14">
            <a:alphaModFix/>
          </a:blip>
          <a:srcRect b="0" l="0" r="0" t="0"/>
          <a:stretch/>
        </p:blipFill>
        <p:spPr>
          <a:xfrm>
            <a:off x="3368467" y="3771900"/>
            <a:ext cx="8291592" cy="5511006"/>
          </a:xfrm>
          <a:prstGeom prst="rect">
            <a:avLst/>
          </a:prstGeom>
          <a:noFill/>
          <a:ln>
            <a:noFill/>
          </a:ln>
        </p:spPr>
      </p:pic>
      <p:pic>
        <p:nvPicPr>
          <p:cNvPr descr=" " id="484" name="Google Shape;484;g265f387338e_0_420"/>
          <p:cNvPicPr preferRelativeResize="0"/>
          <p:nvPr/>
        </p:nvPicPr>
        <p:blipFill rotWithShape="1">
          <a:blip r:embed="rId15">
            <a:alphaModFix/>
          </a:blip>
          <a:srcRect b="0" l="0" r="0" t="0"/>
          <a:stretch/>
        </p:blipFill>
        <p:spPr>
          <a:xfrm>
            <a:off x="4512766" y="4185444"/>
            <a:ext cx="11567" cy="5258445"/>
          </a:xfrm>
          <a:prstGeom prst="rect">
            <a:avLst/>
          </a:prstGeom>
          <a:noFill/>
          <a:ln>
            <a:noFill/>
          </a:ln>
        </p:spPr>
      </p:pic>
      <p:pic>
        <p:nvPicPr>
          <p:cNvPr descr=" " id="485" name="Google Shape;485;g265f387338e_0_420"/>
          <p:cNvPicPr preferRelativeResize="0"/>
          <p:nvPr/>
        </p:nvPicPr>
        <p:blipFill rotWithShape="1">
          <a:blip r:embed="rId16">
            <a:alphaModFix/>
          </a:blip>
          <a:srcRect b="0" l="0" r="0" t="0"/>
          <a:stretch/>
        </p:blipFill>
        <p:spPr>
          <a:xfrm>
            <a:off x="5651279" y="4185444"/>
            <a:ext cx="11567" cy="5258445"/>
          </a:xfrm>
          <a:prstGeom prst="rect">
            <a:avLst/>
          </a:prstGeom>
          <a:noFill/>
          <a:ln>
            <a:noFill/>
          </a:ln>
        </p:spPr>
      </p:pic>
      <p:pic>
        <p:nvPicPr>
          <p:cNvPr descr=" " id="486" name="Google Shape;486;g265f387338e_0_420"/>
          <p:cNvPicPr preferRelativeResize="0"/>
          <p:nvPr/>
        </p:nvPicPr>
        <p:blipFill rotWithShape="1">
          <a:blip r:embed="rId17">
            <a:alphaModFix/>
          </a:blip>
          <a:srcRect b="0" l="0" r="0" t="0"/>
          <a:stretch/>
        </p:blipFill>
        <p:spPr>
          <a:xfrm>
            <a:off x="6789795" y="4185444"/>
            <a:ext cx="11567" cy="5258445"/>
          </a:xfrm>
          <a:prstGeom prst="rect">
            <a:avLst/>
          </a:prstGeom>
          <a:noFill/>
          <a:ln>
            <a:noFill/>
          </a:ln>
        </p:spPr>
      </p:pic>
      <p:pic>
        <p:nvPicPr>
          <p:cNvPr descr=" " id="487" name="Google Shape;487;g265f387338e_0_420"/>
          <p:cNvPicPr preferRelativeResize="0"/>
          <p:nvPr/>
        </p:nvPicPr>
        <p:blipFill rotWithShape="1">
          <a:blip r:embed="rId18">
            <a:alphaModFix/>
          </a:blip>
          <a:srcRect b="0" l="0" r="0" t="0"/>
          <a:stretch/>
        </p:blipFill>
        <p:spPr>
          <a:xfrm>
            <a:off x="7928309" y="4185444"/>
            <a:ext cx="11567" cy="5258445"/>
          </a:xfrm>
          <a:prstGeom prst="rect">
            <a:avLst/>
          </a:prstGeom>
          <a:noFill/>
          <a:ln>
            <a:noFill/>
          </a:ln>
        </p:spPr>
      </p:pic>
      <p:pic>
        <p:nvPicPr>
          <p:cNvPr descr=" " id="488" name="Google Shape;488;g265f387338e_0_420"/>
          <p:cNvPicPr preferRelativeResize="0"/>
          <p:nvPr/>
        </p:nvPicPr>
        <p:blipFill rotWithShape="1">
          <a:blip r:embed="rId19">
            <a:alphaModFix/>
          </a:blip>
          <a:srcRect b="0" l="0" r="0" t="0"/>
          <a:stretch/>
        </p:blipFill>
        <p:spPr>
          <a:xfrm>
            <a:off x="9066828" y="4185444"/>
            <a:ext cx="11567" cy="5258445"/>
          </a:xfrm>
          <a:prstGeom prst="rect">
            <a:avLst/>
          </a:prstGeom>
          <a:noFill/>
          <a:ln>
            <a:noFill/>
          </a:ln>
        </p:spPr>
      </p:pic>
      <p:pic>
        <p:nvPicPr>
          <p:cNvPr descr=" " id="489" name="Google Shape;489;g265f387338e_0_420"/>
          <p:cNvPicPr preferRelativeResize="0"/>
          <p:nvPr/>
        </p:nvPicPr>
        <p:blipFill rotWithShape="1">
          <a:blip r:embed="rId20">
            <a:alphaModFix/>
          </a:blip>
          <a:srcRect b="0" l="0" r="0" t="0"/>
          <a:stretch/>
        </p:blipFill>
        <p:spPr>
          <a:xfrm>
            <a:off x="10205341" y="4185444"/>
            <a:ext cx="11567" cy="5258445"/>
          </a:xfrm>
          <a:prstGeom prst="rect">
            <a:avLst/>
          </a:prstGeom>
          <a:noFill/>
          <a:ln>
            <a:noFill/>
          </a:ln>
        </p:spPr>
      </p:pic>
      <p:pic>
        <p:nvPicPr>
          <p:cNvPr descr=" " id="490" name="Google Shape;490;g265f387338e_0_420"/>
          <p:cNvPicPr preferRelativeResize="0"/>
          <p:nvPr/>
        </p:nvPicPr>
        <p:blipFill rotWithShape="1">
          <a:blip r:embed="rId21">
            <a:alphaModFix/>
          </a:blip>
          <a:srcRect b="0" l="0" r="0" t="0"/>
          <a:stretch/>
        </p:blipFill>
        <p:spPr>
          <a:xfrm>
            <a:off x="11343854" y="4185444"/>
            <a:ext cx="11567" cy="5258445"/>
          </a:xfrm>
          <a:prstGeom prst="rect">
            <a:avLst/>
          </a:prstGeom>
          <a:noFill/>
          <a:ln>
            <a:noFill/>
          </a:ln>
        </p:spPr>
      </p:pic>
      <p:pic>
        <p:nvPicPr>
          <p:cNvPr descr=" " id="491" name="Google Shape;491;g265f387338e_0_420"/>
          <p:cNvPicPr preferRelativeResize="0"/>
          <p:nvPr/>
        </p:nvPicPr>
        <p:blipFill rotWithShape="1">
          <a:blip r:embed="rId22">
            <a:alphaModFix/>
          </a:blip>
          <a:srcRect b="0" l="0" r="0" t="0"/>
          <a:stretch/>
        </p:blipFill>
        <p:spPr>
          <a:xfrm>
            <a:off x="3355539" y="5483845"/>
            <a:ext cx="8050167" cy="2373585"/>
          </a:xfrm>
          <a:prstGeom prst="rect">
            <a:avLst/>
          </a:prstGeom>
          <a:noFill/>
          <a:ln>
            <a:noFill/>
          </a:ln>
        </p:spPr>
      </p:pic>
      <p:pic>
        <p:nvPicPr>
          <p:cNvPr descr=" " id="492" name="Google Shape;492;g265f387338e_0_420"/>
          <p:cNvPicPr preferRelativeResize="0"/>
          <p:nvPr/>
        </p:nvPicPr>
        <p:blipFill rotWithShape="1">
          <a:blip r:embed="rId23">
            <a:alphaModFix/>
          </a:blip>
          <a:srcRect b="0" l="0" r="0" t="0"/>
          <a:stretch/>
        </p:blipFill>
        <p:spPr>
          <a:xfrm>
            <a:off x="3369143" y="6359525"/>
            <a:ext cx="8044029" cy="2268538"/>
          </a:xfrm>
          <a:prstGeom prst="rect">
            <a:avLst/>
          </a:prstGeom>
          <a:noFill/>
          <a:ln>
            <a:noFill/>
          </a:ln>
        </p:spPr>
      </p:pic>
      <p:pic>
        <p:nvPicPr>
          <p:cNvPr descr=" " id="493" name="Google Shape;493;g265f387338e_0_420"/>
          <p:cNvPicPr preferRelativeResize="0"/>
          <p:nvPr/>
        </p:nvPicPr>
        <p:blipFill rotWithShape="1">
          <a:blip r:embed="rId24">
            <a:alphaModFix/>
          </a:blip>
          <a:srcRect b="0" l="0" r="0" t="0"/>
          <a:stretch/>
        </p:blipFill>
        <p:spPr>
          <a:xfrm>
            <a:off x="4441751" y="6055643"/>
            <a:ext cx="153591" cy="153566"/>
          </a:xfrm>
          <a:prstGeom prst="rect">
            <a:avLst/>
          </a:prstGeom>
          <a:noFill/>
          <a:ln>
            <a:noFill/>
          </a:ln>
        </p:spPr>
      </p:pic>
      <p:pic>
        <p:nvPicPr>
          <p:cNvPr descr=" " id="494" name="Google Shape;494;g265f387338e_0_420"/>
          <p:cNvPicPr preferRelativeResize="0"/>
          <p:nvPr/>
        </p:nvPicPr>
        <p:blipFill rotWithShape="1">
          <a:blip r:embed="rId25">
            <a:alphaModFix/>
          </a:blip>
          <a:srcRect b="0" l="0" r="0" t="0"/>
          <a:stretch/>
        </p:blipFill>
        <p:spPr>
          <a:xfrm>
            <a:off x="4441751" y="6981130"/>
            <a:ext cx="153591" cy="153566"/>
          </a:xfrm>
          <a:prstGeom prst="rect">
            <a:avLst/>
          </a:prstGeom>
          <a:noFill/>
          <a:ln>
            <a:noFill/>
          </a:ln>
        </p:spPr>
      </p:pic>
      <p:pic>
        <p:nvPicPr>
          <p:cNvPr descr=" " id="495" name="Google Shape;495;g265f387338e_0_420"/>
          <p:cNvPicPr preferRelativeResize="0"/>
          <p:nvPr/>
        </p:nvPicPr>
        <p:blipFill rotWithShape="1">
          <a:blip r:embed="rId26">
            <a:alphaModFix/>
          </a:blip>
          <a:srcRect b="0" l="0" r="0" t="0"/>
          <a:stretch/>
        </p:blipFill>
        <p:spPr>
          <a:xfrm>
            <a:off x="5580267" y="5651277"/>
            <a:ext cx="153591" cy="153566"/>
          </a:xfrm>
          <a:prstGeom prst="rect">
            <a:avLst/>
          </a:prstGeom>
          <a:noFill/>
          <a:ln>
            <a:noFill/>
          </a:ln>
        </p:spPr>
      </p:pic>
      <p:pic>
        <p:nvPicPr>
          <p:cNvPr descr=" " id="496" name="Google Shape;496;g265f387338e_0_420"/>
          <p:cNvPicPr preferRelativeResize="0"/>
          <p:nvPr/>
        </p:nvPicPr>
        <p:blipFill rotWithShape="1">
          <a:blip r:embed="rId27">
            <a:alphaModFix/>
          </a:blip>
          <a:srcRect b="0" l="0" r="0" t="0"/>
          <a:stretch/>
        </p:blipFill>
        <p:spPr>
          <a:xfrm>
            <a:off x="5580267" y="7415510"/>
            <a:ext cx="153591" cy="153566"/>
          </a:xfrm>
          <a:prstGeom prst="rect">
            <a:avLst/>
          </a:prstGeom>
          <a:noFill/>
          <a:ln>
            <a:noFill/>
          </a:ln>
        </p:spPr>
      </p:pic>
      <p:pic>
        <p:nvPicPr>
          <p:cNvPr descr=" " id="497" name="Google Shape;497;g265f387338e_0_420"/>
          <p:cNvPicPr preferRelativeResize="0"/>
          <p:nvPr/>
        </p:nvPicPr>
        <p:blipFill rotWithShape="1">
          <a:blip r:embed="rId28">
            <a:alphaModFix/>
          </a:blip>
          <a:srcRect b="0" l="0" r="0" t="0"/>
          <a:stretch/>
        </p:blipFill>
        <p:spPr>
          <a:xfrm>
            <a:off x="6718783" y="7732812"/>
            <a:ext cx="153591" cy="153566"/>
          </a:xfrm>
          <a:prstGeom prst="rect">
            <a:avLst/>
          </a:prstGeom>
          <a:noFill/>
          <a:ln>
            <a:noFill/>
          </a:ln>
        </p:spPr>
      </p:pic>
      <p:pic>
        <p:nvPicPr>
          <p:cNvPr descr=" " id="498" name="Google Shape;498;g265f387338e_0_420"/>
          <p:cNvPicPr preferRelativeResize="0"/>
          <p:nvPr/>
        </p:nvPicPr>
        <p:blipFill rotWithShape="1">
          <a:blip r:embed="rId29">
            <a:alphaModFix/>
          </a:blip>
          <a:srcRect b="0" l="0" r="0" t="0"/>
          <a:stretch/>
        </p:blipFill>
        <p:spPr>
          <a:xfrm>
            <a:off x="6718783" y="6311826"/>
            <a:ext cx="153591" cy="153566"/>
          </a:xfrm>
          <a:prstGeom prst="rect">
            <a:avLst/>
          </a:prstGeom>
          <a:noFill/>
          <a:ln>
            <a:noFill/>
          </a:ln>
        </p:spPr>
      </p:pic>
      <p:pic>
        <p:nvPicPr>
          <p:cNvPr descr=" " id="499" name="Google Shape;499;g265f387338e_0_420"/>
          <p:cNvPicPr preferRelativeResize="0"/>
          <p:nvPr/>
        </p:nvPicPr>
        <p:blipFill rotWithShape="1">
          <a:blip r:embed="rId30">
            <a:alphaModFix/>
          </a:blip>
          <a:srcRect b="0" l="0" r="0" t="0"/>
          <a:stretch/>
        </p:blipFill>
        <p:spPr>
          <a:xfrm>
            <a:off x="7861923" y="6733232"/>
            <a:ext cx="153591" cy="153566"/>
          </a:xfrm>
          <a:prstGeom prst="rect">
            <a:avLst/>
          </a:prstGeom>
          <a:noFill/>
          <a:ln>
            <a:noFill/>
          </a:ln>
        </p:spPr>
      </p:pic>
      <p:pic>
        <p:nvPicPr>
          <p:cNvPr descr=" " id="500" name="Google Shape;500;g265f387338e_0_420"/>
          <p:cNvPicPr preferRelativeResize="0"/>
          <p:nvPr/>
        </p:nvPicPr>
        <p:blipFill rotWithShape="1">
          <a:blip r:embed="rId31">
            <a:alphaModFix/>
          </a:blip>
          <a:srcRect b="0" l="0" r="0" t="0"/>
          <a:stretch/>
        </p:blipFill>
        <p:spPr>
          <a:xfrm>
            <a:off x="7861923" y="6420644"/>
            <a:ext cx="153591" cy="153566"/>
          </a:xfrm>
          <a:prstGeom prst="rect">
            <a:avLst/>
          </a:prstGeom>
          <a:noFill/>
          <a:ln>
            <a:noFill/>
          </a:ln>
        </p:spPr>
      </p:pic>
      <p:pic>
        <p:nvPicPr>
          <p:cNvPr descr=" " id="501" name="Google Shape;501;g265f387338e_0_420"/>
          <p:cNvPicPr preferRelativeResize="0"/>
          <p:nvPr/>
        </p:nvPicPr>
        <p:blipFill rotWithShape="1">
          <a:blip r:embed="rId32">
            <a:alphaModFix/>
          </a:blip>
          <a:srcRect b="0" l="0" r="0" t="0"/>
          <a:stretch/>
        </p:blipFill>
        <p:spPr>
          <a:xfrm>
            <a:off x="8995813" y="7667575"/>
            <a:ext cx="153591" cy="153566"/>
          </a:xfrm>
          <a:prstGeom prst="rect">
            <a:avLst/>
          </a:prstGeom>
          <a:noFill/>
          <a:ln>
            <a:noFill/>
          </a:ln>
        </p:spPr>
      </p:pic>
      <p:pic>
        <p:nvPicPr>
          <p:cNvPr descr=" " id="502" name="Google Shape;502;g265f387338e_0_420"/>
          <p:cNvPicPr preferRelativeResize="0"/>
          <p:nvPr/>
        </p:nvPicPr>
        <p:blipFill rotWithShape="1">
          <a:blip r:embed="rId33">
            <a:alphaModFix/>
          </a:blip>
          <a:srcRect b="0" l="0" r="0" t="0"/>
          <a:stretch/>
        </p:blipFill>
        <p:spPr>
          <a:xfrm>
            <a:off x="8995813" y="7076877"/>
            <a:ext cx="153591" cy="153566"/>
          </a:xfrm>
          <a:prstGeom prst="rect">
            <a:avLst/>
          </a:prstGeom>
          <a:noFill/>
          <a:ln>
            <a:noFill/>
          </a:ln>
        </p:spPr>
      </p:pic>
      <p:pic>
        <p:nvPicPr>
          <p:cNvPr descr=" " id="503" name="Google Shape;503;g265f387338e_0_420"/>
          <p:cNvPicPr preferRelativeResize="0"/>
          <p:nvPr/>
        </p:nvPicPr>
        <p:blipFill rotWithShape="1">
          <a:blip r:embed="rId34">
            <a:alphaModFix/>
          </a:blip>
          <a:srcRect b="0" l="0" r="0" t="0"/>
          <a:stretch/>
        </p:blipFill>
        <p:spPr>
          <a:xfrm>
            <a:off x="10138955" y="6972449"/>
            <a:ext cx="153591" cy="153566"/>
          </a:xfrm>
          <a:prstGeom prst="rect">
            <a:avLst/>
          </a:prstGeom>
          <a:noFill/>
          <a:ln>
            <a:noFill/>
          </a:ln>
        </p:spPr>
      </p:pic>
      <p:pic>
        <p:nvPicPr>
          <p:cNvPr descr=" " id="504" name="Google Shape;504;g265f387338e_0_420"/>
          <p:cNvPicPr preferRelativeResize="0"/>
          <p:nvPr/>
        </p:nvPicPr>
        <p:blipFill rotWithShape="1">
          <a:blip r:embed="rId35">
            <a:alphaModFix/>
          </a:blip>
          <a:srcRect b="0" l="0" r="0" t="0"/>
          <a:stretch/>
        </p:blipFill>
        <p:spPr>
          <a:xfrm>
            <a:off x="10138955" y="6572771"/>
            <a:ext cx="153591" cy="153566"/>
          </a:xfrm>
          <a:prstGeom prst="rect">
            <a:avLst/>
          </a:prstGeom>
          <a:noFill/>
          <a:ln>
            <a:noFill/>
          </a:ln>
        </p:spPr>
      </p:pic>
      <p:sp>
        <p:nvSpPr>
          <p:cNvPr id="505" name="Google Shape;505;g265f387338e_0_420"/>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g265f387338e_0_420"/>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7" name="Google Shape;507;g265f387338e_0_420"/>
          <p:cNvPicPr preferRelativeResize="0"/>
          <p:nvPr/>
        </p:nvPicPr>
        <p:blipFill rotWithShape="1">
          <a:blip r:embed="rId36">
            <a:alphaModFix/>
          </a:blip>
          <a:srcRect b="0" l="0" r="0" t="0"/>
          <a:stretch/>
        </p:blipFill>
        <p:spPr>
          <a:xfrm>
            <a:off x="14403600" y="4191000"/>
            <a:ext cx="5575997" cy="5575300"/>
          </a:xfrm>
          <a:prstGeom prst="rect">
            <a:avLst/>
          </a:prstGeom>
          <a:noFill/>
          <a:ln>
            <a:noFill/>
          </a:ln>
        </p:spPr>
      </p:pic>
      <p:pic>
        <p:nvPicPr>
          <p:cNvPr descr=" " id="508" name="Google Shape;508;g265f387338e_0_420"/>
          <p:cNvPicPr preferRelativeResize="0"/>
          <p:nvPr/>
        </p:nvPicPr>
        <p:blipFill rotWithShape="1">
          <a:blip r:embed="rId37">
            <a:alphaModFix/>
          </a:blip>
          <a:srcRect b="0" l="0" r="0" t="0"/>
          <a:stretch/>
        </p:blipFill>
        <p:spPr>
          <a:xfrm>
            <a:off x="14403600" y="4191000"/>
            <a:ext cx="5575997" cy="5575300"/>
          </a:xfrm>
          <a:prstGeom prst="rect">
            <a:avLst/>
          </a:prstGeom>
          <a:noFill/>
          <a:ln>
            <a:noFill/>
          </a:ln>
        </p:spPr>
      </p:pic>
      <p:sp>
        <p:nvSpPr>
          <p:cNvPr id="509" name="Google Shape;509;g265f387338e_0_420"/>
          <p:cNvSpPr/>
          <p:nvPr/>
        </p:nvSpPr>
        <p:spPr>
          <a:xfrm>
            <a:off x="16454907" y="6365379"/>
            <a:ext cx="14862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g265f387338e_0_420"/>
          <p:cNvSpPr/>
          <p:nvPr/>
        </p:nvSpPr>
        <p:spPr>
          <a:xfrm>
            <a:off x="16454907" y="6292850"/>
            <a:ext cx="1689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ove Ya Like A Sister"/>
              <a:buNone/>
            </a:pPr>
            <a:r>
              <a:rPr b="0" i="0" lang="en-US" sz="4800" u="none" cap="none" strike="noStrike">
                <a:solidFill>
                  <a:srgbClr val="0E0E0E"/>
                </a:solidFill>
                <a:latin typeface="Love Ya Like A Sister"/>
                <a:ea typeface="Love Ya Like A Sister"/>
                <a:cs typeface="Love Ya Like A Sister"/>
                <a:sym typeface="Love Ya Like A Sister"/>
              </a:rPr>
              <a:t>34.574</a:t>
            </a:r>
            <a:endParaRPr b="0" i="0" sz="4800" u="none" cap="none" strike="noStrike">
              <a:solidFill>
                <a:schemeClr val="dk1"/>
              </a:solidFill>
              <a:latin typeface="Calibri"/>
              <a:ea typeface="Calibri"/>
              <a:cs typeface="Calibri"/>
              <a:sym typeface="Calibri"/>
            </a:endParaRPr>
          </a:p>
        </p:txBody>
      </p:sp>
      <p:sp>
        <p:nvSpPr>
          <p:cNvPr id="511" name="Google Shape;511;g265f387338e_0_420"/>
          <p:cNvSpPr/>
          <p:nvPr/>
        </p:nvSpPr>
        <p:spPr>
          <a:xfrm>
            <a:off x="16696237" y="70548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512" name="Google Shape;512;g265f387338e_0_420"/>
          <p:cNvSpPr/>
          <p:nvPr/>
        </p:nvSpPr>
        <p:spPr>
          <a:xfrm>
            <a:off x="13260457"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g265f387338e_0_420"/>
          <p:cNvSpPr/>
          <p:nvPr/>
        </p:nvSpPr>
        <p:spPr>
          <a:xfrm>
            <a:off x="13260457"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g265f387338e_0_420"/>
          <p:cNvSpPr/>
          <p:nvPr/>
        </p:nvSpPr>
        <p:spPr>
          <a:xfrm>
            <a:off x="13158845"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ove Ya Like A Sister"/>
              <a:buNone/>
            </a:pPr>
            <a:r>
              <a:rPr b="0" i="0" lang="en-US" sz="4800" u="none" cap="none" strike="noStrike">
                <a:solidFill>
                  <a:srgbClr val="0E0E0E"/>
                </a:solidFill>
                <a:latin typeface="Love Ya Like A Sister"/>
                <a:ea typeface="Love Ya Like A Sister"/>
                <a:cs typeface="Love Ya Like A Sister"/>
                <a:sym typeface="Love Ya Like A Sister"/>
              </a:rPr>
              <a:t>Treasure Found</a:t>
            </a:r>
            <a:endParaRPr b="0" i="0" sz="4800" u="none" cap="none" strike="noStrike">
              <a:solidFill>
                <a:schemeClr val="dk1"/>
              </a:solidFill>
              <a:latin typeface="Calibri"/>
              <a:ea typeface="Calibri"/>
              <a:cs typeface="Calibri"/>
              <a:sym typeface="Calibri"/>
            </a:endParaRPr>
          </a:p>
        </p:txBody>
      </p:sp>
      <p:sp>
        <p:nvSpPr>
          <p:cNvPr id="515" name="Google Shape;515;g265f387338e_0_420"/>
          <p:cNvSpPr/>
          <p:nvPr/>
        </p:nvSpPr>
        <p:spPr>
          <a:xfrm>
            <a:off x="13192716" y="113792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516" name="Google Shape;516;g265f387338e_0_420"/>
          <p:cNvSpPr/>
          <p:nvPr/>
        </p:nvSpPr>
        <p:spPr>
          <a:xfrm>
            <a:off x="3251606"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g265f387338e_0_420"/>
          <p:cNvSpPr/>
          <p:nvPr/>
        </p:nvSpPr>
        <p:spPr>
          <a:xfrm>
            <a:off x="3251606"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265f387338e_0_420"/>
          <p:cNvSpPr/>
          <p:nvPr/>
        </p:nvSpPr>
        <p:spPr>
          <a:xfrm>
            <a:off x="3149994"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ove Ya Like A Sister"/>
              <a:buNone/>
            </a:pPr>
            <a:r>
              <a:rPr b="0" i="0" lang="en-US" sz="4800" u="none" cap="none" strike="noStrike">
                <a:solidFill>
                  <a:srgbClr val="0E0E0E"/>
                </a:solidFill>
                <a:latin typeface="Love Ya Like A Sister"/>
                <a:ea typeface="Love Ya Like A Sister"/>
                <a:cs typeface="Love Ya Like A Sister"/>
                <a:sym typeface="Love Ya Like A Sister"/>
              </a:rPr>
              <a:t>Spellcasting Progress</a:t>
            </a:r>
            <a:endParaRPr b="0" i="0" sz="4800" u="none" cap="none" strike="noStrike">
              <a:solidFill>
                <a:schemeClr val="dk1"/>
              </a:solidFill>
              <a:latin typeface="Calibri"/>
              <a:ea typeface="Calibri"/>
              <a:cs typeface="Calibri"/>
              <a:sym typeface="Calibri"/>
            </a:endParaRPr>
          </a:p>
        </p:txBody>
      </p:sp>
      <p:sp>
        <p:nvSpPr>
          <p:cNvPr id="519" name="Google Shape;519;g265f387338e_0_420"/>
          <p:cNvSpPr/>
          <p:nvPr/>
        </p:nvSpPr>
        <p:spPr>
          <a:xfrm>
            <a:off x="3183865" y="113792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EADB"/>
        </a:solidFill>
      </p:bgPr>
    </p:bg>
    <p:spTree>
      <p:nvGrpSpPr>
        <p:cNvPr id="524" name="Shape 524"/>
        <p:cNvGrpSpPr/>
        <p:nvPr/>
      </p:nvGrpSpPr>
      <p:grpSpPr>
        <a:xfrm>
          <a:off x="0" y="0"/>
          <a:ext cx="0" cy="0"/>
          <a:chOff x="0" y="0"/>
          <a:chExt cx="0" cy="0"/>
        </a:xfrm>
      </p:grpSpPr>
      <p:pic>
        <p:nvPicPr>
          <p:cNvPr descr=" " id="525" name="Google Shape;525;g265f387338e_0_494"/>
          <p:cNvPicPr preferRelativeResize="0"/>
          <p:nvPr/>
        </p:nvPicPr>
        <p:blipFill rotWithShape="1">
          <a:blip r:embed="rId3">
            <a:alphaModFix/>
          </a:blip>
          <a:srcRect b="0" l="0" r="0" t="0"/>
          <a:stretch/>
        </p:blipFill>
        <p:spPr>
          <a:xfrm>
            <a:off x="18518915" y="10350500"/>
            <a:ext cx="6655632" cy="4025900"/>
          </a:xfrm>
          <a:prstGeom prst="rect">
            <a:avLst/>
          </a:prstGeom>
          <a:noFill/>
          <a:ln>
            <a:noFill/>
          </a:ln>
        </p:spPr>
      </p:pic>
      <p:pic>
        <p:nvPicPr>
          <p:cNvPr descr=" " id="526" name="Google Shape;526;g265f387338e_0_494"/>
          <p:cNvPicPr preferRelativeResize="0"/>
          <p:nvPr/>
        </p:nvPicPr>
        <p:blipFill rotWithShape="1">
          <a:blip r:embed="rId4">
            <a:alphaModFix/>
          </a:blip>
          <a:srcRect b="0" l="0" r="0" t="0"/>
          <a:stretch/>
        </p:blipFill>
        <p:spPr>
          <a:xfrm>
            <a:off x="20271734" y="11861800"/>
            <a:ext cx="5753819" cy="1143000"/>
          </a:xfrm>
          <a:prstGeom prst="rect">
            <a:avLst/>
          </a:prstGeom>
          <a:noFill/>
          <a:ln>
            <a:noFill/>
          </a:ln>
        </p:spPr>
      </p:pic>
      <p:pic>
        <p:nvPicPr>
          <p:cNvPr descr=" " id="527" name="Google Shape;527;g265f387338e_0_494"/>
          <p:cNvPicPr preferRelativeResize="0"/>
          <p:nvPr/>
        </p:nvPicPr>
        <p:blipFill rotWithShape="1">
          <a:blip r:embed="rId5">
            <a:alphaModFix/>
          </a:blip>
          <a:srcRect b="0" l="0" r="0" t="0"/>
          <a:stretch/>
        </p:blipFill>
        <p:spPr>
          <a:xfrm>
            <a:off x="-1676610" y="9626600"/>
            <a:ext cx="7836879" cy="4749800"/>
          </a:xfrm>
          <a:prstGeom prst="rect">
            <a:avLst/>
          </a:prstGeom>
          <a:noFill/>
          <a:ln>
            <a:noFill/>
          </a:ln>
        </p:spPr>
      </p:pic>
      <p:pic>
        <p:nvPicPr>
          <p:cNvPr descr=" " id="528" name="Google Shape;528;g265f387338e_0_494"/>
          <p:cNvPicPr preferRelativeResize="0"/>
          <p:nvPr/>
        </p:nvPicPr>
        <p:blipFill rotWithShape="1">
          <a:blip r:embed="rId6">
            <a:alphaModFix/>
          </a:blip>
          <a:srcRect b="0" l="0" r="0" t="0"/>
          <a:stretch/>
        </p:blipFill>
        <p:spPr>
          <a:xfrm>
            <a:off x="-4036481" y="-1348333"/>
            <a:ext cx="16230003" cy="4777333"/>
          </a:xfrm>
          <a:prstGeom prst="rect">
            <a:avLst/>
          </a:prstGeom>
          <a:noFill/>
          <a:ln>
            <a:noFill/>
          </a:ln>
        </p:spPr>
      </p:pic>
      <p:pic>
        <p:nvPicPr>
          <p:cNvPr descr=" " id="529" name="Google Shape;529;g265f387338e_0_494"/>
          <p:cNvPicPr preferRelativeResize="0"/>
          <p:nvPr/>
        </p:nvPicPr>
        <p:blipFill rotWithShape="1">
          <a:blip r:embed="rId7">
            <a:alphaModFix/>
          </a:blip>
          <a:srcRect b="0" l="0" r="0" t="0"/>
          <a:stretch/>
        </p:blipFill>
        <p:spPr>
          <a:xfrm>
            <a:off x="12320540" y="10909300"/>
            <a:ext cx="2337092" cy="1574800"/>
          </a:xfrm>
          <a:prstGeom prst="rect">
            <a:avLst/>
          </a:prstGeom>
          <a:noFill/>
          <a:ln>
            <a:noFill/>
          </a:ln>
        </p:spPr>
      </p:pic>
      <p:pic>
        <p:nvPicPr>
          <p:cNvPr descr=" " id="530" name="Google Shape;530;g265f387338e_0_494"/>
          <p:cNvPicPr preferRelativeResize="0"/>
          <p:nvPr/>
        </p:nvPicPr>
        <p:blipFill rotWithShape="1">
          <a:blip r:embed="rId8">
            <a:alphaModFix/>
          </a:blip>
          <a:srcRect b="0" l="0" r="0" t="0"/>
          <a:stretch/>
        </p:blipFill>
        <p:spPr>
          <a:xfrm>
            <a:off x="22046573" y="723925"/>
            <a:ext cx="1108424" cy="1206475"/>
          </a:xfrm>
          <a:prstGeom prst="rect">
            <a:avLst/>
          </a:prstGeom>
          <a:noFill/>
          <a:ln>
            <a:noFill/>
          </a:ln>
        </p:spPr>
      </p:pic>
      <p:sp>
        <p:nvSpPr>
          <p:cNvPr id="531" name="Google Shape;531;g265f387338e_0_49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2" name="Google Shape;532;g265f387338e_0_494"/>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533" name="Google Shape;533;g265f387338e_0_494"/>
          <p:cNvSpPr/>
          <p:nvPr/>
        </p:nvSpPr>
        <p:spPr>
          <a:xfrm>
            <a:off x="15559445" y="4775200"/>
            <a:ext cx="4712400" cy="416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g265f387338e_0_494"/>
          <p:cNvSpPr/>
          <p:nvPr/>
        </p:nvSpPr>
        <p:spPr>
          <a:xfrm>
            <a:off x="15559445" y="4775200"/>
            <a:ext cx="4712400" cy="416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g265f387338e_0_494"/>
          <p:cNvSpPr/>
          <p:nvPr/>
        </p:nvSpPr>
        <p:spPr>
          <a:xfrm>
            <a:off x="15559445" y="4775200"/>
            <a:ext cx="49155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ove Ya Like A Sister"/>
              <a:buNone/>
            </a:pPr>
            <a:r>
              <a:rPr b="0" i="0" lang="en-US" sz="4800" u="none" cap="none" strike="noStrike">
                <a:solidFill>
                  <a:srgbClr val="0E0E0E"/>
                </a:solidFill>
                <a:latin typeface="Love Ya Like A Sister"/>
                <a:ea typeface="Love Ya Like A Sister"/>
                <a:cs typeface="Love Ya Like A Sister"/>
                <a:sym typeface="Love Ya Like A Sister"/>
              </a:rPr>
              <a:t>A Web Application</a:t>
            </a:r>
            <a:endParaRPr b="0" i="0" sz="4800" u="none" cap="none" strike="noStrike">
              <a:solidFill>
                <a:schemeClr val="dk1"/>
              </a:solidFill>
              <a:latin typeface="Calibri"/>
              <a:ea typeface="Calibri"/>
              <a:cs typeface="Calibri"/>
              <a:sym typeface="Calibri"/>
            </a:endParaRPr>
          </a:p>
        </p:txBody>
      </p:sp>
      <p:sp>
        <p:nvSpPr>
          <p:cNvPr id="536" name="Google Shape;536;g265f387338e_0_494"/>
          <p:cNvSpPr/>
          <p:nvPr/>
        </p:nvSpPr>
        <p:spPr>
          <a:xfrm>
            <a:off x="15559445" y="6502400"/>
            <a:ext cx="4847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537" name="Google Shape;537;g265f387338e_0_494"/>
          <p:cNvPicPr preferRelativeResize="0"/>
          <p:nvPr/>
        </p:nvPicPr>
        <p:blipFill rotWithShape="1">
          <a:blip r:embed="rId10">
            <a:alphaModFix/>
          </a:blip>
          <a:srcRect b="0" l="0" r="0" t="0"/>
          <a:stretch/>
        </p:blipFill>
        <p:spPr>
          <a:xfrm>
            <a:off x="1270159" y="4114800"/>
            <a:ext cx="13768521" cy="8166100"/>
          </a:xfrm>
          <a:prstGeom prst="rect">
            <a:avLst/>
          </a:prstGeom>
          <a:noFill/>
          <a:ln>
            <a:noFill/>
          </a:ln>
        </p:spPr>
      </p:pic>
      <p:pic>
        <p:nvPicPr>
          <p:cNvPr descr=" " id="538" name="Google Shape;538;g265f387338e_0_494"/>
          <p:cNvPicPr preferRelativeResize="0"/>
          <p:nvPr/>
        </p:nvPicPr>
        <p:blipFill rotWithShape="1">
          <a:blip r:embed="rId11">
            <a:alphaModFix/>
          </a:blip>
          <a:srcRect b="0" l="0" r="0" t="0"/>
          <a:stretch/>
        </p:blipFill>
        <p:spPr>
          <a:xfrm>
            <a:off x="3200800" y="4457700"/>
            <a:ext cx="9894537" cy="6489700"/>
          </a:xfrm>
          <a:prstGeom prst="rect">
            <a:avLst/>
          </a:prstGeom>
          <a:noFill/>
          <a:ln>
            <a:noFill/>
          </a:ln>
        </p:spPr>
      </p:pic>
      <p:sp>
        <p:nvSpPr>
          <p:cNvPr id="539" name="Google Shape;539;g265f387338e_0_494"/>
          <p:cNvSpPr/>
          <p:nvPr/>
        </p:nvSpPr>
        <p:spPr>
          <a:xfrm>
            <a:off x="6854623" y="1689100"/>
            <a:ext cx="106905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Love Ya Like A Sister"/>
              <a:buNone/>
            </a:pPr>
            <a:r>
              <a:rPr b="0" i="0" lang="en-US" sz="8000" u="none" cap="none" strike="noStrike">
                <a:solidFill>
                  <a:srgbClr val="272727"/>
                </a:solidFill>
                <a:latin typeface="Love Ya Like A Sister"/>
                <a:ea typeface="Love Ya Like A Sister"/>
                <a:cs typeface="Love Ya Like A Sister"/>
                <a:sym typeface="Love Ya Like A Sister"/>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EADB"/>
        </a:solidFill>
      </p:bgPr>
    </p:bg>
    <p:spTree>
      <p:nvGrpSpPr>
        <p:cNvPr id="544" name="Shape 544"/>
        <p:cNvGrpSpPr/>
        <p:nvPr/>
      </p:nvGrpSpPr>
      <p:grpSpPr>
        <a:xfrm>
          <a:off x="0" y="0"/>
          <a:ext cx="0" cy="0"/>
          <a:chOff x="0" y="0"/>
          <a:chExt cx="0" cy="0"/>
        </a:xfrm>
      </p:grpSpPr>
      <p:pic>
        <p:nvPicPr>
          <p:cNvPr descr=" " id="545" name="Google Shape;545;g265f387338e_0_513"/>
          <p:cNvPicPr preferRelativeResize="0"/>
          <p:nvPr/>
        </p:nvPicPr>
        <p:blipFill rotWithShape="1">
          <a:blip r:embed="rId3">
            <a:alphaModFix/>
          </a:blip>
          <a:srcRect b="0" l="0" r="0" t="0"/>
          <a:stretch/>
        </p:blipFill>
        <p:spPr>
          <a:xfrm>
            <a:off x="-4026403" y="-5651500"/>
            <a:ext cx="6883214" cy="25011657"/>
          </a:xfrm>
          <a:prstGeom prst="rect">
            <a:avLst/>
          </a:prstGeom>
          <a:noFill/>
          <a:ln>
            <a:noFill/>
          </a:ln>
        </p:spPr>
      </p:pic>
      <p:pic>
        <p:nvPicPr>
          <p:cNvPr descr=" " id="546" name="Google Shape;546;g265f387338e_0_513"/>
          <p:cNvPicPr preferRelativeResize="0"/>
          <p:nvPr/>
        </p:nvPicPr>
        <p:blipFill rotWithShape="1">
          <a:blip r:embed="rId4">
            <a:alphaModFix/>
          </a:blip>
          <a:srcRect b="0" l="0" r="0" t="0"/>
          <a:stretch/>
        </p:blipFill>
        <p:spPr>
          <a:xfrm>
            <a:off x="20678184" y="-3594100"/>
            <a:ext cx="6820138" cy="24790923"/>
          </a:xfrm>
          <a:prstGeom prst="rect">
            <a:avLst/>
          </a:prstGeom>
          <a:noFill/>
          <a:ln>
            <a:noFill/>
          </a:ln>
        </p:spPr>
      </p:pic>
      <p:pic>
        <p:nvPicPr>
          <p:cNvPr descr=" " id="547" name="Google Shape;547;g265f387338e_0_513"/>
          <p:cNvPicPr preferRelativeResize="0"/>
          <p:nvPr/>
        </p:nvPicPr>
        <p:blipFill rotWithShape="1">
          <a:blip r:embed="rId5">
            <a:alphaModFix/>
          </a:blip>
          <a:srcRect b="0" l="0" r="0" t="0"/>
          <a:stretch/>
        </p:blipFill>
        <p:spPr>
          <a:xfrm>
            <a:off x="18925365" y="927100"/>
            <a:ext cx="4217563" cy="1914500"/>
          </a:xfrm>
          <a:prstGeom prst="rect">
            <a:avLst/>
          </a:prstGeom>
          <a:noFill/>
          <a:ln>
            <a:noFill/>
          </a:ln>
        </p:spPr>
      </p:pic>
      <p:pic>
        <p:nvPicPr>
          <p:cNvPr descr=" " id="548" name="Google Shape;548;g265f387338e_0_513"/>
          <p:cNvPicPr preferRelativeResize="0"/>
          <p:nvPr/>
        </p:nvPicPr>
        <p:blipFill rotWithShape="1">
          <a:blip r:embed="rId6">
            <a:alphaModFix/>
          </a:blip>
          <a:srcRect b="0" l="0" r="0" t="0"/>
          <a:stretch/>
        </p:blipFill>
        <p:spPr>
          <a:xfrm>
            <a:off x="2527619" y="12496800"/>
            <a:ext cx="4051673" cy="1910209"/>
          </a:xfrm>
          <a:prstGeom prst="rect">
            <a:avLst/>
          </a:prstGeom>
          <a:noFill/>
          <a:ln>
            <a:noFill/>
          </a:ln>
        </p:spPr>
      </p:pic>
      <p:pic>
        <p:nvPicPr>
          <p:cNvPr descr=" " id="549" name="Google Shape;549;g265f387338e_0_513"/>
          <p:cNvPicPr preferRelativeResize="0"/>
          <p:nvPr/>
        </p:nvPicPr>
        <p:blipFill rotWithShape="1">
          <a:blip r:embed="rId7">
            <a:alphaModFix/>
          </a:blip>
          <a:srcRect b="0" l="0" r="0" t="0"/>
          <a:stretch/>
        </p:blipFill>
        <p:spPr>
          <a:xfrm>
            <a:off x="685887" y="774700"/>
            <a:ext cx="3856512" cy="928191"/>
          </a:xfrm>
          <a:prstGeom prst="rect">
            <a:avLst/>
          </a:prstGeom>
          <a:noFill/>
          <a:ln>
            <a:noFill/>
          </a:ln>
        </p:spPr>
      </p:pic>
      <p:pic>
        <p:nvPicPr>
          <p:cNvPr descr=" " id="550" name="Google Shape;550;g265f387338e_0_513"/>
          <p:cNvPicPr preferRelativeResize="0"/>
          <p:nvPr/>
        </p:nvPicPr>
        <p:blipFill rotWithShape="1">
          <a:blip r:embed="rId8">
            <a:alphaModFix/>
          </a:blip>
          <a:srcRect b="0" l="0" r="0" t="0"/>
          <a:stretch/>
        </p:blipFill>
        <p:spPr>
          <a:xfrm>
            <a:off x="21579997" y="11645900"/>
            <a:ext cx="1968746" cy="1765300"/>
          </a:xfrm>
          <a:prstGeom prst="rect">
            <a:avLst/>
          </a:prstGeom>
          <a:noFill/>
          <a:ln>
            <a:noFill/>
          </a:ln>
        </p:spPr>
      </p:pic>
      <p:pic>
        <p:nvPicPr>
          <p:cNvPr descr=" " id="551" name="Google Shape;551;g265f387338e_0_513"/>
          <p:cNvPicPr preferRelativeResize="0"/>
          <p:nvPr/>
        </p:nvPicPr>
        <p:blipFill rotWithShape="1">
          <a:blip r:embed="rId9">
            <a:alphaModFix/>
          </a:blip>
          <a:srcRect b="0" l="0" r="0" t="0"/>
          <a:stretch/>
        </p:blipFill>
        <p:spPr>
          <a:xfrm>
            <a:off x="2210076" y="6032500"/>
            <a:ext cx="1930644" cy="2196802"/>
          </a:xfrm>
          <a:prstGeom prst="rect">
            <a:avLst/>
          </a:prstGeom>
          <a:noFill/>
          <a:ln>
            <a:noFill/>
          </a:ln>
        </p:spPr>
      </p:pic>
      <p:sp>
        <p:nvSpPr>
          <p:cNvPr id="552" name="Google Shape;552;g265f387338e_0_51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3" name="Google Shape;553;g265f387338e_0_513"/>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554" name="Google Shape;554;g265f387338e_0_513"/>
          <p:cNvSpPr/>
          <p:nvPr/>
        </p:nvSpPr>
        <p:spPr>
          <a:xfrm>
            <a:off x="11825178" y="4241800"/>
            <a:ext cx="87387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265f387338e_0_513"/>
          <p:cNvSpPr/>
          <p:nvPr/>
        </p:nvSpPr>
        <p:spPr>
          <a:xfrm>
            <a:off x="11825178" y="4241800"/>
            <a:ext cx="87387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g265f387338e_0_513"/>
          <p:cNvSpPr/>
          <p:nvPr/>
        </p:nvSpPr>
        <p:spPr>
          <a:xfrm>
            <a:off x="11825178" y="4241800"/>
            <a:ext cx="8941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ove Ya Like A Sister"/>
              <a:buNone/>
            </a:pPr>
            <a:r>
              <a:rPr b="0" i="0" lang="en-US" sz="4800" u="none" cap="none" strike="noStrike">
                <a:solidFill>
                  <a:srgbClr val="0E0E0E"/>
                </a:solidFill>
                <a:latin typeface="Love Ya Like A Sister"/>
                <a:ea typeface="Love Ya Like A Sister"/>
                <a:cs typeface="Love Ya Like A Sister"/>
                <a:sym typeface="Love Ya Like A Sister"/>
              </a:rPr>
              <a:t>An Mobile App</a:t>
            </a:r>
            <a:endParaRPr b="0" i="0" sz="4800" u="none" cap="none" strike="noStrike">
              <a:solidFill>
                <a:schemeClr val="dk1"/>
              </a:solidFill>
              <a:latin typeface="Calibri"/>
              <a:ea typeface="Calibri"/>
              <a:cs typeface="Calibri"/>
              <a:sym typeface="Calibri"/>
            </a:endParaRPr>
          </a:p>
        </p:txBody>
      </p:sp>
      <p:sp>
        <p:nvSpPr>
          <p:cNvPr id="557" name="Google Shape;557;g265f387338e_0_513"/>
          <p:cNvSpPr/>
          <p:nvPr/>
        </p:nvSpPr>
        <p:spPr>
          <a:xfrm>
            <a:off x="11825178" y="52070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558" name="Google Shape;558;g265f387338e_0_513"/>
          <p:cNvSpPr/>
          <p:nvPr/>
        </p:nvSpPr>
        <p:spPr>
          <a:xfrm>
            <a:off x="11825178" y="82804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559" name="Google Shape;559;g265f387338e_0_513"/>
          <p:cNvSpPr/>
          <p:nvPr/>
        </p:nvSpPr>
        <p:spPr>
          <a:xfrm>
            <a:off x="11825178" y="1981200"/>
            <a:ext cx="129006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Love Ya Like A Sister"/>
              <a:buNone/>
            </a:pPr>
            <a:r>
              <a:rPr b="0" i="0" lang="en-US" sz="8000" u="none" cap="none" strike="noStrike">
                <a:solidFill>
                  <a:srgbClr val="272727"/>
                </a:solidFill>
                <a:latin typeface="Love Ya Like A Sister"/>
                <a:ea typeface="Love Ya Like A Sister"/>
                <a:cs typeface="Love Ya Like A Sister"/>
                <a:sym typeface="Love Ya Like A Sister"/>
              </a:rPr>
              <a:t>The Future of Fantasy</a:t>
            </a:r>
            <a:endParaRPr b="0" i="0" sz="8000" u="none" cap="none" strike="noStrike">
              <a:solidFill>
                <a:schemeClr val="dk1"/>
              </a:solidFill>
              <a:latin typeface="Calibri"/>
              <a:ea typeface="Calibri"/>
              <a:cs typeface="Calibri"/>
              <a:sym typeface="Calibri"/>
            </a:endParaRPr>
          </a:p>
        </p:txBody>
      </p:sp>
      <p:pic>
        <p:nvPicPr>
          <p:cNvPr descr=" " id="560" name="Google Shape;560;g265f387338e_0_513"/>
          <p:cNvPicPr preferRelativeResize="0"/>
          <p:nvPr/>
        </p:nvPicPr>
        <p:blipFill rotWithShape="1">
          <a:blip r:embed="rId11">
            <a:alphaModFix/>
          </a:blip>
          <a:srcRect b="0" l="0" r="0" t="0"/>
          <a:stretch/>
        </p:blipFill>
        <p:spPr>
          <a:xfrm>
            <a:off x="4470959" y="1028700"/>
            <a:ext cx="5474384" cy="11849100"/>
          </a:xfrm>
          <a:prstGeom prst="rect">
            <a:avLst/>
          </a:prstGeom>
          <a:noFill/>
          <a:ln>
            <a:noFill/>
          </a:ln>
        </p:spPr>
      </p:pic>
      <p:pic>
        <p:nvPicPr>
          <p:cNvPr descr=" " id="561" name="Google Shape;561;g265f387338e_0_513"/>
          <p:cNvPicPr preferRelativeResize="0"/>
          <p:nvPr/>
        </p:nvPicPr>
        <p:blipFill rotWithShape="1">
          <a:blip r:embed="rId12">
            <a:alphaModFix/>
          </a:blip>
          <a:srcRect b="0" l="0" r="0" t="0"/>
          <a:stretch/>
        </p:blipFill>
        <p:spPr>
          <a:xfrm>
            <a:off x="4661483"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EADB"/>
        </a:solidFill>
      </p:bgPr>
    </p:bg>
    <p:spTree>
      <p:nvGrpSpPr>
        <p:cNvPr id="566" name="Shape 566"/>
        <p:cNvGrpSpPr/>
        <p:nvPr/>
      </p:nvGrpSpPr>
      <p:grpSpPr>
        <a:xfrm>
          <a:off x="0" y="0"/>
          <a:ext cx="0" cy="0"/>
          <a:chOff x="0" y="0"/>
          <a:chExt cx="0" cy="0"/>
        </a:xfrm>
      </p:grpSpPr>
      <p:pic>
        <p:nvPicPr>
          <p:cNvPr descr=" " id="567" name="Google Shape;567;g265f387338e_0_53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68" name="Google Shape;568;g265f387338e_0_53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9" name="Google Shape;569;g265f387338e_0_53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70" name="Google Shape;570;g265f387338e_0_534"/>
          <p:cNvSpPr/>
          <p:nvPr/>
        </p:nvSpPr>
        <p:spPr>
          <a:xfrm>
            <a:off x="15690694" y="698500"/>
            <a:ext cx="7464300" cy="2878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Love Ya Like A Sister"/>
              <a:buNone/>
            </a:pPr>
            <a:r>
              <a:rPr b="0" i="0" lang="en-US" sz="8000" u="none" cap="none" strike="noStrike">
                <a:solidFill>
                  <a:srgbClr val="272727"/>
                </a:solidFill>
                <a:latin typeface="Love Ya Like A Sister"/>
                <a:ea typeface="Love Ya Like A Sister"/>
                <a:cs typeface="Love Ya Like A Sister"/>
                <a:sym typeface="Love Ya Like A Sister"/>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EADB"/>
        </a:solidFill>
      </p:bgPr>
    </p:bg>
    <p:spTree>
      <p:nvGrpSpPr>
        <p:cNvPr id="575" name="Shape 575"/>
        <p:cNvGrpSpPr/>
        <p:nvPr/>
      </p:nvGrpSpPr>
      <p:grpSpPr>
        <a:xfrm>
          <a:off x="0" y="0"/>
          <a:ext cx="0" cy="0"/>
          <a:chOff x="0" y="0"/>
          <a:chExt cx="0" cy="0"/>
        </a:xfrm>
      </p:grpSpPr>
      <p:pic>
        <p:nvPicPr>
          <p:cNvPr descr=" " id="576" name="Google Shape;576;g265f387338e_0_542"/>
          <p:cNvPicPr preferRelativeResize="0"/>
          <p:nvPr/>
        </p:nvPicPr>
        <p:blipFill rotWithShape="1">
          <a:blip r:embed="rId3">
            <a:alphaModFix/>
          </a:blip>
          <a:srcRect b="0" l="0" r="0" t="0"/>
          <a:stretch/>
        </p:blipFill>
        <p:spPr>
          <a:xfrm>
            <a:off x="-4026403" y="-5651500"/>
            <a:ext cx="6883214" cy="25011657"/>
          </a:xfrm>
          <a:prstGeom prst="rect">
            <a:avLst/>
          </a:prstGeom>
          <a:noFill/>
          <a:ln>
            <a:noFill/>
          </a:ln>
        </p:spPr>
      </p:pic>
      <p:pic>
        <p:nvPicPr>
          <p:cNvPr descr=" " id="577" name="Google Shape;577;g265f387338e_0_542"/>
          <p:cNvPicPr preferRelativeResize="0"/>
          <p:nvPr/>
        </p:nvPicPr>
        <p:blipFill rotWithShape="1">
          <a:blip r:embed="rId4">
            <a:alphaModFix/>
          </a:blip>
          <a:srcRect b="0" l="0" r="0" t="0"/>
          <a:stretch/>
        </p:blipFill>
        <p:spPr>
          <a:xfrm>
            <a:off x="20678184" y="-3594100"/>
            <a:ext cx="6820138" cy="24790923"/>
          </a:xfrm>
          <a:prstGeom prst="rect">
            <a:avLst/>
          </a:prstGeom>
          <a:noFill/>
          <a:ln>
            <a:noFill/>
          </a:ln>
        </p:spPr>
      </p:pic>
      <p:pic>
        <p:nvPicPr>
          <p:cNvPr descr=" " id="578" name="Google Shape;578;g265f387338e_0_542"/>
          <p:cNvPicPr preferRelativeResize="0"/>
          <p:nvPr/>
        </p:nvPicPr>
        <p:blipFill rotWithShape="1">
          <a:blip r:embed="rId5">
            <a:alphaModFix/>
          </a:blip>
          <a:srcRect b="0" l="0" r="0" t="0"/>
          <a:stretch/>
        </p:blipFill>
        <p:spPr>
          <a:xfrm>
            <a:off x="2527619" y="12496800"/>
            <a:ext cx="4051673" cy="1910209"/>
          </a:xfrm>
          <a:prstGeom prst="rect">
            <a:avLst/>
          </a:prstGeom>
          <a:noFill/>
          <a:ln>
            <a:noFill/>
          </a:ln>
        </p:spPr>
      </p:pic>
      <p:pic>
        <p:nvPicPr>
          <p:cNvPr descr=" " id="579" name="Google Shape;579;g265f387338e_0_542"/>
          <p:cNvPicPr preferRelativeResize="0"/>
          <p:nvPr/>
        </p:nvPicPr>
        <p:blipFill rotWithShape="1">
          <a:blip r:embed="rId6">
            <a:alphaModFix/>
          </a:blip>
          <a:srcRect b="0" l="0" r="0" t="0"/>
          <a:stretch/>
        </p:blipFill>
        <p:spPr>
          <a:xfrm>
            <a:off x="21579997" y="11645900"/>
            <a:ext cx="1968746" cy="1765300"/>
          </a:xfrm>
          <a:prstGeom prst="rect">
            <a:avLst/>
          </a:prstGeom>
          <a:noFill/>
          <a:ln>
            <a:noFill/>
          </a:ln>
        </p:spPr>
      </p:pic>
      <p:pic>
        <p:nvPicPr>
          <p:cNvPr descr=" " id="580" name="Google Shape;580;g265f387338e_0_542"/>
          <p:cNvPicPr preferRelativeResize="0"/>
          <p:nvPr/>
        </p:nvPicPr>
        <p:blipFill rotWithShape="1">
          <a:blip r:embed="rId7">
            <a:alphaModFix/>
          </a:blip>
          <a:srcRect b="0" l="0" r="0" t="0"/>
          <a:stretch/>
        </p:blipFill>
        <p:spPr>
          <a:xfrm>
            <a:off x="21186248" y="12700000"/>
            <a:ext cx="3200800" cy="1016000"/>
          </a:xfrm>
          <a:prstGeom prst="rect">
            <a:avLst/>
          </a:prstGeom>
          <a:noFill/>
          <a:ln>
            <a:noFill/>
          </a:ln>
        </p:spPr>
      </p:pic>
      <p:pic>
        <p:nvPicPr>
          <p:cNvPr descr=" " id="581" name="Google Shape;581;g265f387338e_0_542"/>
          <p:cNvPicPr preferRelativeResize="0"/>
          <p:nvPr/>
        </p:nvPicPr>
        <p:blipFill rotWithShape="1">
          <a:blip r:embed="rId8">
            <a:alphaModFix/>
          </a:blip>
          <a:srcRect b="0" l="0" r="0" t="0"/>
          <a:stretch/>
        </p:blipFill>
        <p:spPr>
          <a:xfrm>
            <a:off x="8332241" y="3390900"/>
            <a:ext cx="14479810" cy="7861300"/>
          </a:xfrm>
          <a:prstGeom prst="rect">
            <a:avLst/>
          </a:prstGeom>
          <a:noFill/>
          <a:ln>
            <a:noFill/>
          </a:ln>
        </p:spPr>
      </p:pic>
      <p:sp>
        <p:nvSpPr>
          <p:cNvPr id="582" name="Google Shape;582;g265f387338e_0_542"/>
          <p:cNvSpPr/>
          <p:nvPr/>
        </p:nvSpPr>
        <p:spPr>
          <a:xfrm>
            <a:off x="5025595" y="457200"/>
            <a:ext cx="143487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Love Ya Like A Sister"/>
              <a:buNone/>
            </a:pPr>
            <a:r>
              <a:rPr b="0" i="0" lang="en-US" sz="8000" u="none" cap="none" strike="noStrike">
                <a:solidFill>
                  <a:srgbClr val="272727"/>
                </a:solidFill>
                <a:latin typeface="Love Ya Like A Sister"/>
                <a:ea typeface="Love Ya Like A Sister"/>
                <a:cs typeface="Love Ya Like A Sister"/>
                <a:sym typeface="Love Ya Like A Sister"/>
              </a:rPr>
              <a:t>Fantasy Realm at a Glance</a:t>
            </a:r>
            <a:endParaRPr b="0" i="0" sz="8000" u="none" cap="none" strike="noStrike">
              <a:solidFill>
                <a:schemeClr val="dk1"/>
              </a:solidFill>
              <a:latin typeface="Calibri"/>
              <a:ea typeface="Calibri"/>
              <a:cs typeface="Calibri"/>
              <a:sym typeface="Calibri"/>
            </a:endParaRPr>
          </a:p>
        </p:txBody>
      </p:sp>
      <p:sp>
        <p:nvSpPr>
          <p:cNvPr id="583" name="Google Shape;583;g265f387338e_0_542"/>
          <p:cNvSpPr/>
          <p:nvPr/>
        </p:nvSpPr>
        <p:spPr>
          <a:xfrm>
            <a:off x="1016127" y="2400300"/>
            <a:ext cx="7062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g265f387338e_0_542"/>
          <p:cNvSpPr/>
          <p:nvPr/>
        </p:nvSpPr>
        <p:spPr>
          <a:xfrm>
            <a:off x="1016127" y="2400300"/>
            <a:ext cx="7062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g265f387338e_0_542"/>
          <p:cNvSpPr/>
          <p:nvPr/>
        </p:nvSpPr>
        <p:spPr>
          <a:xfrm>
            <a:off x="1016127" y="2400300"/>
            <a:ext cx="7265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ove Ya Like A Sister"/>
              <a:buNone/>
            </a:pPr>
            <a:r>
              <a:rPr b="0" i="0" lang="en-US" sz="4800" u="none" cap="none" strike="noStrike">
                <a:solidFill>
                  <a:srgbClr val="0E0E0E"/>
                </a:solidFill>
                <a:latin typeface="Love Ya Like A Sister"/>
                <a:ea typeface="Love Ya Like A Sister"/>
                <a:cs typeface="Love Ya Like A Sister"/>
                <a:sym typeface="Love Ya Like A Sister"/>
              </a:rPr>
              <a:t>The Enchanted Forest</a:t>
            </a:r>
            <a:endParaRPr b="0" i="0" sz="4800" u="none" cap="none" strike="noStrike">
              <a:solidFill>
                <a:schemeClr val="dk1"/>
              </a:solidFill>
              <a:latin typeface="Calibri"/>
              <a:ea typeface="Calibri"/>
              <a:cs typeface="Calibri"/>
              <a:sym typeface="Calibri"/>
            </a:endParaRPr>
          </a:p>
        </p:txBody>
      </p:sp>
      <p:sp>
        <p:nvSpPr>
          <p:cNvPr id="586" name="Google Shape;586;g265f387338e_0_542"/>
          <p:cNvSpPr/>
          <p:nvPr/>
        </p:nvSpPr>
        <p:spPr>
          <a:xfrm>
            <a:off x="1016127" y="3263900"/>
            <a:ext cx="71976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87" name="Google Shape;587;g265f387338e_0_542"/>
          <p:cNvSpPr/>
          <p:nvPr/>
        </p:nvSpPr>
        <p:spPr>
          <a:xfrm>
            <a:off x="1016127" y="5702300"/>
            <a:ext cx="7062000" cy="269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g265f387338e_0_542"/>
          <p:cNvSpPr/>
          <p:nvPr/>
        </p:nvSpPr>
        <p:spPr>
          <a:xfrm>
            <a:off x="1016127" y="5702300"/>
            <a:ext cx="7062000" cy="269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g265f387338e_0_542"/>
          <p:cNvSpPr/>
          <p:nvPr/>
        </p:nvSpPr>
        <p:spPr>
          <a:xfrm>
            <a:off x="1016127" y="5702300"/>
            <a:ext cx="7265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ove Ya Like A Sister"/>
              <a:buNone/>
            </a:pPr>
            <a:r>
              <a:rPr b="0" i="0" lang="en-US" sz="4800" u="none" cap="none" strike="noStrike">
                <a:solidFill>
                  <a:srgbClr val="0E0E0E"/>
                </a:solidFill>
                <a:latin typeface="Love Ya Like A Sister"/>
                <a:ea typeface="Love Ya Like A Sister"/>
                <a:cs typeface="Love Ya Like A Sister"/>
                <a:sym typeface="Love Ya Like A Sister"/>
              </a:rPr>
              <a:t>The Crystal Caves</a:t>
            </a:r>
            <a:endParaRPr b="0" i="0" sz="4800" u="none" cap="none" strike="noStrike">
              <a:solidFill>
                <a:schemeClr val="dk1"/>
              </a:solidFill>
              <a:latin typeface="Calibri"/>
              <a:ea typeface="Calibri"/>
              <a:cs typeface="Calibri"/>
              <a:sym typeface="Calibri"/>
            </a:endParaRPr>
          </a:p>
        </p:txBody>
      </p:sp>
      <p:sp>
        <p:nvSpPr>
          <p:cNvPr id="590" name="Google Shape;590;g265f387338e_0_542"/>
          <p:cNvSpPr/>
          <p:nvPr/>
        </p:nvSpPr>
        <p:spPr>
          <a:xfrm>
            <a:off x="1016127" y="6565900"/>
            <a:ext cx="71976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591" name="Google Shape;591;g265f387338e_0_542"/>
          <p:cNvSpPr/>
          <p:nvPr/>
        </p:nvSpPr>
        <p:spPr>
          <a:xfrm>
            <a:off x="1016127" y="9613900"/>
            <a:ext cx="7062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g265f387338e_0_542"/>
          <p:cNvSpPr/>
          <p:nvPr/>
        </p:nvSpPr>
        <p:spPr>
          <a:xfrm>
            <a:off x="1016127" y="9613900"/>
            <a:ext cx="7062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g265f387338e_0_542"/>
          <p:cNvSpPr/>
          <p:nvPr/>
        </p:nvSpPr>
        <p:spPr>
          <a:xfrm>
            <a:off x="1016127" y="9613900"/>
            <a:ext cx="7265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ove Ya Like A Sister"/>
              <a:buNone/>
            </a:pPr>
            <a:r>
              <a:rPr b="0" i="0" lang="en-US" sz="4800" u="none" cap="none" strike="noStrike">
                <a:solidFill>
                  <a:srgbClr val="0E0E0E"/>
                </a:solidFill>
                <a:latin typeface="Love Ya Like A Sister"/>
                <a:ea typeface="Love Ya Like A Sister"/>
                <a:cs typeface="Love Ya Like A Sister"/>
                <a:sym typeface="Love Ya Like A Sister"/>
              </a:rPr>
              <a:t>The Dragon's Lair</a:t>
            </a:r>
            <a:endParaRPr b="0" i="0" sz="4800" u="none" cap="none" strike="noStrike">
              <a:solidFill>
                <a:schemeClr val="dk1"/>
              </a:solidFill>
              <a:latin typeface="Calibri"/>
              <a:ea typeface="Calibri"/>
              <a:cs typeface="Calibri"/>
              <a:sym typeface="Calibri"/>
            </a:endParaRPr>
          </a:p>
        </p:txBody>
      </p:sp>
      <p:sp>
        <p:nvSpPr>
          <p:cNvPr id="594" name="Google Shape;594;g265f387338e_0_542"/>
          <p:cNvSpPr/>
          <p:nvPr/>
        </p:nvSpPr>
        <p:spPr>
          <a:xfrm>
            <a:off x="1016127" y="10477500"/>
            <a:ext cx="71976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EADB"/>
        </a:solidFill>
      </p:bgPr>
    </p:bg>
    <p:spTree>
      <p:nvGrpSpPr>
        <p:cNvPr id="36" name="Shape 36"/>
        <p:cNvGrpSpPr/>
        <p:nvPr/>
      </p:nvGrpSpPr>
      <p:grpSpPr>
        <a:xfrm>
          <a:off x="0" y="0"/>
          <a:ext cx="0" cy="0"/>
          <a:chOff x="0" y="0"/>
          <a:chExt cx="0" cy="0"/>
        </a:xfrm>
      </p:grpSpPr>
      <p:pic>
        <p:nvPicPr>
          <p:cNvPr descr=" " id="37" name="Google Shape;37;g265f387338e_0_20"/>
          <p:cNvPicPr preferRelativeResize="0"/>
          <p:nvPr/>
        </p:nvPicPr>
        <p:blipFill rotWithShape="1">
          <a:blip r:embed="rId3">
            <a:alphaModFix/>
          </a:blip>
          <a:srcRect b="0" l="0" r="0" t="0"/>
          <a:stretch/>
        </p:blipFill>
        <p:spPr>
          <a:xfrm>
            <a:off x="-787498" y="-660400"/>
            <a:ext cx="6655632" cy="4025900"/>
          </a:xfrm>
          <a:prstGeom prst="rect">
            <a:avLst/>
          </a:prstGeom>
          <a:noFill/>
          <a:ln>
            <a:noFill/>
          </a:ln>
        </p:spPr>
      </p:pic>
      <p:pic>
        <p:nvPicPr>
          <p:cNvPr descr=" " id="38" name="Google Shape;38;g265f387338e_0_20"/>
          <p:cNvPicPr preferRelativeResize="0"/>
          <p:nvPr/>
        </p:nvPicPr>
        <p:blipFill rotWithShape="1">
          <a:blip r:embed="rId4">
            <a:alphaModFix/>
          </a:blip>
          <a:srcRect b="0" l="0" r="0" t="0"/>
          <a:stretch/>
        </p:blipFill>
        <p:spPr>
          <a:xfrm>
            <a:off x="-1638505" y="711200"/>
            <a:ext cx="5753819" cy="1143000"/>
          </a:xfrm>
          <a:prstGeom prst="rect">
            <a:avLst/>
          </a:prstGeom>
          <a:noFill/>
          <a:ln>
            <a:noFill/>
          </a:ln>
        </p:spPr>
      </p:pic>
      <p:pic>
        <p:nvPicPr>
          <p:cNvPr descr=" " id="39" name="Google Shape;39;g265f387338e_0_20"/>
          <p:cNvPicPr preferRelativeResize="0"/>
          <p:nvPr/>
        </p:nvPicPr>
        <p:blipFill rotWithShape="1">
          <a:blip r:embed="rId5">
            <a:alphaModFix/>
          </a:blip>
          <a:srcRect b="0" l="0" r="0" t="0"/>
          <a:stretch/>
        </p:blipFill>
        <p:spPr>
          <a:xfrm>
            <a:off x="18226778" y="-660400"/>
            <a:ext cx="7836879" cy="4749800"/>
          </a:xfrm>
          <a:prstGeom prst="rect">
            <a:avLst/>
          </a:prstGeom>
          <a:noFill/>
          <a:ln>
            <a:noFill/>
          </a:ln>
        </p:spPr>
      </p:pic>
      <p:pic>
        <p:nvPicPr>
          <p:cNvPr descr=" " id="40" name="Google Shape;40;g265f387338e_0_20"/>
          <p:cNvPicPr preferRelativeResize="0"/>
          <p:nvPr/>
        </p:nvPicPr>
        <p:blipFill rotWithShape="1">
          <a:blip r:embed="rId6">
            <a:alphaModFix/>
          </a:blip>
          <a:srcRect b="0" l="0" r="0" t="0"/>
          <a:stretch/>
        </p:blipFill>
        <p:spPr>
          <a:xfrm>
            <a:off x="12193527" y="10286998"/>
            <a:ext cx="16230003" cy="4777344"/>
          </a:xfrm>
          <a:prstGeom prst="rect">
            <a:avLst/>
          </a:prstGeom>
          <a:noFill/>
          <a:ln>
            <a:noFill/>
          </a:ln>
        </p:spPr>
      </p:pic>
      <p:pic>
        <p:nvPicPr>
          <p:cNvPr descr=" " id="41" name="Google Shape;41;g265f387338e_0_20"/>
          <p:cNvPicPr preferRelativeResize="0"/>
          <p:nvPr/>
        </p:nvPicPr>
        <p:blipFill rotWithShape="1">
          <a:blip r:embed="rId7">
            <a:alphaModFix/>
          </a:blip>
          <a:srcRect b="0" l="0" r="0" t="0"/>
          <a:stretch/>
        </p:blipFill>
        <p:spPr>
          <a:xfrm>
            <a:off x="1232051" y="11785598"/>
            <a:ext cx="1108424" cy="1206469"/>
          </a:xfrm>
          <a:prstGeom prst="rect">
            <a:avLst/>
          </a:prstGeom>
          <a:noFill/>
          <a:ln>
            <a:noFill/>
          </a:ln>
        </p:spPr>
      </p:pic>
      <p:sp>
        <p:nvSpPr>
          <p:cNvPr id="42" name="Google Shape;42;g265f387338e_0_2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 name="Google Shape;43;g265f387338e_0_2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44" name="Google Shape;44;g265f387338e_0_20"/>
          <p:cNvSpPr/>
          <p:nvPr/>
        </p:nvSpPr>
        <p:spPr>
          <a:xfrm>
            <a:off x="10563487" y="3365500"/>
            <a:ext cx="6638700" cy="2561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Love Ya Like A Sister"/>
              <a:buNone/>
            </a:pPr>
            <a:r>
              <a:rPr b="0" i="0" lang="en-US" sz="12800" u="none" cap="none" strike="noStrike">
                <a:solidFill>
                  <a:srgbClr val="272727"/>
                </a:solidFill>
                <a:latin typeface="Love Ya Like A Sister"/>
                <a:ea typeface="Love Ya Like A Sister"/>
                <a:cs typeface="Love Ya Like A Sister"/>
                <a:sym typeface="Love Ya Like A Sister"/>
              </a:rPr>
              <a:t>Welcome</a:t>
            </a:r>
            <a:endParaRPr b="0" i="0" sz="12800" u="none" cap="none" strike="noStrike">
              <a:solidFill>
                <a:schemeClr val="dk1"/>
              </a:solidFill>
              <a:latin typeface="Calibri"/>
              <a:ea typeface="Calibri"/>
              <a:cs typeface="Calibri"/>
              <a:sym typeface="Calibri"/>
            </a:endParaRPr>
          </a:p>
        </p:txBody>
      </p:sp>
      <p:sp>
        <p:nvSpPr>
          <p:cNvPr id="45" name="Google Shape;45;g265f387338e_0_20"/>
          <p:cNvSpPr/>
          <p:nvPr/>
        </p:nvSpPr>
        <p:spPr>
          <a:xfrm>
            <a:off x="10859857" y="5803900"/>
            <a:ext cx="10182300" cy="379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46" name="Google Shape;46;g265f387338e_0_20"/>
          <p:cNvPicPr preferRelativeResize="0"/>
          <p:nvPr/>
        </p:nvPicPr>
        <p:blipFill rotWithShape="1">
          <a:blip r:embed="rId9">
            <a:alphaModFix/>
          </a:blip>
          <a:srcRect b="0" l="0" r="0" t="0"/>
          <a:stretch/>
        </p:blipFill>
        <p:spPr>
          <a:xfrm>
            <a:off x="2337092" y="266700"/>
            <a:ext cx="7437700" cy="1211554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EADB"/>
        </a:solidFill>
      </p:bgPr>
    </p:bg>
    <p:spTree>
      <p:nvGrpSpPr>
        <p:cNvPr id="599" name="Shape 599"/>
        <p:cNvGrpSpPr/>
        <p:nvPr/>
      </p:nvGrpSpPr>
      <p:grpSpPr>
        <a:xfrm>
          <a:off x="0" y="0"/>
          <a:ext cx="0" cy="0"/>
          <a:chOff x="0" y="0"/>
          <a:chExt cx="0" cy="0"/>
        </a:xfrm>
      </p:grpSpPr>
      <p:pic>
        <p:nvPicPr>
          <p:cNvPr descr=" " id="600" name="Google Shape;600;g265f387338e_0_565"/>
          <p:cNvPicPr preferRelativeResize="0"/>
          <p:nvPr/>
        </p:nvPicPr>
        <p:blipFill rotWithShape="1">
          <a:blip r:embed="rId3">
            <a:alphaModFix/>
          </a:blip>
          <a:srcRect b="0" l="0" r="0" t="0"/>
          <a:stretch/>
        </p:blipFill>
        <p:spPr>
          <a:xfrm>
            <a:off x="-1409876" y="-774700"/>
            <a:ext cx="7432326" cy="4337769"/>
          </a:xfrm>
          <a:prstGeom prst="rect">
            <a:avLst/>
          </a:prstGeom>
          <a:noFill/>
          <a:ln>
            <a:noFill/>
          </a:ln>
        </p:spPr>
      </p:pic>
      <p:pic>
        <p:nvPicPr>
          <p:cNvPr descr=" " id="601" name="Google Shape;601;g265f387338e_0_565"/>
          <p:cNvPicPr preferRelativeResize="0"/>
          <p:nvPr/>
        </p:nvPicPr>
        <p:blipFill rotWithShape="1">
          <a:blip r:embed="rId4">
            <a:alphaModFix/>
          </a:blip>
          <a:srcRect b="0" l="0" r="0" t="0"/>
          <a:stretch/>
        </p:blipFill>
        <p:spPr>
          <a:xfrm>
            <a:off x="1521511" y="1067098"/>
            <a:ext cx="800439" cy="719609"/>
          </a:xfrm>
          <a:prstGeom prst="rect">
            <a:avLst/>
          </a:prstGeom>
          <a:noFill/>
          <a:ln>
            <a:noFill/>
          </a:ln>
        </p:spPr>
      </p:pic>
      <p:pic>
        <p:nvPicPr>
          <p:cNvPr descr=" " id="602" name="Google Shape;602;g265f387338e_0_565"/>
          <p:cNvPicPr preferRelativeResize="0"/>
          <p:nvPr/>
        </p:nvPicPr>
        <p:blipFill rotWithShape="1">
          <a:blip r:embed="rId5">
            <a:alphaModFix/>
          </a:blip>
          <a:srcRect b="0" l="0" r="0" t="0"/>
          <a:stretch/>
        </p:blipFill>
        <p:spPr>
          <a:xfrm>
            <a:off x="17845730" y="10325100"/>
            <a:ext cx="7476757" cy="4137223"/>
          </a:xfrm>
          <a:prstGeom prst="rect">
            <a:avLst/>
          </a:prstGeom>
          <a:noFill/>
          <a:ln>
            <a:noFill/>
          </a:ln>
        </p:spPr>
      </p:pic>
      <p:pic>
        <p:nvPicPr>
          <p:cNvPr descr=" " id="603" name="Google Shape;603;g265f387338e_0_565"/>
          <p:cNvPicPr preferRelativeResize="0"/>
          <p:nvPr/>
        </p:nvPicPr>
        <p:blipFill rotWithShape="1">
          <a:blip r:embed="rId6">
            <a:alphaModFix/>
          </a:blip>
          <a:srcRect b="0" l="0" r="0" t="0"/>
          <a:stretch/>
        </p:blipFill>
        <p:spPr>
          <a:xfrm>
            <a:off x="19151389" y="11973123"/>
            <a:ext cx="5441111" cy="2193925"/>
          </a:xfrm>
          <a:prstGeom prst="rect">
            <a:avLst/>
          </a:prstGeom>
          <a:noFill/>
          <a:ln>
            <a:noFill/>
          </a:ln>
        </p:spPr>
      </p:pic>
      <p:pic>
        <p:nvPicPr>
          <p:cNvPr descr=" " id="604" name="Google Shape;604;g265f387338e_0_565"/>
          <p:cNvPicPr preferRelativeResize="0"/>
          <p:nvPr/>
        </p:nvPicPr>
        <p:blipFill rotWithShape="1">
          <a:blip r:embed="rId7">
            <a:alphaModFix/>
          </a:blip>
          <a:srcRect b="0" l="0" r="0" t="0"/>
          <a:stretch/>
        </p:blipFill>
        <p:spPr>
          <a:xfrm>
            <a:off x="-6185672" y="9601200"/>
            <a:ext cx="18380485" cy="6322293"/>
          </a:xfrm>
          <a:prstGeom prst="rect">
            <a:avLst/>
          </a:prstGeom>
          <a:noFill/>
          <a:ln>
            <a:noFill/>
          </a:ln>
        </p:spPr>
      </p:pic>
      <p:pic>
        <p:nvPicPr>
          <p:cNvPr descr=" " id="605" name="Google Shape;605;g265f387338e_0_565"/>
          <p:cNvPicPr preferRelativeResize="0"/>
          <p:nvPr/>
        </p:nvPicPr>
        <p:blipFill rotWithShape="1">
          <a:blip r:embed="rId8">
            <a:alphaModFix/>
          </a:blip>
          <a:srcRect b="0" l="0" r="0" t="0"/>
          <a:stretch/>
        </p:blipFill>
        <p:spPr>
          <a:xfrm>
            <a:off x="21681610" y="4419600"/>
            <a:ext cx="2298826" cy="4867846"/>
          </a:xfrm>
          <a:prstGeom prst="rect">
            <a:avLst/>
          </a:prstGeom>
          <a:noFill/>
          <a:ln>
            <a:noFill/>
          </a:ln>
        </p:spPr>
      </p:pic>
      <p:pic>
        <p:nvPicPr>
          <p:cNvPr descr=" " id="606" name="Google Shape;606;g265f387338e_0_565"/>
          <p:cNvPicPr preferRelativeResize="0"/>
          <p:nvPr/>
        </p:nvPicPr>
        <p:blipFill rotWithShape="1">
          <a:blip r:embed="rId9">
            <a:alphaModFix/>
          </a:blip>
          <a:srcRect b="0" l="0" r="0" t="0"/>
          <a:stretch/>
        </p:blipFill>
        <p:spPr>
          <a:xfrm>
            <a:off x="21846731" y="0"/>
            <a:ext cx="2358390" cy="1997869"/>
          </a:xfrm>
          <a:prstGeom prst="rect">
            <a:avLst/>
          </a:prstGeom>
          <a:noFill/>
          <a:ln>
            <a:noFill/>
          </a:ln>
        </p:spPr>
      </p:pic>
      <p:pic>
        <p:nvPicPr>
          <p:cNvPr descr=" " id="607" name="Google Shape;607;g265f387338e_0_565"/>
          <p:cNvPicPr preferRelativeResize="0"/>
          <p:nvPr/>
        </p:nvPicPr>
        <p:blipFill rotWithShape="1">
          <a:blip r:embed="rId10">
            <a:alphaModFix/>
          </a:blip>
          <a:srcRect b="0" l="0" r="0" t="0"/>
          <a:stretch/>
        </p:blipFill>
        <p:spPr>
          <a:xfrm>
            <a:off x="812905" y="12331700"/>
            <a:ext cx="1512199" cy="865684"/>
          </a:xfrm>
          <a:prstGeom prst="rect">
            <a:avLst/>
          </a:prstGeom>
          <a:noFill/>
          <a:ln>
            <a:noFill/>
          </a:ln>
        </p:spPr>
      </p:pic>
      <p:sp>
        <p:nvSpPr>
          <p:cNvPr id="608" name="Google Shape;608;g265f387338e_0_56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9" name="Google Shape;609;g265f387338e_0_565"/>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610" name="Google Shape;610;g265f387338e_0_565"/>
          <p:cNvSpPr/>
          <p:nvPr/>
        </p:nvSpPr>
        <p:spPr>
          <a:xfrm>
            <a:off x="10317923" y="11722100"/>
            <a:ext cx="12278100" cy="1608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Love Ya Like A Sister"/>
              <a:buNone/>
            </a:pPr>
            <a:r>
              <a:rPr b="0" i="0" lang="en-US" sz="8000" u="none" cap="none" strike="noStrike">
                <a:solidFill>
                  <a:srgbClr val="272727"/>
                </a:solidFill>
                <a:latin typeface="Love Ya Like A Sister"/>
                <a:ea typeface="Love Ya Like A Sister"/>
                <a:cs typeface="Love Ya Like A Sister"/>
                <a:sym typeface="Love Ya Like A Sister"/>
              </a:rPr>
              <a:t>The Timeline</a:t>
            </a:r>
            <a:endParaRPr b="0" i="0" sz="8000" u="none" cap="none" strike="noStrike">
              <a:solidFill>
                <a:schemeClr val="dk1"/>
              </a:solidFill>
              <a:latin typeface="Calibri"/>
              <a:ea typeface="Calibri"/>
              <a:cs typeface="Calibri"/>
              <a:sym typeface="Calibri"/>
            </a:endParaRPr>
          </a:p>
        </p:txBody>
      </p:sp>
      <p:pic>
        <p:nvPicPr>
          <p:cNvPr descr=" " id="611" name="Google Shape;611;g265f387338e_0_565"/>
          <p:cNvPicPr preferRelativeResize="0"/>
          <p:nvPr/>
        </p:nvPicPr>
        <p:blipFill rotWithShape="1">
          <a:blip r:embed="rId12">
            <a:alphaModFix/>
          </a:blip>
          <a:srcRect b="0" l="0" r="0" t="0"/>
          <a:stretch/>
        </p:blipFill>
        <p:spPr>
          <a:xfrm>
            <a:off x="927216" y="1701800"/>
            <a:ext cx="24387048" cy="12801600"/>
          </a:xfrm>
          <a:prstGeom prst="rect">
            <a:avLst/>
          </a:prstGeom>
          <a:noFill/>
          <a:ln>
            <a:noFill/>
          </a:ln>
        </p:spPr>
      </p:pic>
      <p:sp>
        <p:nvSpPr>
          <p:cNvPr id="612" name="Google Shape;612;g265f387338e_0_565"/>
          <p:cNvSpPr/>
          <p:nvPr/>
        </p:nvSpPr>
        <p:spPr>
          <a:xfrm>
            <a:off x="927216" y="76708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3" name="Google Shape;613;g265f387338e_0_565"/>
          <p:cNvPicPr preferRelativeResize="0"/>
          <p:nvPr/>
        </p:nvPicPr>
        <p:blipFill rotWithShape="1">
          <a:blip r:embed="rId13">
            <a:alphaModFix/>
          </a:blip>
          <a:srcRect b="0" l="0" r="0" t="0"/>
          <a:stretch/>
        </p:blipFill>
        <p:spPr>
          <a:xfrm>
            <a:off x="927216" y="7658100"/>
            <a:ext cx="24387048" cy="12700"/>
          </a:xfrm>
          <a:prstGeom prst="rect">
            <a:avLst/>
          </a:prstGeom>
          <a:noFill/>
          <a:ln>
            <a:noFill/>
          </a:ln>
        </p:spPr>
      </p:pic>
      <p:pic>
        <p:nvPicPr>
          <p:cNvPr descr=" " id="614" name="Google Shape;614;g265f387338e_0_565"/>
          <p:cNvPicPr preferRelativeResize="0"/>
          <p:nvPr/>
        </p:nvPicPr>
        <p:blipFill rotWithShape="1">
          <a:blip r:embed="rId14">
            <a:alphaModFix/>
          </a:blip>
          <a:srcRect b="0" l="0" r="0" t="0"/>
          <a:stretch/>
        </p:blipFill>
        <p:spPr>
          <a:xfrm>
            <a:off x="6134867" y="7569200"/>
            <a:ext cx="190524" cy="6934200"/>
          </a:xfrm>
          <a:prstGeom prst="rect">
            <a:avLst/>
          </a:prstGeom>
          <a:noFill/>
          <a:ln>
            <a:noFill/>
          </a:ln>
        </p:spPr>
      </p:pic>
      <p:pic>
        <p:nvPicPr>
          <p:cNvPr descr=" " id="615" name="Google Shape;615;g265f387338e_0_565"/>
          <p:cNvPicPr preferRelativeResize="0"/>
          <p:nvPr/>
        </p:nvPicPr>
        <p:blipFill rotWithShape="1">
          <a:blip r:embed="rId15">
            <a:alphaModFix/>
          </a:blip>
          <a:srcRect b="0" l="0" r="0" t="0"/>
          <a:stretch/>
        </p:blipFill>
        <p:spPr>
          <a:xfrm>
            <a:off x="10313689" y="5283200"/>
            <a:ext cx="190524" cy="2476500"/>
          </a:xfrm>
          <a:prstGeom prst="rect">
            <a:avLst/>
          </a:prstGeom>
          <a:noFill/>
          <a:ln>
            <a:noFill/>
          </a:ln>
        </p:spPr>
      </p:pic>
      <p:pic>
        <p:nvPicPr>
          <p:cNvPr descr=" " id="616" name="Google Shape;616;g265f387338e_0_565"/>
          <p:cNvPicPr preferRelativeResize="0"/>
          <p:nvPr/>
        </p:nvPicPr>
        <p:blipFill rotWithShape="1">
          <a:blip r:embed="rId16">
            <a:alphaModFix/>
          </a:blip>
          <a:srcRect b="0" l="0" r="0" t="0"/>
          <a:stretch/>
        </p:blipFill>
        <p:spPr>
          <a:xfrm>
            <a:off x="14492511" y="7569200"/>
            <a:ext cx="190524" cy="1854200"/>
          </a:xfrm>
          <a:prstGeom prst="rect">
            <a:avLst/>
          </a:prstGeom>
          <a:noFill/>
          <a:ln>
            <a:noFill/>
          </a:ln>
        </p:spPr>
      </p:pic>
      <p:pic>
        <p:nvPicPr>
          <p:cNvPr descr=" " id="617" name="Google Shape;617;g265f387338e_0_565"/>
          <p:cNvPicPr preferRelativeResize="0"/>
          <p:nvPr/>
        </p:nvPicPr>
        <p:blipFill rotWithShape="1">
          <a:blip r:embed="rId17">
            <a:alphaModFix/>
          </a:blip>
          <a:srcRect b="0" l="0" r="0" t="0"/>
          <a:stretch/>
        </p:blipFill>
        <p:spPr>
          <a:xfrm>
            <a:off x="18569721" y="2628900"/>
            <a:ext cx="393750" cy="5130800"/>
          </a:xfrm>
          <a:prstGeom prst="rect">
            <a:avLst/>
          </a:prstGeom>
          <a:noFill/>
          <a:ln>
            <a:noFill/>
          </a:ln>
        </p:spPr>
      </p:pic>
      <p:sp>
        <p:nvSpPr>
          <p:cNvPr id="618" name="Google Shape;618;g265f387338e_0_565"/>
          <p:cNvSpPr/>
          <p:nvPr/>
        </p:nvSpPr>
        <p:spPr>
          <a:xfrm>
            <a:off x="2298987" y="1701800"/>
            <a:ext cx="6350700" cy="546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9" name="Google Shape;619;g265f387338e_0_565"/>
          <p:cNvPicPr preferRelativeResize="0"/>
          <p:nvPr/>
        </p:nvPicPr>
        <p:blipFill rotWithShape="1">
          <a:blip r:embed="rId18">
            <a:alphaModFix/>
          </a:blip>
          <a:srcRect b="0" l="0" r="0" t="0"/>
          <a:stretch/>
        </p:blipFill>
        <p:spPr>
          <a:xfrm>
            <a:off x="2298987" y="1701800"/>
            <a:ext cx="6350794" cy="3060700"/>
          </a:xfrm>
          <a:prstGeom prst="rect">
            <a:avLst/>
          </a:prstGeom>
          <a:noFill/>
          <a:ln>
            <a:noFill/>
          </a:ln>
        </p:spPr>
      </p:pic>
      <p:sp>
        <p:nvSpPr>
          <p:cNvPr id="620" name="Google Shape;620;g265f387338e_0_565"/>
          <p:cNvSpPr/>
          <p:nvPr/>
        </p:nvSpPr>
        <p:spPr>
          <a:xfrm>
            <a:off x="2298987" y="5067300"/>
            <a:ext cx="1486200" cy="57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g265f387338e_0_565"/>
          <p:cNvSpPr/>
          <p:nvPr/>
        </p:nvSpPr>
        <p:spPr>
          <a:xfrm>
            <a:off x="2298987" y="5067300"/>
            <a:ext cx="1638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ove Ya Like A Sister"/>
              <a:buNone/>
            </a:pPr>
            <a:r>
              <a:rPr b="0" i="0" lang="en-US" sz="3600" u="none" cap="none" strike="noStrike">
                <a:solidFill>
                  <a:srgbClr val="0E0E0E"/>
                </a:solidFill>
                <a:latin typeface="Love Ya Like A Sister"/>
                <a:ea typeface="Love Ya Like A Sister"/>
                <a:cs typeface="Love Ya Like A Sister"/>
                <a:sym typeface="Love Ya Like A Sister"/>
              </a:rPr>
              <a:t>Eclipse</a:t>
            </a:r>
            <a:endParaRPr b="0" i="0" sz="3600" u="none" cap="none" strike="noStrike">
              <a:solidFill>
                <a:schemeClr val="dk1"/>
              </a:solidFill>
              <a:latin typeface="Calibri"/>
              <a:ea typeface="Calibri"/>
              <a:cs typeface="Calibri"/>
              <a:sym typeface="Calibri"/>
            </a:endParaRPr>
          </a:p>
        </p:txBody>
      </p:sp>
      <p:sp>
        <p:nvSpPr>
          <p:cNvPr id="622" name="Google Shape;622;g265f387338e_0_565"/>
          <p:cNvSpPr/>
          <p:nvPr/>
        </p:nvSpPr>
        <p:spPr>
          <a:xfrm>
            <a:off x="2298987" y="5943600"/>
            <a:ext cx="6350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g265f387338e_0_565"/>
          <p:cNvSpPr/>
          <p:nvPr/>
        </p:nvSpPr>
        <p:spPr>
          <a:xfrm>
            <a:off x="2298987" y="5943600"/>
            <a:ext cx="6486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624" name="Google Shape;624;g265f387338e_0_565"/>
          <p:cNvSpPr/>
          <p:nvPr/>
        </p:nvSpPr>
        <p:spPr>
          <a:xfrm>
            <a:off x="6477810" y="8178800"/>
            <a:ext cx="4128000" cy="576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g265f387338e_0_565"/>
          <p:cNvSpPr/>
          <p:nvPr/>
        </p:nvSpPr>
        <p:spPr>
          <a:xfrm>
            <a:off x="6477810" y="8178800"/>
            <a:ext cx="1752900" cy="57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g265f387338e_0_565"/>
          <p:cNvSpPr/>
          <p:nvPr/>
        </p:nvSpPr>
        <p:spPr>
          <a:xfrm>
            <a:off x="6477810" y="8178800"/>
            <a:ext cx="19053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ove Ya Like A Sister"/>
              <a:buNone/>
            </a:pPr>
            <a:r>
              <a:rPr b="0" i="0" lang="en-US" sz="3600" u="none" cap="none" strike="noStrike">
                <a:solidFill>
                  <a:srgbClr val="0E0E0E"/>
                </a:solidFill>
                <a:latin typeface="Love Ya Like A Sister"/>
                <a:ea typeface="Love Ya Like A Sister"/>
                <a:cs typeface="Love Ya Like A Sister"/>
                <a:sym typeface="Love Ya Like A Sister"/>
              </a:rPr>
              <a:t>Invasion</a:t>
            </a:r>
            <a:endParaRPr b="0" i="0" sz="3600" u="none" cap="none" strike="noStrike">
              <a:solidFill>
                <a:schemeClr val="dk1"/>
              </a:solidFill>
              <a:latin typeface="Calibri"/>
              <a:ea typeface="Calibri"/>
              <a:cs typeface="Calibri"/>
              <a:sym typeface="Calibri"/>
            </a:endParaRPr>
          </a:p>
        </p:txBody>
      </p:sp>
      <p:sp>
        <p:nvSpPr>
          <p:cNvPr id="627" name="Google Shape;627;g265f387338e_0_565"/>
          <p:cNvSpPr/>
          <p:nvPr/>
        </p:nvSpPr>
        <p:spPr>
          <a:xfrm>
            <a:off x="6477810" y="9055100"/>
            <a:ext cx="41280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g265f387338e_0_565"/>
          <p:cNvSpPr/>
          <p:nvPr/>
        </p:nvSpPr>
        <p:spPr>
          <a:xfrm>
            <a:off x="6477810" y="9055100"/>
            <a:ext cx="42636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pic>
        <p:nvPicPr>
          <p:cNvPr descr=" " id="629" name="Google Shape;629;g265f387338e_0_565"/>
          <p:cNvPicPr preferRelativeResize="0"/>
          <p:nvPr/>
        </p:nvPicPr>
        <p:blipFill rotWithShape="1">
          <a:blip r:embed="rId19">
            <a:alphaModFix/>
          </a:blip>
          <a:srcRect b="0" l="0" r="0" t="0"/>
          <a:stretch/>
        </p:blipFill>
        <p:spPr>
          <a:xfrm>
            <a:off x="6477810" y="10579100"/>
            <a:ext cx="4128016" cy="3365500"/>
          </a:xfrm>
          <a:prstGeom prst="rect">
            <a:avLst/>
          </a:prstGeom>
          <a:noFill/>
          <a:ln>
            <a:noFill/>
          </a:ln>
        </p:spPr>
      </p:pic>
      <p:sp>
        <p:nvSpPr>
          <p:cNvPr id="630" name="Google Shape;630;g265f387338e_0_565"/>
          <p:cNvSpPr/>
          <p:nvPr/>
        </p:nvSpPr>
        <p:spPr>
          <a:xfrm>
            <a:off x="14835454" y="8178800"/>
            <a:ext cx="99960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g265f387338e_0_565"/>
          <p:cNvSpPr/>
          <p:nvPr/>
        </p:nvSpPr>
        <p:spPr>
          <a:xfrm>
            <a:off x="14835454" y="8178800"/>
            <a:ext cx="1765500" cy="57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g265f387338e_0_565"/>
          <p:cNvSpPr/>
          <p:nvPr/>
        </p:nvSpPr>
        <p:spPr>
          <a:xfrm>
            <a:off x="14835454" y="8178800"/>
            <a:ext cx="1917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ove Ya Like A Sister"/>
              <a:buNone/>
            </a:pPr>
            <a:r>
              <a:rPr b="0" i="0" lang="en-US" sz="3600" u="none" cap="none" strike="noStrike">
                <a:solidFill>
                  <a:srgbClr val="0E0E0E"/>
                </a:solidFill>
                <a:latin typeface="Love Ya Like A Sister"/>
                <a:ea typeface="Love Ya Like A Sister"/>
                <a:cs typeface="Love Ya Like A Sister"/>
                <a:sym typeface="Love Ya Like A Sister"/>
              </a:rPr>
              <a:t>Betrayal</a:t>
            </a:r>
            <a:endParaRPr b="0" i="0" sz="3600" u="none" cap="none" strike="noStrike">
              <a:solidFill>
                <a:schemeClr val="dk1"/>
              </a:solidFill>
              <a:latin typeface="Calibri"/>
              <a:ea typeface="Calibri"/>
              <a:cs typeface="Calibri"/>
              <a:sym typeface="Calibri"/>
            </a:endParaRPr>
          </a:p>
        </p:txBody>
      </p:sp>
      <p:sp>
        <p:nvSpPr>
          <p:cNvPr id="633" name="Google Shape;633;g265f387338e_0_565"/>
          <p:cNvSpPr/>
          <p:nvPr/>
        </p:nvSpPr>
        <p:spPr>
          <a:xfrm>
            <a:off x="14835454" y="9055100"/>
            <a:ext cx="9996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g265f387338e_0_565"/>
          <p:cNvSpPr/>
          <p:nvPr/>
        </p:nvSpPr>
        <p:spPr>
          <a:xfrm>
            <a:off x="14835454" y="9055100"/>
            <a:ext cx="10131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
        <p:nvSpPr>
          <p:cNvPr id="635" name="Google Shape;635;g265f387338e_0_565"/>
          <p:cNvSpPr/>
          <p:nvPr/>
        </p:nvSpPr>
        <p:spPr>
          <a:xfrm>
            <a:off x="10656632" y="5194300"/>
            <a:ext cx="63507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g265f387338e_0_565"/>
          <p:cNvSpPr/>
          <p:nvPr/>
        </p:nvSpPr>
        <p:spPr>
          <a:xfrm>
            <a:off x="10656632" y="5194300"/>
            <a:ext cx="1219500" cy="57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g265f387338e_0_565"/>
          <p:cNvSpPr/>
          <p:nvPr/>
        </p:nvSpPr>
        <p:spPr>
          <a:xfrm>
            <a:off x="10656632" y="5194300"/>
            <a:ext cx="1371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ove Ya Like A Sister"/>
              <a:buNone/>
            </a:pPr>
            <a:r>
              <a:rPr b="0" i="0" lang="en-US" sz="3600" u="none" cap="none" strike="noStrike">
                <a:solidFill>
                  <a:srgbClr val="0E0E0E"/>
                </a:solidFill>
                <a:latin typeface="Love Ya Like A Sister"/>
                <a:ea typeface="Love Ya Like A Sister"/>
                <a:cs typeface="Love Ya Like A Sister"/>
                <a:sym typeface="Love Ya Like A Sister"/>
              </a:rPr>
              <a:t>Quest</a:t>
            </a:r>
            <a:endParaRPr b="0" i="0" sz="3600" u="none" cap="none" strike="noStrike">
              <a:solidFill>
                <a:schemeClr val="dk1"/>
              </a:solidFill>
              <a:latin typeface="Calibri"/>
              <a:ea typeface="Calibri"/>
              <a:cs typeface="Calibri"/>
              <a:sym typeface="Calibri"/>
            </a:endParaRPr>
          </a:p>
        </p:txBody>
      </p:sp>
      <p:sp>
        <p:nvSpPr>
          <p:cNvPr id="638" name="Google Shape;638;g265f387338e_0_565"/>
          <p:cNvSpPr/>
          <p:nvPr/>
        </p:nvSpPr>
        <p:spPr>
          <a:xfrm>
            <a:off x="10656632" y="6070600"/>
            <a:ext cx="6350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g265f387338e_0_565"/>
          <p:cNvSpPr/>
          <p:nvPr/>
        </p:nvSpPr>
        <p:spPr>
          <a:xfrm>
            <a:off x="10656632" y="6070600"/>
            <a:ext cx="6486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sp>
        <p:nvSpPr>
          <p:cNvPr id="640" name="Google Shape;640;g265f387338e_0_565"/>
          <p:cNvSpPr/>
          <p:nvPr/>
        </p:nvSpPr>
        <p:spPr>
          <a:xfrm>
            <a:off x="19014276" y="2628900"/>
            <a:ext cx="4839300" cy="453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1" name="Google Shape;641;g265f387338e_0_565"/>
          <p:cNvPicPr preferRelativeResize="0"/>
          <p:nvPr/>
        </p:nvPicPr>
        <p:blipFill rotWithShape="1">
          <a:blip r:embed="rId20">
            <a:alphaModFix/>
          </a:blip>
          <a:srcRect b="0" l="0" r="0" t="0"/>
          <a:stretch/>
        </p:blipFill>
        <p:spPr>
          <a:xfrm>
            <a:off x="19014276" y="2628900"/>
            <a:ext cx="4839305" cy="2133600"/>
          </a:xfrm>
          <a:prstGeom prst="rect">
            <a:avLst/>
          </a:prstGeom>
          <a:noFill/>
          <a:ln>
            <a:noFill/>
          </a:ln>
        </p:spPr>
      </p:pic>
      <p:sp>
        <p:nvSpPr>
          <p:cNvPr id="642" name="Google Shape;642;g265f387338e_0_565"/>
          <p:cNvSpPr/>
          <p:nvPr/>
        </p:nvSpPr>
        <p:spPr>
          <a:xfrm>
            <a:off x="19014276" y="5067300"/>
            <a:ext cx="1320900" cy="57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g265f387338e_0_565"/>
          <p:cNvSpPr/>
          <p:nvPr/>
        </p:nvSpPr>
        <p:spPr>
          <a:xfrm>
            <a:off x="19014276" y="5067300"/>
            <a:ext cx="14733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ove Ya Like A Sister"/>
              <a:buNone/>
            </a:pPr>
            <a:r>
              <a:rPr b="0" i="0" lang="en-US" sz="3600" u="none" cap="none" strike="noStrike">
                <a:solidFill>
                  <a:srgbClr val="0E0E0E"/>
                </a:solidFill>
                <a:latin typeface="Love Ya Like A Sister"/>
                <a:ea typeface="Love Ya Like A Sister"/>
                <a:cs typeface="Love Ya Like A Sister"/>
                <a:sym typeface="Love Ya Like A Sister"/>
              </a:rPr>
              <a:t>Obtain</a:t>
            </a:r>
            <a:endParaRPr b="0" i="0" sz="3600" u="none" cap="none" strike="noStrike">
              <a:solidFill>
                <a:schemeClr val="dk1"/>
              </a:solidFill>
              <a:latin typeface="Calibri"/>
              <a:ea typeface="Calibri"/>
              <a:cs typeface="Calibri"/>
              <a:sym typeface="Calibri"/>
            </a:endParaRPr>
          </a:p>
        </p:txBody>
      </p:sp>
      <p:sp>
        <p:nvSpPr>
          <p:cNvPr id="644" name="Google Shape;644;g265f387338e_0_565"/>
          <p:cNvSpPr/>
          <p:nvPr/>
        </p:nvSpPr>
        <p:spPr>
          <a:xfrm>
            <a:off x="19014276" y="5943600"/>
            <a:ext cx="48393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g265f387338e_0_565"/>
          <p:cNvSpPr/>
          <p:nvPr/>
        </p:nvSpPr>
        <p:spPr>
          <a:xfrm>
            <a:off x="19014276" y="5943600"/>
            <a:ext cx="49749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pic>
        <p:nvPicPr>
          <p:cNvPr descr=" " id="646" name="Google Shape;646;g265f387338e_0_565"/>
          <p:cNvPicPr preferRelativeResize="0"/>
          <p:nvPr/>
        </p:nvPicPr>
        <p:blipFill rotWithShape="1">
          <a:blip r:embed="rId21">
            <a:alphaModFix/>
          </a:blip>
          <a:srcRect b="0" l="0" r="0" t="0"/>
          <a:stretch/>
        </p:blipFill>
        <p:spPr>
          <a:xfrm>
            <a:off x="1956044" y="1701800"/>
            <a:ext cx="190524" cy="60579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EADB"/>
        </a:solidFill>
      </p:bgPr>
    </p:bg>
    <p:spTree>
      <p:nvGrpSpPr>
        <p:cNvPr id="651" name="Shape 651"/>
        <p:cNvGrpSpPr/>
        <p:nvPr/>
      </p:nvGrpSpPr>
      <p:grpSpPr>
        <a:xfrm>
          <a:off x="0" y="0"/>
          <a:ext cx="0" cy="0"/>
          <a:chOff x="0" y="0"/>
          <a:chExt cx="0" cy="0"/>
        </a:xfrm>
      </p:grpSpPr>
      <p:pic>
        <p:nvPicPr>
          <p:cNvPr descr=" " id="652" name="Google Shape;652;g265f387338e_0_616"/>
          <p:cNvPicPr preferRelativeResize="0"/>
          <p:nvPr/>
        </p:nvPicPr>
        <p:blipFill rotWithShape="1">
          <a:blip r:embed="rId3">
            <a:alphaModFix/>
          </a:blip>
          <a:srcRect b="0" l="0" r="0" t="0"/>
          <a:stretch/>
        </p:blipFill>
        <p:spPr>
          <a:xfrm>
            <a:off x="-8687886" y="-2832100"/>
            <a:ext cx="17372424" cy="5673725"/>
          </a:xfrm>
          <a:prstGeom prst="rect">
            <a:avLst/>
          </a:prstGeom>
          <a:noFill/>
          <a:ln>
            <a:noFill/>
          </a:ln>
        </p:spPr>
      </p:pic>
      <p:pic>
        <p:nvPicPr>
          <p:cNvPr descr=" " id="653" name="Google Shape;653;g265f387338e_0_616"/>
          <p:cNvPicPr preferRelativeResize="0"/>
          <p:nvPr/>
        </p:nvPicPr>
        <p:blipFill rotWithShape="1">
          <a:blip r:embed="rId4">
            <a:alphaModFix/>
          </a:blip>
          <a:srcRect b="0" l="0" r="0" t="0"/>
          <a:stretch/>
        </p:blipFill>
        <p:spPr>
          <a:xfrm>
            <a:off x="1502527" y="553913"/>
            <a:ext cx="940026" cy="845418"/>
          </a:xfrm>
          <a:prstGeom prst="rect">
            <a:avLst/>
          </a:prstGeom>
          <a:noFill/>
          <a:ln>
            <a:noFill/>
          </a:ln>
        </p:spPr>
      </p:pic>
      <p:pic>
        <p:nvPicPr>
          <p:cNvPr descr=" " id="654" name="Google Shape;654;g265f387338e_0_616"/>
          <p:cNvPicPr preferRelativeResize="0"/>
          <p:nvPr/>
        </p:nvPicPr>
        <p:blipFill rotWithShape="1">
          <a:blip r:embed="rId5">
            <a:alphaModFix/>
          </a:blip>
          <a:srcRect b="0" l="0" r="0" t="0"/>
          <a:stretch/>
        </p:blipFill>
        <p:spPr>
          <a:xfrm>
            <a:off x="17960045" y="-1511300"/>
            <a:ext cx="8762001" cy="5810597"/>
          </a:xfrm>
          <a:prstGeom prst="rect">
            <a:avLst/>
          </a:prstGeom>
          <a:noFill/>
          <a:ln>
            <a:noFill/>
          </a:ln>
        </p:spPr>
      </p:pic>
      <p:pic>
        <p:nvPicPr>
          <p:cNvPr descr=" " id="655" name="Google Shape;655;g265f387338e_0_616"/>
          <p:cNvPicPr preferRelativeResize="0"/>
          <p:nvPr/>
        </p:nvPicPr>
        <p:blipFill rotWithShape="1">
          <a:blip r:embed="rId6">
            <a:alphaModFix/>
          </a:blip>
          <a:srcRect b="0" l="0" r="0" t="0"/>
          <a:stretch/>
        </p:blipFill>
        <p:spPr>
          <a:xfrm>
            <a:off x="20235564" y="1092398"/>
            <a:ext cx="6392362" cy="2578422"/>
          </a:xfrm>
          <a:prstGeom prst="rect">
            <a:avLst/>
          </a:prstGeom>
          <a:noFill/>
          <a:ln>
            <a:noFill/>
          </a:ln>
        </p:spPr>
      </p:pic>
      <p:pic>
        <p:nvPicPr>
          <p:cNvPr descr=" " id="656" name="Google Shape;656;g265f387338e_0_616"/>
          <p:cNvPicPr preferRelativeResize="0"/>
          <p:nvPr/>
        </p:nvPicPr>
        <p:blipFill rotWithShape="1">
          <a:blip r:embed="rId7">
            <a:alphaModFix/>
          </a:blip>
          <a:srcRect b="0" l="0" r="0" t="0"/>
          <a:stretch/>
        </p:blipFill>
        <p:spPr>
          <a:xfrm>
            <a:off x="19357219" y="9791700"/>
            <a:ext cx="8790410" cy="5230788"/>
          </a:xfrm>
          <a:prstGeom prst="rect">
            <a:avLst/>
          </a:prstGeom>
          <a:noFill/>
          <a:ln>
            <a:noFill/>
          </a:ln>
        </p:spPr>
      </p:pic>
      <p:pic>
        <p:nvPicPr>
          <p:cNvPr descr=" " id="657" name="Google Shape;657;g265f387338e_0_616"/>
          <p:cNvPicPr preferRelativeResize="0"/>
          <p:nvPr/>
        </p:nvPicPr>
        <p:blipFill rotWithShape="1">
          <a:blip r:embed="rId8">
            <a:alphaModFix/>
          </a:blip>
          <a:srcRect b="0" l="0" r="0" t="0"/>
          <a:stretch/>
        </p:blipFill>
        <p:spPr>
          <a:xfrm>
            <a:off x="20805200" y="6362700"/>
            <a:ext cx="2603825" cy="2349500"/>
          </a:xfrm>
          <a:prstGeom prst="rect">
            <a:avLst/>
          </a:prstGeom>
          <a:noFill/>
          <a:ln>
            <a:noFill/>
          </a:ln>
        </p:spPr>
      </p:pic>
      <p:pic>
        <p:nvPicPr>
          <p:cNvPr descr=" " id="658" name="Google Shape;658;g265f387338e_0_616"/>
          <p:cNvPicPr preferRelativeResize="0"/>
          <p:nvPr/>
        </p:nvPicPr>
        <p:blipFill rotWithShape="1">
          <a:blip r:embed="rId9">
            <a:alphaModFix/>
          </a:blip>
          <a:srcRect b="0" l="0" r="0" t="0"/>
          <a:stretch/>
        </p:blipFill>
        <p:spPr>
          <a:xfrm>
            <a:off x="1193946" y="11125200"/>
            <a:ext cx="1248598" cy="1420713"/>
          </a:xfrm>
          <a:prstGeom prst="rect">
            <a:avLst/>
          </a:prstGeom>
          <a:noFill/>
          <a:ln>
            <a:noFill/>
          </a:ln>
        </p:spPr>
      </p:pic>
      <p:pic>
        <p:nvPicPr>
          <p:cNvPr descr=" " id="659" name="Google Shape;659;g265f387338e_0_616"/>
          <p:cNvPicPr preferRelativeResize="0"/>
          <p:nvPr/>
        </p:nvPicPr>
        <p:blipFill rotWithShape="1">
          <a:blip r:embed="rId10">
            <a:alphaModFix/>
          </a:blip>
          <a:srcRect b="0" l="0" r="0" t="0"/>
          <a:stretch/>
        </p:blipFill>
        <p:spPr>
          <a:xfrm>
            <a:off x="584273" y="3670300"/>
            <a:ext cx="1226643" cy="1572171"/>
          </a:xfrm>
          <a:prstGeom prst="rect">
            <a:avLst/>
          </a:prstGeom>
          <a:noFill/>
          <a:ln>
            <a:noFill/>
          </a:ln>
        </p:spPr>
      </p:pic>
      <p:pic>
        <p:nvPicPr>
          <p:cNvPr descr=" " id="660" name="Google Shape;660;g265f387338e_0_616"/>
          <p:cNvPicPr preferRelativeResize="0"/>
          <p:nvPr/>
        </p:nvPicPr>
        <p:blipFill rotWithShape="1">
          <a:blip r:embed="rId11">
            <a:alphaModFix/>
          </a:blip>
          <a:srcRect b="0" l="0" r="0" t="0"/>
          <a:stretch/>
        </p:blipFill>
        <p:spPr>
          <a:xfrm>
            <a:off x="-1943346" y="6858000"/>
            <a:ext cx="5052475" cy="2382093"/>
          </a:xfrm>
          <a:prstGeom prst="rect">
            <a:avLst/>
          </a:prstGeom>
          <a:noFill/>
          <a:ln>
            <a:noFill/>
          </a:ln>
        </p:spPr>
      </p:pic>
      <p:pic>
        <p:nvPicPr>
          <p:cNvPr descr=" " id="661" name="Google Shape;661;g265f387338e_0_616"/>
          <p:cNvPicPr preferRelativeResize="0"/>
          <p:nvPr/>
        </p:nvPicPr>
        <p:blipFill rotWithShape="1">
          <a:blip r:embed="rId12">
            <a:alphaModFix/>
          </a:blip>
          <a:srcRect b="0" l="0" r="0" t="0"/>
          <a:stretch/>
        </p:blipFill>
        <p:spPr>
          <a:xfrm>
            <a:off x="4255032" y="11836400"/>
            <a:ext cx="5007784" cy="2370559"/>
          </a:xfrm>
          <a:prstGeom prst="rect">
            <a:avLst/>
          </a:prstGeom>
          <a:noFill/>
          <a:ln>
            <a:noFill/>
          </a:ln>
        </p:spPr>
      </p:pic>
      <p:sp>
        <p:nvSpPr>
          <p:cNvPr id="662" name="Google Shape;662;g265f387338e_0_61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3" name="Google Shape;663;g265f387338e_0_616"/>
          <p:cNvPicPr preferRelativeResize="0"/>
          <p:nvPr/>
        </p:nvPicPr>
        <p:blipFill rotWithShape="1">
          <a:blip r:embed="rId13">
            <a:alphaModFix/>
          </a:blip>
          <a:srcRect b="0" l="0" r="0" t="0"/>
          <a:stretch/>
        </p:blipFill>
        <p:spPr>
          <a:xfrm>
            <a:off x="23523340" y="10820400"/>
            <a:ext cx="711289" cy="2590800"/>
          </a:xfrm>
          <a:prstGeom prst="rect">
            <a:avLst/>
          </a:prstGeom>
          <a:noFill/>
          <a:ln>
            <a:noFill/>
          </a:ln>
        </p:spPr>
      </p:pic>
      <p:sp>
        <p:nvSpPr>
          <p:cNvPr id="664" name="Google Shape;664;g265f387338e_0_616"/>
          <p:cNvSpPr/>
          <p:nvPr/>
        </p:nvSpPr>
        <p:spPr>
          <a:xfrm>
            <a:off x="7883452" y="1955800"/>
            <a:ext cx="58512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Love Ya Like A Sister"/>
              <a:buNone/>
            </a:pPr>
            <a:r>
              <a:rPr b="0" i="0" lang="en-US" sz="8000" u="none" cap="none" strike="noStrike">
                <a:solidFill>
                  <a:srgbClr val="272727"/>
                </a:solidFill>
                <a:latin typeface="Love Ya Like A Sister"/>
                <a:ea typeface="Love Ya Like A Sister"/>
                <a:cs typeface="Love Ya Like A Sister"/>
                <a:sym typeface="Love Ya Like A Sister"/>
              </a:rPr>
              <a:t>Our Team</a:t>
            </a:r>
            <a:endParaRPr b="0" i="0" sz="8000" u="none" cap="none" strike="noStrike">
              <a:solidFill>
                <a:schemeClr val="dk1"/>
              </a:solidFill>
              <a:latin typeface="Calibri"/>
              <a:ea typeface="Calibri"/>
              <a:cs typeface="Calibri"/>
              <a:sym typeface="Calibri"/>
            </a:endParaRPr>
          </a:p>
        </p:txBody>
      </p:sp>
      <p:sp>
        <p:nvSpPr>
          <p:cNvPr id="665" name="Google Shape;665;g265f387338e_0_616"/>
          <p:cNvSpPr/>
          <p:nvPr/>
        </p:nvSpPr>
        <p:spPr>
          <a:xfrm>
            <a:off x="4343943"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6" name="Google Shape;666;g265f387338e_0_616"/>
          <p:cNvPicPr preferRelativeResize="0"/>
          <p:nvPr/>
        </p:nvPicPr>
        <p:blipFill rotWithShape="1">
          <a:blip r:embed="rId14">
            <a:alphaModFix/>
          </a:blip>
          <a:srcRect b="0" l="0" r="0" t="0"/>
          <a:stretch/>
        </p:blipFill>
        <p:spPr>
          <a:xfrm>
            <a:off x="4343943" y="3771900"/>
            <a:ext cx="5474384" cy="3073400"/>
          </a:xfrm>
          <a:prstGeom prst="rect">
            <a:avLst/>
          </a:prstGeom>
          <a:noFill/>
          <a:ln>
            <a:noFill/>
          </a:ln>
        </p:spPr>
      </p:pic>
      <p:sp>
        <p:nvSpPr>
          <p:cNvPr id="667" name="Google Shape;667;g265f387338e_0_616"/>
          <p:cNvSpPr/>
          <p:nvPr/>
        </p:nvSpPr>
        <p:spPr>
          <a:xfrm>
            <a:off x="10123165" y="45466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g265f387338e_0_616"/>
          <p:cNvSpPr/>
          <p:nvPr/>
        </p:nvSpPr>
        <p:spPr>
          <a:xfrm>
            <a:off x="10123165" y="45466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g265f387338e_0_616"/>
          <p:cNvSpPr/>
          <p:nvPr/>
        </p:nvSpPr>
        <p:spPr>
          <a:xfrm>
            <a:off x="10123165" y="45466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g265f387338e_0_616"/>
          <p:cNvSpPr/>
          <p:nvPr/>
        </p:nvSpPr>
        <p:spPr>
          <a:xfrm>
            <a:off x="10123165" y="4546600"/>
            <a:ext cx="21846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ove Ya Like A Sister"/>
              <a:buNone/>
            </a:pPr>
            <a:r>
              <a:rPr b="0" i="0" lang="en-US" sz="4800" u="none" cap="none" strike="noStrike">
                <a:solidFill>
                  <a:srgbClr val="0E0E0E"/>
                </a:solidFill>
                <a:latin typeface="Love Ya Like A Sister"/>
                <a:ea typeface="Love Ya Like A Sister"/>
                <a:cs typeface="Love Ya Like A Sister"/>
                <a:sym typeface="Love Ya Like A Sister"/>
              </a:rPr>
              <a:t>Eldruin</a:t>
            </a:r>
            <a:endParaRPr b="0" i="0" sz="4800" u="none" cap="none" strike="noStrike">
              <a:solidFill>
                <a:schemeClr val="dk1"/>
              </a:solidFill>
              <a:latin typeface="Calibri"/>
              <a:ea typeface="Calibri"/>
              <a:cs typeface="Calibri"/>
              <a:sym typeface="Calibri"/>
            </a:endParaRPr>
          </a:p>
        </p:txBody>
      </p:sp>
      <p:sp>
        <p:nvSpPr>
          <p:cNvPr id="671" name="Google Shape;671;g265f387338e_0_616"/>
          <p:cNvSpPr/>
          <p:nvPr/>
        </p:nvSpPr>
        <p:spPr>
          <a:xfrm>
            <a:off x="10123165" y="546100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72" name="Google Shape;672;g265f387338e_0_616"/>
          <p:cNvSpPr/>
          <p:nvPr/>
        </p:nvSpPr>
        <p:spPr>
          <a:xfrm>
            <a:off x="13666908"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3" name="Google Shape;673;g265f387338e_0_616"/>
          <p:cNvPicPr preferRelativeResize="0"/>
          <p:nvPr/>
        </p:nvPicPr>
        <p:blipFill rotWithShape="1">
          <a:blip r:embed="rId15">
            <a:alphaModFix/>
          </a:blip>
          <a:srcRect b="0" l="0" r="0" t="0"/>
          <a:stretch/>
        </p:blipFill>
        <p:spPr>
          <a:xfrm>
            <a:off x="13666908" y="8648700"/>
            <a:ext cx="5474384" cy="3073400"/>
          </a:xfrm>
          <a:prstGeom prst="rect">
            <a:avLst/>
          </a:prstGeom>
          <a:noFill/>
          <a:ln>
            <a:noFill/>
          </a:ln>
        </p:spPr>
      </p:pic>
      <p:sp>
        <p:nvSpPr>
          <p:cNvPr id="674" name="Google Shape;674;g265f387338e_0_616"/>
          <p:cNvSpPr/>
          <p:nvPr/>
        </p:nvSpPr>
        <p:spPr>
          <a:xfrm>
            <a:off x="19446130" y="94234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g265f387338e_0_616"/>
          <p:cNvSpPr/>
          <p:nvPr/>
        </p:nvSpPr>
        <p:spPr>
          <a:xfrm>
            <a:off x="19446130" y="94234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g265f387338e_0_616"/>
          <p:cNvSpPr/>
          <p:nvPr/>
        </p:nvSpPr>
        <p:spPr>
          <a:xfrm>
            <a:off x="19446130" y="94234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g265f387338e_0_616"/>
          <p:cNvSpPr/>
          <p:nvPr/>
        </p:nvSpPr>
        <p:spPr>
          <a:xfrm>
            <a:off x="19446130" y="9423400"/>
            <a:ext cx="21846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ove Ya Like A Sister"/>
              <a:buNone/>
            </a:pPr>
            <a:r>
              <a:rPr b="0" i="0" lang="en-US" sz="4800" u="none" cap="none" strike="noStrike">
                <a:solidFill>
                  <a:srgbClr val="0E0E0E"/>
                </a:solidFill>
                <a:latin typeface="Love Ya Like A Sister"/>
                <a:ea typeface="Love Ya Like A Sister"/>
                <a:cs typeface="Love Ya Like A Sister"/>
                <a:sym typeface="Love Ya Like A Sister"/>
              </a:rPr>
              <a:t>Eldruin</a:t>
            </a:r>
            <a:endParaRPr b="0" i="0" sz="4800" u="none" cap="none" strike="noStrike">
              <a:solidFill>
                <a:schemeClr val="dk1"/>
              </a:solidFill>
              <a:latin typeface="Calibri"/>
              <a:ea typeface="Calibri"/>
              <a:cs typeface="Calibri"/>
              <a:sym typeface="Calibri"/>
            </a:endParaRPr>
          </a:p>
        </p:txBody>
      </p:sp>
      <p:sp>
        <p:nvSpPr>
          <p:cNvPr id="678" name="Google Shape;678;g265f387338e_0_616"/>
          <p:cNvSpPr/>
          <p:nvPr/>
        </p:nvSpPr>
        <p:spPr>
          <a:xfrm>
            <a:off x="19446130" y="1033780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79" name="Google Shape;679;g265f387338e_0_616"/>
          <p:cNvSpPr/>
          <p:nvPr/>
        </p:nvSpPr>
        <p:spPr>
          <a:xfrm>
            <a:off x="4343943"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0" name="Google Shape;680;g265f387338e_0_616"/>
          <p:cNvPicPr preferRelativeResize="0"/>
          <p:nvPr/>
        </p:nvPicPr>
        <p:blipFill rotWithShape="1">
          <a:blip r:embed="rId16">
            <a:alphaModFix/>
          </a:blip>
          <a:srcRect b="0" l="0" r="0" t="0"/>
          <a:stretch/>
        </p:blipFill>
        <p:spPr>
          <a:xfrm>
            <a:off x="4343943" y="8648700"/>
            <a:ext cx="5474384" cy="3073400"/>
          </a:xfrm>
          <a:prstGeom prst="rect">
            <a:avLst/>
          </a:prstGeom>
          <a:noFill/>
          <a:ln>
            <a:noFill/>
          </a:ln>
        </p:spPr>
      </p:pic>
      <p:sp>
        <p:nvSpPr>
          <p:cNvPr id="681" name="Google Shape;681;g265f387338e_0_616"/>
          <p:cNvSpPr/>
          <p:nvPr/>
        </p:nvSpPr>
        <p:spPr>
          <a:xfrm>
            <a:off x="10123165" y="94234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g265f387338e_0_616"/>
          <p:cNvSpPr/>
          <p:nvPr/>
        </p:nvSpPr>
        <p:spPr>
          <a:xfrm>
            <a:off x="10123165" y="94234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g265f387338e_0_616"/>
          <p:cNvSpPr/>
          <p:nvPr/>
        </p:nvSpPr>
        <p:spPr>
          <a:xfrm>
            <a:off x="10123165" y="94234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g265f387338e_0_616"/>
          <p:cNvSpPr/>
          <p:nvPr/>
        </p:nvSpPr>
        <p:spPr>
          <a:xfrm>
            <a:off x="10123165" y="9423400"/>
            <a:ext cx="35691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ove Ya Like A Sister"/>
              <a:buNone/>
            </a:pPr>
            <a:r>
              <a:rPr b="0" i="0" lang="en-US" sz="4800" u="none" cap="none" strike="noStrike">
                <a:solidFill>
                  <a:srgbClr val="0E0E0E"/>
                </a:solidFill>
                <a:latin typeface="Love Ya Like A Sister"/>
                <a:ea typeface="Love Ya Like A Sister"/>
                <a:cs typeface="Love Ya Like A Sister"/>
                <a:sym typeface="Love Ya Like A Sister"/>
              </a:rPr>
              <a:t>Elementalen</a:t>
            </a:r>
            <a:endParaRPr b="0" i="0" sz="4800" u="none" cap="none" strike="noStrike">
              <a:solidFill>
                <a:schemeClr val="dk1"/>
              </a:solidFill>
              <a:latin typeface="Calibri"/>
              <a:ea typeface="Calibri"/>
              <a:cs typeface="Calibri"/>
              <a:sym typeface="Calibri"/>
            </a:endParaRPr>
          </a:p>
        </p:txBody>
      </p:sp>
      <p:sp>
        <p:nvSpPr>
          <p:cNvPr id="685" name="Google Shape;685;g265f387338e_0_616"/>
          <p:cNvSpPr/>
          <p:nvPr/>
        </p:nvSpPr>
        <p:spPr>
          <a:xfrm>
            <a:off x="10123165" y="10337800"/>
            <a:ext cx="2891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686" name="Google Shape;686;g265f387338e_0_616"/>
          <p:cNvSpPr/>
          <p:nvPr/>
        </p:nvSpPr>
        <p:spPr>
          <a:xfrm>
            <a:off x="13666908"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7" name="Google Shape;687;g265f387338e_0_616"/>
          <p:cNvPicPr preferRelativeResize="0"/>
          <p:nvPr/>
        </p:nvPicPr>
        <p:blipFill rotWithShape="1">
          <a:blip r:embed="rId17">
            <a:alphaModFix/>
          </a:blip>
          <a:srcRect b="0" l="0" r="0" t="0"/>
          <a:stretch/>
        </p:blipFill>
        <p:spPr>
          <a:xfrm>
            <a:off x="13666908" y="3771900"/>
            <a:ext cx="5474384" cy="3073400"/>
          </a:xfrm>
          <a:prstGeom prst="rect">
            <a:avLst/>
          </a:prstGeom>
          <a:noFill/>
          <a:ln>
            <a:noFill/>
          </a:ln>
        </p:spPr>
      </p:pic>
      <p:sp>
        <p:nvSpPr>
          <p:cNvPr id="688" name="Google Shape;688;g265f387338e_0_616"/>
          <p:cNvSpPr/>
          <p:nvPr/>
        </p:nvSpPr>
        <p:spPr>
          <a:xfrm>
            <a:off x="19446130" y="45466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g265f387338e_0_616"/>
          <p:cNvSpPr/>
          <p:nvPr/>
        </p:nvSpPr>
        <p:spPr>
          <a:xfrm>
            <a:off x="19446130" y="45466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g265f387338e_0_616"/>
          <p:cNvSpPr/>
          <p:nvPr/>
        </p:nvSpPr>
        <p:spPr>
          <a:xfrm>
            <a:off x="19446130" y="4546600"/>
            <a:ext cx="12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g265f387338e_0_616"/>
          <p:cNvSpPr/>
          <p:nvPr/>
        </p:nvSpPr>
        <p:spPr>
          <a:xfrm>
            <a:off x="19446130" y="4546600"/>
            <a:ext cx="2324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ove Ya Like A Sister"/>
              <a:buNone/>
            </a:pPr>
            <a:r>
              <a:rPr b="0" i="0" lang="en-US" sz="4800" u="none" cap="none" strike="noStrike">
                <a:solidFill>
                  <a:srgbClr val="0E0E0E"/>
                </a:solidFill>
                <a:latin typeface="Love Ya Like A Sister"/>
                <a:ea typeface="Love Ya Like A Sister"/>
                <a:cs typeface="Love Ya Like A Sister"/>
                <a:sym typeface="Love Ya Like A Sister"/>
              </a:rPr>
              <a:t>Lunaria</a:t>
            </a:r>
            <a:endParaRPr b="0" i="0" sz="4800" u="none" cap="none" strike="noStrike">
              <a:solidFill>
                <a:schemeClr val="dk1"/>
              </a:solidFill>
              <a:latin typeface="Calibri"/>
              <a:ea typeface="Calibri"/>
              <a:cs typeface="Calibri"/>
              <a:sym typeface="Calibri"/>
            </a:endParaRPr>
          </a:p>
        </p:txBody>
      </p:sp>
      <p:sp>
        <p:nvSpPr>
          <p:cNvPr id="692" name="Google Shape;692;g265f387338e_0_616"/>
          <p:cNvSpPr/>
          <p:nvPr/>
        </p:nvSpPr>
        <p:spPr>
          <a:xfrm>
            <a:off x="19446130" y="5461000"/>
            <a:ext cx="3996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EADB"/>
        </a:solidFill>
      </p:bgPr>
    </p:bg>
    <p:spTree>
      <p:nvGrpSpPr>
        <p:cNvPr id="697" name="Shape 697"/>
        <p:cNvGrpSpPr/>
        <p:nvPr/>
      </p:nvGrpSpPr>
      <p:grpSpPr>
        <a:xfrm>
          <a:off x="0" y="0"/>
          <a:ext cx="0" cy="0"/>
          <a:chOff x="0" y="0"/>
          <a:chExt cx="0" cy="0"/>
        </a:xfrm>
      </p:grpSpPr>
      <p:pic>
        <p:nvPicPr>
          <p:cNvPr descr=" " id="698" name="Google Shape;698;g265f387338e_0_661"/>
          <p:cNvPicPr preferRelativeResize="0"/>
          <p:nvPr/>
        </p:nvPicPr>
        <p:blipFill rotWithShape="1">
          <a:blip r:embed="rId3">
            <a:alphaModFix/>
          </a:blip>
          <a:srcRect b="0" l="0" r="0" t="0"/>
          <a:stretch/>
        </p:blipFill>
        <p:spPr>
          <a:xfrm>
            <a:off x="-4026403" y="-5651500"/>
            <a:ext cx="6883214" cy="25011657"/>
          </a:xfrm>
          <a:prstGeom prst="rect">
            <a:avLst/>
          </a:prstGeom>
          <a:noFill/>
          <a:ln>
            <a:noFill/>
          </a:ln>
        </p:spPr>
      </p:pic>
      <p:pic>
        <p:nvPicPr>
          <p:cNvPr descr=" " id="699" name="Google Shape;699;g265f387338e_0_661"/>
          <p:cNvPicPr preferRelativeResize="0"/>
          <p:nvPr/>
        </p:nvPicPr>
        <p:blipFill rotWithShape="1">
          <a:blip r:embed="rId4">
            <a:alphaModFix/>
          </a:blip>
          <a:srcRect b="0" l="0" r="0" t="0"/>
          <a:stretch/>
        </p:blipFill>
        <p:spPr>
          <a:xfrm>
            <a:off x="20678184" y="-3594100"/>
            <a:ext cx="6820138" cy="24790923"/>
          </a:xfrm>
          <a:prstGeom prst="rect">
            <a:avLst/>
          </a:prstGeom>
          <a:noFill/>
          <a:ln>
            <a:noFill/>
          </a:ln>
        </p:spPr>
      </p:pic>
      <p:pic>
        <p:nvPicPr>
          <p:cNvPr descr=" " id="700" name="Google Shape;700;g265f387338e_0_661"/>
          <p:cNvPicPr preferRelativeResize="0"/>
          <p:nvPr/>
        </p:nvPicPr>
        <p:blipFill rotWithShape="1">
          <a:blip r:embed="rId5">
            <a:alphaModFix/>
          </a:blip>
          <a:srcRect b="0" l="0" r="0" t="0"/>
          <a:stretch/>
        </p:blipFill>
        <p:spPr>
          <a:xfrm>
            <a:off x="18925365" y="927100"/>
            <a:ext cx="4217563" cy="1914500"/>
          </a:xfrm>
          <a:prstGeom prst="rect">
            <a:avLst/>
          </a:prstGeom>
          <a:noFill/>
          <a:ln>
            <a:noFill/>
          </a:ln>
        </p:spPr>
      </p:pic>
      <p:pic>
        <p:nvPicPr>
          <p:cNvPr descr=" " id="701" name="Google Shape;701;g265f387338e_0_661"/>
          <p:cNvPicPr preferRelativeResize="0"/>
          <p:nvPr/>
        </p:nvPicPr>
        <p:blipFill rotWithShape="1">
          <a:blip r:embed="rId6">
            <a:alphaModFix/>
          </a:blip>
          <a:srcRect b="0" l="0" r="0" t="0"/>
          <a:stretch/>
        </p:blipFill>
        <p:spPr>
          <a:xfrm>
            <a:off x="2527619" y="12496800"/>
            <a:ext cx="4051673" cy="1910209"/>
          </a:xfrm>
          <a:prstGeom prst="rect">
            <a:avLst/>
          </a:prstGeom>
          <a:noFill/>
          <a:ln>
            <a:noFill/>
          </a:ln>
        </p:spPr>
      </p:pic>
      <p:pic>
        <p:nvPicPr>
          <p:cNvPr descr=" " id="702" name="Google Shape;702;g265f387338e_0_661"/>
          <p:cNvPicPr preferRelativeResize="0"/>
          <p:nvPr/>
        </p:nvPicPr>
        <p:blipFill rotWithShape="1">
          <a:blip r:embed="rId7">
            <a:alphaModFix/>
          </a:blip>
          <a:srcRect b="0" l="0" r="0" t="0"/>
          <a:stretch/>
        </p:blipFill>
        <p:spPr>
          <a:xfrm>
            <a:off x="685887" y="774700"/>
            <a:ext cx="3856512" cy="928191"/>
          </a:xfrm>
          <a:prstGeom prst="rect">
            <a:avLst/>
          </a:prstGeom>
          <a:noFill/>
          <a:ln>
            <a:noFill/>
          </a:ln>
        </p:spPr>
      </p:pic>
      <p:pic>
        <p:nvPicPr>
          <p:cNvPr descr=" " id="703" name="Google Shape;703;g265f387338e_0_661"/>
          <p:cNvPicPr preferRelativeResize="0"/>
          <p:nvPr/>
        </p:nvPicPr>
        <p:blipFill rotWithShape="1">
          <a:blip r:embed="rId8">
            <a:alphaModFix/>
          </a:blip>
          <a:srcRect b="0" l="0" r="0" t="0"/>
          <a:stretch/>
        </p:blipFill>
        <p:spPr>
          <a:xfrm>
            <a:off x="21579997" y="11645900"/>
            <a:ext cx="1968746" cy="1765300"/>
          </a:xfrm>
          <a:prstGeom prst="rect">
            <a:avLst/>
          </a:prstGeom>
          <a:noFill/>
          <a:ln>
            <a:noFill/>
          </a:ln>
        </p:spPr>
      </p:pic>
      <p:pic>
        <p:nvPicPr>
          <p:cNvPr descr=" " id="704" name="Google Shape;704;g265f387338e_0_661"/>
          <p:cNvPicPr preferRelativeResize="0"/>
          <p:nvPr/>
        </p:nvPicPr>
        <p:blipFill rotWithShape="1">
          <a:blip r:embed="rId9">
            <a:alphaModFix/>
          </a:blip>
          <a:srcRect b="0" l="0" r="0" t="0"/>
          <a:stretch/>
        </p:blipFill>
        <p:spPr>
          <a:xfrm>
            <a:off x="2210076" y="6032500"/>
            <a:ext cx="1930644" cy="2196802"/>
          </a:xfrm>
          <a:prstGeom prst="rect">
            <a:avLst/>
          </a:prstGeom>
          <a:noFill/>
          <a:ln>
            <a:noFill/>
          </a:ln>
        </p:spPr>
      </p:pic>
      <p:sp>
        <p:nvSpPr>
          <p:cNvPr id="705" name="Google Shape;705;g265f387338e_0_66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6" name="Google Shape;706;g265f387338e_0_661"/>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pic>
        <p:nvPicPr>
          <p:cNvPr descr=" " id="707" name="Google Shape;707;g265f387338e_0_661"/>
          <p:cNvPicPr preferRelativeResize="0"/>
          <p:nvPr/>
        </p:nvPicPr>
        <p:blipFill rotWithShape="1">
          <a:blip r:embed="rId11">
            <a:alphaModFix/>
          </a:blip>
          <a:srcRect b="0" l="0" r="0" t="0"/>
          <a:stretch/>
        </p:blipFill>
        <p:spPr>
          <a:xfrm>
            <a:off x="-152419" y="2171700"/>
            <a:ext cx="8584516" cy="8906123"/>
          </a:xfrm>
          <a:prstGeom prst="rect">
            <a:avLst/>
          </a:prstGeom>
          <a:noFill/>
          <a:ln>
            <a:noFill/>
          </a:ln>
        </p:spPr>
      </p:pic>
      <p:sp>
        <p:nvSpPr>
          <p:cNvPr id="708" name="Google Shape;708;g265f387338e_0_661"/>
          <p:cNvSpPr/>
          <p:nvPr/>
        </p:nvSpPr>
        <p:spPr>
          <a:xfrm>
            <a:off x="8510064" y="749300"/>
            <a:ext cx="1625700" cy="146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g265f387338e_0_661"/>
          <p:cNvSpPr/>
          <p:nvPr/>
        </p:nvSpPr>
        <p:spPr>
          <a:xfrm>
            <a:off x="8510064" y="7493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0" name="Google Shape;710;g265f387338e_0_661"/>
          <p:cNvPicPr preferRelativeResize="0"/>
          <p:nvPr/>
        </p:nvPicPr>
        <p:blipFill rotWithShape="1">
          <a:blip r:embed="rId12">
            <a:alphaModFix/>
          </a:blip>
          <a:srcRect b="0" l="0" r="0" t="0"/>
          <a:stretch/>
        </p:blipFill>
        <p:spPr>
          <a:xfrm>
            <a:off x="8777954" y="1054100"/>
            <a:ext cx="1090020" cy="1016000"/>
          </a:xfrm>
          <a:prstGeom prst="rect">
            <a:avLst/>
          </a:prstGeom>
          <a:noFill/>
          <a:ln>
            <a:noFill/>
          </a:ln>
        </p:spPr>
      </p:pic>
      <p:pic>
        <p:nvPicPr>
          <p:cNvPr descr=" " id="711" name="Google Shape;711;g265f387338e_0_661"/>
          <p:cNvPicPr preferRelativeResize="0"/>
          <p:nvPr/>
        </p:nvPicPr>
        <p:blipFill rotWithShape="1">
          <a:blip r:embed="rId13">
            <a:alphaModFix/>
          </a:blip>
          <a:srcRect b="0" l="0" r="0" t="0"/>
          <a:stretch/>
        </p:blipFill>
        <p:spPr>
          <a:xfrm>
            <a:off x="9284860" y="2374900"/>
            <a:ext cx="38105" cy="1625600"/>
          </a:xfrm>
          <a:prstGeom prst="rect">
            <a:avLst/>
          </a:prstGeom>
          <a:noFill/>
          <a:ln>
            <a:noFill/>
          </a:ln>
        </p:spPr>
      </p:pic>
      <p:sp>
        <p:nvSpPr>
          <p:cNvPr id="712" name="Google Shape;712;g265f387338e_0_661"/>
          <p:cNvSpPr/>
          <p:nvPr/>
        </p:nvSpPr>
        <p:spPr>
          <a:xfrm>
            <a:off x="8510064" y="40005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3" name="Google Shape;713;g265f387338e_0_661"/>
          <p:cNvPicPr preferRelativeResize="0"/>
          <p:nvPr/>
        </p:nvPicPr>
        <p:blipFill rotWithShape="1">
          <a:blip r:embed="rId14">
            <a:alphaModFix/>
          </a:blip>
          <a:srcRect b="0" l="0" r="0" t="0"/>
          <a:stretch/>
        </p:blipFill>
        <p:spPr>
          <a:xfrm>
            <a:off x="8736385" y="4305300"/>
            <a:ext cx="1173160" cy="1016000"/>
          </a:xfrm>
          <a:prstGeom prst="rect">
            <a:avLst/>
          </a:prstGeom>
          <a:noFill/>
          <a:ln>
            <a:noFill/>
          </a:ln>
        </p:spPr>
      </p:pic>
      <p:pic>
        <p:nvPicPr>
          <p:cNvPr descr=" " id="714" name="Google Shape;714;g265f387338e_0_661"/>
          <p:cNvPicPr preferRelativeResize="0"/>
          <p:nvPr/>
        </p:nvPicPr>
        <p:blipFill rotWithShape="1">
          <a:blip r:embed="rId13">
            <a:alphaModFix/>
          </a:blip>
          <a:srcRect b="0" l="0" r="0" t="0"/>
          <a:stretch/>
        </p:blipFill>
        <p:spPr>
          <a:xfrm>
            <a:off x="9284860" y="5626100"/>
            <a:ext cx="38105" cy="1625600"/>
          </a:xfrm>
          <a:prstGeom prst="rect">
            <a:avLst/>
          </a:prstGeom>
          <a:noFill/>
          <a:ln>
            <a:noFill/>
          </a:ln>
        </p:spPr>
      </p:pic>
      <p:sp>
        <p:nvSpPr>
          <p:cNvPr id="715" name="Google Shape;715;g265f387338e_0_661"/>
          <p:cNvSpPr/>
          <p:nvPr/>
        </p:nvSpPr>
        <p:spPr>
          <a:xfrm>
            <a:off x="8510064" y="72517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6" name="Google Shape;716;g265f387338e_0_661"/>
          <p:cNvPicPr preferRelativeResize="0"/>
          <p:nvPr/>
        </p:nvPicPr>
        <p:blipFill rotWithShape="1">
          <a:blip r:embed="rId15">
            <a:alphaModFix/>
          </a:blip>
          <a:srcRect b="0" l="0" r="0" t="0"/>
          <a:stretch/>
        </p:blipFill>
        <p:spPr>
          <a:xfrm>
            <a:off x="8732859" y="7556500"/>
            <a:ext cx="1180215" cy="1016000"/>
          </a:xfrm>
          <a:prstGeom prst="rect">
            <a:avLst/>
          </a:prstGeom>
          <a:noFill/>
          <a:ln>
            <a:noFill/>
          </a:ln>
        </p:spPr>
      </p:pic>
      <p:pic>
        <p:nvPicPr>
          <p:cNvPr descr=" " id="717" name="Google Shape;717;g265f387338e_0_661"/>
          <p:cNvPicPr preferRelativeResize="0"/>
          <p:nvPr/>
        </p:nvPicPr>
        <p:blipFill rotWithShape="1">
          <a:blip r:embed="rId13">
            <a:alphaModFix/>
          </a:blip>
          <a:srcRect b="0" l="0" r="0" t="0"/>
          <a:stretch/>
        </p:blipFill>
        <p:spPr>
          <a:xfrm>
            <a:off x="9284860" y="8877300"/>
            <a:ext cx="38105" cy="1625600"/>
          </a:xfrm>
          <a:prstGeom prst="rect">
            <a:avLst/>
          </a:prstGeom>
          <a:noFill/>
          <a:ln>
            <a:noFill/>
          </a:ln>
        </p:spPr>
      </p:pic>
      <p:sp>
        <p:nvSpPr>
          <p:cNvPr id="718" name="Google Shape;718;g265f387338e_0_661"/>
          <p:cNvSpPr/>
          <p:nvPr/>
        </p:nvSpPr>
        <p:spPr>
          <a:xfrm>
            <a:off x="8510064" y="105029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9" name="Google Shape;719;g265f387338e_0_661"/>
          <p:cNvPicPr preferRelativeResize="0"/>
          <p:nvPr/>
        </p:nvPicPr>
        <p:blipFill rotWithShape="1">
          <a:blip r:embed="rId16">
            <a:alphaModFix/>
          </a:blip>
          <a:srcRect b="0" l="0" r="0" t="0"/>
          <a:stretch/>
        </p:blipFill>
        <p:spPr>
          <a:xfrm>
            <a:off x="8960207" y="10807700"/>
            <a:ext cx="725513" cy="1016000"/>
          </a:xfrm>
          <a:prstGeom prst="rect">
            <a:avLst/>
          </a:prstGeom>
          <a:noFill/>
          <a:ln>
            <a:noFill/>
          </a:ln>
        </p:spPr>
      </p:pic>
      <p:sp>
        <p:nvSpPr>
          <p:cNvPr id="720" name="Google Shape;720;g265f387338e_0_661"/>
          <p:cNvSpPr/>
          <p:nvPr/>
        </p:nvSpPr>
        <p:spPr>
          <a:xfrm>
            <a:off x="10135867" y="25400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721" name="Google Shape;721;g265f387338e_0_661"/>
          <p:cNvSpPr/>
          <p:nvPr/>
        </p:nvSpPr>
        <p:spPr>
          <a:xfrm>
            <a:off x="10135867" y="59563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722" name="Google Shape;722;g265f387338e_0_661"/>
          <p:cNvSpPr/>
          <p:nvPr/>
        </p:nvSpPr>
        <p:spPr>
          <a:xfrm>
            <a:off x="10135867" y="93091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723" name="Google Shape;723;g265f387338e_0_661"/>
          <p:cNvSpPr/>
          <p:nvPr/>
        </p:nvSpPr>
        <p:spPr>
          <a:xfrm>
            <a:off x="8776797" y="12077700"/>
            <a:ext cx="88107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Love Ya Like A Sister"/>
              <a:buNone/>
            </a:pPr>
            <a:r>
              <a:rPr b="0" i="0" lang="en-US" sz="8000" u="none" cap="none" strike="noStrike">
                <a:solidFill>
                  <a:srgbClr val="272727"/>
                </a:solidFill>
                <a:latin typeface="Love Ya Like A Sister"/>
                <a:ea typeface="Love Ya Like A Sister"/>
                <a:cs typeface="Love Ya Like A Sister"/>
                <a:sym typeface="Love Ya Like A Sister"/>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EADB"/>
        </a:solidFill>
      </p:bgPr>
    </p:bg>
    <p:spTree>
      <p:nvGrpSpPr>
        <p:cNvPr id="728" name="Shape 728"/>
        <p:cNvGrpSpPr/>
        <p:nvPr/>
      </p:nvGrpSpPr>
      <p:grpSpPr>
        <a:xfrm>
          <a:off x="0" y="0"/>
          <a:ext cx="0" cy="0"/>
          <a:chOff x="0" y="0"/>
          <a:chExt cx="0" cy="0"/>
        </a:xfrm>
      </p:grpSpPr>
      <p:pic>
        <p:nvPicPr>
          <p:cNvPr descr=" " id="729" name="Google Shape;729;g265f387338e_0_691"/>
          <p:cNvPicPr preferRelativeResize="0"/>
          <p:nvPr/>
        </p:nvPicPr>
        <p:blipFill rotWithShape="1">
          <a:blip r:embed="rId3">
            <a:alphaModFix/>
          </a:blip>
          <a:srcRect b="0" l="0" r="0" t="0"/>
          <a:stretch/>
        </p:blipFill>
        <p:spPr>
          <a:xfrm>
            <a:off x="-8687886" y="-2832100"/>
            <a:ext cx="17372424" cy="5673725"/>
          </a:xfrm>
          <a:prstGeom prst="rect">
            <a:avLst/>
          </a:prstGeom>
          <a:noFill/>
          <a:ln>
            <a:noFill/>
          </a:ln>
        </p:spPr>
      </p:pic>
      <p:pic>
        <p:nvPicPr>
          <p:cNvPr descr=" " id="730" name="Google Shape;730;g265f387338e_0_691"/>
          <p:cNvPicPr preferRelativeResize="0"/>
          <p:nvPr/>
        </p:nvPicPr>
        <p:blipFill rotWithShape="1">
          <a:blip r:embed="rId4">
            <a:alphaModFix/>
          </a:blip>
          <a:srcRect b="0" l="0" r="0" t="0"/>
          <a:stretch/>
        </p:blipFill>
        <p:spPr>
          <a:xfrm>
            <a:off x="1502527" y="553913"/>
            <a:ext cx="940026" cy="845418"/>
          </a:xfrm>
          <a:prstGeom prst="rect">
            <a:avLst/>
          </a:prstGeom>
          <a:noFill/>
          <a:ln>
            <a:noFill/>
          </a:ln>
        </p:spPr>
      </p:pic>
      <p:pic>
        <p:nvPicPr>
          <p:cNvPr descr=" " id="731" name="Google Shape;731;g265f387338e_0_691"/>
          <p:cNvPicPr preferRelativeResize="0"/>
          <p:nvPr/>
        </p:nvPicPr>
        <p:blipFill rotWithShape="1">
          <a:blip r:embed="rId5">
            <a:alphaModFix/>
          </a:blip>
          <a:srcRect b="0" l="0" r="0" t="0"/>
          <a:stretch/>
        </p:blipFill>
        <p:spPr>
          <a:xfrm>
            <a:off x="17960045" y="-1511300"/>
            <a:ext cx="8762001" cy="5810597"/>
          </a:xfrm>
          <a:prstGeom prst="rect">
            <a:avLst/>
          </a:prstGeom>
          <a:noFill/>
          <a:ln>
            <a:noFill/>
          </a:ln>
        </p:spPr>
      </p:pic>
      <p:pic>
        <p:nvPicPr>
          <p:cNvPr descr=" " id="732" name="Google Shape;732;g265f387338e_0_691"/>
          <p:cNvPicPr preferRelativeResize="0"/>
          <p:nvPr/>
        </p:nvPicPr>
        <p:blipFill rotWithShape="1">
          <a:blip r:embed="rId6">
            <a:alphaModFix/>
          </a:blip>
          <a:srcRect b="0" l="0" r="0" t="0"/>
          <a:stretch/>
        </p:blipFill>
        <p:spPr>
          <a:xfrm>
            <a:off x="20235564" y="1092398"/>
            <a:ext cx="6392362" cy="2578422"/>
          </a:xfrm>
          <a:prstGeom prst="rect">
            <a:avLst/>
          </a:prstGeom>
          <a:noFill/>
          <a:ln>
            <a:noFill/>
          </a:ln>
        </p:spPr>
      </p:pic>
      <p:pic>
        <p:nvPicPr>
          <p:cNvPr descr=" " id="733" name="Google Shape;733;g265f387338e_0_691"/>
          <p:cNvPicPr preferRelativeResize="0"/>
          <p:nvPr/>
        </p:nvPicPr>
        <p:blipFill rotWithShape="1">
          <a:blip r:embed="rId7">
            <a:alphaModFix/>
          </a:blip>
          <a:srcRect b="0" l="0" r="0" t="0"/>
          <a:stretch/>
        </p:blipFill>
        <p:spPr>
          <a:xfrm>
            <a:off x="19357219" y="9791700"/>
            <a:ext cx="8790410" cy="5230788"/>
          </a:xfrm>
          <a:prstGeom prst="rect">
            <a:avLst/>
          </a:prstGeom>
          <a:noFill/>
          <a:ln>
            <a:noFill/>
          </a:ln>
        </p:spPr>
      </p:pic>
      <p:pic>
        <p:nvPicPr>
          <p:cNvPr descr=" " id="734" name="Google Shape;734;g265f387338e_0_691"/>
          <p:cNvPicPr preferRelativeResize="0"/>
          <p:nvPr/>
        </p:nvPicPr>
        <p:blipFill rotWithShape="1">
          <a:blip r:embed="rId8">
            <a:alphaModFix/>
          </a:blip>
          <a:srcRect b="0" l="0" r="0" t="0"/>
          <a:stretch/>
        </p:blipFill>
        <p:spPr>
          <a:xfrm>
            <a:off x="20805200" y="6362700"/>
            <a:ext cx="2603825" cy="2349500"/>
          </a:xfrm>
          <a:prstGeom prst="rect">
            <a:avLst/>
          </a:prstGeom>
          <a:noFill/>
          <a:ln>
            <a:noFill/>
          </a:ln>
        </p:spPr>
      </p:pic>
      <p:pic>
        <p:nvPicPr>
          <p:cNvPr descr=" " id="735" name="Google Shape;735;g265f387338e_0_691"/>
          <p:cNvPicPr preferRelativeResize="0"/>
          <p:nvPr/>
        </p:nvPicPr>
        <p:blipFill rotWithShape="1">
          <a:blip r:embed="rId9">
            <a:alphaModFix/>
          </a:blip>
          <a:srcRect b="0" l="0" r="0" t="0"/>
          <a:stretch/>
        </p:blipFill>
        <p:spPr>
          <a:xfrm>
            <a:off x="1193946" y="11125200"/>
            <a:ext cx="1248598" cy="1420713"/>
          </a:xfrm>
          <a:prstGeom prst="rect">
            <a:avLst/>
          </a:prstGeom>
          <a:noFill/>
          <a:ln>
            <a:noFill/>
          </a:ln>
        </p:spPr>
      </p:pic>
      <p:pic>
        <p:nvPicPr>
          <p:cNvPr descr=" " id="736" name="Google Shape;736;g265f387338e_0_691"/>
          <p:cNvPicPr preferRelativeResize="0"/>
          <p:nvPr/>
        </p:nvPicPr>
        <p:blipFill rotWithShape="1">
          <a:blip r:embed="rId10">
            <a:alphaModFix/>
          </a:blip>
          <a:srcRect b="0" l="0" r="0" t="0"/>
          <a:stretch/>
        </p:blipFill>
        <p:spPr>
          <a:xfrm>
            <a:off x="584273" y="3670300"/>
            <a:ext cx="1226643" cy="1572171"/>
          </a:xfrm>
          <a:prstGeom prst="rect">
            <a:avLst/>
          </a:prstGeom>
          <a:noFill/>
          <a:ln>
            <a:noFill/>
          </a:ln>
        </p:spPr>
      </p:pic>
      <p:pic>
        <p:nvPicPr>
          <p:cNvPr descr=" " id="737" name="Google Shape;737;g265f387338e_0_691"/>
          <p:cNvPicPr preferRelativeResize="0"/>
          <p:nvPr/>
        </p:nvPicPr>
        <p:blipFill rotWithShape="1">
          <a:blip r:embed="rId11">
            <a:alphaModFix/>
          </a:blip>
          <a:srcRect b="0" l="0" r="0" t="0"/>
          <a:stretch/>
        </p:blipFill>
        <p:spPr>
          <a:xfrm>
            <a:off x="4255032" y="11836400"/>
            <a:ext cx="5007784" cy="2370559"/>
          </a:xfrm>
          <a:prstGeom prst="rect">
            <a:avLst/>
          </a:prstGeom>
          <a:noFill/>
          <a:ln>
            <a:noFill/>
          </a:ln>
        </p:spPr>
      </p:pic>
      <p:sp>
        <p:nvSpPr>
          <p:cNvPr id="738" name="Google Shape;738;g265f387338e_0_69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9" name="Google Shape;739;g265f387338e_0_691"/>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740" name="Google Shape;740;g265f387338e_0_691"/>
          <p:cNvSpPr/>
          <p:nvPr/>
        </p:nvSpPr>
        <p:spPr>
          <a:xfrm>
            <a:off x="787498" y="37592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41" name="Google Shape;741;g265f387338e_0_691"/>
          <p:cNvPicPr preferRelativeResize="0"/>
          <p:nvPr/>
        </p:nvPicPr>
        <p:blipFill rotWithShape="1">
          <a:blip r:embed="rId13">
            <a:alphaModFix/>
          </a:blip>
          <a:srcRect b="0" l="0" r="0" t="0"/>
          <a:stretch/>
        </p:blipFill>
        <p:spPr>
          <a:xfrm>
            <a:off x="10173972" y="3759200"/>
            <a:ext cx="5131441" cy="1549400"/>
          </a:xfrm>
          <a:prstGeom prst="rect">
            <a:avLst/>
          </a:prstGeom>
          <a:noFill/>
          <a:ln>
            <a:noFill/>
          </a:ln>
        </p:spPr>
      </p:pic>
      <p:sp>
        <p:nvSpPr>
          <p:cNvPr id="742" name="Google Shape;742;g265f387338e_0_691"/>
          <p:cNvSpPr/>
          <p:nvPr/>
        </p:nvSpPr>
        <p:spPr>
          <a:xfrm>
            <a:off x="10732841" y="36893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g265f387338e_0_691"/>
          <p:cNvSpPr/>
          <p:nvPr/>
        </p:nvSpPr>
        <p:spPr>
          <a:xfrm>
            <a:off x="11444130" y="38417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ove Ya Like A Sister"/>
              <a:buNone/>
            </a:pPr>
            <a:r>
              <a:rPr b="0" i="0" lang="en-US" sz="3600" u="none" cap="none" strike="noStrike">
                <a:solidFill>
                  <a:srgbClr val="0E0E0E"/>
                </a:solidFill>
                <a:latin typeface="Love Ya Like A Sister"/>
                <a:ea typeface="Love Ya Like A Sister"/>
                <a:cs typeface="Love Ya Like A Sister"/>
                <a:sym typeface="Love Ya Like A Sister"/>
              </a:rPr>
              <a:t>Chloe Ng</a:t>
            </a:r>
            <a:endParaRPr b="0" i="0" sz="3600" u="none" cap="none" strike="noStrike">
              <a:solidFill>
                <a:schemeClr val="dk1"/>
              </a:solidFill>
              <a:latin typeface="Calibri"/>
              <a:ea typeface="Calibri"/>
              <a:cs typeface="Calibri"/>
              <a:sym typeface="Calibri"/>
            </a:endParaRPr>
          </a:p>
        </p:txBody>
      </p:sp>
      <p:sp>
        <p:nvSpPr>
          <p:cNvPr id="744" name="Google Shape;744;g265f387338e_0_691"/>
          <p:cNvSpPr/>
          <p:nvPr/>
        </p:nvSpPr>
        <p:spPr>
          <a:xfrm>
            <a:off x="11444130" y="46164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pic>
        <p:nvPicPr>
          <p:cNvPr descr=" " id="745" name="Google Shape;745;g265f387338e_0_691"/>
          <p:cNvPicPr preferRelativeResize="0"/>
          <p:nvPr/>
        </p:nvPicPr>
        <p:blipFill rotWithShape="1">
          <a:blip r:embed="rId14">
            <a:alphaModFix/>
          </a:blip>
          <a:srcRect b="0" l="0" r="0" t="0"/>
          <a:stretch/>
        </p:blipFill>
        <p:spPr>
          <a:xfrm>
            <a:off x="10173972" y="3975100"/>
            <a:ext cx="1117740" cy="1117600"/>
          </a:xfrm>
          <a:prstGeom prst="rect">
            <a:avLst/>
          </a:prstGeom>
          <a:noFill/>
          <a:ln>
            <a:noFill/>
          </a:ln>
        </p:spPr>
      </p:pic>
      <p:pic>
        <p:nvPicPr>
          <p:cNvPr descr=" " id="746" name="Google Shape;746;g265f387338e_0_691"/>
          <p:cNvPicPr preferRelativeResize="0"/>
          <p:nvPr/>
        </p:nvPicPr>
        <p:blipFill rotWithShape="1">
          <a:blip r:embed="rId13">
            <a:alphaModFix/>
          </a:blip>
          <a:srcRect b="0" l="0" r="0" t="0"/>
          <a:stretch/>
        </p:blipFill>
        <p:spPr>
          <a:xfrm>
            <a:off x="787498" y="6121400"/>
            <a:ext cx="5131441" cy="1549400"/>
          </a:xfrm>
          <a:prstGeom prst="rect">
            <a:avLst/>
          </a:prstGeom>
          <a:noFill/>
          <a:ln>
            <a:noFill/>
          </a:ln>
        </p:spPr>
      </p:pic>
      <p:sp>
        <p:nvSpPr>
          <p:cNvPr id="747" name="Google Shape;747;g265f387338e_0_691"/>
          <p:cNvSpPr/>
          <p:nvPr/>
        </p:nvSpPr>
        <p:spPr>
          <a:xfrm>
            <a:off x="1346368" y="60515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g265f387338e_0_691"/>
          <p:cNvSpPr/>
          <p:nvPr/>
        </p:nvSpPr>
        <p:spPr>
          <a:xfrm>
            <a:off x="2057657" y="62039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ove Ya Like A Sister"/>
              <a:buNone/>
            </a:pPr>
            <a:r>
              <a:rPr b="0" i="0" lang="en-US" sz="3600" u="none" cap="none" strike="noStrike">
                <a:solidFill>
                  <a:srgbClr val="0E0E0E"/>
                </a:solidFill>
                <a:latin typeface="Love Ya Like A Sister"/>
                <a:ea typeface="Love Ya Like A Sister"/>
                <a:cs typeface="Love Ya Like A Sister"/>
                <a:sym typeface="Love Ya Like A Sister"/>
              </a:rPr>
              <a:t>Valtorin</a:t>
            </a:r>
            <a:endParaRPr b="0" i="0" sz="3600" u="none" cap="none" strike="noStrike">
              <a:solidFill>
                <a:schemeClr val="dk1"/>
              </a:solidFill>
              <a:latin typeface="Calibri"/>
              <a:ea typeface="Calibri"/>
              <a:cs typeface="Calibri"/>
              <a:sym typeface="Calibri"/>
            </a:endParaRPr>
          </a:p>
        </p:txBody>
      </p:sp>
      <p:sp>
        <p:nvSpPr>
          <p:cNvPr id="749" name="Google Shape;749;g265f387338e_0_691"/>
          <p:cNvSpPr/>
          <p:nvPr/>
        </p:nvSpPr>
        <p:spPr>
          <a:xfrm>
            <a:off x="2057657" y="69786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pic>
        <p:nvPicPr>
          <p:cNvPr descr=" " id="750" name="Google Shape;750;g265f387338e_0_691"/>
          <p:cNvPicPr preferRelativeResize="0"/>
          <p:nvPr/>
        </p:nvPicPr>
        <p:blipFill rotWithShape="1">
          <a:blip r:embed="rId15">
            <a:alphaModFix/>
          </a:blip>
          <a:srcRect b="0" l="0" r="0" t="0"/>
          <a:stretch/>
        </p:blipFill>
        <p:spPr>
          <a:xfrm>
            <a:off x="787498" y="6337300"/>
            <a:ext cx="1117740" cy="1117600"/>
          </a:xfrm>
          <a:prstGeom prst="rect">
            <a:avLst/>
          </a:prstGeom>
          <a:noFill/>
          <a:ln>
            <a:noFill/>
          </a:ln>
        </p:spPr>
      </p:pic>
      <p:pic>
        <p:nvPicPr>
          <p:cNvPr descr=" " id="751" name="Google Shape;751;g265f387338e_0_691"/>
          <p:cNvPicPr preferRelativeResize="0"/>
          <p:nvPr/>
        </p:nvPicPr>
        <p:blipFill rotWithShape="1">
          <a:blip r:embed="rId13">
            <a:alphaModFix/>
          </a:blip>
          <a:srcRect b="0" l="0" r="0" t="0"/>
          <a:stretch/>
        </p:blipFill>
        <p:spPr>
          <a:xfrm>
            <a:off x="787498" y="8483600"/>
            <a:ext cx="5131441" cy="1549400"/>
          </a:xfrm>
          <a:prstGeom prst="rect">
            <a:avLst/>
          </a:prstGeom>
          <a:noFill/>
          <a:ln>
            <a:noFill/>
          </a:ln>
        </p:spPr>
      </p:pic>
      <p:sp>
        <p:nvSpPr>
          <p:cNvPr id="752" name="Google Shape;752;g265f387338e_0_691"/>
          <p:cNvSpPr/>
          <p:nvPr/>
        </p:nvSpPr>
        <p:spPr>
          <a:xfrm>
            <a:off x="1346368" y="84137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g265f387338e_0_691"/>
          <p:cNvSpPr/>
          <p:nvPr/>
        </p:nvSpPr>
        <p:spPr>
          <a:xfrm>
            <a:off x="2057657" y="85661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ove Ya Like A Sister"/>
              <a:buNone/>
            </a:pPr>
            <a:r>
              <a:rPr b="0" i="0" lang="en-US" sz="3600" u="none" cap="none" strike="noStrike">
                <a:solidFill>
                  <a:srgbClr val="0E0E0E"/>
                </a:solidFill>
                <a:latin typeface="Love Ya Like A Sister"/>
                <a:ea typeface="Love Ya Like A Sister"/>
                <a:cs typeface="Love Ya Like A Sister"/>
                <a:sym typeface="Love Ya Like A Sister"/>
              </a:rPr>
              <a:t>Lyrisa</a:t>
            </a:r>
            <a:endParaRPr b="0" i="0" sz="3600" u="none" cap="none" strike="noStrike">
              <a:solidFill>
                <a:schemeClr val="dk1"/>
              </a:solidFill>
              <a:latin typeface="Calibri"/>
              <a:ea typeface="Calibri"/>
              <a:cs typeface="Calibri"/>
              <a:sym typeface="Calibri"/>
            </a:endParaRPr>
          </a:p>
        </p:txBody>
      </p:sp>
      <p:sp>
        <p:nvSpPr>
          <p:cNvPr id="754" name="Google Shape;754;g265f387338e_0_691"/>
          <p:cNvSpPr/>
          <p:nvPr/>
        </p:nvSpPr>
        <p:spPr>
          <a:xfrm>
            <a:off x="2057657" y="93408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Dreamer</a:t>
            </a:r>
            <a:endParaRPr b="0" i="0" sz="3200" u="none" cap="none" strike="noStrike">
              <a:solidFill>
                <a:schemeClr val="dk1"/>
              </a:solidFill>
              <a:latin typeface="Calibri"/>
              <a:ea typeface="Calibri"/>
              <a:cs typeface="Calibri"/>
              <a:sym typeface="Calibri"/>
            </a:endParaRPr>
          </a:p>
        </p:txBody>
      </p:sp>
      <p:pic>
        <p:nvPicPr>
          <p:cNvPr descr=" " id="755" name="Google Shape;755;g265f387338e_0_691"/>
          <p:cNvPicPr preferRelativeResize="0"/>
          <p:nvPr/>
        </p:nvPicPr>
        <p:blipFill rotWithShape="1">
          <a:blip r:embed="rId16">
            <a:alphaModFix/>
          </a:blip>
          <a:srcRect b="0" l="0" r="0" t="0"/>
          <a:stretch/>
        </p:blipFill>
        <p:spPr>
          <a:xfrm>
            <a:off x="787498" y="8699500"/>
            <a:ext cx="1117740" cy="1117600"/>
          </a:xfrm>
          <a:prstGeom prst="rect">
            <a:avLst/>
          </a:prstGeom>
          <a:noFill/>
          <a:ln>
            <a:noFill/>
          </a:ln>
        </p:spPr>
      </p:pic>
      <p:pic>
        <p:nvPicPr>
          <p:cNvPr descr=" " id="756" name="Google Shape;756;g265f387338e_0_691"/>
          <p:cNvPicPr preferRelativeResize="0"/>
          <p:nvPr/>
        </p:nvPicPr>
        <p:blipFill rotWithShape="1">
          <a:blip r:embed="rId13">
            <a:alphaModFix/>
          </a:blip>
          <a:srcRect b="0" l="0" r="0" t="0"/>
          <a:stretch/>
        </p:blipFill>
        <p:spPr>
          <a:xfrm>
            <a:off x="6681035" y="8483600"/>
            <a:ext cx="5131441" cy="1549400"/>
          </a:xfrm>
          <a:prstGeom prst="rect">
            <a:avLst/>
          </a:prstGeom>
          <a:noFill/>
          <a:ln>
            <a:noFill/>
          </a:ln>
        </p:spPr>
      </p:pic>
      <p:sp>
        <p:nvSpPr>
          <p:cNvPr id="757" name="Google Shape;757;g265f387338e_0_691"/>
          <p:cNvSpPr/>
          <p:nvPr/>
        </p:nvSpPr>
        <p:spPr>
          <a:xfrm>
            <a:off x="7239905" y="84137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g265f387338e_0_691"/>
          <p:cNvSpPr/>
          <p:nvPr/>
        </p:nvSpPr>
        <p:spPr>
          <a:xfrm>
            <a:off x="7951194" y="85661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ove Ya Like A Sister"/>
              <a:buNone/>
            </a:pPr>
            <a:r>
              <a:rPr b="0" i="0" lang="en-US" sz="3600" u="none" cap="none" strike="noStrike">
                <a:solidFill>
                  <a:srgbClr val="0E0E0E"/>
                </a:solidFill>
                <a:latin typeface="Love Ya Like A Sister"/>
                <a:ea typeface="Love Ya Like A Sister"/>
                <a:cs typeface="Love Ya Like A Sister"/>
                <a:sym typeface="Love Ya Like A Sister"/>
              </a:rPr>
              <a:t>Lucian</a:t>
            </a:r>
            <a:endParaRPr b="0" i="0" sz="3600" u="none" cap="none" strike="noStrike">
              <a:solidFill>
                <a:schemeClr val="dk1"/>
              </a:solidFill>
              <a:latin typeface="Calibri"/>
              <a:ea typeface="Calibri"/>
              <a:cs typeface="Calibri"/>
              <a:sym typeface="Calibri"/>
            </a:endParaRPr>
          </a:p>
        </p:txBody>
      </p:sp>
      <p:sp>
        <p:nvSpPr>
          <p:cNvPr id="759" name="Google Shape;759;g265f387338e_0_691"/>
          <p:cNvSpPr/>
          <p:nvPr/>
        </p:nvSpPr>
        <p:spPr>
          <a:xfrm>
            <a:off x="7951194" y="93408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pic>
        <p:nvPicPr>
          <p:cNvPr descr=" " id="760" name="Google Shape;760;g265f387338e_0_691"/>
          <p:cNvPicPr preferRelativeResize="0"/>
          <p:nvPr/>
        </p:nvPicPr>
        <p:blipFill rotWithShape="1">
          <a:blip r:embed="rId17">
            <a:alphaModFix/>
          </a:blip>
          <a:srcRect b="0" l="0" r="0" t="0"/>
          <a:stretch/>
        </p:blipFill>
        <p:spPr>
          <a:xfrm>
            <a:off x="6681035" y="8699500"/>
            <a:ext cx="1117740" cy="1117600"/>
          </a:xfrm>
          <a:prstGeom prst="rect">
            <a:avLst/>
          </a:prstGeom>
          <a:noFill/>
          <a:ln>
            <a:noFill/>
          </a:ln>
        </p:spPr>
      </p:pic>
      <p:pic>
        <p:nvPicPr>
          <p:cNvPr descr=" " id="761" name="Google Shape;761;g265f387338e_0_691"/>
          <p:cNvPicPr preferRelativeResize="0"/>
          <p:nvPr/>
        </p:nvPicPr>
        <p:blipFill rotWithShape="1">
          <a:blip r:embed="rId13">
            <a:alphaModFix/>
          </a:blip>
          <a:srcRect b="0" l="0" r="0" t="0"/>
          <a:stretch/>
        </p:blipFill>
        <p:spPr>
          <a:xfrm>
            <a:off x="6681035" y="10845800"/>
            <a:ext cx="5131441" cy="1549400"/>
          </a:xfrm>
          <a:prstGeom prst="rect">
            <a:avLst/>
          </a:prstGeom>
          <a:noFill/>
          <a:ln>
            <a:noFill/>
          </a:ln>
        </p:spPr>
      </p:pic>
      <p:sp>
        <p:nvSpPr>
          <p:cNvPr id="762" name="Google Shape;762;g265f387338e_0_691"/>
          <p:cNvSpPr/>
          <p:nvPr/>
        </p:nvSpPr>
        <p:spPr>
          <a:xfrm>
            <a:off x="7239905" y="107759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g265f387338e_0_691"/>
          <p:cNvSpPr/>
          <p:nvPr/>
        </p:nvSpPr>
        <p:spPr>
          <a:xfrm>
            <a:off x="7951194" y="109283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ove Ya Like A Sister"/>
              <a:buNone/>
            </a:pPr>
            <a:r>
              <a:rPr b="0" i="0" lang="en-US" sz="3600" u="none" cap="none" strike="noStrike">
                <a:solidFill>
                  <a:srgbClr val="0E0E0E"/>
                </a:solidFill>
                <a:latin typeface="Love Ya Like A Sister"/>
                <a:ea typeface="Love Ya Like A Sister"/>
                <a:cs typeface="Love Ya Like A Sister"/>
                <a:sym typeface="Love Ya Like A Sister"/>
              </a:rPr>
              <a:t>Cedric</a:t>
            </a:r>
            <a:endParaRPr b="0" i="0" sz="3600" u="none" cap="none" strike="noStrike">
              <a:solidFill>
                <a:schemeClr val="dk1"/>
              </a:solidFill>
              <a:latin typeface="Calibri"/>
              <a:ea typeface="Calibri"/>
              <a:cs typeface="Calibri"/>
              <a:sym typeface="Calibri"/>
            </a:endParaRPr>
          </a:p>
        </p:txBody>
      </p:sp>
      <p:sp>
        <p:nvSpPr>
          <p:cNvPr id="764" name="Google Shape;764;g265f387338e_0_691"/>
          <p:cNvSpPr/>
          <p:nvPr/>
        </p:nvSpPr>
        <p:spPr>
          <a:xfrm>
            <a:off x="7951194" y="117030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pic>
        <p:nvPicPr>
          <p:cNvPr descr=" " id="765" name="Google Shape;765;g265f387338e_0_691"/>
          <p:cNvPicPr preferRelativeResize="0"/>
          <p:nvPr/>
        </p:nvPicPr>
        <p:blipFill rotWithShape="1">
          <a:blip r:embed="rId18">
            <a:alphaModFix/>
          </a:blip>
          <a:srcRect b="0" l="0" r="0" t="0"/>
          <a:stretch/>
        </p:blipFill>
        <p:spPr>
          <a:xfrm>
            <a:off x="6681035" y="11061700"/>
            <a:ext cx="1117740" cy="1117600"/>
          </a:xfrm>
          <a:prstGeom prst="rect">
            <a:avLst/>
          </a:prstGeom>
          <a:noFill/>
          <a:ln>
            <a:noFill/>
          </a:ln>
        </p:spPr>
      </p:pic>
      <p:pic>
        <p:nvPicPr>
          <p:cNvPr descr=" " id="766" name="Google Shape;766;g265f387338e_0_691"/>
          <p:cNvPicPr preferRelativeResize="0"/>
          <p:nvPr/>
        </p:nvPicPr>
        <p:blipFill rotWithShape="1">
          <a:blip r:embed="rId13">
            <a:alphaModFix/>
          </a:blip>
          <a:srcRect b="0" l="0" r="0" t="0"/>
          <a:stretch/>
        </p:blipFill>
        <p:spPr>
          <a:xfrm>
            <a:off x="12574572" y="8483600"/>
            <a:ext cx="5131441" cy="1549400"/>
          </a:xfrm>
          <a:prstGeom prst="rect">
            <a:avLst/>
          </a:prstGeom>
          <a:noFill/>
          <a:ln>
            <a:noFill/>
          </a:ln>
        </p:spPr>
      </p:pic>
      <p:sp>
        <p:nvSpPr>
          <p:cNvPr id="767" name="Google Shape;767;g265f387338e_0_691"/>
          <p:cNvSpPr/>
          <p:nvPr/>
        </p:nvSpPr>
        <p:spPr>
          <a:xfrm>
            <a:off x="13133441" y="84137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g265f387338e_0_691"/>
          <p:cNvSpPr/>
          <p:nvPr/>
        </p:nvSpPr>
        <p:spPr>
          <a:xfrm>
            <a:off x="13844730" y="85661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ove Ya Like A Sister"/>
              <a:buNone/>
            </a:pPr>
            <a:r>
              <a:rPr b="0" i="0" lang="en-US" sz="3600" u="none" cap="none" strike="noStrike">
                <a:solidFill>
                  <a:srgbClr val="0E0E0E"/>
                </a:solidFill>
                <a:latin typeface="Love Ya Like A Sister"/>
                <a:ea typeface="Love Ya Like A Sister"/>
                <a:cs typeface="Love Ya Like A Sister"/>
                <a:sym typeface="Love Ya Like A Sister"/>
              </a:rPr>
              <a:t>Elvina</a:t>
            </a:r>
            <a:endParaRPr b="0" i="0" sz="3600" u="none" cap="none" strike="noStrike">
              <a:solidFill>
                <a:schemeClr val="dk1"/>
              </a:solidFill>
              <a:latin typeface="Calibri"/>
              <a:ea typeface="Calibri"/>
              <a:cs typeface="Calibri"/>
              <a:sym typeface="Calibri"/>
            </a:endParaRPr>
          </a:p>
        </p:txBody>
      </p:sp>
      <p:sp>
        <p:nvSpPr>
          <p:cNvPr id="769" name="Google Shape;769;g265f387338e_0_691"/>
          <p:cNvSpPr/>
          <p:nvPr/>
        </p:nvSpPr>
        <p:spPr>
          <a:xfrm>
            <a:off x="13844730" y="93408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pic>
        <p:nvPicPr>
          <p:cNvPr descr=" " id="770" name="Google Shape;770;g265f387338e_0_691"/>
          <p:cNvPicPr preferRelativeResize="0"/>
          <p:nvPr/>
        </p:nvPicPr>
        <p:blipFill rotWithShape="1">
          <a:blip r:embed="rId19">
            <a:alphaModFix/>
          </a:blip>
          <a:srcRect b="0" l="0" r="0" t="0"/>
          <a:stretch/>
        </p:blipFill>
        <p:spPr>
          <a:xfrm>
            <a:off x="12574572" y="8699500"/>
            <a:ext cx="1117740" cy="1117600"/>
          </a:xfrm>
          <a:prstGeom prst="rect">
            <a:avLst/>
          </a:prstGeom>
          <a:noFill/>
          <a:ln>
            <a:noFill/>
          </a:ln>
        </p:spPr>
      </p:pic>
      <p:pic>
        <p:nvPicPr>
          <p:cNvPr descr=" " id="771" name="Google Shape;771;g265f387338e_0_691"/>
          <p:cNvPicPr preferRelativeResize="0"/>
          <p:nvPr/>
        </p:nvPicPr>
        <p:blipFill rotWithShape="1">
          <a:blip r:embed="rId13">
            <a:alphaModFix/>
          </a:blip>
          <a:srcRect b="0" l="0" r="0" t="0"/>
          <a:stretch/>
        </p:blipFill>
        <p:spPr>
          <a:xfrm>
            <a:off x="12574572" y="10845800"/>
            <a:ext cx="5131441" cy="1549400"/>
          </a:xfrm>
          <a:prstGeom prst="rect">
            <a:avLst/>
          </a:prstGeom>
          <a:noFill/>
          <a:ln>
            <a:noFill/>
          </a:ln>
        </p:spPr>
      </p:pic>
      <p:sp>
        <p:nvSpPr>
          <p:cNvPr id="772" name="Google Shape;772;g265f387338e_0_691"/>
          <p:cNvSpPr/>
          <p:nvPr/>
        </p:nvSpPr>
        <p:spPr>
          <a:xfrm>
            <a:off x="13133441" y="107759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g265f387338e_0_691"/>
          <p:cNvSpPr/>
          <p:nvPr/>
        </p:nvSpPr>
        <p:spPr>
          <a:xfrm>
            <a:off x="13844730" y="109283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ove Ya Like A Sister"/>
              <a:buNone/>
            </a:pPr>
            <a:r>
              <a:rPr b="0" i="0" lang="en-US" sz="3600" u="none" cap="none" strike="noStrike">
                <a:solidFill>
                  <a:srgbClr val="0E0E0E"/>
                </a:solidFill>
                <a:latin typeface="Love Ya Like A Sister"/>
                <a:ea typeface="Love Ya Like A Sister"/>
                <a:cs typeface="Love Ya Like A Sister"/>
                <a:sym typeface="Love Ya Like A Sister"/>
              </a:rPr>
              <a:t>Seraphina</a:t>
            </a:r>
            <a:endParaRPr b="0" i="0" sz="3600" u="none" cap="none" strike="noStrike">
              <a:solidFill>
                <a:schemeClr val="dk1"/>
              </a:solidFill>
              <a:latin typeface="Calibri"/>
              <a:ea typeface="Calibri"/>
              <a:cs typeface="Calibri"/>
              <a:sym typeface="Calibri"/>
            </a:endParaRPr>
          </a:p>
        </p:txBody>
      </p:sp>
      <p:sp>
        <p:nvSpPr>
          <p:cNvPr id="774" name="Google Shape;774;g265f387338e_0_691"/>
          <p:cNvSpPr/>
          <p:nvPr/>
        </p:nvSpPr>
        <p:spPr>
          <a:xfrm>
            <a:off x="13844730" y="117030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pic>
        <p:nvPicPr>
          <p:cNvPr descr=" " id="775" name="Google Shape;775;g265f387338e_0_691"/>
          <p:cNvPicPr preferRelativeResize="0"/>
          <p:nvPr/>
        </p:nvPicPr>
        <p:blipFill rotWithShape="1">
          <a:blip r:embed="rId20">
            <a:alphaModFix/>
          </a:blip>
          <a:srcRect b="0" l="0" r="0" t="0"/>
          <a:stretch/>
        </p:blipFill>
        <p:spPr>
          <a:xfrm>
            <a:off x="12574572" y="11061700"/>
            <a:ext cx="1117740" cy="1117600"/>
          </a:xfrm>
          <a:prstGeom prst="rect">
            <a:avLst/>
          </a:prstGeom>
          <a:noFill/>
          <a:ln>
            <a:noFill/>
          </a:ln>
        </p:spPr>
      </p:pic>
      <p:pic>
        <p:nvPicPr>
          <p:cNvPr descr=" " id="776" name="Google Shape;776;g265f387338e_0_691"/>
          <p:cNvPicPr preferRelativeResize="0"/>
          <p:nvPr/>
        </p:nvPicPr>
        <p:blipFill rotWithShape="1">
          <a:blip r:embed="rId13">
            <a:alphaModFix/>
          </a:blip>
          <a:srcRect b="0" l="0" r="0" t="0"/>
          <a:stretch/>
        </p:blipFill>
        <p:spPr>
          <a:xfrm>
            <a:off x="18468108" y="8483600"/>
            <a:ext cx="5131441" cy="1549400"/>
          </a:xfrm>
          <a:prstGeom prst="rect">
            <a:avLst/>
          </a:prstGeom>
          <a:noFill/>
          <a:ln>
            <a:noFill/>
          </a:ln>
        </p:spPr>
      </p:pic>
      <p:sp>
        <p:nvSpPr>
          <p:cNvPr id="777" name="Google Shape;777;g265f387338e_0_691"/>
          <p:cNvSpPr/>
          <p:nvPr/>
        </p:nvSpPr>
        <p:spPr>
          <a:xfrm>
            <a:off x="19026978" y="84137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g265f387338e_0_691"/>
          <p:cNvSpPr/>
          <p:nvPr/>
        </p:nvSpPr>
        <p:spPr>
          <a:xfrm>
            <a:off x="19738267" y="85661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ove Ya Like A Sister"/>
              <a:buNone/>
            </a:pPr>
            <a:r>
              <a:rPr b="0" i="0" lang="en-US" sz="3600" u="none" cap="none" strike="noStrike">
                <a:solidFill>
                  <a:srgbClr val="0E0E0E"/>
                </a:solidFill>
                <a:latin typeface="Love Ya Like A Sister"/>
                <a:ea typeface="Love Ya Like A Sister"/>
                <a:cs typeface="Love Ya Like A Sister"/>
                <a:sym typeface="Love Ya Like A Sister"/>
              </a:rPr>
              <a:t>Kaelen</a:t>
            </a:r>
            <a:endParaRPr b="0" i="0" sz="3600" u="none" cap="none" strike="noStrike">
              <a:solidFill>
                <a:schemeClr val="dk1"/>
              </a:solidFill>
              <a:latin typeface="Calibri"/>
              <a:ea typeface="Calibri"/>
              <a:cs typeface="Calibri"/>
              <a:sym typeface="Calibri"/>
            </a:endParaRPr>
          </a:p>
        </p:txBody>
      </p:sp>
      <p:sp>
        <p:nvSpPr>
          <p:cNvPr id="779" name="Google Shape;779;g265f387338e_0_691"/>
          <p:cNvSpPr/>
          <p:nvPr/>
        </p:nvSpPr>
        <p:spPr>
          <a:xfrm>
            <a:off x="19738267" y="93408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Sentinel</a:t>
            </a:r>
            <a:endParaRPr b="0" i="0" sz="3200" u="none" cap="none" strike="noStrike">
              <a:solidFill>
                <a:schemeClr val="dk1"/>
              </a:solidFill>
              <a:latin typeface="Calibri"/>
              <a:ea typeface="Calibri"/>
              <a:cs typeface="Calibri"/>
              <a:sym typeface="Calibri"/>
            </a:endParaRPr>
          </a:p>
        </p:txBody>
      </p:sp>
      <p:pic>
        <p:nvPicPr>
          <p:cNvPr descr=" " id="780" name="Google Shape;780;g265f387338e_0_691"/>
          <p:cNvPicPr preferRelativeResize="0"/>
          <p:nvPr/>
        </p:nvPicPr>
        <p:blipFill rotWithShape="1">
          <a:blip r:embed="rId21">
            <a:alphaModFix/>
          </a:blip>
          <a:srcRect b="0" l="0" r="0" t="0"/>
          <a:stretch/>
        </p:blipFill>
        <p:spPr>
          <a:xfrm>
            <a:off x="18468108" y="8699500"/>
            <a:ext cx="1117740" cy="1117600"/>
          </a:xfrm>
          <a:prstGeom prst="rect">
            <a:avLst/>
          </a:prstGeom>
          <a:noFill/>
          <a:ln>
            <a:noFill/>
          </a:ln>
        </p:spPr>
      </p:pic>
      <p:pic>
        <p:nvPicPr>
          <p:cNvPr descr=" " id="781" name="Google Shape;781;g265f387338e_0_691"/>
          <p:cNvPicPr preferRelativeResize="0"/>
          <p:nvPr/>
        </p:nvPicPr>
        <p:blipFill rotWithShape="1">
          <a:blip r:embed="rId13">
            <a:alphaModFix/>
          </a:blip>
          <a:srcRect b="0" l="0" r="0" t="0"/>
          <a:stretch/>
        </p:blipFill>
        <p:spPr>
          <a:xfrm>
            <a:off x="6681035" y="6121400"/>
            <a:ext cx="5131441" cy="1549400"/>
          </a:xfrm>
          <a:prstGeom prst="rect">
            <a:avLst/>
          </a:prstGeom>
          <a:noFill/>
          <a:ln>
            <a:noFill/>
          </a:ln>
        </p:spPr>
      </p:pic>
      <p:sp>
        <p:nvSpPr>
          <p:cNvPr id="782" name="Google Shape;782;g265f387338e_0_691"/>
          <p:cNvSpPr/>
          <p:nvPr/>
        </p:nvSpPr>
        <p:spPr>
          <a:xfrm>
            <a:off x="7239905" y="60515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g265f387338e_0_691"/>
          <p:cNvSpPr/>
          <p:nvPr/>
        </p:nvSpPr>
        <p:spPr>
          <a:xfrm>
            <a:off x="7951194" y="62039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ove Ya Like A Sister"/>
              <a:buNone/>
            </a:pPr>
            <a:r>
              <a:rPr b="0" i="0" lang="en-US" sz="3600" u="none" cap="none" strike="noStrike">
                <a:solidFill>
                  <a:srgbClr val="0E0E0E"/>
                </a:solidFill>
                <a:latin typeface="Love Ya Like A Sister"/>
                <a:ea typeface="Love Ya Like A Sister"/>
                <a:cs typeface="Love Ya Like A Sister"/>
                <a:sym typeface="Love Ya Like A Sister"/>
              </a:rPr>
              <a:t>Aurielle</a:t>
            </a:r>
            <a:endParaRPr b="0" i="0" sz="3600" u="none" cap="none" strike="noStrike">
              <a:solidFill>
                <a:schemeClr val="dk1"/>
              </a:solidFill>
              <a:latin typeface="Calibri"/>
              <a:ea typeface="Calibri"/>
              <a:cs typeface="Calibri"/>
              <a:sym typeface="Calibri"/>
            </a:endParaRPr>
          </a:p>
        </p:txBody>
      </p:sp>
      <p:sp>
        <p:nvSpPr>
          <p:cNvPr id="784" name="Google Shape;784;g265f387338e_0_691"/>
          <p:cNvSpPr/>
          <p:nvPr/>
        </p:nvSpPr>
        <p:spPr>
          <a:xfrm>
            <a:off x="7951194" y="69786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pic>
        <p:nvPicPr>
          <p:cNvPr descr=" " id="785" name="Google Shape;785;g265f387338e_0_691"/>
          <p:cNvPicPr preferRelativeResize="0"/>
          <p:nvPr/>
        </p:nvPicPr>
        <p:blipFill rotWithShape="1">
          <a:blip r:embed="rId22">
            <a:alphaModFix/>
          </a:blip>
          <a:srcRect b="0" l="0" r="0" t="0"/>
          <a:stretch/>
        </p:blipFill>
        <p:spPr>
          <a:xfrm>
            <a:off x="6681035" y="6337300"/>
            <a:ext cx="1117740" cy="1117600"/>
          </a:xfrm>
          <a:prstGeom prst="rect">
            <a:avLst/>
          </a:prstGeom>
          <a:noFill/>
          <a:ln>
            <a:noFill/>
          </a:ln>
        </p:spPr>
      </p:pic>
      <p:pic>
        <p:nvPicPr>
          <p:cNvPr descr=" " id="786" name="Google Shape;786;g265f387338e_0_691"/>
          <p:cNvPicPr preferRelativeResize="0"/>
          <p:nvPr/>
        </p:nvPicPr>
        <p:blipFill rotWithShape="1">
          <a:blip r:embed="rId13">
            <a:alphaModFix/>
          </a:blip>
          <a:srcRect b="0" l="0" r="0" t="0"/>
          <a:stretch/>
        </p:blipFill>
        <p:spPr>
          <a:xfrm>
            <a:off x="18468108" y="6121400"/>
            <a:ext cx="5131441" cy="1549400"/>
          </a:xfrm>
          <a:prstGeom prst="rect">
            <a:avLst/>
          </a:prstGeom>
          <a:noFill/>
          <a:ln>
            <a:noFill/>
          </a:ln>
        </p:spPr>
      </p:pic>
      <p:sp>
        <p:nvSpPr>
          <p:cNvPr id="787" name="Google Shape;787;g265f387338e_0_691"/>
          <p:cNvSpPr/>
          <p:nvPr/>
        </p:nvSpPr>
        <p:spPr>
          <a:xfrm>
            <a:off x="19026978" y="60515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g265f387338e_0_691"/>
          <p:cNvSpPr/>
          <p:nvPr/>
        </p:nvSpPr>
        <p:spPr>
          <a:xfrm>
            <a:off x="19738267" y="62039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ove Ya Like A Sister"/>
              <a:buNone/>
            </a:pPr>
            <a:r>
              <a:rPr b="0" i="0" lang="en-US" sz="3600" u="none" cap="none" strike="noStrike">
                <a:solidFill>
                  <a:srgbClr val="0E0E0E"/>
                </a:solidFill>
                <a:latin typeface="Love Ya Like A Sister"/>
                <a:ea typeface="Love Ya Like A Sister"/>
                <a:cs typeface="Love Ya Like A Sister"/>
                <a:sym typeface="Love Ya Like A Sister"/>
              </a:rPr>
              <a:t>Dariana</a:t>
            </a:r>
            <a:endParaRPr b="0" i="0" sz="3600" u="none" cap="none" strike="noStrike">
              <a:solidFill>
                <a:schemeClr val="dk1"/>
              </a:solidFill>
              <a:latin typeface="Calibri"/>
              <a:ea typeface="Calibri"/>
              <a:cs typeface="Calibri"/>
              <a:sym typeface="Calibri"/>
            </a:endParaRPr>
          </a:p>
        </p:txBody>
      </p:sp>
      <p:sp>
        <p:nvSpPr>
          <p:cNvPr id="789" name="Google Shape;789;g265f387338e_0_691"/>
          <p:cNvSpPr/>
          <p:nvPr/>
        </p:nvSpPr>
        <p:spPr>
          <a:xfrm>
            <a:off x="19738267" y="69786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pic>
        <p:nvPicPr>
          <p:cNvPr descr=" " id="790" name="Google Shape;790;g265f387338e_0_691"/>
          <p:cNvPicPr preferRelativeResize="0"/>
          <p:nvPr/>
        </p:nvPicPr>
        <p:blipFill rotWithShape="1">
          <a:blip r:embed="rId23">
            <a:alphaModFix/>
          </a:blip>
          <a:srcRect b="0" l="0" r="0" t="0"/>
          <a:stretch/>
        </p:blipFill>
        <p:spPr>
          <a:xfrm>
            <a:off x="18468108" y="6337300"/>
            <a:ext cx="1117740" cy="1117600"/>
          </a:xfrm>
          <a:prstGeom prst="rect">
            <a:avLst/>
          </a:prstGeom>
          <a:noFill/>
          <a:ln>
            <a:noFill/>
          </a:ln>
        </p:spPr>
      </p:pic>
      <p:pic>
        <p:nvPicPr>
          <p:cNvPr descr=" " id="791" name="Google Shape;791;g265f387338e_0_691"/>
          <p:cNvPicPr preferRelativeResize="0"/>
          <p:nvPr/>
        </p:nvPicPr>
        <p:blipFill rotWithShape="1">
          <a:blip r:embed="rId13">
            <a:alphaModFix/>
          </a:blip>
          <a:srcRect b="0" l="0" r="0" t="0"/>
          <a:stretch/>
        </p:blipFill>
        <p:spPr>
          <a:xfrm>
            <a:off x="12574572" y="6121400"/>
            <a:ext cx="5131441" cy="1549400"/>
          </a:xfrm>
          <a:prstGeom prst="rect">
            <a:avLst/>
          </a:prstGeom>
          <a:noFill/>
          <a:ln>
            <a:noFill/>
          </a:ln>
        </p:spPr>
      </p:pic>
      <p:sp>
        <p:nvSpPr>
          <p:cNvPr id="792" name="Google Shape;792;g265f387338e_0_691"/>
          <p:cNvSpPr/>
          <p:nvPr/>
        </p:nvSpPr>
        <p:spPr>
          <a:xfrm>
            <a:off x="13133441" y="6051550"/>
            <a:ext cx="4572600" cy="1689000"/>
          </a:xfrm>
          <a:prstGeom prst="roundRect">
            <a:avLst>
              <a:gd fmla="val 324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g265f387338e_0_691"/>
          <p:cNvSpPr/>
          <p:nvPr/>
        </p:nvSpPr>
        <p:spPr>
          <a:xfrm>
            <a:off x="13844730" y="6203950"/>
            <a:ext cx="381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ove Ya Like A Sister"/>
              <a:buNone/>
            </a:pPr>
            <a:r>
              <a:rPr b="0" i="0" lang="en-US" sz="3600" u="none" cap="none" strike="noStrike">
                <a:solidFill>
                  <a:srgbClr val="0E0E0E"/>
                </a:solidFill>
                <a:latin typeface="Love Ya Like A Sister"/>
                <a:ea typeface="Love Ya Like A Sister"/>
                <a:cs typeface="Love Ya Like A Sister"/>
                <a:sym typeface="Love Ya Like A Sister"/>
              </a:rPr>
              <a:t>Theronis</a:t>
            </a:r>
            <a:endParaRPr b="0" i="0" sz="3600" u="none" cap="none" strike="noStrike">
              <a:solidFill>
                <a:schemeClr val="dk1"/>
              </a:solidFill>
              <a:latin typeface="Calibri"/>
              <a:ea typeface="Calibri"/>
              <a:cs typeface="Calibri"/>
              <a:sym typeface="Calibri"/>
            </a:endParaRPr>
          </a:p>
        </p:txBody>
      </p:sp>
      <p:sp>
        <p:nvSpPr>
          <p:cNvPr id="794" name="Google Shape;794;g265f387338e_0_691"/>
          <p:cNvSpPr/>
          <p:nvPr/>
        </p:nvSpPr>
        <p:spPr>
          <a:xfrm>
            <a:off x="13844730" y="69786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795" name="Google Shape;795;g265f387338e_0_691"/>
          <p:cNvPicPr preferRelativeResize="0"/>
          <p:nvPr/>
        </p:nvPicPr>
        <p:blipFill rotWithShape="1">
          <a:blip r:embed="rId24">
            <a:alphaModFix/>
          </a:blip>
          <a:srcRect b="0" l="0" r="0" t="0"/>
          <a:stretch/>
        </p:blipFill>
        <p:spPr>
          <a:xfrm>
            <a:off x="12574572" y="6337300"/>
            <a:ext cx="1117740" cy="1117600"/>
          </a:xfrm>
          <a:prstGeom prst="rect">
            <a:avLst/>
          </a:prstGeom>
          <a:noFill/>
          <a:ln>
            <a:noFill/>
          </a:ln>
        </p:spPr>
      </p:pic>
      <p:pic>
        <p:nvPicPr>
          <p:cNvPr descr=" " id="796" name="Google Shape;796;g265f387338e_0_691"/>
          <p:cNvPicPr preferRelativeResize="0"/>
          <p:nvPr/>
        </p:nvPicPr>
        <p:blipFill rotWithShape="1">
          <a:blip r:embed="rId25">
            <a:alphaModFix/>
          </a:blip>
          <a:srcRect b="0" l="0" r="0" t="0"/>
          <a:stretch/>
        </p:blipFill>
        <p:spPr>
          <a:xfrm>
            <a:off x="3353219" y="5702300"/>
            <a:ext cx="17680610" cy="12700"/>
          </a:xfrm>
          <a:prstGeom prst="rect">
            <a:avLst/>
          </a:prstGeom>
          <a:noFill/>
          <a:ln>
            <a:noFill/>
          </a:ln>
        </p:spPr>
      </p:pic>
      <p:pic>
        <p:nvPicPr>
          <p:cNvPr descr=" " id="797" name="Google Shape;797;g265f387338e_0_691"/>
          <p:cNvPicPr preferRelativeResize="0"/>
          <p:nvPr/>
        </p:nvPicPr>
        <p:blipFill rotWithShape="1">
          <a:blip r:embed="rId26">
            <a:alphaModFix/>
          </a:blip>
          <a:srcRect b="0" l="0" r="0" t="0"/>
          <a:stretch/>
        </p:blipFill>
        <p:spPr>
          <a:xfrm>
            <a:off x="13006426" y="5308600"/>
            <a:ext cx="12702" cy="406400"/>
          </a:xfrm>
          <a:prstGeom prst="rect">
            <a:avLst/>
          </a:prstGeom>
          <a:noFill/>
          <a:ln>
            <a:noFill/>
          </a:ln>
        </p:spPr>
      </p:pic>
      <p:pic>
        <p:nvPicPr>
          <p:cNvPr descr=" " id="798" name="Google Shape;798;g265f387338e_0_691"/>
          <p:cNvPicPr preferRelativeResize="0"/>
          <p:nvPr/>
        </p:nvPicPr>
        <p:blipFill rotWithShape="1">
          <a:blip r:embed="rId27">
            <a:alphaModFix/>
          </a:blip>
          <a:srcRect b="0" l="0" r="0" t="0"/>
          <a:stretch/>
        </p:blipFill>
        <p:spPr>
          <a:xfrm>
            <a:off x="3353219" y="5715000"/>
            <a:ext cx="12702" cy="419100"/>
          </a:xfrm>
          <a:prstGeom prst="rect">
            <a:avLst/>
          </a:prstGeom>
          <a:noFill/>
          <a:ln>
            <a:noFill/>
          </a:ln>
        </p:spPr>
      </p:pic>
      <p:pic>
        <p:nvPicPr>
          <p:cNvPr descr=" " id="799" name="Google Shape;799;g265f387338e_0_691"/>
          <p:cNvPicPr preferRelativeResize="0"/>
          <p:nvPr/>
        </p:nvPicPr>
        <p:blipFill rotWithShape="1">
          <a:blip r:embed="rId27">
            <a:alphaModFix/>
          </a:blip>
          <a:srcRect b="0" l="0" r="0" t="0"/>
          <a:stretch/>
        </p:blipFill>
        <p:spPr>
          <a:xfrm>
            <a:off x="9513489" y="5715000"/>
            <a:ext cx="12702" cy="419100"/>
          </a:xfrm>
          <a:prstGeom prst="rect">
            <a:avLst/>
          </a:prstGeom>
          <a:noFill/>
          <a:ln>
            <a:noFill/>
          </a:ln>
        </p:spPr>
      </p:pic>
      <p:pic>
        <p:nvPicPr>
          <p:cNvPr descr=" " id="800" name="Google Shape;800;g265f387338e_0_691"/>
          <p:cNvPicPr preferRelativeResize="0"/>
          <p:nvPr/>
        </p:nvPicPr>
        <p:blipFill rotWithShape="1">
          <a:blip r:embed="rId27">
            <a:alphaModFix/>
          </a:blip>
          <a:srcRect b="0" l="0" r="0" t="0"/>
          <a:stretch/>
        </p:blipFill>
        <p:spPr>
          <a:xfrm>
            <a:off x="15407026" y="5715000"/>
            <a:ext cx="12702" cy="419100"/>
          </a:xfrm>
          <a:prstGeom prst="rect">
            <a:avLst/>
          </a:prstGeom>
          <a:noFill/>
          <a:ln>
            <a:noFill/>
          </a:ln>
        </p:spPr>
      </p:pic>
      <p:pic>
        <p:nvPicPr>
          <p:cNvPr descr=" " id="801" name="Google Shape;801;g265f387338e_0_691"/>
          <p:cNvPicPr preferRelativeResize="0"/>
          <p:nvPr/>
        </p:nvPicPr>
        <p:blipFill rotWithShape="1">
          <a:blip r:embed="rId27">
            <a:alphaModFix/>
          </a:blip>
          <a:srcRect b="0" l="0" r="0" t="0"/>
          <a:stretch/>
        </p:blipFill>
        <p:spPr>
          <a:xfrm>
            <a:off x="21021127" y="5715000"/>
            <a:ext cx="12702" cy="419100"/>
          </a:xfrm>
          <a:prstGeom prst="rect">
            <a:avLst/>
          </a:prstGeom>
          <a:noFill/>
          <a:ln>
            <a:noFill/>
          </a:ln>
        </p:spPr>
      </p:pic>
      <p:pic>
        <p:nvPicPr>
          <p:cNvPr descr=" " id="802" name="Google Shape;802;g265f387338e_0_691"/>
          <p:cNvPicPr preferRelativeResize="0"/>
          <p:nvPr/>
        </p:nvPicPr>
        <p:blipFill rotWithShape="1">
          <a:blip r:embed="rId28">
            <a:alphaModFix/>
          </a:blip>
          <a:srcRect b="0" l="0" r="0" t="0"/>
          <a:stretch/>
        </p:blipFill>
        <p:spPr>
          <a:xfrm>
            <a:off x="3353219" y="7670800"/>
            <a:ext cx="12702" cy="812800"/>
          </a:xfrm>
          <a:prstGeom prst="rect">
            <a:avLst/>
          </a:prstGeom>
          <a:noFill/>
          <a:ln>
            <a:noFill/>
          </a:ln>
        </p:spPr>
      </p:pic>
      <p:pic>
        <p:nvPicPr>
          <p:cNvPr descr=" " id="803" name="Google Shape;803;g265f387338e_0_691"/>
          <p:cNvPicPr preferRelativeResize="0"/>
          <p:nvPr/>
        </p:nvPicPr>
        <p:blipFill rotWithShape="1">
          <a:blip r:embed="rId28">
            <a:alphaModFix/>
          </a:blip>
          <a:srcRect b="0" l="0" r="0" t="0"/>
          <a:stretch/>
        </p:blipFill>
        <p:spPr>
          <a:xfrm>
            <a:off x="9513489" y="7670800"/>
            <a:ext cx="12702" cy="812800"/>
          </a:xfrm>
          <a:prstGeom prst="rect">
            <a:avLst/>
          </a:prstGeom>
          <a:noFill/>
          <a:ln>
            <a:noFill/>
          </a:ln>
        </p:spPr>
      </p:pic>
      <p:pic>
        <p:nvPicPr>
          <p:cNvPr descr=" " id="804" name="Google Shape;804;g265f387338e_0_691"/>
          <p:cNvPicPr preferRelativeResize="0"/>
          <p:nvPr/>
        </p:nvPicPr>
        <p:blipFill rotWithShape="1">
          <a:blip r:embed="rId28">
            <a:alphaModFix/>
          </a:blip>
          <a:srcRect b="0" l="0" r="0" t="0"/>
          <a:stretch/>
        </p:blipFill>
        <p:spPr>
          <a:xfrm>
            <a:off x="15407026" y="7670800"/>
            <a:ext cx="12702" cy="812800"/>
          </a:xfrm>
          <a:prstGeom prst="rect">
            <a:avLst/>
          </a:prstGeom>
          <a:noFill/>
          <a:ln>
            <a:noFill/>
          </a:ln>
        </p:spPr>
      </p:pic>
      <p:pic>
        <p:nvPicPr>
          <p:cNvPr descr=" " id="805" name="Google Shape;805;g265f387338e_0_691"/>
          <p:cNvPicPr preferRelativeResize="0"/>
          <p:nvPr/>
        </p:nvPicPr>
        <p:blipFill rotWithShape="1">
          <a:blip r:embed="rId28">
            <a:alphaModFix/>
          </a:blip>
          <a:srcRect b="0" l="0" r="0" t="0"/>
          <a:stretch/>
        </p:blipFill>
        <p:spPr>
          <a:xfrm>
            <a:off x="21021127" y="7670800"/>
            <a:ext cx="12702" cy="812800"/>
          </a:xfrm>
          <a:prstGeom prst="rect">
            <a:avLst/>
          </a:prstGeom>
          <a:noFill/>
          <a:ln>
            <a:noFill/>
          </a:ln>
        </p:spPr>
      </p:pic>
      <p:pic>
        <p:nvPicPr>
          <p:cNvPr descr=" " id="806" name="Google Shape;806;g265f387338e_0_691"/>
          <p:cNvPicPr preferRelativeResize="0"/>
          <p:nvPr/>
        </p:nvPicPr>
        <p:blipFill rotWithShape="1">
          <a:blip r:embed="rId28">
            <a:alphaModFix/>
          </a:blip>
          <a:srcRect b="0" l="0" r="0" t="0"/>
          <a:stretch/>
        </p:blipFill>
        <p:spPr>
          <a:xfrm>
            <a:off x="9513489" y="10033000"/>
            <a:ext cx="12702" cy="812800"/>
          </a:xfrm>
          <a:prstGeom prst="rect">
            <a:avLst/>
          </a:prstGeom>
          <a:noFill/>
          <a:ln>
            <a:noFill/>
          </a:ln>
        </p:spPr>
      </p:pic>
      <p:pic>
        <p:nvPicPr>
          <p:cNvPr descr=" " id="807" name="Google Shape;807;g265f387338e_0_691"/>
          <p:cNvPicPr preferRelativeResize="0"/>
          <p:nvPr/>
        </p:nvPicPr>
        <p:blipFill rotWithShape="1">
          <a:blip r:embed="rId28">
            <a:alphaModFix/>
          </a:blip>
          <a:srcRect b="0" l="0" r="0" t="0"/>
          <a:stretch/>
        </p:blipFill>
        <p:spPr>
          <a:xfrm>
            <a:off x="15407026" y="10033000"/>
            <a:ext cx="12702" cy="812800"/>
          </a:xfrm>
          <a:prstGeom prst="rect">
            <a:avLst/>
          </a:prstGeom>
          <a:noFill/>
          <a:ln>
            <a:noFill/>
          </a:ln>
        </p:spPr>
      </p:pic>
      <p:sp>
        <p:nvSpPr>
          <p:cNvPr id="808" name="Google Shape;808;g265f387338e_0_691"/>
          <p:cNvSpPr/>
          <p:nvPr/>
        </p:nvSpPr>
        <p:spPr>
          <a:xfrm>
            <a:off x="7747968" y="12801600"/>
            <a:ext cx="9064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9">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809" name="Google Shape;809;g265f387338e_0_691"/>
          <p:cNvSpPr/>
          <p:nvPr/>
        </p:nvSpPr>
        <p:spPr>
          <a:xfrm>
            <a:off x="6816519" y="1676400"/>
            <a:ext cx="107541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Love Ya Like A Sister"/>
              <a:buNone/>
            </a:pPr>
            <a:r>
              <a:rPr b="0" i="0" lang="en-US" sz="8000" u="none" cap="none" strike="noStrike">
                <a:solidFill>
                  <a:srgbClr val="272727"/>
                </a:solidFill>
                <a:latin typeface="Love Ya Like A Sister"/>
                <a:ea typeface="Love Ya Like A Sister"/>
                <a:cs typeface="Love Ya Like A Sister"/>
                <a:sym typeface="Love Ya Like A Sister"/>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EADB"/>
        </a:solidFill>
      </p:bgPr>
    </p:bg>
    <p:spTree>
      <p:nvGrpSpPr>
        <p:cNvPr id="814" name="Shape 814"/>
        <p:cNvGrpSpPr/>
        <p:nvPr/>
      </p:nvGrpSpPr>
      <p:grpSpPr>
        <a:xfrm>
          <a:off x="0" y="0"/>
          <a:ext cx="0" cy="0"/>
          <a:chOff x="0" y="0"/>
          <a:chExt cx="0" cy="0"/>
        </a:xfrm>
      </p:grpSpPr>
      <p:pic>
        <p:nvPicPr>
          <p:cNvPr descr=" " id="815" name="Google Shape;815;g265f387338e_0_776"/>
          <p:cNvPicPr preferRelativeResize="0"/>
          <p:nvPr/>
        </p:nvPicPr>
        <p:blipFill rotWithShape="1">
          <a:blip r:embed="rId3">
            <a:alphaModFix/>
          </a:blip>
          <a:srcRect b="0" l="0" r="0" t="0"/>
          <a:stretch/>
        </p:blipFill>
        <p:spPr>
          <a:xfrm>
            <a:off x="18518915" y="-660400"/>
            <a:ext cx="6655632" cy="4025900"/>
          </a:xfrm>
          <a:prstGeom prst="rect">
            <a:avLst/>
          </a:prstGeom>
          <a:noFill/>
          <a:ln>
            <a:noFill/>
          </a:ln>
        </p:spPr>
      </p:pic>
      <p:pic>
        <p:nvPicPr>
          <p:cNvPr descr=" " id="816" name="Google Shape;816;g265f387338e_0_776"/>
          <p:cNvPicPr preferRelativeResize="0"/>
          <p:nvPr/>
        </p:nvPicPr>
        <p:blipFill rotWithShape="1">
          <a:blip r:embed="rId4">
            <a:alphaModFix/>
          </a:blip>
          <a:srcRect b="0" l="0" r="0" t="0"/>
          <a:stretch/>
        </p:blipFill>
        <p:spPr>
          <a:xfrm>
            <a:off x="20271734" y="711200"/>
            <a:ext cx="5753819" cy="1143000"/>
          </a:xfrm>
          <a:prstGeom prst="rect">
            <a:avLst/>
          </a:prstGeom>
          <a:noFill/>
          <a:ln>
            <a:noFill/>
          </a:ln>
        </p:spPr>
      </p:pic>
      <p:pic>
        <p:nvPicPr>
          <p:cNvPr descr=" " id="817" name="Google Shape;817;g265f387338e_0_776"/>
          <p:cNvPicPr preferRelativeResize="0"/>
          <p:nvPr/>
        </p:nvPicPr>
        <p:blipFill rotWithShape="1">
          <a:blip r:embed="rId5">
            <a:alphaModFix/>
          </a:blip>
          <a:srcRect b="0" l="0" r="0" t="0"/>
          <a:stretch/>
        </p:blipFill>
        <p:spPr>
          <a:xfrm>
            <a:off x="-1676610" y="-660400"/>
            <a:ext cx="7836879" cy="4749800"/>
          </a:xfrm>
          <a:prstGeom prst="rect">
            <a:avLst/>
          </a:prstGeom>
          <a:noFill/>
          <a:ln>
            <a:noFill/>
          </a:ln>
        </p:spPr>
      </p:pic>
      <p:pic>
        <p:nvPicPr>
          <p:cNvPr descr=" " id="818" name="Google Shape;818;g265f387338e_0_776"/>
          <p:cNvPicPr preferRelativeResize="0"/>
          <p:nvPr/>
        </p:nvPicPr>
        <p:blipFill rotWithShape="1">
          <a:blip r:embed="rId6">
            <a:alphaModFix/>
          </a:blip>
          <a:srcRect b="0" l="0" r="0" t="0"/>
          <a:stretch/>
        </p:blipFill>
        <p:spPr>
          <a:xfrm>
            <a:off x="-4036481" y="10287000"/>
            <a:ext cx="16230003" cy="4777333"/>
          </a:xfrm>
          <a:prstGeom prst="rect">
            <a:avLst/>
          </a:prstGeom>
          <a:noFill/>
          <a:ln>
            <a:noFill/>
          </a:ln>
        </p:spPr>
      </p:pic>
      <p:pic>
        <p:nvPicPr>
          <p:cNvPr descr=" " id="819" name="Google Shape;819;g265f387338e_0_776"/>
          <p:cNvPicPr preferRelativeResize="0"/>
          <p:nvPr/>
        </p:nvPicPr>
        <p:blipFill rotWithShape="1">
          <a:blip r:embed="rId7">
            <a:alphaModFix/>
          </a:blip>
          <a:srcRect b="0" l="0" r="0" t="0"/>
          <a:stretch/>
        </p:blipFill>
        <p:spPr>
          <a:xfrm>
            <a:off x="22046573" y="11785600"/>
            <a:ext cx="1108424" cy="1206475"/>
          </a:xfrm>
          <a:prstGeom prst="rect">
            <a:avLst/>
          </a:prstGeom>
          <a:noFill/>
          <a:ln>
            <a:noFill/>
          </a:ln>
        </p:spPr>
      </p:pic>
      <p:sp>
        <p:nvSpPr>
          <p:cNvPr id="820" name="Google Shape;820;g265f387338e_0_776"/>
          <p:cNvSpPr/>
          <p:nvPr/>
        </p:nvSpPr>
        <p:spPr>
          <a:xfrm>
            <a:off x="23370921" y="8483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21" name="Google Shape;821;g265f387338e_0_776"/>
          <p:cNvPicPr preferRelativeResize="0"/>
          <p:nvPr/>
        </p:nvPicPr>
        <p:blipFill rotWithShape="1">
          <a:blip r:embed="rId8">
            <a:alphaModFix/>
          </a:blip>
          <a:srcRect b="0" l="0" r="0" t="0"/>
          <a:stretch/>
        </p:blipFill>
        <p:spPr>
          <a:xfrm>
            <a:off x="23523340" y="8788400"/>
            <a:ext cx="711289" cy="2590800"/>
          </a:xfrm>
          <a:prstGeom prst="rect">
            <a:avLst/>
          </a:prstGeom>
          <a:noFill/>
          <a:ln>
            <a:noFill/>
          </a:ln>
        </p:spPr>
      </p:pic>
      <p:sp>
        <p:nvSpPr>
          <p:cNvPr id="822" name="Google Shape;822;g265f387338e_0_776"/>
          <p:cNvSpPr/>
          <p:nvPr/>
        </p:nvSpPr>
        <p:spPr>
          <a:xfrm>
            <a:off x="12828603" y="6705600"/>
            <a:ext cx="10830300" cy="430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823" name="Google Shape;823;g265f387338e_0_776"/>
          <p:cNvSpPr/>
          <p:nvPr/>
        </p:nvSpPr>
        <p:spPr>
          <a:xfrm>
            <a:off x="12828603" y="2501900"/>
            <a:ext cx="10614300" cy="287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Love Ya Like A Sister"/>
              <a:buNone/>
            </a:pPr>
            <a:r>
              <a:rPr b="0" i="0" lang="en-US" sz="8000" u="none" cap="none" strike="noStrike">
                <a:solidFill>
                  <a:srgbClr val="272727"/>
                </a:solidFill>
                <a:latin typeface="Love Ya Like A Sister"/>
                <a:ea typeface="Love Ya Like A Sister"/>
                <a:cs typeface="Love Ya Like A Sister"/>
                <a:sym typeface="Love Ya Like A Sister"/>
              </a:rPr>
              <a:t>Thank you for choosing EaTemp</a:t>
            </a:r>
            <a:endParaRPr b="0" i="0" sz="8000" u="none" cap="none" strike="noStrike">
              <a:solidFill>
                <a:schemeClr val="dk1"/>
              </a:solidFill>
              <a:latin typeface="Calibri"/>
              <a:ea typeface="Calibri"/>
              <a:cs typeface="Calibri"/>
              <a:sym typeface="Calibri"/>
            </a:endParaRPr>
          </a:p>
        </p:txBody>
      </p:sp>
      <p:sp>
        <p:nvSpPr>
          <p:cNvPr id="824" name="Google Shape;824;g265f387338e_0_776"/>
          <p:cNvSpPr/>
          <p:nvPr/>
        </p:nvSpPr>
        <p:spPr>
          <a:xfrm rot="-5400000">
            <a:off x="22204446" y="6294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9">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825" name="Google Shape;825;g265f387338e_0_776"/>
          <p:cNvPicPr preferRelativeResize="0"/>
          <p:nvPr/>
        </p:nvPicPr>
        <p:blipFill rotWithShape="1">
          <a:blip r:embed="rId10">
            <a:alphaModFix/>
          </a:blip>
          <a:srcRect b="0" l="0" r="0" t="0"/>
          <a:stretch/>
        </p:blipFill>
        <p:spPr>
          <a:xfrm>
            <a:off x="901813" y="1663700"/>
            <a:ext cx="11024978" cy="1008109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EADB"/>
        </a:solidFill>
      </p:bgPr>
    </p:bg>
    <p:spTree>
      <p:nvGrpSpPr>
        <p:cNvPr id="51" name="Shape 51"/>
        <p:cNvGrpSpPr/>
        <p:nvPr/>
      </p:nvGrpSpPr>
      <p:grpSpPr>
        <a:xfrm>
          <a:off x="0" y="0"/>
          <a:ext cx="0" cy="0"/>
          <a:chOff x="0" y="0"/>
          <a:chExt cx="0" cy="0"/>
        </a:xfrm>
      </p:grpSpPr>
      <p:pic>
        <p:nvPicPr>
          <p:cNvPr descr=" " id="52" name="Google Shape;52;g265f387338e_0_34"/>
          <p:cNvPicPr preferRelativeResize="0"/>
          <p:nvPr/>
        </p:nvPicPr>
        <p:blipFill rotWithShape="1">
          <a:blip r:embed="rId3">
            <a:alphaModFix/>
          </a:blip>
          <a:srcRect b="0" l="0" r="0" t="0"/>
          <a:stretch/>
        </p:blipFill>
        <p:spPr>
          <a:xfrm>
            <a:off x="-4026403" y="-5651497"/>
            <a:ext cx="6883214" cy="25011662"/>
          </a:xfrm>
          <a:prstGeom prst="rect">
            <a:avLst/>
          </a:prstGeom>
          <a:noFill/>
          <a:ln>
            <a:noFill/>
          </a:ln>
        </p:spPr>
      </p:pic>
      <p:pic>
        <p:nvPicPr>
          <p:cNvPr descr=" " id="53" name="Google Shape;53;g265f387338e_0_34"/>
          <p:cNvPicPr preferRelativeResize="0"/>
          <p:nvPr/>
        </p:nvPicPr>
        <p:blipFill rotWithShape="1">
          <a:blip r:embed="rId4">
            <a:alphaModFix/>
          </a:blip>
          <a:srcRect b="0" l="0" r="0" t="0"/>
          <a:stretch/>
        </p:blipFill>
        <p:spPr>
          <a:xfrm>
            <a:off x="20678184" y="-3594097"/>
            <a:ext cx="6820138" cy="24790933"/>
          </a:xfrm>
          <a:prstGeom prst="rect">
            <a:avLst/>
          </a:prstGeom>
          <a:noFill/>
          <a:ln>
            <a:noFill/>
          </a:ln>
        </p:spPr>
      </p:pic>
      <p:pic>
        <p:nvPicPr>
          <p:cNvPr descr=" " id="54" name="Google Shape;54;g265f387338e_0_34"/>
          <p:cNvPicPr preferRelativeResize="0"/>
          <p:nvPr/>
        </p:nvPicPr>
        <p:blipFill rotWithShape="1">
          <a:blip r:embed="rId5">
            <a:alphaModFix/>
          </a:blip>
          <a:srcRect b="0" l="0" r="0" t="0"/>
          <a:stretch/>
        </p:blipFill>
        <p:spPr>
          <a:xfrm>
            <a:off x="18925365" y="927100"/>
            <a:ext cx="4217563" cy="1914509"/>
          </a:xfrm>
          <a:prstGeom prst="rect">
            <a:avLst/>
          </a:prstGeom>
          <a:noFill/>
          <a:ln>
            <a:noFill/>
          </a:ln>
        </p:spPr>
      </p:pic>
      <p:pic>
        <p:nvPicPr>
          <p:cNvPr descr=" " id="55" name="Google Shape;55;g265f387338e_0_34"/>
          <p:cNvPicPr preferRelativeResize="0"/>
          <p:nvPr/>
        </p:nvPicPr>
        <p:blipFill rotWithShape="1">
          <a:blip r:embed="rId6">
            <a:alphaModFix/>
          </a:blip>
          <a:srcRect b="0" l="0" r="0" t="0"/>
          <a:stretch/>
        </p:blipFill>
        <p:spPr>
          <a:xfrm>
            <a:off x="2527619" y="12496806"/>
            <a:ext cx="4051673" cy="1910215"/>
          </a:xfrm>
          <a:prstGeom prst="rect">
            <a:avLst/>
          </a:prstGeom>
          <a:noFill/>
          <a:ln>
            <a:noFill/>
          </a:ln>
        </p:spPr>
      </p:pic>
      <p:pic>
        <p:nvPicPr>
          <p:cNvPr descr=" " id="56" name="Google Shape;56;g265f387338e_0_34"/>
          <p:cNvPicPr preferRelativeResize="0"/>
          <p:nvPr/>
        </p:nvPicPr>
        <p:blipFill rotWithShape="1">
          <a:blip r:embed="rId7">
            <a:alphaModFix/>
          </a:blip>
          <a:srcRect b="0" l="0" r="0" t="0"/>
          <a:stretch/>
        </p:blipFill>
        <p:spPr>
          <a:xfrm>
            <a:off x="685887" y="774700"/>
            <a:ext cx="3856512" cy="928185"/>
          </a:xfrm>
          <a:prstGeom prst="rect">
            <a:avLst/>
          </a:prstGeom>
          <a:noFill/>
          <a:ln>
            <a:noFill/>
          </a:ln>
        </p:spPr>
      </p:pic>
      <p:pic>
        <p:nvPicPr>
          <p:cNvPr descr=" " id="57" name="Google Shape;57;g265f387338e_0_34"/>
          <p:cNvPicPr preferRelativeResize="0"/>
          <p:nvPr/>
        </p:nvPicPr>
        <p:blipFill rotWithShape="1">
          <a:blip r:embed="rId8">
            <a:alphaModFix/>
          </a:blip>
          <a:srcRect b="0" l="0" r="0" t="0"/>
          <a:stretch/>
        </p:blipFill>
        <p:spPr>
          <a:xfrm>
            <a:off x="21579997" y="11645900"/>
            <a:ext cx="1968746" cy="1765300"/>
          </a:xfrm>
          <a:prstGeom prst="rect">
            <a:avLst/>
          </a:prstGeom>
          <a:noFill/>
          <a:ln>
            <a:noFill/>
          </a:ln>
        </p:spPr>
      </p:pic>
      <p:pic>
        <p:nvPicPr>
          <p:cNvPr descr=" " id="58" name="Google Shape;58;g265f387338e_0_34"/>
          <p:cNvPicPr preferRelativeResize="0"/>
          <p:nvPr/>
        </p:nvPicPr>
        <p:blipFill rotWithShape="1">
          <a:blip r:embed="rId9">
            <a:alphaModFix/>
          </a:blip>
          <a:srcRect b="0" l="0" r="0" t="0"/>
          <a:stretch/>
        </p:blipFill>
        <p:spPr>
          <a:xfrm>
            <a:off x="2210076" y="6032500"/>
            <a:ext cx="1930644" cy="2196799"/>
          </a:xfrm>
          <a:prstGeom prst="rect">
            <a:avLst/>
          </a:prstGeom>
          <a:noFill/>
          <a:ln>
            <a:noFill/>
          </a:ln>
        </p:spPr>
      </p:pic>
      <p:pic>
        <p:nvPicPr>
          <p:cNvPr descr=" " id="59" name="Google Shape;59;g265f387338e_0_34"/>
          <p:cNvPicPr preferRelativeResize="0"/>
          <p:nvPr/>
        </p:nvPicPr>
        <p:blipFill rotWithShape="1">
          <a:blip r:embed="rId10">
            <a:alphaModFix/>
          </a:blip>
          <a:srcRect b="0" l="0" r="0" t="0"/>
          <a:stretch/>
        </p:blipFill>
        <p:spPr>
          <a:xfrm>
            <a:off x="21186248" y="12674600"/>
            <a:ext cx="3200800" cy="1016000"/>
          </a:xfrm>
          <a:prstGeom prst="rect">
            <a:avLst/>
          </a:prstGeom>
          <a:noFill/>
          <a:ln>
            <a:noFill/>
          </a:ln>
        </p:spPr>
      </p:pic>
      <p:sp>
        <p:nvSpPr>
          <p:cNvPr id="60" name="Google Shape;60;g265f387338e_0_34"/>
          <p:cNvSpPr/>
          <p:nvPr/>
        </p:nvSpPr>
        <p:spPr>
          <a:xfrm rot="-5400000">
            <a:off x="-922546" y="4871219"/>
            <a:ext cx="10525500" cy="4580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Love Ya Like A Sister"/>
              <a:buNone/>
            </a:pPr>
            <a:r>
              <a:rPr b="0" i="0" lang="en-US" sz="12800" u="none" cap="none" strike="noStrike">
                <a:solidFill>
                  <a:srgbClr val="272727"/>
                </a:solidFill>
                <a:latin typeface="Love Ya Like A Sister"/>
                <a:ea typeface="Love Ya Like A Sister"/>
                <a:cs typeface="Love Ya Like A Sister"/>
                <a:sym typeface="Love Ya Like A Sister"/>
              </a:rPr>
              <a:t>Table of Contents</a:t>
            </a:r>
            <a:endParaRPr b="0" i="0" sz="12800" u="none" cap="none" strike="noStrike">
              <a:solidFill>
                <a:schemeClr val="dk1"/>
              </a:solidFill>
              <a:latin typeface="Calibri"/>
              <a:ea typeface="Calibri"/>
              <a:cs typeface="Calibri"/>
              <a:sym typeface="Calibri"/>
            </a:endParaRPr>
          </a:p>
        </p:txBody>
      </p:sp>
      <p:sp>
        <p:nvSpPr>
          <p:cNvPr id="61" name="Google Shape;61;g265f387338e_0_34"/>
          <p:cNvSpPr/>
          <p:nvPr/>
        </p:nvSpPr>
        <p:spPr>
          <a:xfrm>
            <a:off x="13946343" y="24384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 name="Google Shape;62;g265f387338e_0_34"/>
          <p:cNvPicPr preferRelativeResize="0"/>
          <p:nvPr/>
        </p:nvPicPr>
        <p:blipFill rotWithShape="1">
          <a:blip r:embed="rId11">
            <a:alphaModFix/>
          </a:blip>
          <a:srcRect b="0" l="0" r="0" t="0"/>
          <a:stretch/>
        </p:blipFill>
        <p:spPr>
          <a:xfrm>
            <a:off x="13946343" y="2438400"/>
            <a:ext cx="1625803" cy="1625600"/>
          </a:xfrm>
          <a:prstGeom prst="rect">
            <a:avLst/>
          </a:prstGeom>
          <a:noFill/>
          <a:ln>
            <a:noFill/>
          </a:ln>
        </p:spPr>
      </p:pic>
      <p:sp>
        <p:nvSpPr>
          <p:cNvPr id="63" name="Google Shape;63;g265f387338e_0_34"/>
          <p:cNvSpPr/>
          <p:nvPr/>
        </p:nvSpPr>
        <p:spPr>
          <a:xfrm>
            <a:off x="13946343" y="24384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65f387338e_0_34"/>
          <p:cNvSpPr/>
          <p:nvPr/>
        </p:nvSpPr>
        <p:spPr>
          <a:xfrm>
            <a:off x="14359145" y="2768600"/>
            <a:ext cx="8001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Love Ya Like A Sister"/>
              <a:buNone/>
            </a:pPr>
            <a:r>
              <a:rPr b="0" i="0" lang="en-US" sz="4800" u="none" cap="none" strike="noStrike">
                <a:solidFill>
                  <a:srgbClr val="000000"/>
                </a:solidFill>
                <a:latin typeface="Love Ya Like A Sister"/>
                <a:ea typeface="Love Ya Like A Sister"/>
                <a:cs typeface="Love Ya Like A Sister"/>
                <a:sym typeface="Love Ya Like A Sister"/>
              </a:rPr>
              <a:t>01</a:t>
            </a:r>
            <a:endParaRPr b="0" i="0" sz="4800" u="none" cap="none" strike="noStrike">
              <a:solidFill>
                <a:schemeClr val="dk1"/>
              </a:solidFill>
              <a:latin typeface="Calibri"/>
              <a:ea typeface="Calibri"/>
              <a:cs typeface="Calibri"/>
              <a:sym typeface="Calibri"/>
            </a:endParaRPr>
          </a:p>
        </p:txBody>
      </p:sp>
      <p:sp>
        <p:nvSpPr>
          <p:cNvPr id="65" name="Google Shape;65;g265f387338e_0_34"/>
          <p:cNvSpPr/>
          <p:nvPr/>
        </p:nvSpPr>
        <p:spPr>
          <a:xfrm>
            <a:off x="15775372" y="25146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65f387338e_0_34"/>
          <p:cNvSpPr/>
          <p:nvPr/>
        </p:nvSpPr>
        <p:spPr>
          <a:xfrm>
            <a:off x="15775372" y="2514600"/>
            <a:ext cx="613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ove Ya Like A Sister"/>
              <a:buNone/>
            </a:pPr>
            <a:r>
              <a:rPr b="0" i="0" lang="en-US" sz="4800" u="none" cap="none" strike="noStrike">
                <a:solidFill>
                  <a:srgbClr val="0E0E0E"/>
                </a:solidFill>
                <a:latin typeface="Love Ya Like A Sister"/>
                <a:ea typeface="Love Ya Like A Sister"/>
                <a:cs typeface="Love Ya Like A Sister"/>
                <a:sym typeface="Love Ya Like A Sister"/>
              </a:rPr>
              <a:t>Introduction</a:t>
            </a:r>
            <a:endParaRPr b="0" i="0" sz="4800" u="none" cap="none" strike="noStrike">
              <a:solidFill>
                <a:schemeClr val="dk1"/>
              </a:solidFill>
              <a:latin typeface="Calibri"/>
              <a:ea typeface="Calibri"/>
              <a:cs typeface="Calibri"/>
              <a:sym typeface="Calibri"/>
            </a:endParaRPr>
          </a:p>
        </p:txBody>
      </p:sp>
      <p:sp>
        <p:nvSpPr>
          <p:cNvPr id="67" name="Google Shape;67;g265f387338e_0_34"/>
          <p:cNvSpPr/>
          <p:nvPr/>
        </p:nvSpPr>
        <p:spPr>
          <a:xfrm>
            <a:off x="15775372" y="33782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68" name="Google Shape;68;g265f387338e_0_34"/>
          <p:cNvSpPr/>
          <p:nvPr/>
        </p:nvSpPr>
        <p:spPr>
          <a:xfrm>
            <a:off x="13946343" y="5156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 name="Google Shape;69;g265f387338e_0_34"/>
          <p:cNvPicPr preferRelativeResize="0"/>
          <p:nvPr/>
        </p:nvPicPr>
        <p:blipFill rotWithShape="1">
          <a:blip r:embed="rId11">
            <a:alphaModFix/>
          </a:blip>
          <a:srcRect b="0" l="0" r="0" t="0"/>
          <a:stretch/>
        </p:blipFill>
        <p:spPr>
          <a:xfrm>
            <a:off x="13946343" y="5156200"/>
            <a:ext cx="1625803" cy="1625600"/>
          </a:xfrm>
          <a:prstGeom prst="rect">
            <a:avLst/>
          </a:prstGeom>
          <a:noFill/>
          <a:ln>
            <a:noFill/>
          </a:ln>
        </p:spPr>
      </p:pic>
      <p:sp>
        <p:nvSpPr>
          <p:cNvPr id="70" name="Google Shape;70;g265f387338e_0_34"/>
          <p:cNvSpPr/>
          <p:nvPr/>
        </p:nvSpPr>
        <p:spPr>
          <a:xfrm>
            <a:off x="13946343" y="51562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65f387338e_0_34"/>
          <p:cNvSpPr/>
          <p:nvPr/>
        </p:nvSpPr>
        <p:spPr>
          <a:xfrm>
            <a:off x="14333741" y="5486400"/>
            <a:ext cx="8511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Love Ya Like A Sister"/>
              <a:buNone/>
            </a:pPr>
            <a:r>
              <a:rPr b="0" i="0" lang="en-US" sz="4800" u="none" cap="none" strike="noStrike">
                <a:solidFill>
                  <a:srgbClr val="000000"/>
                </a:solidFill>
                <a:latin typeface="Love Ya Like A Sister"/>
                <a:ea typeface="Love Ya Like A Sister"/>
                <a:cs typeface="Love Ya Like A Sister"/>
                <a:sym typeface="Love Ya Like A Sister"/>
              </a:rPr>
              <a:t>02</a:t>
            </a:r>
            <a:endParaRPr b="0" i="0" sz="4800" u="none" cap="none" strike="noStrike">
              <a:solidFill>
                <a:schemeClr val="dk1"/>
              </a:solidFill>
              <a:latin typeface="Calibri"/>
              <a:ea typeface="Calibri"/>
              <a:cs typeface="Calibri"/>
              <a:sym typeface="Calibri"/>
            </a:endParaRPr>
          </a:p>
        </p:txBody>
      </p:sp>
      <p:sp>
        <p:nvSpPr>
          <p:cNvPr id="72" name="Google Shape;72;g265f387338e_0_34"/>
          <p:cNvSpPr/>
          <p:nvPr/>
        </p:nvSpPr>
        <p:spPr>
          <a:xfrm>
            <a:off x="15775372" y="52324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65f387338e_0_34"/>
          <p:cNvSpPr/>
          <p:nvPr/>
        </p:nvSpPr>
        <p:spPr>
          <a:xfrm>
            <a:off x="15775372" y="5232400"/>
            <a:ext cx="613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ove Ya Like A Sister"/>
              <a:buNone/>
            </a:pPr>
            <a:r>
              <a:rPr b="0" i="0" lang="en-US" sz="4800" u="none" cap="none" strike="noStrike">
                <a:solidFill>
                  <a:srgbClr val="0E0E0E"/>
                </a:solidFill>
                <a:latin typeface="Love Ya Like A Sister"/>
                <a:ea typeface="Love Ya Like A Sister"/>
                <a:cs typeface="Love Ya Like A Sister"/>
                <a:sym typeface="Love Ya Like A Sister"/>
              </a:rPr>
              <a:t>Encounters</a:t>
            </a:r>
            <a:endParaRPr b="0" i="0" sz="4800" u="none" cap="none" strike="noStrike">
              <a:solidFill>
                <a:schemeClr val="dk1"/>
              </a:solidFill>
              <a:latin typeface="Calibri"/>
              <a:ea typeface="Calibri"/>
              <a:cs typeface="Calibri"/>
              <a:sym typeface="Calibri"/>
            </a:endParaRPr>
          </a:p>
        </p:txBody>
      </p:sp>
      <p:sp>
        <p:nvSpPr>
          <p:cNvPr id="74" name="Google Shape;74;g265f387338e_0_34"/>
          <p:cNvSpPr/>
          <p:nvPr/>
        </p:nvSpPr>
        <p:spPr>
          <a:xfrm>
            <a:off x="15775372" y="60960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75" name="Google Shape;75;g265f387338e_0_34"/>
          <p:cNvSpPr/>
          <p:nvPr/>
        </p:nvSpPr>
        <p:spPr>
          <a:xfrm>
            <a:off x="13946343" y="78740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6" name="Google Shape;76;g265f387338e_0_34"/>
          <p:cNvPicPr preferRelativeResize="0"/>
          <p:nvPr/>
        </p:nvPicPr>
        <p:blipFill rotWithShape="1">
          <a:blip r:embed="rId11">
            <a:alphaModFix/>
          </a:blip>
          <a:srcRect b="0" l="0" r="0" t="0"/>
          <a:stretch/>
        </p:blipFill>
        <p:spPr>
          <a:xfrm>
            <a:off x="13946343" y="7874000"/>
            <a:ext cx="1625803" cy="1625600"/>
          </a:xfrm>
          <a:prstGeom prst="rect">
            <a:avLst/>
          </a:prstGeom>
          <a:noFill/>
          <a:ln>
            <a:noFill/>
          </a:ln>
        </p:spPr>
      </p:pic>
      <p:sp>
        <p:nvSpPr>
          <p:cNvPr id="77" name="Google Shape;77;g265f387338e_0_34"/>
          <p:cNvSpPr/>
          <p:nvPr/>
        </p:nvSpPr>
        <p:spPr>
          <a:xfrm>
            <a:off x="13946343" y="78740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265f387338e_0_34"/>
          <p:cNvSpPr/>
          <p:nvPr/>
        </p:nvSpPr>
        <p:spPr>
          <a:xfrm>
            <a:off x="14340092" y="8204200"/>
            <a:ext cx="8382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Love Ya Like A Sister"/>
              <a:buNone/>
            </a:pPr>
            <a:r>
              <a:rPr b="0" i="0" lang="en-US" sz="4800" u="none" cap="none" strike="noStrike">
                <a:solidFill>
                  <a:srgbClr val="000000"/>
                </a:solidFill>
                <a:latin typeface="Love Ya Like A Sister"/>
                <a:ea typeface="Love Ya Like A Sister"/>
                <a:cs typeface="Love Ya Like A Sister"/>
                <a:sym typeface="Love Ya Like A Sister"/>
              </a:rPr>
              <a:t>03</a:t>
            </a:r>
            <a:endParaRPr b="0" i="0" sz="4800" u="none" cap="none" strike="noStrike">
              <a:solidFill>
                <a:schemeClr val="dk1"/>
              </a:solidFill>
              <a:latin typeface="Calibri"/>
              <a:ea typeface="Calibri"/>
              <a:cs typeface="Calibri"/>
              <a:sym typeface="Calibri"/>
            </a:endParaRPr>
          </a:p>
        </p:txBody>
      </p:sp>
      <p:sp>
        <p:nvSpPr>
          <p:cNvPr id="79" name="Google Shape;79;g265f387338e_0_34"/>
          <p:cNvSpPr/>
          <p:nvPr/>
        </p:nvSpPr>
        <p:spPr>
          <a:xfrm>
            <a:off x="15775372" y="79502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g265f387338e_0_34"/>
          <p:cNvSpPr/>
          <p:nvPr/>
        </p:nvSpPr>
        <p:spPr>
          <a:xfrm>
            <a:off x="15775372" y="7950200"/>
            <a:ext cx="613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ove Ya Like A Sister"/>
              <a:buNone/>
            </a:pPr>
            <a:r>
              <a:rPr b="0" i="0" lang="en-US" sz="4800" u="none" cap="none" strike="noStrike">
                <a:solidFill>
                  <a:srgbClr val="0E0E0E"/>
                </a:solidFill>
                <a:latin typeface="Love Ya Like A Sister"/>
                <a:ea typeface="Love Ya Like A Sister"/>
                <a:cs typeface="Love Ya Like A Sister"/>
                <a:sym typeface="Love Ya Like A Sister"/>
              </a:rPr>
              <a:t>Wonders</a:t>
            </a:r>
            <a:endParaRPr b="0" i="0" sz="4800" u="none" cap="none" strike="noStrike">
              <a:solidFill>
                <a:schemeClr val="dk1"/>
              </a:solidFill>
              <a:latin typeface="Calibri"/>
              <a:ea typeface="Calibri"/>
              <a:cs typeface="Calibri"/>
              <a:sym typeface="Calibri"/>
            </a:endParaRPr>
          </a:p>
        </p:txBody>
      </p:sp>
      <p:sp>
        <p:nvSpPr>
          <p:cNvPr id="81" name="Google Shape;81;g265f387338e_0_34"/>
          <p:cNvSpPr/>
          <p:nvPr/>
        </p:nvSpPr>
        <p:spPr>
          <a:xfrm>
            <a:off x="15775372" y="88138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82" name="Google Shape;82;g265f387338e_0_34"/>
          <p:cNvSpPr/>
          <p:nvPr/>
        </p:nvSpPr>
        <p:spPr>
          <a:xfrm>
            <a:off x="13946343" y="105918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3" name="Google Shape;83;g265f387338e_0_34"/>
          <p:cNvPicPr preferRelativeResize="0"/>
          <p:nvPr/>
        </p:nvPicPr>
        <p:blipFill rotWithShape="1">
          <a:blip r:embed="rId11">
            <a:alphaModFix/>
          </a:blip>
          <a:srcRect b="0" l="0" r="0" t="0"/>
          <a:stretch/>
        </p:blipFill>
        <p:spPr>
          <a:xfrm>
            <a:off x="13946343" y="10591800"/>
            <a:ext cx="1625803" cy="1625600"/>
          </a:xfrm>
          <a:prstGeom prst="rect">
            <a:avLst/>
          </a:prstGeom>
          <a:noFill/>
          <a:ln>
            <a:noFill/>
          </a:ln>
        </p:spPr>
      </p:pic>
      <p:sp>
        <p:nvSpPr>
          <p:cNvPr id="84" name="Google Shape;84;g265f387338e_0_34"/>
          <p:cNvSpPr/>
          <p:nvPr/>
        </p:nvSpPr>
        <p:spPr>
          <a:xfrm>
            <a:off x="13946343" y="105918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g265f387338e_0_34"/>
          <p:cNvSpPr/>
          <p:nvPr/>
        </p:nvSpPr>
        <p:spPr>
          <a:xfrm>
            <a:off x="14340092" y="10922000"/>
            <a:ext cx="8382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Love Ya Like A Sister"/>
              <a:buNone/>
            </a:pPr>
            <a:r>
              <a:rPr b="0" i="0" lang="en-US" sz="4800" u="none" cap="none" strike="noStrike">
                <a:solidFill>
                  <a:srgbClr val="000000"/>
                </a:solidFill>
                <a:latin typeface="Love Ya Like A Sister"/>
                <a:ea typeface="Love Ya Like A Sister"/>
                <a:cs typeface="Love Ya Like A Sister"/>
                <a:sym typeface="Love Ya Like A Sister"/>
              </a:rPr>
              <a:t>04</a:t>
            </a:r>
            <a:endParaRPr b="0" i="0" sz="4800" u="none" cap="none" strike="noStrike">
              <a:solidFill>
                <a:schemeClr val="dk1"/>
              </a:solidFill>
              <a:latin typeface="Calibri"/>
              <a:ea typeface="Calibri"/>
              <a:cs typeface="Calibri"/>
              <a:sym typeface="Calibri"/>
            </a:endParaRPr>
          </a:p>
        </p:txBody>
      </p:sp>
      <p:sp>
        <p:nvSpPr>
          <p:cNvPr id="86" name="Google Shape;86;g265f387338e_0_34"/>
          <p:cNvSpPr/>
          <p:nvPr/>
        </p:nvSpPr>
        <p:spPr>
          <a:xfrm>
            <a:off x="15775372" y="106680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g265f387338e_0_34"/>
          <p:cNvSpPr/>
          <p:nvPr/>
        </p:nvSpPr>
        <p:spPr>
          <a:xfrm>
            <a:off x="15775372" y="10668000"/>
            <a:ext cx="613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ove Ya Like A Sister"/>
              <a:buNone/>
            </a:pPr>
            <a:r>
              <a:rPr b="0" i="0" lang="en-US" sz="4800" u="none" cap="none" strike="noStrike">
                <a:solidFill>
                  <a:srgbClr val="0E0E0E"/>
                </a:solidFill>
                <a:latin typeface="Love Ya Like A Sister"/>
                <a:ea typeface="Love Ya Like A Sister"/>
                <a:cs typeface="Love Ya Like A Sister"/>
                <a:sym typeface="Love Ya Like A Sister"/>
              </a:rPr>
              <a:t>Magic</a:t>
            </a:r>
            <a:endParaRPr b="0" i="0" sz="4800" u="none" cap="none" strike="noStrike">
              <a:solidFill>
                <a:schemeClr val="dk1"/>
              </a:solidFill>
              <a:latin typeface="Calibri"/>
              <a:ea typeface="Calibri"/>
              <a:cs typeface="Calibri"/>
              <a:sym typeface="Calibri"/>
            </a:endParaRPr>
          </a:p>
        </p:txBody>
      </p:sp>
      <p:sp>
        <p:nvSpPr>
          <p:cNvPr id="88" name="Google Shape;88;g265f387338e_0_34"/>
          <p:cNvSpPr/>
          <p:nvPr/>
        </p:nvSpPr>
        <p:spPr>
          <a:xfrm>
            <a:off x="15775372" y="115316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89" name="Google Shape;89;g265f387338e_0_34"/>
          <p:cNvSpPr/>
          <p:nvPr/>
        </p:nvSpPr>
        <p:spPr>
          <a:xfrm>
            <a:off x="13946343" y="4610100"/>
            <a:ext cx="93231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0" name="Google Shape;90;g265f387338e_0_34"/>
          <p:cNvPicPr preferRelativeResize="0"/>
          <p:nvPr/>
        </p:nvPicPr>
        <p:blipFill rotWithShape="1">
          <a:blip r:embed="rId12">
            <a:alphaModFix/>
          </a:blip>
          <a:srcRect b="0" l="0" r="0" t="0"/>
          <a:stretch/>
        </p:blipFill>
        <p:spPr>
          <a:xfrm>
            <a:off x="13946343" y="4572000"/>
            <a:ext cx="9322965" cy="38100"/>
          </a:xfrm>
          <a:prstGeom prst="rect">
            <a:avLst/>
          </a:prstGeom>
          <a:noFill/>
          <a:ln>
            <a:noFill/>
          </a:ln>
        </p:spPr>
      </p:pic>
      <p:sp>
        <p:nvSpPr>
          <p:cNvPr id="91" name="Google Shape;91;g265f387338e_0_34"/>
          <p:cNvSpPr/>
          <p:nvPr/>
        </p:nvSpPr>
        <p:spPr>
          <a:xfrm>
            <a:off x="13946343" y="7327900"/>
            <a:ext cx="93231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2" name="Google Shape;92;g265f387338e_0_34"/>
          <p:cNvPicPr preferRelativeResize="0"/>
          <p:nvPr/>
        </p:nvPicPr>
        <p:blipFill rotWithShape="1">
          <a:blip r:embed="rId12">
            <a:alphaModFix/>
          </a:blip>
          <a:srcRect b="0" l="0" r="0" t="0"/>
          <a:stretch/>
        </p:blipFill>
        <p:spPr>
          <a:xfrm>
            <a:off x="13946343" y="7289800"/>
            <a:ext cx="9322965" cy="38100"/>
          </a:xfrm>
          <a:prstGeom prst="rect">
            <a:avLst/>
          </a:prstGeom>
          <a:noFill/>
          <a:ln>
            <a:noFill/>
          </a:ln>
        </p:spPr>
      </p:pic>
      <p:sp>
        <p:nvSpPr>
          <p:cNvPr id="93" name="Google Shape;93;g265f387338e_0_34"/>
          <p:cNvSpPr/>
          <p:nvPr/>
        </p:nvSpPr>
        <p:spPr>
          <a:xfrm>
            <a:off x="13946343" y="10045700"/>
            <a:ext cx="93231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4" name="Google Shape;94;g265f387338e_0_34"/>
          <p:cNvPicPr preferRelativeResize="0"/>
          <p:nvPr/>
        </p:nvPicPr>
        <p:blipFill rotWithShape="1">
          <a:blip r:embed="rId12">
            <a:alphaModFix/>
          </a:blip>
          <a:srcRect b="0" l="0" r="0" t="0"/>
          <a:stretch/>
        </p:blipFill>
        <p:spPr>
          <a:xfrm>
            <a:off x="13946343" y="10007600"/>
            <a:ext cx="9322965" cy="38100"/>
          </a:xfrm>
          <a:prstGeom prst="rect">
            <a:avLst/>
          </a:prstGeom>
          <a:noFill/>
          <a:ln>
            <a:noFill/>
          </a:ln>
        </p:spPr>
      </p:pic>
      <p:pic>
        <p:nvPicPr>
          <p:cNvPr descr=" " id="95" name="Google Shape;95;g265f387338e_0_34"/>
          <p:cNvPicPr preferRelativeResize="0"/>
          <p:nvPr/>
        </p:nvPicPr>
        <p:blipFill rotWithShape="1">
          <a:blip r:embed="rId13">
            <a:alphaModFix/>
          </a:blip>
          <a:srcRect b="0" l="0" r="0" t="0"/>
          <a:stretch/>
        </p:blipFill>
        <p:spPr>
          <a:xfrm>
            <a:off x="6579422" y="1422400"/>
            <a:ext cx="6813949" cy="1132628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EADB"/>
        </a:solidFill>
      </p:bgPr>
    </p:bg>
    <p:spTree>
      <p:nvGrpSpPr>
        <p:cNvPr id="100" name="Shape 100"/>
        <p:cNvGrpSpPr/>
        <p:nvPr/>
      </p:nvGrpSpPr>
      <p:grpSpPr>
        <a:xfrm>
          <a:off x="0" y="0"/>
          <a:ext cx="0" cy="0"/>
          <a:chOff x="0" y="0"/>
          <a:chExt cx="0" cy="0"/>
        </a:xfrm>
      </p:grpSpPr>
      <p:pic>
        <p:nvPicPr>
          <p:cNvPr descr=" " id="101" name="Google Shape;101;g265f387338e_0_82"/>
          <p:cNvPicPr preferRelativeResize="0"/>
          <p:nvPr/>
        </p:nvPicPr>
        <p:blipFill rotWithShape="1">
          <a:blip r:embed="rId3">
            <a:alphaModFix/>
          </a:blip>
          <a:srcRect b="0" l="0" r="0" t="0"/>
          <a:stretch/>
        </p:blipFill>
        <p:spPr>
          <a:xfrm>
            <a:off x="-1409876" y="-774700"/>
            <a:ext cx="7432326" cy="4337760"/>
          </a:xfrm>
          <a:prstGeom prst="rect">
            <a:avLst/>
          </a:prstGeom>
          <a:noFill/>
          <a:ln>
            <a:noFill/>
          </a:ln>
        </p:spPr>
      </p:pic>
      <p:pic>
        <p:nvPicPr>
          <p:cNvPr descr=" " id="102" name="Google Shape;102;g265f387338e_0_82"/>
          <p:cNvPicPr preferRelativeResize="0"/>
          <p:nvPr/>
        </p:nvPicPr>
        <p:blipFill rotWithShape="1">
          <a:blip r:embed="rId4">
            <a:alphaModFix/>
          </a:blip>
          <a:srcRect b="0" l="0" r="0" t="0"/>
          <a:stretch/>
        </p:blipFill>
        <p:spPr>
          <a:xfrm>
            <a:off x="1521511" y="1067088"/>
            <a:ext cx="800439" cy="719618"/>
          </a:xfrm>
          <a:prstGeom prst="rect">
            <a:avLst/>
          </a:prstGeom>
          <a:noFill/>
          <a:ln>
            <a:noFill/>
          </a:ln>
        </p:spPr>
      </p:pic>
      <p:pic>
        <p:nvPicPr>
          <p:cNvPr descr=" " id="103" name="Google Shape;103;g265f387338e_0_82"/>
          <p:cNvPicPr preferRelativeResize="0"/>
          <p:nvPr/>
        </p:nvPicPr>
        <p:blipFill rotWithShape="1">
          <a:blip r:embed="rId5">
            <a:alphaModFix/>
          </a:blip>
          <a:srcRect b="0" l="0" r="0" t="0"/>
          <a:stretch/>
        </p:blipFill>
        <p:spPr>
          <a:xfrm>
            <a:off x="17845730" y="10325100"/>
            <a:ext cx="7476757" cy="4137211"/>
          </a:xfrm>
          <a:prstGeom prst="rect">
            <a:avLst/>
          </a:prstGeom>
          <a:noFill/>
          <a:ln>
            <a:noFill/>
          </a:ln>
        </p:spPr>
      </p:pic>
      <p:pic>
        <p:nvPicPr>
          <p:cNvPr descr=" " id="104" name="Google Shape;104;g265f387338e_0_82"/>
          <p:cNvPicPr preferRelativeResize="0"/>
          <p:nvPr/>
        </p:nvPicPr>
        <p:blipFill rotWithShape="1">
          <a:blip r:embed="rId6">
            <a:alphaModFix/>
          </a:blip>
          <a:srcRect b="0" l="0" r="0" t="0"/>
          <a:stretch/>
        </p:blipFill>
        <p:spPr>
          <a:xfrm>
            <a:off x="19151389" y="11973123"/>
            <a:ext cx="5441111" cy="2193925"/>
          </a:xfrm>
          <a:prstGeom prst="rect">
            <a:avLst/>
          </a:prstGeom>
          <a:noFill/>
          <a:ln>
            <a:noFill/>
          </a:ln>
        </p:spPr>
      </p:pic>
      <p:pic>
        <p:nvPicPr>
          <p:cNvPr descr=" " id="105" name="Google Shape;105;g265f387338e_0_82"/>
          <p:cNvPicPr preferRelativeResize="0"/>
          <p:nvPr/>
        </p:nvPicPr>
        <p:blipFill rotWithShape="1">
          <a:blip r:embed="rId7">
            <a:alphaModFix/>
          </a:blip>
          <a:srcRect b="0" l="0" r="0" t="0"/>
          <a:stretch/>
        </p:blipFill>
        <p:spPr>
          <a:xfrm>
            <a:off x="-6185672" y="9601200"/>
            <a:ext cx="18380485" cy="6322287"/>
          </a:xfrm>
          <a:prstGeom prst="rect">
            <a:avLst/>
          </a:prstGeom>
          <a:noFill/>
          <a:ln>
            <a:noFill/>
          </a:ln>
        </p:spPr>
      </p:pic>
      <p:pic>
        <p:nvPicPr>
          <p:cNvPr descr=" " id="106" name="Google Shape;106;g265f387338e_0_82"/>
          <p:cNvPicPr preferRelativeResize="0"/>
          <p:nvPr/>
        </p:nvPicPr>
        <p:blipFill rotWithShape="1">
          <a:blip r:embed="rId8">
            <a:alphaModFix/>
          </a:blip>
          <a:srcRect b="0" l="0" r="0" t="0"/>
          <a:stretch/>
        </p:blipFill>
        <p:spPr>
          <a:xfrm>
            <a:off x="21681610" y="4419600"/>
            <a:ext cx="2298826" cy="4867852"/>
          </a:xfrm>
          <a:prstGeom prst="rect">
            <a:avLst/>
          </a:prstGeom>
          <a:noFill/>
          <a:ln>
            <a:noFill/>
          </a:ln>
        </p:spPr>
      </p:pic>
      <p:pic>
        <p:nvPicPr>
          <p:cNvPr descr=" " id="107" name="Google Shape;107;g265f387338e_0_82"/>
          <p:cNvPicPr preferRelativeResize="0"/>
          <p:nvPr/>
        </p:nvPicPr>
        <p:blipFill rotWithShape="1">
          <a:blip r:embed="rId9">
            <a:alphaModFix/>
          </a:blip>
          <a:srcRect b="0" l="0" r="0" t="0"/>
          <a:stretch/>
        </p:blipFill>
        <p:spPr>
          <a:xfrm>
            <a:off x="21846731" y="0"/>
            <a:ext cx="2358390" cy="1997881"/>
          </a:xfrm>
          <a:prstGeom prst="rect">
            <a:avLst/>
          </a:prstGeom>
          <a:noFill/>
          <a:ln>
            <a:noFill/>
          </a:ln>
        </p:spPr>
      </p:pic>
      <p:pic>
        <p:nvPicPr>
          <p:cNvPr descr=" " id="108" name="Google Shape;108;g265f387338e_0_82"/>
          <p:cNvPicPr preferRelativeResize="0"/>
          <p:nvPr/>
        </p:nvPicPr>
        <p:blipFill rotWithShape="1">
          <a:blip r:embed="rId10">
            <a:alphaModFix/>
          </a:blip>
          <a:srcRect b="0" l="0" r="0" t="0"/>
          <a:stretch/>
        </p:blipFill>
        <p:spPr>
          <a:xfrm>
            <a:off x="812905" y="12331700"/>
            <a:ext cx="1512199" cy="865677"/>
          </a:xfrm>
          <a:prstGeom prst="rect">
            <a:avLst/>
          </a:prstGeom>
          <a:noFill/>
          <a:ln>
            <a:noFill/>
          </a:ln>
        </p:spPr>
      </p:pic>
      <p:sp>
        <p:nvSpPr>
          <p:cNvPr id="109" name="Google Shape;109;g265f387338e_0_8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0" name="Google Shape;110;g265f387338e_0_82"/>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111" name="Google Shape;111;g265f387338e_0_82"/>
          <p:cNvSpPr/>
          <p:nvPr/>
        </p:nvSpPr>
        <p:spPr>
          <a:xfrm>
            <a:off x="2959470" y="2603500"/>
            <a:ext cx="148311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Love Ya Like A Sister"/>
              <a:buNone/>
            </a:pPr>
            <a:r>
              <a:rPr b="0" i="0" lang="en-US" sz="8000" u="none" cap="none" strike="noStrike">
                <a:solidFill>
                  <a:srgbClr val="272727"/>
                </a:solidFill>
                <a:latin typeface="Love Ya Like A Sister"/>
                <a:ea typeface="Love Ya Like A Sister"/>
                <a:cs typeface="Love Ya Like A Sister"/>
                <a:sym typeface="Love Ya Like A Sister"/>
              </a:rPr>
              <a:t>The Realm of the Extraordinary</a:t>
            </a:r>
            <a:endParaRPr b="0" i="0" sz="8000" u="none" cap="none" strike="noStrike">
              <a:solidFill>
                <a:schemeClr val="dk1"/>
              </a:solidFill>
              <a:latin typeface="Calibri"/>
              <a:ea typeface="Calibri"/>
              <a:cs typeface="Calibri"/>
              <a:sym typeface="Calibri"/>
            </a:endParaRPr>
          </a:p>
        </p:txBody>
      </p:sp>
      <p:sp>
        <p:nvSpPr>
          <p:cNvPr id="112" name="Google Shape;112;g265f387338e_0_82"/>
          <p:cNvSpPr/>
          <p:nvPr/>
        </p:nvSpPr>
        <p:spPr>
          <a:xfrm>
            <a:off x="2959470" y="50165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13" name="Google Shape;113;g265f387338e_0_82"/>
          <p:cNvSpPr/>
          <p:nvPr/>
        </p:nvSpPr>
        <p:spPr>
          <a:xfrm>
            <a:off x="12701588" y="50165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EADB"/>
        </a:solidFill>
      </p:bgPr>
    </p:bg>
    <p:spTree>
      <p:nvGrpSpPr>
        <p:cNvPr id="118" name="Shape 118"/>
        <p:cNvGrpSpPr/>
        <p:nvPr/>
      </p:nvGrpSpPr>
      <p:grpSpPr>
        <a:xfrm>
          <a:off x="0" y="0"/>
          <a:ext cx="0" cy="0"/>
          <a:chOff x="0" y="0"/>
          <a:chExt cx="0" cy="0"/>
        </a:xfrm>
      </p:grpSpPr>
      <p:pic>
        <p:nvPicPr>
          <p:cNvPr descr=" " id="119" name="Google Shape;119;g265f387338e_0_99"/>
          <p:cNvPicPr preferRelativeResize="0"/>
          <p:nvPr/>
        </p:nvPicPr>
        <p:blipFill rotWithShape="1">
          <a:blip r:embed="rId3">
            <a:alphaModFix/>
          </a:blip>
          <a:srcRect b="0" l="0" r="0" t="0"/>
          <a:stretch/>
        </p:blipFill>
        <p:spPr>
          <a:xfrm>
            <a:off x="-8687886" y="-2832100"/>
            <a:ext cx="17372424" cy="5673731"/>
          </a:xfrm>
          <a:prstGeom prst="rect">
            <a:avLst/>
          </a:prstGeom>
          <a:noFill/>
          <a:ln>
            <a:noFill/>
          </a:ln>
        </p:spPr>
      </p:pic>
      <p:pic>
        <p:nvPicPr>
          <p:cNvPr descr=" " id="120" name="Google Shape;120;g265f387338e_0_99"/>
          <p:cNvPicPr preferRelativeResize="0"/>
          <p:nvPr/>
        </p:nvPicPr>
        <p:blipFill rotWithShape="1">
          <a:blip r:embed="rId4">
            <a:alphaModFix/>
          </a:blip>
          <a:srcRect b="0" l="0" r="0" t="0"/>
          <a:stretch/>
        </p:blipFill>
        <p:spPr>
          <a:xfrm>
            <a:off x="1502527" y="553920"/>
            <a:ext cx="940026" cy="845431"/>
          </a:xfrm>
          <a:prstGeom prst="rect">
            <a:avLst/>
          </a:prstGeom>
          <a:noFill/>
          <a:ln>
            <a:noFill/>
          </a:ln>
        </p:spPr>
      </p:pic>
      <p:pic>
        <p:nvPicPr>
          <p:cNvPr descr=" " id="121" name="Google Shape;121;g265f387338e_0_99"/>
          <p:cNvPicPr preferRelativeResize="0"/>
          <p:nvPr/>
        </p:nvPicPr>
        <p:blipFill rotWithShape="1">
          <a:blip r:embed="rId5">
            <a:alphaModFix/>
          </a:blip>
          <a:srcRect b="0" l="0" r="0" t="0"/>
          <a:stretch/>
        </p:blipFill>
        <p:spPr>
          <a:xfrm>
            <a:off x="17960045" y="-1511300"/>
            <a:ext cx="8762001" cy="5810585"/>
          </a:xfrm>
          <a:prstGeom prst="rect">
            <a:avLst/>
          </a:prstGeom>
          <a:noFill/>
          <a:ln>
            <a:noFill/>
          </a:ln>
        </p:spPr>
      </p:pic>
      <p:pic>
        <p:nvPicPr>
          <p:cNvPr descr=" " id="122" name="Google Shape;122;g265f387338e_0_99"/>
          <p:cNvPicPr preferRelativeResize="0"/>
          <p:nvPr/>
        </p:nvPicPr>
        <p:blipFill rotWithShape="1">
          <a:blip r:embed="rId6">
            <a:alphaModFix/>
          </a:blip>
          <a:srcRect b="0" l="0" r="0" t="0"/>
          <a:stretch/>
        </p:blipFill>
        <p:spPr>
          <a:xfrm>
            <a:off x="20235564" y="1092392"/>
            <a:ext cx="6392362" cy="2578416"/>
          </a:xfrm>
          <a:prstGeom prst="rect">
            <a:avLst/>
          </a:prstGeom>
          <a:noFill/>
          <a:ln>
            <a:noFill/>
          </a:ln>
        </p:spPr>
      </p:pic>
      <p:pic>
        <p:nvPicPr>
          <p:cNvPr descr=" " id="123" name="Google Shape;123;g265f387338e_0_99"/>
          <p:cNvPicPr preferRelativeResize="0"/>
          <p:nvPr/>
        </p:nvPicPr>
        <p:blipFill rotWithShape="1">
          <a:blip r:embed="rId7">
            <a:alphaModFix/>
          </a:blip>
          <a:srcRect b="0" l="0" r="0" t="0"/>
          <a:stretch/>
        </p:blipFill>
        <p:spPr>
          <a:xfrm>
            <a:off x="19357219" y="9791700"/>
            <a:ext cx="8790410" cy="5230788"/>
          </a:xfrm>
          <a:prstGeom prst="rect">
            <a:avLst/>
          </a:prstGeom>
          <a:noFill/>
          <a:ln>
            <a:noFill/>
          </a:ln>
        </p:spPr>
      </p:pic>
      <p:pic>
        <p:nvPicPr>
          <p:cNvPr descr=" " id="124" name="Google Shape;124;g265f387338e_0_99"/>
          <p:cNvPicPr preferRelativeResize="0"/>
          <p:nvPr/>
        </p:nvPicPr>
        <p:blipFill rotWithShape="1">
          <a:blip r:embed="rId8">
            <a:alphaModFix/>
          </a:blip>
          <a:srcRect b="0" l="0" r="0" t="0"/>
          <a:stretch/>
        </p:blipFill>
        <p:spPr>
          <a:xfrm>
            <a:off x="20805200" y="6362700"/>
            <a:ext cx="2603825" cy="2349500"/>
          </a:xfrm>
          <a:prstGeom prst="rect">
            <a:avLst/>
          </a:prstGeom>
          <a:noFill/>
          <a:ln>
            <a:noFill/>
          </a:ln>
        </p:spPr>
      </p:pic>
      <p:pic>
        <p:nvPicPr>
          <p:cNvPr descr=" " id="125" name="Google Shape;125;g265f387338e_0_99"/>
          <p:cNvPicPr preferRelativeResize="0"/>
          <p:nvPr/>
        </p:nvPicPr>
        <p:blipFill rotWithShape="1">
          <a:blip r:embed="rId9">
            <a:alphaModFix/>
          </a:blip>
          <a:srcRect b="0" l="0" r="0" t="0"/>
          <a:stretch/>
        </p:blipFill>
        <p:spPr>
          <a:xfrm>
            <a:off x="1193946" y="11125200"/>
            <a:ext cx="1248598" cy="1420726"/>
          </a:xfrm>
          <a:prstGeom prst="rect">
            <a:avLst/>
          </a:prstGeom>
          <a:noFill/>
          <a:ln>
            <a:noFill/>
          </a:ln>
        </p:spPr>
      </p:pic>
      <p:pic>
        <p:nvPicPr>
          <p:cNvPr descr=" " id="126" name="Google Shape;126;g265f387338e_0_99"/>
          <p:cNvPicPr preferRelativeResize="0"/>
          <p:nvPr/>
        </p:nvPicPr>
        <p:blipFill rotWithShape="1">
          <a:blip r:embed="rId10">
            <a:alphaModFix/>
          </a:blip>
          <a:srcRect b="0" l="0" r="0" t="0"/>
          <a:stretch/>
        </p:blipFill>
        <p:spPr>
          <a:xfrm>
            <a:off x="584273" y="3670300"/>
            <a:ext cx="1226643" cy="1572183"/>
          </a:xfrm>
          <a:prstGeom prst="rect">
            <a:avLst/>
          </a:prstGeom>
          <a:noFill/>
          <a:ln>
            <a:noFill/>
          </a:ln>
        </p:spPr>
      </p:pic>
      <p:pic>
        <p:nvPicPr>
          <p:cNvPr descr=" " id="127" name="Google Shape;127;g265f387338e_0_99"/>
          <p:cNvPicPr preferRelativeResize="0"/>
          <p:nvPr/>
        </p:nvPicPr>
        <p:blipFill rotWithShape="1">
          <a:blip r:embed="rId11">
            <a:alphaModFix/>
          </a:blip>
          <a:srcRect b="0" l="0" r="0" t="0"/>
          <a:stretch/>
        </p:blipFill>
        <p:spPr>
          <a:xfrm>
            <a:off x="-1943346" y="6858000"/>
            <a:ext cx="5052475" cy="2382081"/>
          </a:xfrm>
          <a:prstGeom prst="rect">
            <a:avLst/>
          </a:prstGeom>
          <a:noFill/>
          <a:ln>
            <a:noFill/>
          </a:ln>
        </p:spPr>
      </p:pic>
      <p:pic>
        <p:nvPicPr>
          <p:cNvPr descr=" " id="128" name="Google Shape;128;g265f387338e_0_99"/>
          <p:cNvPicPr preferRelativeResize="0"/>
          <p:nvPr/>
        </p:nvPicPr>
        <p:blipFill rotWithShape="1">
          <a:blip r:embed="rId12">
            <a:alphaModFix/>
          </a:blip>
          <a:srcRect b="0" l="0" r="0" t="0"/>
          <a:stretch/>
        </p:blipFill>
        <p:spPr>
          <a:xfrm>
            <a:off x="4255032" y="11836400"/>
            <a:ext cx="5007784" cy="2370572"/>
          </a:xfrm>
          <a:prstGeom prst="rect">
            <a:avLst/>
          </a:prstGeom>
          <a:noFill/>
          <a:ln>
            <a:noFill/>
          </a:ln>
        </p:spPr>
      </p:pic>
      <p:sp>
        <p:nvSpPr>
          <p:cNvPr id="129" name="Google Shape;129;g265f387338e_0_9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0" name="Google Shape;130;g265f387338e_0_99"/>
          <p:cNvPicPr preferRelativeResize="0"/>
          <p:nvPr/>
        </p:nvPicPr>
        <p:blipFill rotWithShape="1">
          <a:blip r:embed="rId13">
            <a:alphaModFix/>
          </a:blip>
          <a:srcRect b="0" l="0" r="0" t="0"/>
          <a:stretch/>
        </p:blipFill>
        <p:spPr>
          <a:xfrm>
            <a:off x="23523340" y="10820400"/>
            <a:ext cx="711289" cy="2590800"/>
          </a:xfrm>
          <a:prstGeom prst="rect">
            <a:avLst/>
          </a:prstGeom>
          <a:noFill/>
          <a:ln>
            <a:noFill/>
          </a:ln>
        </p:spPr>
      </p:pic>
      <p:pic>
        <p:nvPicPr>
          <p:cNvPr descr=" " id="131" name="Google Shape;131;g265f387338e_0_99"/>
          <p:cNvPicPr preferRelativeResize="0"/>
          <p:nvPr/>
        </p:nvPicPr>
        <p:blipFill rotWithShape="1">
          <a:blip r:embed="rId14">
            <a:alphaModFix/>
          </a:blip>
          <a:srcRect b="0" l="0" r="0" t="0"/>
          <a:stretch/>
        </p:blipFill>
        <p:spPr>
          <a:xfrm>
            <a:off x="13260457" y="1270000"/>
            <a:ext cx="9818327" cy="12446000"/>
          </a:xfrm>
          <a:prstGeom prst="rect">
            <a:avLst/>
          </a:prstGeom>
          <a:noFill/>
          <a:ln>
            <a:noFill/>
          </a:ln>
        </p:spPr>
      </p:pic>
      <p:sp>
        <p:nvSpPr>
          <p:cNvPr id="132" name="Google Shape;132;g265f387338e_0_99"/>
          <p:cNvSpPr/>
          <p:nvPr/>
        </p:nvSpPr>
        <p:spPr>
          <a:xfrm>
            <a:off x="2502213" y="2489200"/>
            <a:ext cx="7875000" cy="472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3" name="Google Shape;133;g265f387338e_0_99"/>
          <p:cNvPicPr preferRelativeResize="0"/>
          <p:nvPr/>
        </p:nvPicPr>
        <p:blipFill rotWithShape="1">
          <a:blip r:embed="rId15">
            <a:alphaModFix/>
          </a:blip>
          <a:srcRect b="0" l="0" r="0" t="0"/>
          <a:stretch/>
        </p:blipFill>
        <p:spPr>
          <a:xfrm>
            <a:off x="2502213" y="2489200"/>
            <a:ext cx="852610" cy="1016000"/>
          </a:xfrm>
          <a:prstGeom prst="rect">
            <a:avLst/>
          </a:prstGeom>
          <a:noFill/>
          <a:ln>
            <a:noFill/>
          </a:ln>
        </p:spPr>
      </p:pic>
      <p:sp>
        <p:nvSpPr>
          <p:cNvPr id="134" name="Google Shape;134;g265f387338e_0_99"/>
          <p:cNvSpPr/>
          <p:nvPr/>
        </p:nvSpPr>
        <p:spPr>
          <a:xfrm>
            <a:off x="2502213" y="3810000"/>
            <a:ext cx="7875000" cy="34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g265f387338e_0_99"/>
          <p:cNvSpPr/>
          <p:nvPr/>
        </p:nvSpPr>
        <p:spPr>
          <a:xfrm>
            <a:off x="2502213" y="3810000"/>
            <a:ext cx="80781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ove Ya Like A Sister"/>
              <a:buNone/>
            </a:pPr>
            <a:r>
              <a:rPr b="0" i="0" lang="en-US" sz="4800" u="none" cap="none" strike="noStrike">
                <a:solidFill>
                  <a:srgbClr val="0E0E0E"/>
                </a:solidFill>
                <a:latin typeface="Love Ya Like A Sister"/>
                <a:ea typeface="Love Ya Like A Sister"/>
                <a:cs typeface="Love Ya Like A Sister"/>
                <a:sym typeface="Love Ya Like A Sister"/>
              </a:rPr>
              <a:t>Unicorn Sightings</a:t>
            </a:r>
            <a:endParaRPr b="0" i="0" sz="4800" u="none" cap="none" strike="noStrike">
              <a:solidFill>
                <a:schemeClr val="dk1"/>
              </a:solidFill>
              <a:latin typeface="Calibri"/>
              <a:ea typeface="Calibri"/>
              <a:cs typeface="Calibri"/>
              <a:sym typeface="Calibri"/>
            </a:endParaRPr>
          </a:p>
        </p:txBody>
      </p:sp>
      <p:sp>
        <p:nvSpPr>
          <p:cNvPr id="136" name="Google Shape;136;g265f387338e_0_99"/>
          <p:cNvSpPr/>
          <p:nvPr/>
        </p:nvSpPr>
        <p:spPr>
          <a:xfrm>
            <a:off x="2502213" y="47752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37" name="Google Shape;137;g265f387338e_0_99"/>
          <p:cNvSpPr/>
          <p:nvPr/>
        </p:nvSpPr>
        <p:spPr>
          <a:xfrm>
            <a:off x="2502213" y="8001000"/>
            <a:ext cx="7875000" cy="472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8" name="Google Shape;138;g265f387338e_0_99"/>
          <p:cNvPicPr preferRelativeResize="0"/>
          <p:nvPr/>
        </p:nvPicPr>
        <p:blipFill rotWithShape="1">
          <a:blip r:embed="rId16">
            <a:alphaModFix/>
          </a:blip>
          <a:srcRect b="0" l="0" r="0" t="0"/>
          <a:stretch/>
        </p:blipFill>
        <p:spPr>
          <a:xfrm>
            <a:off x="2502213" y="8001000"/>
            <a:ext cx="1095813" cy="1016000"/>
          </a:xfrm>
          <a:prstGeom prst="rect">
            <a:avLst/>
          </a:prstGeom>
          <a:noFill/>
          <a:ln>
            <a:noFill/>
          </a:ln>
        </p:spPr>
      </p:pic>
      <p:sp>
        <p:nvSpPr>
          <p:cNvPr id="139" name="Google Shape;139;g265f387338e_0_99"/>
          <p:cNvSpPr/>
          <p:nvPr/>
        </p:nvSpPr>
        <p:spPr>
          <a:xfrm>
            <a:off x="2502213" y="9321800"/>
            <a:ext cx="7875000" cy="34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g265f387338e_0_99"/>
          <p:cNvSpPr/>
          <p:nvPr/>
        </p:nvSpPr>
        <p:spPr>
          <a:xfrm>
            <a:off x="2502213" y="9321800"/>
            <a:ext cx="80781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ove Ya Like A Sister"/>
              <a:buNone/>
            </a:pPr>
            <a:r>
              <a:rPr b="0" i="0" lang="en-US" sz="4800" u="none" cap="none" strike="noStrike">
                <a:solidFill>
                  <a:srgbClr val="0E0E0E"/>
                </a:solidFill>
                <a:latin typeface="Love Ya Like A Sister"/>
                <a:ea typeface="Love Ya Like A Sister"/>
                <a:cs typeface="Love Ya Like A Sister"/>
                <a:sym typeface="Love Ya Like A Sister"/>
              </a:rPr>
              <a:t>Dragon Taming</a:t>
            </a:r>
            <a:endParaRPr b="0" i="0" sz="4800" u="none" cap="none" strike="noStrike">
              <a:solidFill>
                <a:schemeClr val="dk1"/>
              </a:solidFill>
              <a:latin typeface="Calibri"/>
              <a:ea typeface="Calibri"/>
              <a:cs typeface="Calibri"/>
              <a:sym typeface="Calibri"/>
            </a:endParaRPr>
          </a:p>
        </p:txBody>
      </p:sp>
      <p:sp>
        <p:nvSpPr>
          <p:cNvPr id="141" name="Google Shape;141;g265f387338e_0_99"/>
          <p:cNvSpPr/>
          <p:nvPr/>
        </p:nvSpPr>
        <p:spPr>
          <a:xfrm>
            <a:off x="2502213" y="102870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EADB"/>
        </a:solidFill>
      </p:bgPr>
    </p:bg>
    <p:spTree>
      <p:nvGrpSpPr>
        <p:cNvPr id="146" name="Shape 146"/>
        <p:cNvGrpSpPr/>
        <p:nvPr/>
      </p:nvGrpSpPr>
      <p:grpSpPr>
        <a:xfrm>
          <a:off x="0" y="0"/>
          <a:ext cx="0" cy="0"/>
          <a:chOff x="0" y="0"/>
          <a:chExt cx="0" cy="0"/>
        </a:xfrm>
      </p:grpSpPr>
      <p:pic>
        <p:nvPicPr>
          <p:cNvPr descr=" " id="147" name="Google Shape;147;g265f387338e_0_126"/>
          <p:cNvPicPr preferRelativeResize="0"/>
          <p:nvPr/>
        </p:nvPicPr>
        <p:blipFill rotWithShape="1">
          <a:blip r:embed="rId3">
            <a:alphaModFix/>
          </a:blip>
          <a:srcRect b="0" l="0" r="0" t="0"/>
          <a:stretch/>
        </p:blipFill>
        <p:spPr>
          <a:xfrm>
            <a:off x="-4026403" y="-5651500"/>
            <a:ext cx="6883214" cy="25011662"/>
          </a:xfrm>
          <a:prstGeom prst="rect">
            <a:avLst/>
          </a:prstGeom>
          <a:noFill/>
          <a:ln>
            <a:noFill/>
          </a:ln>
        </p:spPr>
      </p:pic>
      <p:pic>
        <p:nvPicPr>
          <p:cNvPr descr=" " id="148" name="Google Shape;148;g265f387338e_0_126"/>
          <p:cNvPicPr preferRelativeResize="0"/>
          <p:nvPr/>
        </p:nvPicPr>
        <p:blipFill rotWithShape="1">
          <a:blip r:embed="rId4">
            <a:alphaModFix/>
          </a:blip>
          <a:srcRect b="0" l="0" r="0" t="0"/>
          <a:stretch/>
        </p:blipFill>
        <p:spPr>
          <a:xfrm>
            <a:off x="20678184" y="-3594100"/>
            <a:ext cx="6820138" cy="24790933"/>
          </a:xfrm>
          <a:prstGeom prst="rect">
            <a:avLst/>
          </a:prstGeom>
          <a:noFill/>
          <a:ln>
            <a:noFill/>
          </a:ln>
        </p:spPr>
      </p:pic>
      <p:pic>
        <p:nvPicPr>
          <p:cNvPr descr=" " id="149" name="Google Shape;149;g265f387338e_0_126"/>
          <p:cNvPicPr preferRelativeResize="0"/>
          <p:nvPr/>
        </p:nvPicPr>
        <p:blipFill rotWithShape="1">
          <a:blip r:embed="rId5">
            <a:alphaModFix/>
          </a:blip>
          <a:srcRect b="0" l="0" r="0" t="0"/>
          <a:stretch/>
        </p:blipFill>
        <p:spPr>
          <a:xfrm>
            <a:off x="18925365" y="927100"/>
            <a:ext cx="4217563" cy="1914506"/>
          </a:xfrm>
          <a:prstGeom prst="rect">
            <a:avLst/>
          </a:prstGeom>
          <a:noFill/>
          <a:ln>
            <a:noFill/>
          </a:ln>
        </p:spPr>
      </p:pic>
      <p:pic>
        <p:nvPicPr>
          <p:cNvPr descr=" " id="150" name="Google Shape;150;g265f387338e_0_126"/>
          <p:cNvPicPr preferRelativeResize="0"/>
          <p:nvPr/>
        </p:nvPicPr>
        <p:blipFill rotWithShape="1">
          <a:blip r:embed="rId6">
            <a:alphaModFix/>
          </a:blip>
          <a:srcRect b="0" l="0" r="0" t="0"/>
          <a:stretch/>
        </p:blipFill>
        <p:spPr>
          <a:xfrm>
            <a:off x="2527619" y="12496806"/>
            <a:ext cx="4051673" cy="1910215"/>
          </a:xfrm>
          <a:prstGeom prst="rect">
            <a:avLst/>
          </a:prstGeom>
          <a:noFill/>
          <a:ln>
            <a:noFill/>
          </a:ln>
        </p:spPr>
      </p:pic>
      <p:pic>
        <p:nvPicPr>
          <p:cNvPr descr=" " id="151" name="Google Shape;151;g265f387338e_0_126"/>
          <p:cNvPicPr preferRelativeResize="0"/>
          <p:nvPr/>
        </p:nvPicPr>
        <p:blipFill rotWithShape="1">
          <a:blip r:embed="rId7">
            <a:alphaModFix/>
          </a:blip>
          <a:srcRect b="0" l="0" r="0" t="0"/>
          <a:stretch/>
        </p:blipFill>
        <p:spPr>
          <a:xfrm>
            <a:off x="685887" y="774700"/>
            <a:ext cx="3856512" cy="928185"/>
          </a:xfrm>
          <a:prstGeom prst="rect">
            <a:avLst/>
          </a:prstGeom>
          <a:noFill/>
          <a:ln>
            <a:noFill/>
          </a:ln>
        </p:spPr>
      </p:pic>
      <p:pic>
        <p:nvPicPr>
          <p:cNvPr descr=" " id="152" name="Google Shape;152;g265f387338e_0_126"/>
          <p:cNvPicPr preferRelativeResize="0"/>
          <p:nvPr/>
        </p:nvPicPr>
        <p:blipFill rotWithShape="1">
          <a:blip r:embed="rId8">
            <a:alphaModFix/>
          </a:blip>
          <a:srcRect b="0" l="0" r="0" t="0"/>
          <a:stretch/>
        </p:blipFill>
        <p:spPr>
          <a:xfrm>
            <a:off x="21579997" y="11645900"/>
            <a:ext cx="1968746" cy="1765300"/>
          </a:xfrm>
          <a:prstGeom prst="rect">
            <a:avLst/>
          </a:prstGeom>
          <a:noFill/>
          <a:ln>
            <a:noFill/>
          </a:ln>
        </p:spPr>
      </p:pic>
      <p:pic>
        <p:nvPicPr>
          <p:cNvPr descr=" " id="153" name="Google Shape;153;g265f387338e_0_126"/>
          <p:cNvPicPr preferRelativeResize="0"/>
          <p:nvPr/>
        </p:nvPicPr>
        <p:blipFill rotWithShape="1">
          <a:blip r:embed="rId9">
            <a:alphaModFix/>
          </a:blip>
          <a:srcRect b="0" l="0" r="0" t="0"/>
          <a:stretch/>
        </p:blipFill>
        <p:spPr>
          <a:xfrm>
            <a:off x="2210076" y="6032500"/>
            <a:ext cx="1930644" cy="2196802"/>
          </a:xfrm>
          <a:prstGeom prst="rect">
            <a:avLst/>
          </a:prstGeom>
          <a:noFill/>
          <a:ln>
            <a:noFill/>
          </a:ln>
        </p:spPr>
      </p:pic>
      <p:sp>
        <p:nvSpPr>
          <p:cNvPr id="154" name="Google Shape;154;g265f387338e_0_12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5" name="Google Shape;155;g265f387338e_0_126"/>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156" name="Google Shape;156;g265f387338e_0_126"/>
          <p:cNvSpPr/>
          <p:nvPr/>
        </p:nvSpPr>
        <p:spPr>
          <a:xfrm>
            <a:off x="800200"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7" name="Google Shape;157;g265f387338e_0_126"/>
          <p:cNvPicPr preferRelativeResize="0"/>
          <p:nvPr/>
        </p:nvPicPr>
        <p:blipFill rotWithShape="1">
          <a:blip r:embed="rId11">
            <a:alphaModFix/>
          </a:blip>
          <a:srcRect b="0" l="0" r="0" t="0"/>
          <a:stretch/>
        </p:blipFill>
        <p:spPr>
          <a:xfrm>
            <a:off x="800200" y="1181100"/>
            <a:ext cx="7049381" cy="5422900"/>
          </a:xfrm>
          <a:prstGeom prst="rect">
            <a:avLst/>
          </a:prstGeom>
          <a:noFill/>
          <a:ln>
            <a:noFill/>
          </a:ln>
        </p:spPr>
      </p:pic>
      <p:sp>
        <p:nvSpPr>
          <p:cNvPr id="158" name="Google Shape;158;g265f387338e_0_126"/>
          <p:cNvSpPr/>
          <p:nvPr/>
        </p:nvSpPr>
        <p:spPr>
          <a:xfrm>
            <a:off x="1873484" y="7213600"/>
            <a:ext cx="49029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g265f387338e_0_126"/>
          <p:cNvSpPr/>
          <p:nvPr/>
        </p:nvSpPr>
        <p:spPr>
          <a:xfrm>
            <a:off x="1873484" y="7213600"/>
            <a:ext cx="5106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ove Ya Like A Sister"/>
              <a:buNone/>
            </a:pPr>
            <a:r>
              <a:rPr b="0" i="0" lang="en-US" sz="4800" u="none" cap="none" strike="noStrike">
                <a:solidFill>
                  <a:srgbClr val="0E0E0E"/>
                </a:solidFill>
                <a:latin typeface="Love Ya Like A Sister"/>
                <a:ea typeface="Love Ya Like A Sister"/>
                <a:cs typeface="Love Ya Like A Sister"/>
                <a:sym typeface="Love Ya Like A Sister"/>
              </a:rPr>
              <a:t>Unicorn Sightings</a:t>
            </a:r>
            <a:endParaRPr b="0" i="0" sz="4800" u="none" cap="none" strike="noStrike">
              <a:solidFill>
                <a:schemeClr val="dk1"/>
              </a:solidFill>
              <a:latin typeface="Calibri"/>
              <a:ea typeface="Calibri"/>
              <a:cs typeface="Calibri"/>
              <a:sym typeface="Calibri"/>
            </a:endParaRPr>
          </a:p>
        </p:txBody>
      </p:sp>
      <p:sp>
        <p:nvSpPr>
          <p:cNvPr id="160" name="Google Shape;160;g265f387338e_0_126"/>
          <p:cNvSpPr/>
          <p:nvPr/>
        </p:nvSpPr>
        <p:spPr>
          <a:xfrm>
            <a:off x="800200" y="85852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g265f387338e_0_126"/>
          <p:cNvSpPr/>
          <p:nvPr/>
        </p:nvSpPr>
        <p:spPr>
          <a:xfrm>
            <a:off x="732458" y="85852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62" name="Google Shape;162;g265f387338e_0_126"/>
          <p:cNvSpPr/>
          <p:nvPr/>
        </p:nvSpPr>
        <p:spPr>
          <a:xfrm>
            <a:off x="3893037" y="11633200"/>
            <a:ext cx="8637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g265f387338e_0_126"/>
          <p:cNvSpPr/>
          <p:nvPr/>
        </p:nvSpPr>
        <p:spPr>
          <a:xfrm>
            <a:off x="3893037" y="11633200"/>
            <a:ext cx="1066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C76C3"/>
              </a:buClr>
              <a:buSzPts val="4800"/>
              <a:buFont typeface="Love Ya Like A Sister"/>
              <a:buNone/>
            </a:pPr>
            <a:r>
              <a:rPr b="0" i="0" lang="en-US" sz="4800" u="none" cap="none" strike="noStrike">
                <a:solidFill>
                  <a:srgbClr val="7C76C3"/>
                </a:solidFill>
                <a:latin typeface="Love Ya Like A Sister"/>
                <a:ea typeface="Love Ya Like A Sister"/>
                <a:cs typeface="Love Ya Like A Sister"/>
                <a:sym typeface="Love Ya Like A Sister"/>
              </a:rPr>
              <a:t>45%</a:t>
            </a:r>
            <a:endParaRPr b="0" i="0" sz="4800" u="none" cap="none" strike="noStrike">
              <a:solidFill>
                <a:schemeClr val="dk1"/>
              </a:solidFill>
              <a:latin typeface="Calibri"/>
              <a:ea typeface="Calibri"/>
              <a:cs typeface="Calibri"/>
              <a:sym typeface="Calibri"/>
            </a:endParaRPr>
          </a:p>
        </p:txBody>
      </p:sp>
      <p:sp>
        <p:nvSpPr>
          <p:cNvPr id="164" name="Google Shape;164;g265f387338e_0_126"/>
          <p:cNvSpPr/>
          <p:nvPr/>
        </p:nvSpPr>
        <p:spPr>
          <a:xfrm>
            <a:off x="16016702"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5" name="Google Shape;165;g265f387338e_0_126"/>
          <p:cNvPicPr preferRelativeResize="0"/>
          <p:nvPr/>
        </p:nvPicPr>
        <p:blipFill rotWithShape="1">
          <a:blip r:embed="rId12">
            <a:alphaModFix/>
          </a:blip>
          <a:srcRect b="0" l="0" r="0" t="0"/>
          <a:stretch/>
        </p:blipFill>
        <p:spPr>
          <a:xfrm>
            <a:off x="16016702" y="1181100"/>
            <a:ext cx="7049381" cy="5422900"/>
          </a:xfrm>
          <a:prstGeom prst="rect">
            <a:avLst/>
          </a:prstGeom>
          <a:noFill/>
          <a:ln>
            <a:noFill/>
          </a:ln>
        </p:spPr>
      </p:pic>
      <p:sp>
        <p:nvSpPr>
          <p:cNvPr id="166" name="Google Shape;166;g265f387338e_0_126"/>
          <p:cNvSpPr/>
          <p:nvPr/>
        </p:nvSpPr>
        <p:spPr>
          <a:xfrm>
            <a:off x="17089986" y="7213600"/>
            <a:ext cx="49029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g265f387338e_0_126"/>
          <p:cNvSpPr/>
          <p:nvPr/>
        </p:nvSpPr>
        <p:spPr>
          <a:xfrm>
            <a:off x="17089986" y="7213600"/>
            <a:ext cx="5106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ove Ya Like A Sister"/>
              <a:buNone/>
            </a:pPr>
            <a:r>
              <a:rPr b="0" i="0" lang="en-US" sz="4800" u="none" cap="none" strike="noStrike">
                <a:solidFill>
                  <a:srgbClr val="0E0E0E"/>
                </a:solidFill>
                <a:latin typeface="Love Ya Like A Sister"/>
                <a:ea typeface="Love Ya Like A Sister"/>
                <a:cs typeface="Love Ya Like A Sister"/>
                <a:sym typeface="Love Ya Like A Sister"/>
              </a:rPr>
              <a:t>Unicorn Sightings</a:t>
            </a:r>
            <a:endParaRPr b="0" i="0" sz="4800" u="none" cap="none" strike="noStrike">
              <a:solidFill>
                <a:schemeClr val="dk1"/>
              </a:solidFill>
              <a:latin typeface="Calibri"/>
              <a:ea typeface="Calibri"/>
              <a:cs typeface="Calibri"/>
              <a:sym typeface="Calibri"/>
            </a:endParaRPr>
          </a:p>
        </p:txBody>
      </p:sp>
      <p:sp>
        <p:nvSpPr>
          <p:cNvPr id="168" name="Google Shape;168;g265f387338e_0_126"/>
          <p:cNvSpPr/>
          <p:nvPr/>
        </p:nvSpPr>
        <p:spPr>
          <a:xfrm>
            <a:off x="16016702" y="85852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g265f387338e_0_126"/>
          <p:cNvSpPr/>
          <p:nvPr/>
        </p:nvSpPr>
        <p:spPr>
          <a:xfrm>
            <a:off x="15948960" y="85852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70" name="Google Shape;170;g265f387338e_0_126"/>
          <p:cNvSpPr/>
          <p:nvPr/>
        </p:nvSpPr>
        <p:spPr>
          <a:xfrm>
            <a:off x="19109538" y="11633200"/>
            <a:ext cx="8637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g265f387338e_0_126"/>
          <p:cNvSpPr/>
          <p:nvPr/>
        </p:nvSpPr>
        <p:spPr>
          <a:xfrm>
            <a:off x="19109538" y="11633200"/>
            <a:ext cx="1066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C76C3"/>
              </a:buClr>
              <a:buSzPts val="4800"/>
              <a:buFont typeface="Love Ya Like A Sister"/>
              <a:buNone/>
            </a:pPr>
            <a:r>
              <a:rPr b="0" i="0" lang="en-US" sz="4800" u="none" cap="none" strike="noStrike">
                <a:solidFill>
                  <a:srgbClr val="7C76C3"/>
                </a:solidFill>
                <a:latin typeface="Love Ya Like A Sister"/>
                <a:ea typeface="Love Ya Like A Sister"/>
                <a:cs typeface="Love Ya Like A Sister"/>
                <a:sym typeface="Love Ya Like A Sister"/>
              </a:rPr>
              <a:t>45%</a:t>
            </a:r>
            <a:endParaRPr b="0" i="0" sz="4800" u="none" cap="none" strike="noStrike">
              <a:solidFill>
                <a:schemeClr val="dk1"/>
              </a:solidFill>
              <a:latin typeface="Calibri"/>
              <a:ea typeface="Calibri"/>
              <a:cs typeface="Calibri"/>
              <a:sym typeface="Calibri"/>
            </a:endParaRPr>
          </a:p>
        </p:txBody>
      </p:sp>
      <p:sp>
        <p:nvSpPr>
          <p:cNvPr id="172" name="Google Shape;172;g265f387338e_0_126"/>
          <p:cNvSpPr/>
          <p:nvPr/>
        </p:nvSpPr>
        <p:spPr>
          <a:xfrm>
            <a:off x="8408451"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265f387338e_0_126"/>
          <p:cNvSpPr/>
          <p:nvPr/>
        </p:nvSpPr>
        <p:spPr>
          <a:xfrm>
            <a:off x="9869133" y="1181100"/>
            <a:ext cx="41280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265f387338e_0_126"/>
          <p:cNvSpPr/>
          <p:nvPr/>
        </p:nvSpPr>
        <p:spPr>
          <a:xfrm>
            <a:off x="9869133" y="1181100"/>
            <a:ext cx="43311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ove Ya Like A Sister"/>
              <a:buNone/>
            </a:pPr>
            <a:r>
              <a:rPr b="0" i="0" lang="en-US" sz="4800" u="none" cap="none" strike="noStrike">
                <a:solidFill>
                  <a:srgbClr val="0E0E0E"/>
                </a:solidFill>
                <a:latin typeface="Love Ya Like A Sister"/>
                <a:ea typeface="Love Ya Like A Sister"/>
                <a:cs typeface="Love Ya Like A Sister"/>
                <a:sym typeface="Love Ya Like A Sister"/>
              </a:rPr>
              <a:t>Dragon Taming</a:t>
            </a:r>
            <a:endParaRPr b="0" i="0" sz="4800" u="none" cap="none" strike="noStrike">
              <a:solidFill>
                <a:schemeClr val="dk1"/>
              </a:solidFill>
              <a:latin typeface="Calibri"/>
              <a:ea typeface="Calibri"/>
              <a:cs typeface="Calibri"/>
              <a:sym typeface="Calibri"/>
            </a:endParaRPr>
          </a:p>
        </p:txBody>
      </p:sp>
      <p:sp>
        <p:nvSpPr>
          <p:cNvPr id="175" name="Google Shape;175;g265f387338e_0_126"/>
          <p:cNvSpPr/>
          <p:nvPr/>
        </p:nvSpPr>
        <p:spPr>
          <a:xfrm>
            <a:off x="8408451" y="25527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265f387338e_0_126"/>
          <p:cNvSpPr/>
          <p:nvPr/>
        </p:nvSpPr>
        <p:spPr>
          <a:xfrm>
            <a:off x="8340709" y="25527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77" name="Google Shape;177;g265f387338e_0_126"/>
          <p:cNvPicPr preferRelativeResize="0"/>
          <p:nvPr/>
        </p:nvPicPr>
        <p:blipFill rotWithShape="1">
          <a:blip r:embed="rId13">
            <a:alphaModFix/>
          </a:blip>
          <a:srcRect b="0" l="0" r="0" t="0"/>
          <a:stretch/>
        </p:blipFill>
        <p:spPr>
          <a:xfrm>
            <a:off x="8408451" y="5600700"/>
            <a:ext cx="7049381" cy="5422900"/>
          </a:xfrm>
          <a:prstGeom prst="rect">
            <a:avLst/>
          </a:prstGeom>
          <a:noFill/>
          <a:ln>
            <a:noFill/>
          </a:ln>
        </p:spPr>
      </p:pic>
      <p:sp>
        <p:nvSpPr>
          <p:cNvPr id="178" name="Google Shape;178;g265f387338e_0_126"/>
          <p:cNvSpPr/>
          <p:nvPr/>
        </p:nvSpPr>
        <p:spPr>
          <a:xfrm>
            <a:off x="11533041" y="11633200"/>
            <a:ext cx="8001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g265f387338e_0_126"/>
          <p:cNvSpPr/>
          <p:nvPr/>
        </p:nvSpPr>
        <p:spPr>
          <a:xfrm>
            <a:off x="11533041" y="11633200"/>
            <a:ext cx="10035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C76C3"/>
              </a:buClr>
              <a:buSzPts val="4800"/>
              <a:buFont typeface="Love Ya Like A Sister"/>
              <a:buNone/>
            </a:pPr>
            <a:r>
              <a:rPr b="0" i="0" lang="en-US" sz="4800" u="none" cap="none" strike="noStrike">
                <a:solidFill>
                  <a:srgbClr val="7C76C3"/>
                </a:solidFill>
                <a:latin typeface="Love Ya Like A Sister"/>
                <a:ea typeface="Love Ya Like A Sister"/>
                <a:cs typeface="Love Ya Like A Sister"/>
                <a:sym typeface="Love Ya Like A Sister"/>
              </a:rPr>
              <a:t>67%</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EADB"/>
        </a:solidFill>
      </p:bgPr>
    </p:bg>
    <p:spTree>
      <p:nvGrpSpPr>
        <p:cNvPr id="184" name="Shape 184"/>
        <p:cNvGrpSpPr/>
        <p:nvPr/>
      </p:nvGrpSpPr>
      <p:grpSpPr>
        <a:xfrm>
          <a:off x="0" y="0"/>
          <a:ext cx="0" cy="0"/>
          <a:chOff x="0" y="0"/>
          <a:chExt cx="0" cy="0"/>
        </a:xfrm>
      </p:grpSpPr>
      <p:pic>
        <p:nvPicPr>
          <p:cNvPr descr=" " id="185" name="Google Shape;185;g265f387338e_0_163"/>
          <p:cNvPicPr preferRelativeResize="0"/>
          <p:nvPr/>
        </p:nvPicPr>
        <p:blipFill rotWithShape="1">
          <a:blip r:embed="rId3">
            <a:alphaModFix/>
          </a:blip>
          <a:srcRect b="0" l="0" r="0" t="0"/>
          <a:stretch/>
        </p:blipFill>
        <p:spPr>
          <a:xfrm>
            <a:off x="-787498" y="-660400"/>
            <a:ext cx="6655632" cy="4025900"/>
          </a:xfrm>
          <a:prstGeom prst="rect">
            <a:avLst/>
          </a:prstGeom>
          <a:noFill/>
          <a:ln>
            <a:noFill/>
          </a:ln>
        </p:spPr>
      </p:pic>
      <p:pic>
        <p:nvPicPr>
          <p:cNvPr descr=" " id="186" name="Google Shape;186;g265f387338e_0_163"/>
          <p:cNvPicPr preferRelativeResize="0"/>
          <p:nvPr/>
        </p:nvPicPr>
        <p:blipFill rotWithShape="1">
          <a:blip r:embed="rId4">
            <a:alphaModFix/>
          </a:blip>
          <a:srcRect b="0" l="0" r="0" t="0"/>
          <a:stretch/>
        </p:blipFill>
        <p:spPr>
          <a:xfrm>
            <a:off x="-1638505" y="711200"/>
            <a:ext cx="5753819" cy="1143000"/>
          </a:xfrm>
          <a:prstGeom prst="rect">
            <a:avLst/>
          </a:prstGeom>
          <a:noFill/>
          <a:ln>
            <a:noFill/>
          </a:ln>
        </p:spPr>
      </p:pic>
      <p:pic>
        <p:nvPicPr>
          <p:cNvPr descr=" " id="187" name="Google Shape;187;g265f387338e_0_163"/>
          <p:cNvPicPr preferRelativeResize="0"/>
          <p:nvPr/>
        </p:nvPicPr>
        <p:blipFill rotWithShape="1">
          <a:blip r:embed="rId5">
            <a:alphaModFix/>
          </a:blip>
          <a:srcRect b="0" l="0" r="0" t="0"/>
          <a:stretch/>
        </p:blipFill>
        <p:spPr>
          <a:xfrm>
            <a:off x="18226778" y="-660400"/>
            <a:ext cx="7836879" cy="4749800"/>
          </a:xfrm>
          <a:prstGeom prst="rect">
            <a:avLst/>
          </a:prstGeom>
          <a:noFill/>
          <a:ln>
            <a:noFill/>
          </a:ln>
        </p:spPr>
      </p:pic>
      <p:pic>
        <p:nvPicPr>
          <p:cNvPr descr=" " id="188" name="Google Shape;188;g265f387338e_0_163"/>
          <p:cNvPicPr preferRelativeResize="0"/>
          <p:nvPr/>
        </p:nvPicPr>
        <p:blipFill rotWithShape="1">
          <a:blip r:embed="rId6">
            <a:alphaModFix/>
          </a:blip>
          <a:srcRect b="0" l="0" r="0" t="0"/>
          <a:stretch/>
        </p:blipFill>
        <p:spPr>
          <a:xfrm>
            <a:off x="12193527" y="10287000"/>
            <a:ext cx="16230003" cy="4777346"/>
          </a:xfrm>
          <a:prstGeom prst="rect">
            <a:avLst/>
          </a:prstGeom>
          <a:noFill/>
          <a:ln>
            <a:noFill/>
          </a:ln>
        </p:spPr>
      </p:pic>
      <p:pic>
        <p:nvPicPr>
          <p:cNvPr descr=" " id="189" name="Google Shape;189;g265f387338e_0_163"/>
          <p:cNvPicPr preferRelativeResize="0"/>
          <p:nvPr/>
        </p:nvPicPr>
        <p:blipFill rotWithShape="1">
          <a:blip r:embed="rId7">
            <a:alphaModFix/>
          </a:blip>
          <a:srcRect b="0" l="0" r="0" t="0"/>
          <a:stretch/>
        </p:blipFill>
        <p:spPr>
          <a:xfrm>
            <a:off x="9729416" y="1231900"/>
            <a:ext cx="2337092" cy="1574800"/>
          </a:xfrm>
          <a:prstGeom prst="rect">
            <a:avLst/>
          </a:prstGeom>
          <a:noFill/>
          <a:ln>
            <a:noFill/>
          </a:ln>
        </p:spPr>
      </p:pic>
      <p:pic>
        <p:nvPicPr>
          <p:cNvPr descr=" " id="190" name="Google Shape;190;g265f387338e_0_163"/>
          <p:cNvPicPr preferRelativeResize="0"/>
          <p:nvPr/>
        </p:nvPicPr>
        <p:blipFill rotWithShape="1">
          <a:blip r:embed="rId8">
            <a:alphaModFix/>
          </a:blip>
          <a:srcRect b="0" l="0" r="0" t="0"/>
          <a:stretch/>
        </p:blipFill>
        <p:spPr>
          <a:xfrm>
            <a:off x="1232051" y="11785600"/>
            <a:ext cx="1108424" cy="1206475"/>
          </a:xfrm>
          <a:prstGeom prst="rect">
            <a:avLst/>
          </a:prstGeom>
          <a:noFill/>
          <a:ln>
            <a:noFill/>
          </a:ln>
        </p:spPr>
      </p:pic>
      <p:sp>
        <p:nvSpPr>
          <p:cNvPr id="191" name="Google Shape;191;g265f387338e_0_16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2" name="Google Shape;192;g265f387338e_0_163"/>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pic>
        <p:nvPicPr>
          <p:cNvPr descr=" " id="193" name="Google Shape;193;g265f387338e_0_163"/>
          <p:cNvPicPr preferRelativeResize="0"/>
          <p:nvPr/>
        </p:nvPicPr>
        <p:blipFill rotWithShape="1">
          <a:blip r:embed="rId10">
            <a:alphaModFix/>
          </a:blip>
          <a:srcRect b="0" l="0" r="0" t="0"/>
          <a:stretch/>
        </p:blipFill>
        <p:spPr>
          <a:xfrm>
            <a:off x="3759670" y="1854200"/>
            <a:ext cx="5966698" cy="4437887"/>
          </a:xfrm>
          <a:prstGeom prst="rect">
            <a:avLst/>
          </a:prstGeom>
          <a:noFill/>
          <a:ln>
            <a:noFill/>
          </a:ln>
        </p:spPr>
      </p:pic>
      <p:sp>
        <p:nvSpPr>
          <p:cNvPr id="194" name="Google Shape;194;g265f387338e_0_163"/>
          <p:cNvSpPr/>
          <p:nvPr/>
        </p:nvSpPr>
        <p:spPr>
          <a:xfrm>
            <a:off x="8878410" y="4686300"/>
            <a:ext cx="13603500" cy="468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265f387338e_0_163"/>
          <p:cNvSpPr/>
          <p:nvPr/>
        </p:nvSpPr>
        <p:spPr>
          <a:xfrm>
            <a:off x="8878410" y="4686300"/>
            <a:ext cx="13806600" cy="401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ove Ya Like A Sister"/>
              <a:buNone/>
            </a:pPr>
            <a:r>
              <a:rPr b="0" i="0" lang="en-US" sz="4800" u="none" cap="none" strike="noStrike">
                <a:solidFill>
                  <a:srgbClr val="0E0E0E"/>
                </a:solidFill>
                <a:latin typeface="Love Ya Like A Sister"/>
                <a:ea typeface="Love Ya Like A Sister"/>
                <a:cs typeface="Love Ya Like A Sister"/>
                <a:sym typeface="Love Ya Like A Sister"/>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96" name="Google Shape;196;g265f387338e_0_163"/>
          <p:cNvSpPr/>
          <p:nvPr/>
        </p:nvSpPr>
        <p:spPr>
          <a:xfrm>
            <a:off x="18760245" y="8801100"/>
            <a:ext cx="3873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ove Ya Like A Sister"/>
              <a:buNone/>
            </a:pPr>
            <a:r>
              <a:rPr b="0" i="0" lang="en-US" sz="3600" u="none" cap="none" strike="noStrike">
                <a:solidFill>
                  <a:srgbClr val="0E0E0E"/>
                </a:solidFill>
                <a:latin typeface="Love Ya Like A Sister"/>
                <a:ea typeface="Love Ya Like A Sister"/>
                <a:cs typeface="Love Ya Like A Sister"/>
                <a:sym typeface="Love Ya Like A Sister"/>
              </a:rPr>
              <a:t>The Dream Weaver</a:t>
            </a:r>
            <a:endParaRPr b="0" i="0" sz="3600" u="none" cap="none" strike="noStrike">
              <a:solidFill>
                <a:schemeClr val="dk1"/>
              </a:solidFill>
              <a:latin typeface="Calibri"/>
              <a:ea typeface="Calibri"/>
              <a:cs typeface="Calibri"/>
              <a:sym typeface="Calibri"/>
            </a:endParaRPr>
          </a:p>
        </p:txBody>
      </p:sp>
      <p:pic>
        <p:nvPicPr>
          <p:cNvPr descr=" " id="197" name="Google Shape;197;g265f387338e_0_163"/>
          <p:cNvPicPr preferRelativeResize="0"/>
          <p:nvPr/>
        </p:nvPicPr>
        <p:blipFill rotWithShape="1">
          <a:blip r:embed="rId11">
            <a:alphaModFix/>
          </a:blip>
          <a:srcRect b="0" l="0" r="0" t="0"/>
          <a:stretch/>
        </p:blipFill>
        <p:spPr>
          <a:xfrm>
            <a:off x="927216" y="5346700"/>
            <a:ext cx="6534722" cy="806205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EADB"/>
        </a:solidFill>
      </p:bgPr>
    </p:bg>
    <p:spTree>
      <p:nvGrpSpPr>
        <p:cNvPr id="202" name="Shape 202"/>
        <p:cNvGrpSpPr/>
        <p:nvPr/>
      </p:nvGrpSpPr>
      <p:grpSpPr>
        <a:xfrm>
          <a:off x="0" y="0"/>
          <a:ext cx="0" cy="0"/>
          <a:chOff x="0" y="0"/>
          <a:chExt cx="0" cy="0"/>
        </a:xfrm>
      </p:grpSpPr>
      <p:pic>
        <p:nvPicPr>
          <p:cNvPr descr=" " id="203" name="Google Shape;203;g265f387338e_0_180"/>
          <p:cNvPicPr preferRelativeResize="0"/>
          <p:nvPr/>
        </p:nvPicPr>
        <p:blipFill rotWithShape="1">
          <a:blip r:embed="rId3">
            <a:alphaModFix/>
          </a:blip>
          <a:srcRect b="0" l="0" r="0" t="0"/>
          <a:stretch/>
        </p:blipFill>
        <p:spPr>
          <a:xfrm>
            <a:off x="-1409876" y="-774700"/>
            <a:ext cx="7432326" cy="4337757"/>
          </a:xfrm>
          <a:prstGeom prst="rect">
            <a:avLst/>
          </a:prstGeom>
          <a:noFill/>
          <a:ln>
            <a:noFill/>
          </a:ln>
        </p:spPr>
      </p:pic>
      <p:pic>
        <p:nvPicPr>
          <p:cNvPr descr=" " id="204" name="Google Shape;204;g265f387338e_0_180"/>
          <p:cNvPicPr preferRelativeResize="0"/>
          <p:nvPr/>
        </p:nvPicPr>
        <p:blipFill rotWithShape="1">
          <a:blip r:embed="rId4">
            <a:alphaModFix/>
          </a:blip>
          <a:srcRect b="0" l="0" r="0" t="0"/>
          <a:stretch/>
        </p:blipFill>
        <p:spPr>
          <a:xfrm>
            <a:off x="1521511" y="1067085"/>
            <a:ext cx="800439" cy="719621"/>
          </a:xfrm>
          <a:prstGeom prst="rect">
            <a:avLst/>
          </a:prstGeom>
          <a:noFill/>
          <a:ln>
            <a:noFill/>
          </a:ln>
        </p:spPr>
      </p:pic>
      <p:pic>
        <p:nvPicPr>
          <p:cNvPr descr=" " id="205" name="Google Shape;205;g265f387338e_0_180"/>
          <p:cNvPicPr preferRelativeResize="0"/>
          <p:nvPr/>
        </p:nvPicPr>
        <p:blipFill rotWithShape="1">
          <a:blip r:embed="rId5">
            <a:alphaModFix/>
          </a:blip>
          <a:srcRect b="0" l="0" r="0" t="0"/>
          <a:stretch/>
        </p:blipFill>
        <p:spPr>
          <a:xfrm>
            <a:off x="17845730" y="10325100"/>
            <a:ext cx="7476757" cy="4137211"/>
          </a:xfrm>
          <a:prstGeom prst="rect">
            <a:avLst/>
          </a:prstGeom>
          <a:noFill/>
          <a:ln>
            <a:noFill/>
          </a:ln>
        </p:spPr>
      </p:pic>
      <p:pic>
        <p:nvPicPr>
          <p:cNvPr descr=" " id="206" name="Google Shape;206;g265f387338e_0_180"/>
          <p:cNvPicPr preferRelativeResize="0"/>
          <p:nvPr/>
        </p:nvPicPr>
        <p:blipFill rotWithShape="1">
          <a:blip r:embed="rId6">
            <a:alphaModFix/>
          </a:blip>
          <a:srcRect b="0" l="0" r="0" t="0"/>
          <a:stretch/>
        </p:blipFill>
        <p:spPr>
          <a:xfrm>
            <a:off x="19151389" y="11973123"/>
            <a:ext cx="5441111" cy="2193925"/>
          </a:xfrm>
          <a:prstGeom prst="rect">
            <a:avLst/>
          </a:prstGeom>
          <a:noFill/>
          <a:ln>
            <a:noFill/>
          </a:ln>
        </p:spPr>
      </p:pic>
      <p:pic>
        <p:nvPicPr>
          <p:cNvPr descr=" " id="207" name="Google Shape;207;g265f387338e_0_180"/>
          <p:cNvPicPr preferRelativeResize="0"/>
          <p:nvPr/>
        </p:nvPicPr>
        <p:blipFill rotWithShape="1">
          <a:blip r:embed="rId7">
            <a:alphaModFix/>
          </a:blip>
          <a:srcRect b="0" l="0" r="0" t="0"/>
          <a:stretch/>
        </p:blipFill>
        <p:spPr>
          <a:xfrm>
            <a:off x="-6185672" y="9601200"/>
            <a:ext cx="18380485" cy="6322281"/>
          </a:xfrm>
          <a:prstGeom prst="rect">
            <a:avLst/>
          </a:prstGeom>
          <a:noFill/>
          <a:ln>
            <a:noFill/>
          </a:ln>
        </p:spPr>
      </p:pic>
      <p:pic>
        <p:nvPicPr>
          <p:cNvPr descr=" " id="208" name="Google Shape;208;g265f387338e_0_180"/>
          <p:cNvPicPr preferRelativeResize="0"/>
          <p:nvPr/>
        </p:nvPicPr>
        <p:blipFill rotWithShape="1">
          <a:blip r:embed="rId8">
            <a:alphaModFix/>
          </a:blip>
          <a:srcRect b="0" l="0" r="0" t="0"/>
          <a:stretch/>
        </p:blipFill>
        <p:spPr>
          <a:xfrm>
            <a:off x="21681610" y="4419600"/>
            <a:ext cx="2298826" cy="4867858"/>
          </a:xfrm>
          <a:prstGeom prst="rect">
            <a:avLst/>
          </a:prstGeom>
          <a:noFill/>
          <a:ln>
            <a:noFill/>
          </a:ln>
        </p:spPr>
      </p:pic>
      <p:pic>
        <p:nvPicPr>
          <p:cNvPr descr=" " id="209" name="Google Shape;209;g265f387338e_0_180"/>
          <p:cNvPicPr preferRelativeResize="0"/>
          <p:nvPr/>
        </p:nvPicPr>
        <p:blipFill rotWithShape="1">
          <a:blip r:embed="rId9">
            <a:alphaModFix/>
          </a:blip>
          <a:srcRect b="0" l="0" r="0" t="0"/>
          <a:stretch/>
        </p:blipFill>
        <p:spPr>
          <a:xfrm>
            <a:off x="21846731" y="0"/>
            <a:ext cx="2358390" cy="1997881"/>
          </a:xfrm>
          <a:prstGeom prst="rect">
            <a:avLst/>
          </a:prstGeom>
          <a:noFill/>
          <a:ln>
            <a:noFill/>
          </a:ln>
        </p:spPr>
      </p:pic>
      <p:pic>
        <p:nvPicPr>
          <p:cNvPr descr=" " id="210" name="Google Shape;210;g265f387338e_0_180"/>
          <p:cNvPicPr preferRelativeResize="0"/>
          <p:nvPr/>
        </p:nvPicPr>
        <p:blipFill rotWithShape="1">
          <a:blip r:embed="rId10">
            <a:alphaModFix/>
          </a:blip>
          <a:srcRect b="0" l="0" r="0" t="0"/>
          <a:stretch/>
        </p:blipFill>
        <p:spPr>
          <a:xfrm>
            <a:off x="812905" y="12331700"/>
            <a:ext cx="1512199" cy="865684"/>
          </a:xfrm>
          <a:prstGeom prst="rect">
            <a:avLst/>
          </a:prstGeom>
          <a:noFill/>
          <a:ln>
            <a:noFill/>
          </a:ln>
        </p:spPr>
      </p:pic>
      <p:sp>
        <p:nvSpPr>
          <p:cNvPr id="211" name="Google Shape;211;g265f387338e_0_18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2" name="Google Shape;212;g265f387338e_0_180"/>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pic>
        <p:nvPicPr>
          <p:cNvPr descr=" " id="213" name="Google Shape;213;g265f387338e_0_180"/>
          <p:cNvPicPr preferRelativeResize="0"/>
          <p:nvPr/>
        </p:nvPicPr>
        <p:blipFill rotWithShape="1">
          <a:blip r:embed="rId12">
            <a:alphaModFix/>
          </a:blip>
          <a:srcRect b="0" l="0" r="0" t="0"/>
          <a:stretch/>
        </p:blipFill>
        <p:spPr>
          <a:xfrm>
            <a:off x="8395749" y="1155700"/>
            <a:ext cx="7595549" cy="11404600"/>
          </a:xfrm>
          <a:prstGeom prst="rect">
            <a:avLst/>
          </a:prstGeom>
          <a:noFill/>
          <a:ln>
            <a:noFill/>
          </a:ln>
        </p:spPr>
      </p:pic>
      <p:sp>
        <p:nvSpPr>
          <p:cNvPr id="214" name="Google Shape;214;g265f387338e_0_180"/>
          <p:cNvSpPr/>
          <p:nvPr/>
        </p:nvSpPr>
        <p:spPr>
          <a:xfrm>
            <a:off x="2603825" y="8953500"/>
            <a:ext cx="5067900" cy="365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g265f387338e_0_180"/>
          <p:cNvSpPr/>
          <p:nvPr/>
        </p:nvSpPr>
        <p:spPr>
          <a:xfrm>
            <a:off x="2603825" y="8953500"/>
            <a:ext cx="52713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ove Ya Like A Sister"/>
              <a:buNone/>
            </a:pPr>
            <a:r>
              <a:rPr b="0" i="0" lang="en-US" sz="4800" u="none" cap="none" strike="noStrike">
                <a:solidFill>
                  <a:srgbClr val="0E0E0E"/>
                </a:solidFill>
                <a:latin typeface="Love Ya Like A Sister"/>
                <a:ea typeface="Love Ya Like A Sister"/>
                <a:cs typeface="Love Ya Like A Sister"/>
                <a:sym typeface="Love Ya Like A Sister"/>
              </a:rPr>
              <a:t>Dragon Taming Technique</a:t>
            </a:r>
            <a:endParaRPr b="0" i="0" sz="4800" u="none" cap="none" strike="noStrike">
              <a:solidFill>
                <a:schemeClr val="dk1"/>
              </a:solidFill>
              <a:latin typeface="Calibri"/>
              <a:ea typeface="Calibri"/>
              <a:cs typeface="Calibri"/>
              <a:sym typeface="Calibri"/>
            </a:endParaRPr>
          </a:p>
        </p:txBody>
      </p:sp>
      <p:sp>
        <p:nvSpPr>
          <p:cNvPr id="216" name="Google Shape;216;g265f387338e_0_180"/>
          <p:cNvSpPr/>
          <p:nvPr/>
        </p:nvSpPr>
        <p:spPr>
          <a:xfrm>
            <a:off x="2603825" y="10782300"/>
            <a:ext cx="52035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217" name="Google Shape;217;g265f387338e_0_180"/>
          <p:cNvSpPr/>
          <p:nvPr/>
        </p:nvSpPr>
        <p:spPr>
          <a:xfrm>
            <a:off x="16715289" y="1155700"/>
            <a:ext cx="5436300" cy="365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g265f387338e_0_180"/>
          <p:cNvSpPr/>
          <p:nvPr/>
        </p:nvSpPr>
        <p:spPr>
          <a:xfrm>
            <a:off x="16715289" y="1155700"/>
            <a:ext cx="56394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ove Ya Like A Sister"/>
              <a:buNone/>
            </a:pPr>
            <a:r>
              <a:rPr b="0" i="0" lang="en-US" sz="4800" u="none" cap="none" strike="noStrike">
                <a:solidFill>
                  <a:srgbClr val="0E0E0E"/>
                </a:solidFill>
                <a:latin typeface="Love Ya Like A Sister"/>
                <a:ea typeface="Love Ya Like A Sister"/>
                <a:cs typeface="Love Ya Like A Sister"/>
                <a:sym typeface="Love Ya Like A Sister"/>
              </a:rPr>
              <a:t>The Art Of Unicorn Sighting</a:t>
            </a:r>
            <a:endParaRPr b="0" i="0" sz="4800" u="none" cap="none" strike="noStrike">
              <a:solidFill>
                <a:schemeClr val="dk1"/>
              </a:solidFill>
              <a:latin typeface="Calibri"/>
              <a:ea typeface="Calibri"/>
              <a:cs typeface="Calibri"/>
              <a:sym typeface="Calibri"/>
            </a:endParaRPr>
          </a:p>
        </p:txBody>
      </p:sp>
      <p:sp>
        <p:nvSpPr>
          <p:cNvPr id="219" name="Google Shape;219;g265f387338e_0_180"/>
          <p:cNvSpPr/>
          <p:nvPr/>
        </p:nvSpPr>
        <p:spPr>
          <a:xfrm>
            <a:off x="16715289" y="2984500"/>
            <a:ext cx="55719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pic>
        <p:nvPicPr>
          <p:cNvPr descr=" " id="220" name="Google Shape;220;g265f387338e_0_180"/>
          <p:cNvPicPr preferRelativeResize="0"/>
          <p:nvPr/>
        </p:nvPicPr>
        <p:blipFill rotWithShape="1">
          <a:blip r:embed="rId13">
            <a:alphaModFix/>
          </a:blip>
          <a:srcRect b="0" l="0" r="0" t="0"/>
          <a:stretch/>
        </p:blipFill>
        <p:spPr>
          <a:xfrm>
            <a:off x="2235479" y="1155700"/>
            <a:ext cx="5436279" cy="4305300"/>
          </a:xfrm>
          <a:prstGeom prst="rect">
            <a:avLst/>
          </a:prstGeom>
          <a:noFill/>
          <a:ln>
            <a:noFill/>
          </a:ln>
        </p:spPr>
      </p:pic>
      <p:pic>
        <p:nvPicPr>
          <p:cNvPr descr=" " id="221" name="Google Shape;221;g265f387338e_0_180"/>
          <p:cNvPicPr preferRelativeResize="0"/>
          <p:nvPr/>
        </p:nvPicPr>
        <p:blipFill rotWithShape="1">
          <a:blip r:embed="rId14">
            <a:alphaModFix/>
          </a:blip>
          <a:srcRect b="0" l="0" r="0" t="0"/>
          <a:stretch/>
        </p:blipFill>
        <p:spPr>
          <a:xfrm>
            <a:off x="16715289" y="6858000"/>
            <a:ext cx="5436279" cy="57023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EADB"/>
        </a:solidFill>
      </p:bgPr>
    </p:bg>
    <p:spTree>
      <p:nvGrpSpPr>
        <p:cNvPr id="226" name="Shape 226"/>
        <p:cNvGrpSpPr/>
        <p:nvPr/>
      </p:nvGrpSpPr>
      <p:grpSpPr>
        <a:xfrm>
          <a:off x="0" y="0"/>
          <a:ext cx="0" cy="0"/>
          <a:chOff x="0" y="0"/>
          <a:chExt cx="0" cy="0"/>
        </a:xfrm>
      </p:grpSpPr>
      <p:pic>
        <p:nvPicPr>
          <p:cNvPr descr=" " id="227" name="Google Shape;227;g265f387338e_0_203"/>
          <p:cNvPicPr preferRelativeResize="0"/>
          <p:nvPr/>
        </p:nvPicPr>
        <p:blipFill rotWithShape="1">
          <a:blip r:embed="rId3">
            <a:alphaModFix/>
          </a:blip>
          <a:srcRect b="0" l="0" r="0" t="0"/>
          <a:stretch/>
        </p:blipFill>
        <p:spPr>
          <a:xfrm>
            <a:off x="-8687886" y="-2832100"/>
            <a:ext cx="17372424" cy="5673737"/>
          </a:xfrm>
          <a:prstGeom prst="rect">
            <a:avLst/>
          </a:prstGeom>
          <a:noFill/>
          <a:ln>
            <a:noFill/>
          </a:ln>
        </p:spPr>
      </p:pic>
      <p:pic>
        <p:nvPicPr>
          <p:cNvPr descr=" " id="228" name="Google Shape;228;g265f387338e_0_203"/>
          <p:cNvPicPr preferRelativeResize="0"/>
          <p:nvPr/>
        </p:nvPicPr>
        <p:blipFill rotWithShape="1">
          <a:blip r:embed="rId4">
            <a:alphaModFix/>
          </a:blip>
          <a:srcRect b="0" l="0" r="0" t="0"/>
          <a:stretch/>
        </p:blipFill>
        <p:spPr>
          <a:xfrm>
            <a:off x="1502527" y="553913"/>
            <a:ext cx="940026" cy="845431"/>
          </a:xfrm>
          <a:prstGeom prst="rect">
            <a:avLst/>
          </a:prstGeom>
          <a:noFill/>
          <a:ln>
            <a:noFill/>
          </a:ln>
        </p:spPr>
      </p:pic>
      <p:pic>
        <p:nvPicPr>
          <p:cNvPr descr=" " id="229" name="Google Shape;229;g265f387338e_0_203"/>
          <p:cNvPicPr preferRelativeResize="0"/>
          <p:nvPr/>
        </p:nvPicPr>
        <p:blipFill rotWithShape="1">
          <a:blip r:embed="rId5">
            <a:alphaModFix/>
          </a:blip>
          <a:srcRect b="0" l="0" r="0" t="0"/>
          <a:stretch/>
        </p:blipFill>
        <p:spPr>
          <a:xfrm>
            <a:off x="17960045" y="-1511300"/>
            <a:ext cx="8762001" cy="5810585"/>
          </a:xfrm>
          <a:prstGeom prst="rect">
            <a:avLst/>
          </a:prstGeom>
          <a:noFill/>
          <a:ln>
            <a:noFill/>
          </a:ln>
        </p:spPr>
      </p:pic>
      <p:pic>
        <p:nvPicPr>
          <p:cNvPr descr=" " id="230" name="Google Shape;230;g265f387338e_0_203"/>
          <p:cNvPicPr preferRelativeResize="0"/>
          <p:nvPr/>
        </p:nvPicPr>
        <p:blipFill rotWithShape="1">
          <a:blip r:embed="rId6">
            <a:alphaModFix/>
          </a:blip>
          <a:srcRect b="0" l="0" r="0" t="0"/>
          <a:stretch/>
        </p:blipFill>
        <p:spPr>
          <a:xfrm>
            <a:off x="20235564" y="1092398"/>
            <a:ext cx="6392362" cy="2578410"/>
          </a:xfrm>
          <a:prstGeom prst="rect">
            <a:avLst/>
          </a:prstGeom>
          <a:noFill/>
          <a:ln>
            <a:noFill/>
          </a:ln>
        </p:spPr>
      </p:pic>
      <p:pic>
        <p:nvPicPr>
          <p:cNvPr descr=" " id="231" name="Google Shape;231;g265f387338e_0_203"/>
          <p:cNvPicPr preferRelativeResize="0"/>
          <p:nvPr/>
        </p:nvPicPr>
        <p:blipFill rotWithShape="1">
          <a:blip r:embed="rId7">
            <a:alphaModFix/>
          </a:blip>
          <a:srcRect b="0" l="0" r="0" t="0"/>
          <a:stretch/>
        </p:blipFill>
        <p:spPr>
          <a:xfrm>
            <a:off x="19357219" y="9791700"/>
            <a:ext cx="8790410" cy="5230788"/>
          </a:xfrm>
          <a:prstGeom prst="rect">
            <a:avLst/>
          </a:prstGeom>
          <a:noFill/>
          <a:ln>
            <a:noFill/>
          </a:ln>
        </p:spPr>
      </p:pic>
      <p:pic>
        <p:nvPicPr>
          <p:cNvPr descr=" " id="232" name="Google Shape;232;g265f387338e_0_203"/>
          <p:cNvPicPr preferRelativeResize="0"/>
          <p:nvPr/>
        </p:nvPicPr>
        <p:blipFill rotWithShape="1">
          <a:blip r:embed="rId8">
            <a:alphaModFix/>
          </a:blip>
          <a:srcRect b="0" l="0" r="0" t="0"/>
          <a:stretch/>
        </p:blipFill>
        <p:spPr>
          <a:xfrm>
            <a:off x="20805200" y="6362700"/>
            <a:ext cx="2603825" cy="2349500"/>
          </a:xfrm>
          <a:prstGeom prst="rect">
            <a:avLst/>
          </a:prstGeom>
          <a:noFill/>
          <a:ln>
            <a:noFill/>
          </a:ln>
        </p:spPr>
      </p:pic>
      <p:pic>
        <p:nvPicPr>
          <p:cNvPr descr=" " id="233" name="Google Shape;233;g265f387338e_0_203"/>
          <p:cNvPicPr preferRelativeResize="0"/>
          <p:nvPr/>
        </p:nvPicPr>
        <p:blipFill rotWithShape="1">
          <a:blip r:embed="rId9">
            <a:alphaModFix/>
          </a:blip>
          <a:srcRect b="0" l="0" r="0" t="0"/>
          <a:stretch/>
        </p:blipFill>
        <p:spPr>
          <a:xfrm>
            <a:off x="1193946" y="11125200"/>
            <a:ext cx="1248598" cy="1420726"/>
          </a:xfrm>
          <a:prstGeom prst="rect">
            <a:avLst/>
          </a:prstGeom>
          <a:noFill/>
          <a:ln>
            <a:noFill/>
          </a:ln>
        </p:spPr>
      </p:pic>
      <p:pic>
        <p:nvPicPr>
          <p:cNvPr descr=" " id="234" name="Google Shape;234;g265f387338e_0_203"/>
          <p:cNvPicPr preferRelativeResize="0"/>
          <p:nvPr/>
        </p:nvPicPr>
        <p:blipFill rotWithShape="1">
          <a:blip r:embed="rId10">
            <a:alphaModFix/>
          </a:blip>
          <a:srcRect b="0" l="0" r="0" t="0"/>
          <a:stretch/>
        </p:blipFill>
        <p:spPr>
          <a:xfrm>
            <a:off x="584273" y="3670300"/>
            <a:ext cx="1226643" cy="1572183"/>
          </a:xfrm>
          <a:prstGeom prst="rect">
            <a:avLst/>
          </a:prstGeom>
          <a:noFill/>
          <a:ln>
            <a:noFill/>
          </a:ln>
        </p:spPr>
      </p:pic>
      <p:pic>
        <p:nvPicPr>
          <p:cNvPr descr=" " id="235" name="Google Shape;235;g265f387338e_0_203"/>
          <p:cNvPicPr preferRelativeResize="0"/>
          <p:nvPr/>
        </p:nvPicPr>
        <p:blipFill rotWithShape="1">
          <a:blip r:embed="rId11">
            <a:alphaModFix/>
          </a:blip>
          <a:srcRect b="0" l="0" r="0" t="0"/>
          <a:stretch/>
        </p:blipFill>
        <p:spPr>
          <a:xfrm>
            <a:off x="-1943346" y="6858000"/>
            <a:ext cx="5052475" cy="2382081"/>
          </a:xfrm>
          <a:prstGeom prst="rect">
            <a:avLst/>
          </a:prstGeom>
          <a:noFill/>
          <a:ln>
            <a:noFill/>
          </a:ln>
        </p:spPr>
      </p:pic>
      <p:pic>
        <p:nvPicPr>
          <p:cNvPr descr=" " id="236" name="Google Shape;236;g265f387338e_0_203"/>
          <p:cNvPicPr preferRelativeResize="0"/>
          <p:nvPr/>
        </p:nvPicPr>
        <p:blipFill rotWithShape="1">
          <a:blip r:embed="rId12">
            <a:alphaModFix/>
          </a:blip>
          <a:srcRect b="0" l="0" r="0" t="0"/>
          <a:stretch/>
        </p:blipFill>
        <p:spPr>
          <a:xfrm>
            <a:off x="4255032" y="11836400"/>
            <a:ext cx="5007784" cy="2370572"/>
          </a:xfrm>
          <a:prstGeom prst="rect">
            <a:avLst/>
          </a:prstGeom>
          <a:noFill/>
          <a:ln>
            <a:noFill/>
          </a:ln>
        </p:spPr>
      </p:pic>
      <p:sp>
        <p:nvSpPr>
          <p:cNvPr id="237" name="Google Shape;237;g265f387338e_0_203"/>
          <p:cNvSpPr/>
          <p:nvPr/>
        </p:nvSpPr>
        <p:spPr>
          <a:xfrm>
            <a:off x="1621569" y="1930400"/>
            <a:ext cx="202167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Love Ya Like A Sister"/>
              <a:buNone/>
            </a:pPr>
            <a:r>
              <a:rPr b="0" i="0" lang="en-US" sz="8000" u="none" cap="none" strike="noStrike">
                <a:solidFill>
                  <a:srgbClr val="272727"/>
                </a:solidFill>
                <a:latin typeface="Love Ya Like A Sister"/>
                <a:ea typeface="Love Ya Like A Sister"/>
                <a:cs typeface="Love Ya Like A Sister"/>
                <a:sym typeface="Love Ya Like A Sister"/>
              </a:rPr>
              <a:t>The Magic of Dragons: A Research</a:t>
            </a:r>
            <a:endParaRPr b="0" i="0" sz="8000" u="none" cap="none" strike="noStrike">
              <a:solidFill>
                <a:schemeClr val="dk1"/>
              </a:solidFill>
              <a:latin typeface="Calibri"/>
              <a:ea typeface="Calibri"/>
              <a:cs typeface="Calibri"/>
              <a:sym typeface="Calibri"/>
            </a:endParaRPr>
          </a:p>
        </p:txBody>
      </p:sp>
      <p:sp>
        <p:nvSpPr>
          <p:cNvPr id="238" name="Google Shape;238;g265f387338e_0_20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9" name="Google Shape;239;g265f387338e_0_203"/>
          <p:cNvPicPr preferRelativeResize="0"/>
          <p:nvPr/>
        </p:nvPicPr>
        <p:blipFill rotWithShape="1">
          <a:blip r:embed="rId13">
            <a:alphaModFix/>
          </a:blip>
          <a:srcRect b="0" l="0" r="0" t="0"/>
          <a:stretch/>
        </p:blipFill>
        <p:spPr>
          <a:xfrm>
            <a:off x="23523340" y="10820400"/>
            <a:ext cx="711289" cy="2590800"/>
          </a:xfrm>
          <a:prstGeom prst="rect">
            <a:avLst/>
          </a:prstGeom>
          <a:noFill/>
          <a:ln>
            <a:noFill/>
          </a:ln>
        </p:spPr>
      </p:pic>
      <p:sp>
        <p:nvSpPr>
          <p:cNvPr id="240" name="Google Shape;240;g265f387338e_0_203"/>
          <p:cNvSpPr/>
          <p:nvPr/>
        </p:nvSpPr>
        <p:spPr>
          <a:xfrm>
            <a:off x="2121165" y="3911600"/>
            <a:ext cx="6096900" cy="6096000"/>
          </a:xfrm>
          <a:prstGeom prst="roundRect">
            <a:avLst>
              <a:gd fmla="val 2083350" name="adj"/>
            </a:avLst>
          </a:prstGeom>
          <a:noFill/>
          <a:ln cap="flat" cmpd="sng" w="38100">
            <a:solidFill>
              <a:srgbClr val="7C76C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1" name="Google Shape;241;g265f387338e_0_203"/>
          <p:cNvPicPr preferRelativeResize="0"/>
          <p:nvPr/>
        </p:nvPicPr>
        <p:blipFill rotWithShape="1">
          <a:blip r:embed="rId14">
            <a:alphaModFix/>
          </a:blip>
          <a:srcRect b="0" l="0" r="0" t="0"/>
          <a:stretch/>
        </p:blipFill>
        <p:spPr>
          <a:xfrm>
            <a:off x="4291487" y="5613276"/>
            <a:ext cx="1756115" cy="1625860"/>
          </a:xfrm>
          <a:prstGeom prst="rect">
            <a:avLst/>
          </a:prstGeom>
          <a:noFill/>
          <a:ln>
            <a:noFill/>
          </a:ln>
        </p:spPr>
      </p:pic>
      <p:sp>
        <p:nvSpPr>
          <p:cNvPr id="242" name="Google Shape;242;g265f387338e_0_203"/>
          <p:cNvSpPr/>
          <p:nvPr/>
        </p:nvSpPr>
        <p:spPr>
          <a:xfrm>
            <a:off x="2273584" y="7543924"/>
            <a:ext cx="57918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265f387338e_0_203"/>
          <p:cNvSpPr/>
          <p:nvPr/>
        </p:nvSpPr>
        <p:spPr>
          <a:xfrm>
            <a:off x="2171971" y="7543924"/>
            <a:ext cx="59952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ove Ya Like A Sister"/>
              <a:buNone/>
            </a:pPr>
            <a:r>
              <a:rPr b="0" i="0" lang="en-US" sz="4800" u="none" cap="none" strike="noStrike">
                <a:solidFill>
                  <a:srgbClr val="0E0E0E"/>
                </a:solidFill>
                <a:latin typeface="Love Ya Like A Sister"/>
                <a:ea typeface="Love Ya Like A Sister"/>
                <a:cs typeface="Love Ya Like A Sister"/>
                <a:sym typeface="Love Ya Like A Sister"/>
              </a:rPr>
              <a:t>Unicorn Sighting</a:t>
            </a:r>
            <a:endParaRPr b="0" i="0" sz="4800" u="none" cap="none" strike="noStrike">
              <a:solidFill>
                <a:schemeClr val="dk1"/>
              </a:solidFill>
              <a:latin typeface="Calibri"/>
              <a:ea typeface="Calibri"/>
              <a:cs typeface="Calibri"/>
              <a:sym typeface="Calibri"/>
            </a:endParaRPr>
          </a:p>
        </p:txBody>
      </p:sp>
      <p:sp>
        <p:nvSpPr>
          <p:cNvPr id="244" name="Google Shape;244;g265f387338e_0_203"/>
          <p:cNvSpPr/>
          <p:nvPr/>
        </p:nvSpPr>
        <p:spPr>
          <a:xfrm>
            <a:off x="9145143" y="3911600"/>
            <a:ext cx="6096900" cy="6096000"/>
          </a:xfrm>
          <a:prstGeom prst="roundRect">
            <a:avLst>
              <a:gd fmla="val 2083350" name="adj"/>
            </a:avLst>
          </a:prstGeom>
          <a:noFill/>
          <a:ln cap="flat" cmpd="sng" w="38100">
            <a:solidFill>
              <a:srgbClr val="7C76C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5" name="Google Shape;245;g265f387338e_0_203"/>
          <p:cNvPicPr preferRelativeResize="0"/>
          <p:nvPr/>
        </p:nvPicPr>
        <p:blipFill rotWithShape="1">
          <a:blip r:embed="rId15">
            <a:alphaModFix/>
          </a:blip>
          <a:srcRect b="0" l="0" r="0" t="0"/>
          <a:stretch/>
        </p:blipFill>
        <p:spPr>
          <a:xfrm>
            <a:off x="11600457" y="5613264"/>
            <a:ext cx="1186132" cy="1625873"/>
          </a:xfrm>
          <a:prstGeom prst="rect">
            <a:avLst/>
          </a:prstGeom>
          <a:noFill/>
          <a:ln>
            <a:noFill/>
          </a:ln>
        </p:spPr>
      </p:pic>
      <p:sp>
        <p:nvSpPr>
          <p:cNvPr id="246" name="Google Shape;246;g265f387338e_0_203"/>
          <p:cNvSpPr/>
          <p:nvPr/>
        </p:nvSpPr>
        <p:spPr>
          <a:xfrm>
            <a:off x="9297562" y="7543936"/>
            <a:ext cx="57918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265f387338e_0_203"/>
          <p:cNvSpPr/>
          <p:nvPr/>
        </p:nvSpPr>
        <p:spPr>
          <a:xfrm>
            <a:off x="9195949" y="7543936"/>
            <a:ext cx="59952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ove Ya Like A Sister"/>
              <a:buNone/>
            </a:pPr>
            <a:r>
              <a:rPr b="0" i="0" lang="en-US" sz="4800" u="none" cap="none" strike="noStrike">
                <a:solidFill>
                  <a:srgbClr val="0E0E0E"/>
                </a:solidFill>
                <a:latin typeface="Love Ya Like A Sister"/>
                <a:ea typeface="Love Ya Like A Sister"/>
                <a:cs typeface="Love Ya Like A Sister"/>
                <a:sym typeface="Love Ya Like A Sister"/>
              </a:rPr>
              <a:t>Dragon Taming</a:t>
            </a:r>
            <a:endParaRPr b="0" i="0" sz="4800" u="none" cap="none" strike="noStrike">
              <a:solidFill>
                <a:schemeClr val="dk1"/>
              </a:solidFill>
              <a:latin typeface="Calibri"/>
              <a:ea typeface="Calibri"/>
              <a:cs typeface="Calibri"/>
              <a:sym typeface="Calibri"/>
            </a:endParaRPr>
          </a:p>
        </p:txBody>
      </p:sp>
      <p:sp>
        <p:nvSpPr>
          <p:cNvPr id="248" name="Google Shape;248;g265f387338e_0_203"/>
          <p:cNvSpPr/>
          <p:nvPr/>
        </p:nvSpPr>
        <p:spPr>
          <a:xfrm>
            <a:off x="16169121" y="3911600"/>
            <a:ext cx="6096900" cy="6096000"/>
          </a:xfrm>
          <a:prstGeom prst="roundRect">
            <a:avLst>
              <a:gd fmla="val 2083350" name="adj"/>
            </a:avLst>
          </a:prstGeom>
          <a:noFill/>
          <a:ln cap="flat" cmpd="sng" w="38100">
            <a:solidFill>
              <a:srgbClr val="7C76C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9" name="Google Shape;249;g265f387338e_0_203"/>
          <p:cNvPicPr preferRelativeResize="0"/>
          <p:nvPr/>
        </p:nvPicPr>
        <p:blipFill rotWithShape="1">
          <a:blip r:embed="rId16">
            <a:alphaModFix/>
          </a:blip>
          <a:srcRect b="0" l="0" r="0" t="0"/>
          <a:stretch/>
        </p:blipFill>
        <p:spPr>
          <a:xfrm>
            <a:off x="18192540" y="5613276"/>
            <a:ext cx="2049926" cy="1625860"/>
          </a:xfrm>
          <a:prstGeom prst="rect">
            <a:avLst/>
          </a:prstGeom>
          <a:noFill/>
          <a:ln>
            <a:noFill/>
          </a:ln>
        </p:spPr>
      </p:pic>
      <p:sp>
        <p:nvSpPr>
          <p:cNvPr id="250" name="Google Shape;250;g265f387338e_0_203"/>
          <p:cNvSpPr/>
          <p:nvPr/>
        </p:nvSpPr>
        <p:spPr>
          <a:xfrm>
            <a:off x="16321540" y="7543924"/>
            <a:ext cx="57918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65f387338e_0_203"/>
          <p:cNvSpPr/>
          <p:nvPr/>
        </p:nvSpPr>
        <p:spPr>
          <a:xfrm>
            <a:off x="16219927" y="7543924"/>
            <a:ext cx="59952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ove Ya Like A Sister"/>
              <a:buNone/>
            </a:pPr>
            <a:r>
              <a:rPr b="0" i="0" lang="en-US" sz="4800" u="none" cap="none" strike="noStrike">
                <a:solidFill>
                  <a:srgbClr val="0E0E0E"/>
                </a:solidFill>
                <a:latin typeface="Love Ya Like A Sister"/>
                <a:ea typeface="Love Ya Like A Sister"/>
                <a:cs typeface="Love Ya Like A Sister"/>
                <a:sym typeface="Love Ya Like A Sister"/>
              </a:rPr>
              <a:t>Rainbow Seeing</a:t>
            </a:r>
            <a:endParaRPr b="0" i="0" sz="4800" u="none" cap="none" strike="noStrike">
              <a:solidFill>
                <a:schemeClr val="dk1"/>
              </a:solidFill>
              <a:latin typeface="Calibri"/>
              <a:ea typeface="Calibri"/>
              <a:cs typeface="Calibri"/>
              <a:sym typeface="Calibri"/>
            </a:endParaRPr>
          </a:p>
        </p:txBody>
      </p:sp>
      <p:sp>
        <p:nvSpPr>
          <p:cNvPr id="252" name="Google Shape;252;g265f387338e_0_203"/>
          <p:cNvSpPr/>
          <p:nvPr/>
        </p:nvSpPr>
        <p:spPr>
          <a:xfrm>
            <a:off x="2146568" y="106172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65f387338e_0_203"/>
          <p:cNvSpPr/>
          <p:nvPr/>
        </p:nvSpPr>
        <p:spPr>
          <a:xfrm>
            <a:off x="2146568" y="106172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265f387338e_0_203"/>
          <p:cNvSpPr/>
          <p:nvPr/>
        </p:nvSpPr>
        <p:spPr>
          <a:xfrm>
            <a:off x="2146568" y="10617200"/>
            <a:ext cx="6232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55" name="Google Shape;255;g265f387338e_0_203"/>
          <p:cNvSpPr/>
          <p:nvPr/>
        </p:nvSpPr>
        <p:spPr>
          <a:xfrm>
            <a:off x="9145143" y="106172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65f387338e_0_203"/>
          <p:cNvSpPr/>
          <p:nvPr/>
        </p:nvSpPr>
        <p:spPr>
          <a:xfrm>
            <a:off x="9145143" y="106172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65f387338e_0_203"/>
          <p:cNvSpPr/>
          <p:nvPr/>
        </p:nvSpPr>
        <p:spPr>
          <a:xfrm>
            <a:off x="9145143" y="10617200"/>
            <a:ext cx="6232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58" name="Google Shape;258;g265f387338e_0_203"/>
          <p:cNvSpPr/>
          <p:nvPr/>
        </p:nvSpPr>
        <p:spPr>
          <a:xfrm>
            <a:off x="16169121" y="106172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65f387338e_0_203"/>
          <p:cNvSpPr/>
          <p:nvPr/>
        </p:nvSpPr>
        <p:spPr>
          <a:xfrm>
            <a:off x="16169121" y="106172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65f387338e_0_203"/>
          <p:cNvSpPr/>
          <p:nvPr/>
        </p:nvSpPr>
        <p:spPr>
          <a:xfrm>
            <a:off x="16169121" y="10617200"/>
            <a:ext cx="6232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2024-01-08T05:03:52Z</dcterms:created>
  <dc:creator>PptxGenJS</dc:creator>
</cp:coreProperties>
</file>