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0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hink-cell data - do not delete" hidden="1">
            <a:extLst>
              <a:ext uri="{FF2B5EF4-FFF2-40B4-BE49-F238E27FC236}">
                <a16:creationId xmlns:a16="http://schemas.microsoft.com/office/drawing/2014/main" id="{0C647379-4F94-2F49-522E-16D1576DD52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C647379-4F94-2F49-522E-16D1576DD5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6725633-A30F-D9E7-93A5-08DBA1239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31D05F-4E64-198D-05D8-3BA615EA6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057421-036F-C449-8FDB-470D9F6AD4E2}"/>
              </a:ext>
            </a:extLst>
          </p:cNvPr>
          <p:cNvSpPr/>
          <p:nvPr/>
        </p:nvSpPr>
        <p:spPr>
          <a:xfrm>
            <a:off x="1106805" y="1358138"/>
            <a:ext cx="4704080" cy="1106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0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7D685F-73EE-5D7A-A372-4CFC3CCB4A56}"/>
              </a:ext>
            </a:extLst>
          </p:cNvPr>
          <p:cNvSpPr/>
          <p:nvPr/>
        </p:nvSpPr>
        <p:spPr>
          <a:xfrm>
            <a:off x="812219" y="1598962"/>
            <a:ext cx="588645" cy="624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cs typeface="Arial" panose="020B0604020202020204" pitchFamily="34" charset="0"/>
              </a:rPr>
              <a:t>01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AC6AB7-2727-DC96-1054-568811F45934}"/>
              </a:ext>
            </a:extLst>
          </p:cNvPr>
          <p:cNvSpPr/>
          <p:nvPr/>
        </p:nvSpPr>
        <p:spPr>
          <a:xfrm>
            <a:off x="6670040" y="1358138"/>
            <a:ext cx="4704080" cy="1106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0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D73565-B784-C006-DCEF-1B85BE4D4A22}"/>
              </a:ext>
            </a:extLst>
          </p:cNvPr>
          <p:cNvSpPr/>
          <p:nvPr/>
        </p:nvSpPr>
        <p:spPr>
          <a:xfrm>
            <a:off x="6375454" y="1598962"/>
            <a:ext cx="588645" cy="624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cs typeface="Arial" panose="020B0604020202020204" pitchFamily="34" charset="0"/>
              </a:rPr>
              <a:t>04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E3DA5C0-27AB-E82A-9749-38C35D241F36}"/>
              </a:ext>
            </a:extLst>
          </p:cNvPr>
          <p:cNvSpPr/>
          <p:nvPr/>
        </p:nvSpPr>
        <p:spPr>
          <a:xfrm>
            <a:off x="1106805" y="3137490"/>
            <a:ext cx="4704080" cy="1106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0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32A8559-CC5A-4493-205E-3516C209893B}"/>
              </a:ext>
            </a:extLst>
          </p:cNvPr>
          <p:cNvSpPr/>
          <p:nvPr/>
        </p:nvSpPr>
        <p:spPr>
          <a:xfrm>
            <a:off x="812219" y="3378314"/>
            <a:ext cx="588645" cy="624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cs typeface="Arial" panose="020B0604020202020204" pitchFamily="34" charset="0"/>
              </a:rPr>
              <a:t>02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A536CD5-69E7-7B06-86F0-CD892C71DC9B}"/>
              </a:ext>
            </a:extLst>
          </p:cNvPr>
          <p:cNvSpPr/>
          <p:nvPr/>
        </p:nvSpPr>
        <p:spPr>
          <a:xfrm>
            <a:off x="6670040" y="3137490"/>
            <a:ext cx="4704080" cy="1106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0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2E9C52A-1FFC-40A1-0968-88349544BD06}"/>
              </a:ext>
            </a:extLst>
          </p:cNvPr>
          <p:cNvSpPr/>
          <p:nvPr/>
        </p:nvSpPr>
        <p:spPr>
          <a:xfrm>
            <a:off x="6375454" y="3378314"/>
            <a:ext cx="588645" cy="624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cs typeface="Arial" panose="020B0604020202020204" pitchFamily="34" charset="0"/>
              </a:rPr>
              <a:t>05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4BB2874-248C-6AAD-BF4B-09301E2D78E1}"/>
              </a:ext>
            </a:extLst>
          </p:cNvPr>
          <p:cNvSpPr/>
          <p:nvPr/>
        </p:nvSpPr>
        <p:spPr>
          <a:xfrm>
            <a:off x="1106805" y="4916842"/>
            <a:ext cx="4704080" cy="1106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0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4BD4AB9-08CB-B010-0ADB-86FB453D4007}"/>
              </a:ext>
            </a:extLst>
          </p:cNvPr>
          <p:cNvSpPr/>
          <p:nvPr/>
        </p:nvSpPr>
        <p:spPr>
          <a:xfrm>
            <a:off x="812219" y="5157666"/>
            <a:ext cx="588645" cy="624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cs typeface="Arial" panose="020B0604020202020204" pitchFamily="34" charset="0"/>
              </a:rPr>
              <a:t>03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DF839F3-04AF-E292-5150-528B75C17981}"/>
              </a:ext>
            </a:extLst>
          </p:cNvPr>
          <p:cNvSpPr/>
          <p:nvPr/>
        </p:nvSpPr>
        <p:spPr>
          <a:xfrm>
            <a:off x="6670040" y="4916842"/>
            <a:ext cx="4704080" cy="1106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0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9C85DCD-F29F-7FFF-43B0-F1AA7E2AB65D}"/>
              </a:ext>
            </a:extLst>
          </p:cNvPr>
          <p:cNvSpPr/>
          <p:nvPr/>
        </p:nvSpPr>
        <p:spPr>
          <a:xfrm>
            <a:off x="6375454" y="5157666"/>
            <a:ext cx="588645" cy="624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cs typeface="Arial" panose="020B0604020202020204" pitchFamily="34" charset="0"/>
              </a:rPr>
              <a:t>06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1264EA9C-DBA6-3E76-C711-82C75DC3B1A6}"/>
              </a:ext>
            </a:extLst>
          </p:cNvPr>
          <p:cNvSpPr txBox="1">
            <a:spLocks/>
          </p:cNvSpPr>
          <p:nvPr/>
        </p:nvSpPr>
        <p:spPr>
          <a:xfrm>
            <a:off x="1524000" y="1684999"/>
            <a:ext cx="3352800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C048A12E-4A4B-2FBA-2023-3165927DCF4F}"/>
              </a:ext>
            </a:extLst>
          </p:cNvPr>
          <p:cNvSpPr txBox="1">
            <a:spLocks/>
          </p:cNvSpPr>
          <p:nvPr/>
        </p:nvSpPr>
        <p:spPr>
          <a:xfrm>
            <a:off x="1524000" y="3464351"/>
            <a:ext cx="3352800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D4071074-E539-D54A-A5BC-CB70BCE3B5D2}"/>
              </a:ext>
            </a:extLst>
          </p:cNvPr>
          <p:cNvSpPr txBox="1">
            <a:spLocks/>
          </p:cNvSpPr>
          <p:nvPr/>
        </p:nvSpPr>
        <p:spPr>
          <a:xfrm>
            <a:off x="1524000" y="5243703"/>
            <a:ext cx="3352800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590C30C5-8CCD-E4A2-5E30-5B5A02E09E14}"/>
              </a:ext>
            </a:extLst>
          </p:cNvPr>
          <p:cNvSpPr txBox="1">
            <a:spLocks/>
          </p:cNvSpPr>
          <p:nvPr/>
        </p:nvSpPr>
        <p:spPr>
          <a:xfrm>
            <a:off x="7086600" y="1684999"/>
            <a:ext cx="3352800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DA352BF3-1327-C736-00DA-4529438D5D5C}"/>
              </a:ext>
            </a:extLst>
          </p:cNvPr>
          <p:cNvSpPr txBox="1">
            <a:spLocks/>
          </p:cNvSpPr>
          <p:nvPr/>
        </p:nvSpPr>
        <p:spPr>
          <a:xfrm>
            <a:off x="7086600" y="3464351"/>
            <a:ext cx="3352800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8BD58570-1EF6-D2F0-C4E0-68AAC8FA8C2C}"/>
              </a:ext>
            </a:extLst>
          </p:cNvPr>
          <p:cNvSpPr txBox="1">
            <a:spLocks/>
          </p:cNvSpPr>
          <p:nvPr/>
        </p:nvSpPr>
        <p:spPr>
          <a:xfrm>
            <a:off x="7086600" y="5243703"/>
            <a:ext cx="3352800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11745274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8946</TotalTime>
  <Words>26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505</cp:revision>
  <dcterms:created xsi:type="dcterms:W3CDTF">2021-03-31T02:49:57Z</dcterms:created>
  <dcterms:modified xsi:type="dcterms:W3CDTF">2025-10-16T11:11:37Z</dcterms:modified>
  <cp:category/>
</cp:coreProperties>
</file>