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4" r:id="rId4"/>
    <p:sldId id="263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5301" y="1649948"/>
            <a:ext cx="1231264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85526" y="2292534"/>
            <a:ext cx="4558665" cy="1508125"/>
          </a:xfrm>
          <a:prstGeom prst="rect">
            <a:avLst/>
          </a:prstGeom>
        </p:spPr>
        <p:txBody>
          <a:bodyPr vert="horz" wrap="square" lIns="0" tIns="300990" rIns="0" bIns="0" rtlCol="0">
            <a:spAutoFit/>
          </a:bodyPr>
          <a:lstStyle/>
          <a:p>
            <a:pPr marR="125095" algn="ctr">
              <a:lnSpc>
                <a:spcPct val="100000"/>
              </a:lnSpc>
              <a:spcBef>
                <a:spcPts val="2370"/>
              </a:spcBef>
            </a:pPr>
            <a:r>
              <a:rPr sz="4400" b="1" dirty="0">
                <a:solidFill>
                  <a:srgbClr val="1F3764"/>
                </a:solidFill>
                <a:latin typeface="Arial"/>
                <a:cs typeface="Arial"/>
              </a:rPr>
              <a:t>Paper</a:t>
            </a:r>
            <a:r>
              <a:rPr sz="4400" b="1" spc="-150" dirty="0">
                <a:solidFill>
                  <a:srgbClr val="1F3764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1F3764"/>
                </a:solidFill>
                <a:latin typeface="Arial"/>
                <a:cs typeface="Arial"/>
              </a:rPr>
              <a:t>Title</a:t>
            </a:r>
            <a:endParaRPr sz="4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2400" dirty="0">
                <a:latin typeface="Arial MT"/>
                <a:cs typeface="Arial MT"/>
              </a:rPr>
              <a:t>All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authors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Names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and</a:t>
            </a:r>
            <a:r>
              <a:rPr sz="2400" spc="-15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Affiliations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9415326" y="1817554"/>
            <a:ext cx="22777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Paper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ID: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C00000"/>
                </a:solidFill>
                <a:latin typeface="Arial"/>
                <a:cs typeface="Arial"/>
              </a:rPr>
              <a:t>###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4870" y="1858371"/>
            <a:ext cx="279552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Date: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DD/</a:t>
            </a:r>
            <a:r>
              <a:rPr lang="en-IN" sz="2400" spc="-10" dirty="0">
                <a:latin typeface="Arial MT"/>
                <a:cs typeface="Arial MT"/>
              </a:rPr>
              <a:t>MM</a:t>
            </a:r>
            <a:r>
              <a:rPr sz="2400" spc="-10" dirty="0">
                <a:latin typeface="Arial MT"/>
                <a:cs typeface="Arial MT"/>
              </a:rPr>
              <a:t>/</a:t>
            </a:r>
            <a:r>
              <a:rPr lang="en-IN" sz="2400" spc="-10" dirty="0">
                <a:latin typeface="Arial MT"/>
                <a:cs typeface="Arial MT"/>
              </a:rPr>
              <a:t>YYYY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38600" y="5268866"/>
            <a:ext cx="46913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Presented</a:t>
            </a:r>
            <a:r>
              <a:rPr sz="2800" b="1" spc="-14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by:</a:t>
            </a:r>
            <a:r>
              <a:rPr sz="2800" b="1" spc="-19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Author</a:t>
            </a:r>
            <a:r>
              <a:rPr sz="2800" b="1" spc="-120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Name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407055"/>
            <a:ext cx="12174220" cy="83820"/>
          </a:xfrm>
          <a:custGeom>
            <a:avLst/>
            <a:gdLst/>
            <a:ahLst/>
            <a:cxnLst/>
            <a:rect l="l" t="t" r="r" b="b"/>
            <a:pathLst>
              <a:path w="12174220" h="83819">
                <a:moveTo>
                  <a:pt x="12174082" y="83819"/>
                </a:moveTo>
                <a:lnTo>
                  <a:pt x="0" y="31749"/>
                </a:lnTo>
                <a:lnTo>
                  <a:pt x="0" y="0"/>
                </a:lnTo>
                <a:lnTo>
                  <a:pt x="12174082" y="52069"/>
                </a:lnTo>
                <a:lnTo>
                  <a:pt x="12174082" y="8381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1979" y="83372"/>
            <a:ext cx="1371600" cy="83820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" y="6479642"/>
            <a:ext cx="12174220" cy="369570"/>
          </a:xfrm>
          <a:custGeom>
            <a:avLst/>
            <a:gdLst/>
            <a:ahLst/>
            <a:cxnLst/>
            <a:rect l="l" t="t" r="r" b="b"/>
            <a:pathLst>
              <a:path w="12174220" h="369570">
                <a:moveTo>
                  <a:pt x="12174081" y="369331"/>
                </a:moveTo>
                <a:lnTo>
                  <a:pt x="0" y="369331"/>
                </a:lnTo>
                <a:lnTo>
                  <a:pt x="0" y="0"/>
                </a:lnTo>
                <a:lnTo>
                  <a:pt x="12174081" y="0"/>
                </a:lnTo>
                <a:lnTo>
                  <a:pt x="12174081" y="369331"/>
                </a:lnTo>
                <a:close/>
              </a:path>
            </a:pathLst>
          </a:custGeom>
          <a:solidFill>
            <a:srgbClr val="70AD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57835" y="6519515"/>
            <a:ext cx="112763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2nd IEEE International Conference on Renewable Energy and Sustainable E-Mobility (RESEM 2026)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35759" y="1051075"/>
            <a:ext cx="970269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950" dirty="0">
                <a:latin typeface="Arial MT"/>
              </a:rPr>
              <a:t>Maulana Azad National Institute of Technology, Bhopal, India 24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to 26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July 2026</a:t>
            </a:r>
            <a:endParaRPr lang="en-IN" sz="1950" dirty="0">
              <a:latin typeface="Arial M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3213B1-8C46-C7D4-6DD3-A417631A9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8970" y="219920"/>
            <a:ext cx="1795405" cy="1089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D6C59-4305-DFDF-499A-D520A1611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609" y="159764"/>
            <a:ext cx="1905000" cy="7618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DE38EED-256A-D3FD-32DD-5CB9806BC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126537"/>
            <a:ext cx="1225428" cy="9107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119C672-8B3C-1659-B75C-3B656F1798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205890"/>
            <a:ext cx="1035928" cy="10895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0B0401A-9CF3-A1AD-AA3E-8D14EE80F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EDA514EE-8408-1BFD-F3C5-6EFBD0BD33A1}"/>
              </a:ext>
            </a:extLst>
          </p:cNvPr>
          <p:cNvSpPr/>
          <p:nvPr/>
        </p:nvSpPr>
        <p:spPr>
          <a:xfrm>
            <a:off x="0" y="1407055"/>
            <a:ext cx="12174220" cy="83820"/>
          </a:xfrm>
          <a:custGeom>
            <a:avLst/>
            <a:gdLst/>
            <a:ahLst/>
            <a:cxnLst/>
            <a:rect l="l" t="t" r="r" b="b"/>
            <a:pathLst>
              <a:path w="12174220" h="83819">
                <a:moveTo>
                  <a:pt x="12174082" y="83819"/>
                </a:moveTo>
                <a:lnTo>
                  <a:pt x="0" y="31749"/>
                </a:lnTo>
                <a:lnTo>
                  <a:pt x="0" y="0"/>
                </a:lnTo>
                <a:lnTo>
                  <a:pt x="12174082" y="52069"/>
                </a:lnTo>
                <a:lnTo>
                  <a:pt x="12174082" y="8381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D2182B3E-315D-5B00-D43A-C8BE5D361B2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1979" y="83372"/>
            <a:ext cx="1371600" cy="838200"/>
          </a:xfrm>
          <a:prstGeom prst="rect">
            <a:avLst/>
          </a:prstGeom>
        </p:spPr>
      </p:pic>
      <p:sp>
        <p:nvSpPr>
          <p:cNvPr id="14" name="object 14">
            <a:extLst>
              <a:ext uri="{FF2B5EF4-FFF2-40B4-BE49-F238E27FC236}">
                <a16:creationId xmlns:a16="http://schemas.microsoft.com/office/drawing/2014/main" id="{B1D4A654-27FD-CD5A-46C0-C660A6F14A6C}"/>
              </a:ext>
            </a:extLst>
          </p:cNvPr>
          <p:cNvSpPr/>
          <p:nvPr/>
        </p:nvSpPr>
        <p:spPr>
          <a:xfrm>
            <a:off x="1" y="6479642"/>
            <a:ext cx="12174220" cy="369570"/>
          </a:xfrm>
          <a:custGeom>
            <a:avLst/>
            <a:gdLst/>
            <a:ahLst/>
            <a:cxnLst/>
            <a:rect l="l" t="t" r="r" b="b"/>
            <a:pathLst>
              <a:path w="12174220" h="369570">
                <a:moveTo>
                  <a:pt x="12174081" y="369331"/>
                </a:moveTo>
                <a:lnTo>
                  <a:pt x="0" y="369331"/>
                </a:lnTo>
                <a:lnTo>
                  <a:pt x="0" y="0"/>
                </a:lnTo>
                <a:lnTo>
                  <a:pt x="12174081" y="0"/>
                </a:lnTo>
                <a:lnTo>
                  <a:pt x="12174081" y="369331"/>
                </a:lnTo>
                <a:close/>
              </a:path>
            </a:pathLst>
          </a:custGeom>
          <a:solidFill>
            <a:srgbClr val="70AD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50664B4B-B839-9383-ED96-F842BC153721}"/>
              </a:ext>
            </a:extLst>
          </p:cNvPr>
          <p:cNvSpPr txBox="1"/>
          <p:nvPr/>
        </p:nvSpPr>
        <p:spPr>
          <a:xfrm>
            <a:off x="457835" y="6519515"/>
            <a:ext cx="112763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2nd IEEE International Conference on Renewable Energy and Sustainable E-Mobility (RESEM 2026)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2ED8BAE-87CD-0CF8-8661-7B0CFBF7CC47}"/>
              </a:ext>
            </a:extLst>
          </p:cNvPr>
          <p:cNvSpPr txBox="1"/>
          <p:nvPr/>
        </p:nvSpPr>
        <p:spPr>
          <a:xfrm>
            <a:off x="1219200" y="1051330"/>
            <a:ext cx="970269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950" dirty="0">
                <a:latin typeface="Arial MT"/>
              </a:rPr>
              <a:t>Maulana Azad National Institute of Technology, Bhopal, India 24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to 26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July 2026</a:t>
            </a:r>
            <a:endParaRPr lang="en-IN" sz="1950" dirty="0">
              <a:latin typeface="Arial M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6761D1-7A92-9DCA-2E1C-B791B0DF5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8970" y="219920"/>
            <a:ext cx="1795405" cy="1089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9169AB9-E1B4-092B-E1BB-D99D1CA01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609" y="159764"/>
            <a:ext cx="1905000" cy="7618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724338-B3B9-8218-758D-3ED4D1928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126537"/>
            <a:ext cx="1225428" cy="9107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1829001-0D98-1A70-9708-17C82F77E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205890"/>
            <a:ext cx="1035928" cy="1089510"/>
          </a:xfrm>
          <a:prstGeom prst="rect">
            <a:avLst/>
          </a:prstGeom>
        </p:spPr>
      </p:pic>
      <p:sp>
        <p:nvSpPr>
          <p:cNvPr id="10" name="object 2" descr="$PPTXTitle">
            <a:extLst>
              <a:ext uri="{FF2B5EF4-FFF2-40B4-BE49-F238E27FC236}">
                <a16:creationId xmlns:a16="http://schemas.microsoft.com/office/drawing/2014/main" id="{EB906F3C-409B-54BF-FF1C-8F21A987B3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5301" y="1649948"/>
            <a:ext cx="12312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pc="-70"/>
              <a:t>Heading</a:t>
            </a:r>
            <a:endParaRPr lang="en-IN" spc="-70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BE79982-6296-5EDF-5610-3E47315BB494}"/>
              </a:ext>
            </a:extLst>
          </p:cNvPr>
          <p:cNvSpPr txBox="1"/>
          <p:nvPr/>
        </p:nvSpPr>
        <p:spPr>
          <a:xfrm>
            <a:off x="965350" y="2590511"/>
            <a:ext cx="1678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9275" indent="-536575">
              <a:lnSpc>
                <a:spcPct val="100000"/>
              </a:lnSpc>
              <a:spcBef>
                <a:spcPts val="100"/>
              </a:spcBef>
              <a:buChar char="•"/>
              <a:tabLst>
                <a:tab pos="549275" algn="l"/>
              </a:tabLst>
            </a:pPr>
            <a:r>
              <a:rPr sz="2000" dirty="0">
                <a:latin typeface="Tahoma"/>
                <a:cs typeface="Tahoma"/>
              </a:rPr>
              <a:t>Content</a:t>
            </a:r>
            <a:r>
              <a:rPr sz="2000" spc="8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1</a:t>
            </a:r>
            <a:endParaRPr sz="2000" dirty="0">
              <a:latin typeface="Tahoma"/>
              <a:cs typeface="Tahoma"/>
            </a:endParaRPr>
          </a:p>
          <a:p>
            <a:pPr marL="549275" indent="-536575">
              <a:lnSpc>
                <a:spcPct val="100000"/>
              </a:lnSpc>
              <a:buChar char="•"/>
              <a:tabLst>
                <a:tab pos="549275" algn="l"/>
              </a:tabLst>
            </a:pPr>
            <a:r>
              <a:rPr sz="2000" dirty="0">
                <a:latin typeface="Tahoma"/>
                <a:cs typeface="Tahoma"/>
              </a:rPr>
              <a:t>Content</a:t>
            </a:r>
            <a:r>
              <a:rPr sz="2000" spc="8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2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98DF43-053C-0F17-7A52-A7D03E326CB4}"/>
              </a:ext>
            </a:extLst>
          </p:cNvPr>
          <p:cNvSpPr txBox="1"/>
          <p:nvPr/>
        </p:nvSpPr>
        <p:spPr>
          <a:xfrm>
            <a:off x="1112128" y="4191000"/>
            <a:ext cx="52116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Kindly Note:</a:t>
            </a:r>
          </a:p>
          <a:p>
            <a:r>
              <a:rPr lang="en-US" sz="2000" dirty="0">
                <a:solidFill>
                  <a:srgbClr val="FF0000"/>
                </a:solidFill>
              </a:rPr>
              <a:t>10 Minutes presentation and 5 minutes Q&amp;A</a:t>
            </a:r>
          </a:p>
          <a:p>
            <a:r>
              <a:rPr lang="en-US" sz="2000" dirty="0">
                <a:solidFill>
                  <a:srgbClr val="FF0000"/>
                </a:solidFill>
              </a:rPr>
              <a:t>Maximum of 15 slides</a:t>
            </a:r>
            <a:endParaRPr lang="en-I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751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D6E92-3C7E-F253-91FE-EFA384194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87BBD731-FF06-7760-98C9-29B81609F85E}"/>
              </a:ext>
            </a:extLst>
          </p:cNvPr>
          <p:cNvSpPr/>
          <p:nvPr/>
        </p:nvSpPr>
        <p:spPr>
          <a:xfrm>
            <a:off x="0" y="1407055"/>
            <a:ext cx="12174220" cy="83820"/>
          </a:xfrm>
          <a:custGeom>
            <a:avLst/>
            <a:gdLst/>
            <a:ahLst/>
            <a:cxnLst/>
            <a:rect l="l" t="t" r="r" b="b"/>
            <a:pathLst>
              <a:path w="12174220" h="83819">
                <a:moveTo>
                  <a:pt x="12174082" y="83819"/>
                </a:moveTo>
                <a:lnTo>
                  <a:pt x="0" y="31749"/>
                </a:lnTo>
                <a:lnTo>
                  <a:pt x="0" y="0"/>
                </a:lnTo>
                <a:lnTo>
                  <a:pt x="12174082" y="52069"/>
                </a:lnTo>
                <a:lnTo>
                  <a:pt x="12174082" y="8381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E26C1989-6B85-3723-EA3D-4C7E3BA581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1979" y="83372"/>
            <a:ext cx="1371600" cy="838200"/>
          </a:xfrm>
          <a:prstGeom prst="rect">
            <a:avLst/>
          </a:prstGeom>
        </p:spPr>
      </p:pic>
      <p:sp>
        <p:nvSpPr>
          <p:cNvPr id="14" name="object 14">
            <a:extLst>
              <a:ext uri="{FF2B5EF4-FFF2-40B4-BE49-F238E27FC236}">
                <a16:creationId xmlns:a16="http://schemas.microsoft.com/office/drawing/2014/main" id="{6880BA9C-B6F6-54E3-5EB5-0DB37BC1DC1C}"/>
              </a:ext>
            </a:extLst>
          </p:cNvPr>
          <p:cNvSpPr/>
          <p:nvPr/>
        </p:nvSpPr>
        <p:spPr>
          <a:xfrm>
            <a:off x="1" y="6479642"/>
            <a:ext cx="12174220" cy="369570"/>
          </a:xfrm>
          <a:custGeom>
            <a:avLst/>
            <a:gdLst/>
            <a:ahLst/>
            <a:cxnLst/>
            <a:rect l="l" t="t" r="r" b="b"/>
            <a:pathLst>
              <a:path w="12174220" h="369570">
                <a:moveTo>
                  <a:pt x="12174081" y="369331"/>
                </a:moveTo>
                <a:lnTo>
                  <a:pt x="0" y="369331"/>
                </a:lnTo>
                <a:lnTo>
                  <a:pt x="0" y="0"/>
                </a:lnTo>
                <a:lnTo>
                  <a:pt x="12174081" y="0"/>
                </a:lnTo>
                <a:lnTo>
                  <a:pt x="12174081" y="369331"/>
                </a:lnTo>
                <a:close/>
              </a:path>
            </a:pathLst>
          </a:custGeom>
          <a:solidFill>
            <a:srgbClr val="70AD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431272C8-2101-179F-CF0C-C1F3E839D646}"/>
              </a:ext>
            </a:extLst>
          </p:cNvPr>
          <p:cNvSpPr txBox="1"/>
          <p:nvPr/>
        </p:nvSpPr>
        <p:spPr>
          <a:xfrm>
            <a:off x="457835" y="6519515"/>
            <a:ext cx="112763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2nd IEEE International Conference on Renewable Energy and Sustainable E-Mobility (RESEM 2026)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D4A8E20-79A7-140F-0011-B04A4A1B71D4}"/>
              </a:ext>
            </a:extLst>
          </p:cNvPr>
          <p:cNvSpPr txBox="1"/>
          <p:nvPr/>
        </p:nvSpPr>
        <p:spPr>
          <a:xfrm>
            <a:off x="1219200" y="1051330"/>
            <a:ext cx="970269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950" dirty="0">
                <a:latin typeface="Arial MT"/>
              </a:rPr>
              <a:t>Maulana Azad National Institute of Technology, Bhopal, India 24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to 26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July 2026</a:t>
            </a:r>
            <a:endParaRPr lang="en-IN" sz="1950" dirty="0">
              <a:latin typeface="Arial M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B486816-29B2-103A-ED41-CC2644FE0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8970" y="219920"/>
            <a:ext cx="1795405" cy="1089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403D0D-C9BB-7C89-27E2-1B80FB443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609" y="159764"/>
            <a:ext cx="1905000" cy="7618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17165C-FBCD-3A32-6D0B-700C990715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126537"/>
            <a:ext cx="1225428" cy="9107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C60B4C-5FB4-44C0-26AD-CB6C12BCC4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205890"/>
            <a:ext cx="1035928" cy="1089510"/>
          </a:xfrm>
          <a:prstGeom prst="rect">
            <a:avLst/>
          </a:prstGeom>
        </p:spPr>
      </p:pic>
      <p:sp>
        <p:nvSpPr>
          <p:cNvPr id="10" name="object 2" descr="$PPTXTitle">
            <a:extLst>
              <a:ext uri="{FF2B5EF4-FFF2-40B4-BE49-F238E27FC236}">
                <a16:creationId xmlns:a16="http://schemas.microsoft.com/office/drawing/2014/main" id="{A464F30E-62C5-D8FF-EC8D-FC53F56D70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5301" y="1649948"/>
            <a:ext cx="12312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pc="-70"/>
              <a:t>Heading</a:t>
            </a:r>
            <a:endParaRPr lang="en-IN" spc="-70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E14DEFAD-3272-81A0-28F0-57C3343321FC}"/>
              </a:ext>
            </a:extLst>
          </p:cNvPr>
          <p:cNvSpPr txBox="1"/>
          <p:nvPr/>
        </p:nvSpPr>
        <p:spPr>
          <a:xfrm>
            <a:off x="965350" y="2590511"/>
            <a:ext cx="1678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9275" indent="-536575">
              <a:lnSpc>
                <a:spcPct val="100000"/>
              </a:lnSpc>
              <a:spcBef>
                <a:spcPts val="100"/>
              </a:spcBef>
              <a:buChar char="•"/>
              <a:tabLst>
                <a:tab pos="549275" algn="l"/>
              </a:tabLst>
            </a:pPr>
            <a:r>
              <a:rPr sz="2000" dirty="0">
                <a:latin typeface="Tahoma"/>
                <a:cs typeface="Tahoma"/>
              </a:rPr>
              <a:t>Content</a:t>
            </a:r>
            <a:r>
              <a:rPr sz="2000" spc="8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1</a:t>
            </a:r>
            <a:endParaRPr sz="2000">
              <a:latin typeface="Tahoma"/>
              <a:cs typeface="Tahoma"/>
            </a:endParaRPr>
          </a:p>
          <a:p>
            <a:pPr marL="549275" indent="-536575">
              <a:lnSpc>
                <a:spcPct val="100000"/>
              </a:lnSpc>
              <a:buChar char="•"/>
              <a:tabLst>
                <a:tab pos="549275" algn="l"/>
              </a:tabLst>
            </a:pPr>
            <a:r>
              <a:rPr sz="2000" dirty="0">
                <a:latin typeface="Tahoma"/>
                <a:cs typeface="Tahoma"/>
              </a:rPr>
              <a:t>Content</a:t>
            </a:r>
            <a:r>
              <a:rPr sz="2000" spc="8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2</a:t>
            </a:r>
            <a:endParaRPr sz="20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93708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F3800-635B-D098-A6FE-264B8A4BF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EA6723C4-EB12-EA08-E3A2-9F38BE45937E}"/>
              </a:ext>
            </a:extLst>
          </p:cNvPr>
          <p:cNvSpPr/>
          <p:nvPr/>
        </p:nvSpPr>
        <p:spPr>
          <a:xfrm>
            <a:off x="0" y="1407055"/>
            <a:ext cx="12174220" cy="83820"/>
          </a:xfrm>
          <a:custGeom>
            <a:avLst/>
            <a:gdLst/>
            <a:ahLst/>
            <a:cxnLst/>
            <a:rect l="l" t="t" r="r" b="b"/>
            <a:pathLst>
              <a:path w="12174220" h="83819">
                <a:moveTo>
                  <a:pt x="12174082" y="83819"/>
                </a:moveTo>
                <a:lnTo>
                  <a:pt x="0" y="31749"/>
                </a:lnTo>
                <a:lnTo>
                  <a:pt x="0" y="0"/>
                </a:lnTo>
                <a:lnTo>
                  <a:pt x="12174082" y="52069"/>
                </a:lnTo>
                <a:lnTo>
                  <a:pt x="12174082" y="83819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88761FC3-DD46-D3D5-3526-F354F3C4A2D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1979" y="83372"/>
            <a:ext cx="1371600" cy="838200"/>
          </a:xfrm>
          <a:prstGeom prst="rect">
            <a:avLst/>
          </a:prstGeom>
        </p:spPr>
      </p:pic>
      <p:sp>
        <p:nvSpPr>
          <p:cNvPr id="14" name="object 14">
            <a:extLst>
              <a:ext uri="{FF2B5EF4-FFF2-40B4-BE49-F238E27FC236}">
                <a16:creationId xmlns:a16="http://schemas.microsoft.com/office/drawing/2014/main" id="{25545099-FD4D-F12F-4BA1-56F4B9D81FEB}"/>
              </a:ext>
            </a:extLst>
          </p:cNvPr>
          <p:cNvSpPr/>
          <p:nvPr/>
        </p:nvSpPr>
        <p:spPr>
          <a:xfrm>
            <a:off x="1" y="6479642"/>
            <a:ext cx="12174220" cy="369570"/>
          </a:xfrm>
          <a:custGeom>
            <a:avLst/>
            <a:gdLst/>
            <a:ahLst/>
            <a:cxnLst/>
            <a:rect l="l" t="t" r="r" b="b"/>
            <a:pathLst>
              <a:path w="12174220" h="369570">
                <a:moveTo>
                  <a:pt x="12174081" y="369331"/>
                </a:moveTo>
                <a:lnTo>
                  <a:pt x="0" y="369331"/>
                </a:lnTo>
                <a:lnTo>
                  <a:pt x="0" y="0"/>
                </a:lnTo>
                <a:lnTo>
                  <a:pt x="12174081" y="0"/>
                </a:lnTo>
                <a:lnTo>
                  <a:pt x="12174081" y="369331"/>
                </a:lnTo>
                <a:close/>
              </a:path>
            </a:pathLst>
          </a:custGeom>
          <a:solidFill>
            <a:srgbClr val="70AD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8C563987-BDED-1CC4-63FF-D8D2699AEF20}"/>
              </a:ext>
            </a:extLst>
          </p:cNvPr>
          <p:cNvSpPr txBox="1"/>
          <p:nvPr/>
        </p:nvSpPr>
        <p:spPr>
          <a:xfrm>
            <a:off x="457835" y="6519515"/>
            <a:ext cx="112763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2nd IEEE International Conference on Renewable Energy and Sustainable E-Mobility (RESEM 2026)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E2684DC-CA47-752B-CD97-71BB292F2CF5}"/>
              </a:ext>
            </a:extLst>
          </p:cNvPr>
          <p:cNvSpPr txBox="1"/>
          <p:nvPr/>
        </p:nvSpPr>
        <p:spPr>
          <a:xfrm>
            <a:off x="1219200" y="1051330"/>
            <a:ext cx="970269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950" dirty="0">
                <a:latin typeface="Arial MT"/>
              </a:rPr>
              <a:t>Maulana Azad National Institute of Technology, Bhopal, India 24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to 26</a:t>
            </a:r>
            <a:r>
              <a:rPr lang="en-US" sz="1950" baseline="30000" dirty="0">
                <a:latin typeface="Arial MT"/>
              </a:rPr>
              <a:t>th</a:t>
            </a:r>
            <a:r>
              <a:rPr lang="en-US" sz="1950" dirty="0">
                <a:latin typeface="Arial MT"/>
              </a:rPr>
              <a:t> July 2026</a:t>
            </a:r>
            <a:endParaRPr lang="en-IN" sz="1950" dirty="0">
              <a:latin typeface="Arial M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682E270-F42C-E40D-308C-B14081D20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8970" y="219920"/>
            <a:ext cx="1795405" cy="10895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3D64084-C034-EE38-666F-97394BE65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609" y="159764"/>
            <a:ext cx="1905000" cy="7618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01E99E9-983C-BDC3-6446-5C2AC28F5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126537"/>
            <a:ext cx="1225428" cy="9107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7847BB-71D0-4529-AFA0-E1FAEE0CF4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205890"/>
            <a:ext cx="1035928" cy="1089510"/>
          </a:xfrm>
          <a:prstGeom prst="rect">
            <a:avLst/>
          </a:prstGeom>
        </p:spPr>
      </p:pic>
      <p:sp>
        <p:nvSpPr>
          <p:cNvPr id="4" name="object 14">
            <a:extLst>
              <a:ext uri="{FF2B5EF4-FFF2-40B4-BE49-F238E27FC236}">
                <a16:creationId xmlns:a16="http://schemas.microsoft.com/office/drawing/2014/main" id="{B10C0E27-87E1-DD12-D694-1D4CBBDE177F}"/>
              </a:ext>
            </a:extLst>
          </p:cNvPr>
          <p:cNvSpPr txBox="1"/>
          <p:nvPr/>
        </p:nvSpPr>
        <p:spPr>
          <a:xfrm>
            <a:off x="4077284" y="2436791"/>
            <a:ext cx="3986529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dirty="0">
                <a:solidFill>
                  <a:srgbClr val="2F5496"/>
                </a:solidFill>
                <a:latin typeface="Arial MT"/>
                <a:cs typeface="Arial MT"/>
              </a:rPr>
              <a:t>Thank</a:t>
            </a:r>
            <a:r>
              <a:rPr sz="6600" spc="-310" dirty="0">
                <a:solidFill>
                  <a:srgbClr val="2F5496"/>
                </a:solidFill>
                <a:latin typeface="Arial MT"/>
                <a:cs typeface="Arial MT"/>
              </a:rPr>
              <a:t> </a:t>
            </a:r>
            <a:r>
              <a:rPr sz="6600" spc="-540" dirty="0">
                <a:solidFill>
                  <a:srgbClr val="2F5496"/>
                </a:solidFill>
                <a:latin typeface="Arial MT"/>
                <a:cs typeface="Arial MT"/>
              </a:rPr>
              <a:t>Y</a:t>
            </a:r>
            <a:r>
              <a:rPr sz="6600" spc="60" dirty="0">
                <a:solidFill>
                  <a:srgbClr val="2F5496"/>
                </a:solidFill>
                <a:latin typeface="Arial MT"/>
                <a:cs typeface="Arial MT"/>
              </a:rPr>
              <a:t>ou</a:t>
            </a:r>
            <a:endParaRPr sz="6600" dirty="0">
              <a:latin typeface="Arial MT"/>
              <a:cs typeface="Arial M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86A91C-655C-8D2C-503A-0A2442BF1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780" y="5380466"/>
            <a:ext cx="6496440" cy="1099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60394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167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MT</vt:lpstr>
      <vt:lpstr>Calibri</vt:lpstr>
      <vt:lpstr>Tahoma</vt:lpstr>
      <vt:lpstr>Office Theme</vt:lpstr>
      <vt:lpstr>Paper ID: ###</vt:lpstr>
      <vt:lpstr>Heading</vt:lpstr>
      <vt:lpstr>Heading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Sefet_2026_presentation_temp_new</dc:title>
  <cp:lastModifiedBy>Dr. T.S Bheemraj</cp:lastModifiedBy>
  <cp:revision>25</cp:revision>
  <dcterms:created xsi:type="dcterms:W3CDTF">2026-07-13T16:57:57Z</dcterms:created>
  <dcterms:modified xsi:type="dcterms:W3CDTF">2026-07-17T09:18:11Z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2026-07-13T00:00:00Z</vt:filetime>
  </property>
  <property fmtid="{D5CDD505-2E9C-101B-9397-08002B2CF9AE}" pid="4" name="Creator">
    <vt:lpwstr>Google</vt:lpwstr>
  </property>
  <property fmtid="{D5CDD505-2E9C-101B-9397-08002B2CF9AE}" pid="5" name="LastSaved">
    <vt:filetime>2026-07-13T00:00:00Z</vt:filetime>
  </property>
</Properties>
</file>