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8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2B135-1AAF-CE9F-C26C-D17FBC959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C6B3FC7-A98F-DC99-2426-D28EC2A533E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C6B3FC7-A98F-DC99-2426-D28EC2A533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621F70E-B78D-C172-20ED-1EB3872A1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788B507-1CFD-3F02-3D94-2D5034711DA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9" name="Shape0_20220516_120635">
            <a:extLst>
              <a:ext uri="{FF2B5EF4-FFF2-40B4-BE49-F238E27FC236}">
                <a16:creationId xmlns:a16="http://schemas.microsoft.com/office/drawing/2014/main" id="{C19B3402-32F2-EE78-0DF8-1AF34BAD92E9}"/>
              </a:ext>
            </a:extLst>
          </p:cNvPr>
          <p:cNvSpPr/>
          <p:nvPr/>
        </p:nvSpPr>
        <p:spPr>
          <a:xfrm>
            <a:off x="805346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0" name="Shape1_20220425_170201">
            <a:extLst>
              <a:ext uri="{FF2B5EF4-FFF2-40B4-BE49-F238E27FC236}">
                <a16:creationId xmlns:a16="http://schemas.microsoft.com/office/drawing/2014/main" id="{8567D362-CE74-9E59-4590-D63B7308224D}"/>
              </a:ext>
            </a:extLst>
          </p:cNvPr>
          <p:cNvSpPr/>
          <p:nvPr/>
        </p:nvSpPr>
        <p:spPr>
          <a:xfrm>
            <a:off x="1701116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1" name="Shape1_20220516_120635">
            <a:extLst>
              <a:ext uri="{FF2B5EF4-FFF2-40B4-BE49-F238E27FC236}">
                <a16:creationId xmlns:a16="http://schemas.microsoft.com/office/drawing/2014/main" id="{BF6755F0-101D-8C74-00AC-FAC63B743064}"/>
              </a:ext>
            </a:extLst>
          </p:cNvPr>
          <p:cNvSpPr/>
          <p:nvPr/>
        </p:nvSpPr>
        <p:spPr>
          <a:xfrm>
            <a:off x="2596882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2" name="Shape2_20220425_170201">
            <a:extLst>
              <a:ext uri="{FF2B5EF4-FFF2-40B4-BE49-F238E27FC236}">
                <a16:creationId xmlns:a16="http://schemas.microsoft.com/office/drawing/2014/main" id="{052E2EB5-9F84-C3AD-4E88-0E6980348BF2}"/>
              </a:ext>
            </a:extLst>
          </p:cNvPr>
          <p:cNvSpPr/>
          <p:nvPr/>
        </p:nvSpPr>
        <p:spPr>
          <a:xfrm>
            <a:off x="3492654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3" name="Shape2_20220516_120635">
            <a:extLst>
              <a:ext uri="{FF2B5EF4-FFF2-40B4-BE49-F238E27FC236}">
                <a16:creationId xmlns:a16="http://schemas.microsoft.com/office/drawing/2014/main" id="{AFC4A959-D0D5-029D-0146-941788DB3CDE}"/>
              </a:ext>
            </a:extLst>
          </p:cNvPr>
          <p:cNvSpPr/>
          <p:nvPr/>
        </p:nvSpPr>
        <p:spPr>
          <a:xfrm>
            <a:off x="4388421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4" name="Shape3_20220425_170201">
            <a:extLst>
              <a:ext uri="{FF2B5EF4-FFF2-40B4-BE49-F238E27FC236}">
                <a16:creationId xmlns:a16="http://schemas.microsoft.com/office/drawing/2014/main" id="{9F928865-BDCE-9BAF-7147-75BE12E6395F}"/>
              </a:ext>
            </a:extLst>
          </p:cNvPr>
          <p:cNvSpPr/>
          <p:nvPr/>
        </p:nvSpPr>
        <p:spPr>
          <a:xfrm>
            <a:off x="5284190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5" name="Shape3_20220516_120635">
            <a:extLst>
              <a:ext uri="{FF2B5EF4-FFF2-40B4-BE49-F238E27FC236}">
                <a16:creationId xmlns:a16="http://schemas.microsoft.com/office/drawing/2014/main" id="{FE5E7F23-5F3B-BF8E-3BB4-7F7D799734E0}"/>
              </a:ext>
            </a:extLst>
          </p:cNvPr>
          <p:cNvSpPr/>
          <p:nvPr/>
        </p:nvSpPr>
        <p:spPr>
          <a:xfrm>
            <a:off x="6179959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6" name="Shape4_20220425_170201">
            <a:extLst>
              <a:ext uri="{FF2B5EF4-FFF2-40B4-BE49-F238E27FC236}">
                <a16:creationId xmlns:a16="http://schemas.microsoft.com/office/drawing/2014/main" id="{E52B2464-7AEE-7B0B-02A4-EA87F760D188}"/>
              </a:ext>
            </a:extLst>
          </p:cNvPr>
          <p:cNvSpPr/>
          <p:nvPr/>
        </p:nvSpPr>
        <p:spPr>
          <a:xfrm>
            <a:off x="7075726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7" name="Shape4_20220516_120635">
            <a:extLst>
              <a:ext uri="{FF2B5EF4-FFF2-40B4-BE49-F238E27FC236}">
                <a16:creationId xmlns:a16="http://schemas.microsoft.com/office/drawing/2014/main" id="{20360C88-235E-E385-A306-23EBA10FA839}"/>
              </a:ext>
            </a:extLst>
          </p:cNvPr>
          <p:cNvSpPr/>
          <p:nvPr/>
        </p:nvSpPr>
        <p:spPr>
          <a:xfrm>
            <a:off x="7971497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8" name="Shape5_20220425_170201">
            <a:extLst>
              <a:ext uri="{FF2B5EF4-FFF2-40B4-BE49-F238E27FC236}">
                <a16:creationId xmlns:a16="http://schemas.microsoft.com/office/drawing/2014/main" id="{1D3AE645-50C4-B57B-7DDD-01CDCE771428}"/>
              </a:ext>
            </a:extLst>
          </p:cNvPr>
          <p:cNvSpPr/>
          <p:nvPr/>
        </p:nvSpPr>
        <p:spPr>
          <a:xfrm>
            <a:off x="8867264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39" name="Shape5_20220516_120635">
            <a:extLst>
              <a:ext uri="{FF2B5EF4-FFF2-40B4-BE49-F238E27FC236}">
                <a16:creationId xmlns:a16="http://schemas.microsoft.com/office/drawing/2014/main" id="{32C0D0FE-5D3C-D963-4D8F-7E36C1E328AA}"/>
              </a:ext>
            </a:extLst>
          </p:cNvPr>
          <p:cNvSpPr/>
          <p:nvPr/>
        </p:nvSpPr>
        <p:spPr>
          <a:xfrm>
            <a:off x="9763032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40" name="Shape6_20220425_170201">
            <a:extLst>
              <a:ext uri="{FF2B5EF4-FFF2-40B4-BE49-F238E27FC236}">
                <a16:creationId xmlns:a16="http://schemas.microsoft.com/office/drawing/2014/main" id="{966B206D-03A0-4B56-A2CE-29EDE09BB132}"/>
              </a:ext>
            </a:extLst>
          </p:cNvPr>
          <p:cNvSpPr/>
          <p:nvPr/>
        </p:nvSpPr>
        <p:spPr>
          <a:xfrm>
            <a:off x="10658796" y="1241723"/>
            <a:ext cx="718167" cy="382126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41" name="Shape13_20220106_182657">
            <a:extLst>
              <a:ext uri="{FF2B5EF4-FFF2-40B4-BE49-F238E27FC236}">
                <a16:creationId xmlns:a16="http://schemas.microsoft.com/office/drawing/2014/main" id="{F6EF5B55-9853-2BBA-E219-2B88D2C102F8}"/>
              </a:ext>
            </a:extLst>
          </p:cNvPr>
          <p:cNvSpPr txBox="1"/>
          <p:nvPr/>
        </p:nvSpPr>
        <p:spPr>
          <a:xfrm>
            <a:off x="805349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Jan</a:t>
            </a:r>
          </a:p>
        </p:txBody>
      </p:sp>
      <p:sp>
        <p:nvSpPr>
          <p:cNvPr id="42" name="Shape14_20220106_182657">
            <a:extLst>
              <a:ext uri="{FF2B5EF4-FFF2-40B4-BE49-F238E27FC236}">
                <a16:creationId xmlns:a16="http://schemas.microsoft.com/office/drawing/2014/main" id="{75F437C8-06B3-8DF9-C571-FD1365713811}"/>
              </a:ext>
            </a:extLst>
          </p:cNvPr>
          <p:cNvSpPr txBox="1"/>
          <p:nvPr/>
        </p:nvSpPr>
        <p:spPr>
          <a:xfrm>
            <a:off x="1699978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Feb</a:t>
            </a:r>
          </a:p>
        </p:txBody>
      </p:sp>
      <p:sp>
        <p:nvSpPr>
          <p:cNvPr id="43" name="Shape15_20220106_182657">
            <a:extLst>
              <a:ext uri="{FF2B5EF4-FFF2-40B4-BE49-F238E27FC236}">
                <a16:creationId xmlns:a16="http://schemas.microsoft.com/office/drawing/2014/main" id="{E0EAD47F-3E44-1D34-FB6B-45FA7FA58EFF}"/>
              </a:ext>
            </a:extLst>
          </p:cNvPr>
          <p:cNvSpPr txBox="1"/>
          <p:nvPr/>
        </p:nvSpPr>
        <p:spPr>
          <a:xfrm>
            <a:off x="2594606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US" sz="1400" b="1" dirty="0">
                <a:solidFill>
                  <a:schemeClr val="accent5"/>
                </a:solidFill>
              </a:rPr>
              <a:t>Mar</a:t>
            </a:r>
            <a:endParaRPr lang="en-IN" sz="1400" b="1" dirty="0">
              <a:solidFill>
                <a:schemeClr val="accent5"/>
              </a:solidFill>
            </a:endParaRPr>
          </a:p>
        </p:txBody>
      </p:sp>
      <p:sp>
        <p:nvSpPr>
          <p:cNvPr id="44" name="Shape16_20220106_182657">
            <a:extLst>
              <a:ext uri="{FF2B5EF4-FFF2-40B4-BE49-F238E27FC236}">
                <a16:creationId xmlns:a16="http://schemas.microsoft.com/office/drawing/2014/main" id="{9F910BB4-5D83-27D5-4F65-2844CAB32642}"/>
              </a:ext>
            </a:extLst>
          </p:cNvPr>
          <p:cNvSpPr txBox="1"/>
          <p:nvPr/>
        </p:nvSpPr>
        <p:spPr>
          <a:xfrm>
            <a:off x="3489236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Apr</a:t>
            </a:r>
          </a:p>
        </p:txBody>
      </p:sp>
      <p:sp>
        <p:nvSpPr>
          <p:cNvPr id="45" name="Shape17_20220106_182657">
            <a:extLst>
              <a:ext uri="{FF2B5EF4-FFF2-40B4-BE49-F238E27FC236}">
                <a16:creationId xmlns:a16="http://schemas.microsoft.com/office/drawing/2014/main" id="{A1FD763D-1AF0-3D1F-3990-28E512E1F97A}"/>
              </a:ext>
            </a:extLst>
          </p:cNvPr>
          <p:cNvSpPr txBox="1"/>
          <p:nvPr/>
        </p:nvSpPr>
        <p:spPr>
          <a:xfrm>
            <a:off x="4383864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May</a:t>
            </a:r>
          </a:p>
        </p:txBody>
      </p:sp>
      <p:sp>
        <p:nvSpPr>
          <p:cNvPr id="46" name="Shape18_20220106_182657">
            <a:extLst>
              <a:ext uri="{FF2B5EF4-FFF2-40B4-BE49-F238E27FC236}">
                <a16:creationId xmlns:a16="http://schemas.microsoft.com/office/drawing/2014/main" id="{4027AC8D-C725-8554-B8A4-91D918CA4A41}"/>
              </a:ext>
            </a:extLst>
          </p:cNvPr>
          <p:cNvSpPr txBox="1"/>
          <p:nvPr/>
        </p:nvSpPr>
        <p:spPr>
          <a:xfrm>
            <a:off x="5278493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Jun</a:t>
            </a:r>
          </a:p>
        </p:txBody>
      </p:sp>
      <p:sp>
        <p:nvSpPr>
          <p:cNvPr id="47" name="Shape19_20220106_182657">
            <a:extLst>
              <a:ext uri="{FF2B5EF4-FFF2-40B4-BE49-F238E27FC236}">
                <a16:creationId xmlns:a16="http://schemas.microsoft.com/office/drawing/2014/main" id="{4ACE4401-DEFC-1CC9-7798-EE2D234274FE}"/>
              </a:ext>
            </a:extLst>
          </p:cNvPr>
          <p:cNvSpPr txBox="1"/>
          <p:nvPr/>
        </p:nvSpPr>
        <p:spPr>
          <a:xfrm>
            <a:off x="6173125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Jul</a:t>
            </a:r>
          </a:p>
        </p:txBody>
      </p:sp>
      <p:sp>
        <p:nvSpPr>
          <p:cNvPr id="48" name="Shape20_20220106_182657">
            <a:extLst>
              <a:ext uri="{FF2B5EF4-FFF2-40B4-BE49-F238E27FC236}">
                <a16:creationId xmlns:a16="http://schemas.microsoft.com/office/drawing/2014/main" id="{56442FB8-7E3D-DFA4-DC3B-6560636A79C3}"/>
              </a:ext>
            </a:extLst>
          </p:cNvPr>
          <p:cNvSpPr txBox="1"/>
          <p:nvPr/>
        </p:nvSpPr>
        <p:spPr>
          <a:xfrm>
            <a:off x="7067751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Aug</a:t>
            </a:r>
          </a:p>
        </p:txBody>
      </p:sp>
      <p:sp>
        <p:nvSpPr>
          <p:cNvPr id="49" name="Shape21_20220106_182657">
            <a:extLst>
              <a:ext uri="{FF2B5EF4-FFF2-40B4-BE49-F238E27FC236}">
                <a16:creationId xmlns:a16="http://schemas.microsoft.com/office/drawing/2014/main" id="{F34B6D3D-9D8A-92B1-DF8A-E06034F3AA68}"/>
              </a:ext>
            </a:extLst>
          </p:cNvPr>
          <p:cNvSpPr txBox="1"/>
          <p:nvPr/>
        </p:nvSpPr>
        <p:spPr>
          <a:xfrm>
            <a:off x="7962382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Sep</a:t>
            </a:r>
          </a:p>
        </p:txBody>
      </p:sp>
      <p:sp>
        <p:nvSpPr>
          <p:cNvPr id="50" name="Shape22_20220106_182657">
            <a:extLst>
              <a:ext uri="{FF2B5EF4-FFF2-40B4-BE49-F238E27FC236}">
                <a16:creationId xmlns:a16="http://schemas.microsoft.com/office/drawing/2014/main" id="{79360829-81AC-6ED3-3D7A-B7EA2D5B1F67}"/>
              </a:ext>
            </a:extLst>
          </p:cNvPr>
          <p:cNvSpPr txBox="1"/>
          <p:nvPr/>
        </p:nvSpPr>
        <p:spPr>
          <a:xfrm>
            <a:off x="8857011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Oct</a:t>
            </a:r>
          </a:p>
        </p:txBody>
      </p:sp>
      <p:sp>
        <p:nvSpPr>
          <p:cNvPr id="51" name="Shape23_20220106_182657">
            <a:extLst>
              <a:ext uri="{FF2B5EF4-FFF2-40B4-BE49-F238E27FC236}">
                <a16:creationId xmlns:a16="http://schemas.microsoft.com/office/drawing/2014/main" id="{1CFD85AE-699B-5053-C65C-F6667D3A33A0}"/>
              </a:ext>
            </a:extLst>
          </p:cNvPr>
          <p:cNvSpPr txBox="1"/>
          <p:nvPr/>
        </p:nvSpPr>
        <p:spPr>
          <a:xfrm>
            <a:off x="9751637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Nov</a:t>
            </a:r>
          </a:p>
        </p:txBody>
      </p:sp>
      <p:sp>
        <p:nvSpPr>
          <p:cNvPr id="52" name="Shape24_20220106_182657">
            <a:extLst>
              <a:ext uri="{FF2B5EF4-FFF2-40B4-BE49-F238E27FC236}">
                <a16:creationId xmlns:a16="http://schemas.microsoft.com/office/drawing/2014/main" id="{FCC0805A-E25C-17B9-E058-F6C28A4653DC}"/>
              </a:ext>
            </a:extLst>
          </p:cNvPr>
          <p:cNvSpPr txBox="1"/>
          <p:nvPr/>
        </p:nvSpPr>
        <p:spPr>
          <a:xfrm>
            <a:off x="10646265" y="5115341"/>
            <a:ext cx="72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01427">
              <a:defRPr/>
            </a:pPr>
            <a:r>
              <a:rPr lang="en-IN" sz="1400" b="1" dirty="0">
                <a:solidFill>
                  <a:schemeClr val="accent5"/>
                </a:solidFill>
              </a:rPr>
              <a:t>Dec</a:t>
            </a:r>
          </a:p>
        </p:txBody>
      </p:sp>
      <p:sp>
        <p:nvSpPr>
          <p:cNvPr id="53" name="Shape25_20220106_182657">
            <a:extLst>
              <a:ext uri="{FF2B5EF4-FFF2-40B4-BE49-F238E27FC236}">
                <a16:creationId xmlns:a16="http://schemas.microsoft.com/office/drawing/2014/main" id="{F53B438E-7018-D975-A5FA-271F3D4D8533}"/>
              </a:ext>
            </a:extLst>
          </p:cNvPr>
          <p:cNvSpPr txBox="1"/>
          <p:nvPr/>
        </p:nvSpPr>
        <p:spPr>
          <a:xfrm>
            <a:off x="3645371" y="5711809"/>
            <a:ext cx="170205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1501427">
              <a:defRPr/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54" name="Shape6_20220425_170157">
            <a:extLst>
              <a:ext uri="{FF2B5EF4-FFF2-40B4-BE49-F238E27FC236}">
                <a16:creationId xmlns:a16="http://schemas.microsoft.com/office/drawing/2014/main" id="{DE6A0C8B-4ED2-594B-CAB1-7384087B7DDB}"/>
              </a:ext>
            </a:extLst>
          </p:cNvPr>
          <p:cNvSpPr/>
          <p:nvPr/>
        </p:nvSpPr>
        <p:spPr>
          <a:xfrm>
            <a:off x="3391303" y="5751128"/>
            <a:ext cx="195863" cy="1983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56" name="Shape26_20220106_182657">
            <a:extLst>
              <a:ext uri="{FF2B5EF4-FFF2-40B4-BE49-F238E27FC236}">
                <a16:creationId xmlns:a16="http://schemas.microsoft.com/office/drawing/2014/main" id="{962CA6F9-48D5-B161-3CB4-5FECEB9377FE}"/>
              </a:ext>
            </a:extLst>
          </p:cNvPr>
          <p:cNvSpPr txBox="1"/>
          <p:nvPr/>
        </p:nvSpPr>
        <p:spPr>
          <a:xfrm>
            <a:off x="6042681" y="5711809"/>
            <a:ext cx="170205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1501427">
              <a:defRPr/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57" name="Shape0_20220425_170201">
            <a:extLst>
              <a:ext uri="{FF2B5EF4-FFF2-40B4-BE49-F238E27FC236}">
                <a16:creationId xmlns:a16="http://schemas.microsoft.com/office/drawing/2014/main" id="{CF18086A-8F79-CCB6-B981-CEEE3749A344}"/>
              </a:ext>
            </a:extLst>
          </p:cNvPr>
          <p:cNvSpPr/>
          <p:nvPr/>
        </p:nvSpPr>
        <p:spPr>
          <a:xfrm>
            <a:off x="5788615" y="5751128"/>
            <a:ext cx="195863" cy="1983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58" name="Shape27_20220106_182657">
            <a:extLst>
              <a:ext uri="{FF2B5EF4-FFF2-40B4-BE49-F238E27FC236}">
                <a16:creationId xmlns:a16="http://schemas.microsoft.com/office/drawing/2014/main" id="{7B72F30D-518C-F62A-7A2F-9B9734AC1A3E}"/>
              </a:ext>
            </a:extLst>
          </p:cNvPr>
          <p:cNvSpPr txBox="1"/>
          <p:nvPr/>
        </p:nvSpPr>
        <p:spPr>
          <a:xfrm>
            <a:off x="1742312" y="3410383"/>
            <a:ext cx="1531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59" name="Shape28_20220106_182657">
            <a:extLst>
              <a:ext uri="{FF2B5EF4-FFF2-40B4-BE49-F238E27FC236}">
                <a16:creationId xmlns:a16="http://schemas.microsoft.com/office/drawing/2014/main" id="{E0B1A95A-5338-113C-91D2-E2D93BEBDAAF}"/>
              </a:ext>
            </a:extLst>
          </p:cNvPr>
          <p:cNvSpPr txBox="1"/>
          <p:nvPr/>
        </p:nvSpPr>
        <p:spPr>
          <a:xfrm>
            <a:off x="3567909" y="2412771"/>
            <a:ext cx="1531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0" name="Shape29_20220106_182657">
            <a:extLst>
              <a:ext uri="{FF2B5EF4-FFF2-40B4-BE49-F238E27FC236}">
                <a16:creationId xmlns:a16="http://schemas.microsoft.com/office/drawing/2014/main" id="{340F5A32-A5E6-4545-6CAD-AB39C8FB633B}"/>
              </a:ext>
            </a:extLst>
          </p:cNvPr>
          <p:cNvSpPr txBox="1"/>
          <p:nvPr/>
        </p:nvSpPr>
        <p:spPr>
          <a:xfrm>
            <a:off x="7159884" y="3233077"/>
            <a:ext cx="1531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1" name="Shape30_20220106_182657">
            <a:extLst>
              <a:ext uri="{FF2B5EF4-FFF2-40B4-BE49-F238E27FC236}">
                <a16:creationId xmlns:a16="http://schemas.microsoft.com/office/drawing/2014/main" id="{BCC42C66-0176-C3D3-3B74-2F2F79263377}"/>
              </a:ext>
            </a:extLst>
          </p:cNvPr>
          <p:cNvSpPr txBox="1"/>
          <p:nvPr/>
        </p:nvSpPr>
        <p:spPr>
          <a:xfrm>
            <a:off x="8851414" y="2022517"/>
            <a:ext cx="1531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2" name="Shape31_20220106_182657">
            <a:extLst>
              <a:ext uri="{FF2B5EF4-FFF2-40B4-BE49-F238E27FC236}">
                <a16:creationId xmlns:a16="http://schemas.microsoft.com/office/drawing/2014/main" id="{E288EC04-26AC-73C9-1B40-84A174ACAB7E}"/>
              </a:ext>
            </a:extLst>
          </p:cNvPr>
          <p:cNvSpPr txBox="1"/>
          <p:nvPr/>
        </p:nvSpPr>
        <p:spPr>
          <a:xfrm>
            <a:off x="6369203" y="1333327"/>
            <a:ext cx="1531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IN"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3" name="Shape0_20210707_143722">
            <a:extLst>
              <a:ext uri="{FF2B5EF4-FFF2-40B4-BE49-F238E27FC236}">
                <a16:creationId xmlns:a16="http://schemas.microsoft.com/office/drawing/2014/main" id="{40C19E35-75D9-E4F9-FCBA-FDF9940EF91C}"/>
              </a:ext>
            </a:extLst>
          </p:cNvPr>
          <p:cNvSpPr/>
          <p:nvPr/>
        </p:nvSpPr>
        <p:spPr>
          <a:xfrm rot="16200000">
            <a:off x="1684231" y="3545888"/>
            <a:ext cx="125904" cy="136368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64" name="Shape0_20210707_143728">
            <a:extLst>
              <a:ext uri="{FF2B5EF4-FFF2-40B4-BE49-F238E27FC236}">
                <a16:creationId xmlns:a16="http://schemas.microsoft.com/office/drawing/2014/main" id="{6A357832-61B9-E0E3-66EF-93849A864777}"/>
              </a:ext>
            </a:extLst>
          </p:cNvPr>
          <p:cNvSpPr/>
          <p:nvPr/>
        </p:nvSpPr>
        <p:spPr>
          <a:xfrm rot="5400000" flipH="1">
            <a:off x="3104475" y="3479587"/>
            <a:ext cx="125904" cy="149628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65" name="Shape1_20210707_143736">
            <a:extLst>
              <a:ext uri="{FF2B5EF4-FFF2-40B4-BE49-F238E27FC236}">
                <a16:creationId xmlns:a16="http://schemas.microsoft.com/office/drawing/2014/main" id="{980E3C35-0BF9-77E0-CD51-DA80D5E22524}"/>
              </a:ext>
            </a:extLst>
          </p:cNvPr>
          <p:cNvSpPr/>
          <p:nvPr/>
        </p:nvSpPr>
        <p:spPr>
          <a:xfrm>
            <a:off x="2346417" y="4146056"/>
            <a:ext cx="169779" cy="163349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66" name="Shape1_20210707_143722">
            <a:extLst>
              <a:ext uri="{FF2B5EF4-FFF2-40B4-BE49-F238E27FC236}">
                <a16:creationId xmlns:a16="http://schemas.microsoft.com/office/drawing/2014/main" id="{BD12C624-A890-D67C-F33A-E0AE6DBC4D02}"/>
              </a:ext>
            </a:extLst>
          </p:cNvPr>
          <p:cNvSpPr/>
          <p:nvPr/>
        </p:nvSpPr>
        <p:spPr>
          <a:xfrm rot="16200000">
            <a:off x="3719288" y="2268557"/>
            <a:ext cx="125904" cy="178919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67" name="Shape1_20210707_143728">
            <a:extLst>
              <a:ext uri="{FF2B5EF4-FFF2-40B4-BE49-F238E27FC236}">
                <a16:creationId xmlns:a16="http://schemas.microsoft.com/office/drawing/2014/main" id="{D50A7E30-D68F-A79C-B9FE-303D5D3A9EB6}"/>
              </a:ext>
            </a:extLst>
          </p:cNvPr>
          <p:cNvSpPr/>
          <p:nvPr/>
        </p:nvSpPr>
        <p:spPr>
          <a:xfrm rot="5400000" flipH="1">
            <a:off x="5149839" y="2627198"/>
            <a:ext cx="125904" cy="107191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68" name="Shape2_20210707_143736">
            <a:extLst>
              <a:ext uri="{FF2B5EF4-FFF2-40B4-BE49-F238E27FC236}">
                <a16:creationId xmlns:a16="http://schemas.microsoft.com/office/drawing/2014/main" id="{F06B9F2E-F7E6-434F-6C42-E898DBE22029}"/>
              </a:ext>
            </a:extLst>
          </p:cNvPr>
          <p:cNvSpPr/>
          <p:nvPr/>
        </p:nvSpPr>
        <p:spPr>
          <a:xfrm>
            <a:off x="4603970" y="3081482"/>
            <a:ext cx="169779" cy="163349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69" name="Shape2_20210707_143722">
            <a:extLst>
              <a:ext uri="{FF2B5EF4-FFF2-40B4-BE49-F238E27FC236}">
                <a16:creationId xmlns:a16="http://schemas.microsoft.com/office/drawing/2014/main" id="{E8437F99-1B5C-9315-158A-4E0B77309B01}"/>
              </a:ext>
            </a:extLst>
          </p:cNvPr>
          <p:cNvSpPr/>
          <p:nvPr/>
        </p:nvSpPr>
        <p:spPr>
          <a:xfrm rot="16200000">
            <a:off x="6567205" y="961977"/>
            <a:ext cx="125904" cy="212107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70" name="Shape2_20210707_143728">
            <a:extLst>
              <a:ext uri="{FF2B5EF4-FFF2-40B4-BE49-F238E27FC236}">
                <a16:creationId xmlns:a16="http://schemas.microsoft.com/office/drawing/2014/main" id="{A016648B-327B-F4E2-7C7A-16BC22AC91FF}"/>
              </a:ext>
            </a:extLst>
          </p:cNvPr>
          <p:cNvSpPr/>
          <p:nvPr/>
        </p:nvSpPr>
        <p:spPr>
          <a:xfrm rot="5400000" flipH="1">
            <a:off x="7997810" y="1663434"/>
            <a:ext cx="125904" cy="71816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71" name="Shape3_20210707_143736">
            <a:extLst>
              <a:ext uri="{FF2B5EF4-FFF2-40B4-BE49-F238E27FC236}">
                <a16:creationId xmlns:a16="http://schemas.microsoft.com/office/drawing/2014/main" id="{74455FED-5578-FCC4-21BF-B32BE0234BDE}"/>
              </a:ext>
            </a:extLst>
          </p:cNvPr>
          <p:cNvSpPr/>
          <p:nvPr/>
        </p:nvSpPr>
        <p:spPr>
          <a:xfrm>
            <a:off x="7617826" y="1940843"/>
            <a:ext cx="169779" cy="163349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72" name="Shape3_20210707_143722">
            <a:extLst>
              <a:ext uri="{FF2B5EF4-FFF2-40B4-BE49-F238E27FC236}">
                <a16:creationId xmlns:a16="http://schemas.microsoft.com/office/drawing/2014/main" id="{5F0413B4-3B78-7D7B-B90C-D7CACF9B677E}"/>
              </a:ext>
            </a:extLst>
          </p:cNvPr>
          <p:cNvSpPr/>
          <p:nvPr/>
        </p:nvSpPr>
        <p:spPr>
          <a:xfrm rot="16200000">
            <a:off x="9352578" y="1467804"/>
            <a:ext cx="125904" cy="250746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73" name="Shape3_20210707_143728">
            <a:extLst>
              <a:ext uri="{FF2B5EF4-FFF2-40B4-BE49-F238E27FC236}">
                <a16:creationId xmlns:a16="http://schemas.microsoft.com/office/drawing/2014/main" id="{318AE8C4-BAF7-8D93-EB0A-83C6E522ECA3}"/>
              </a:ext>
            </a:extLst>
          </p:cNvPr>
          <p:cNvSpPr/>
          <p:nvPr/>
        </p:nvSpPr>
        <p:spPr>
          <a:xfrm rot="5400000" flipH="1">
            <a:off x="10785852" y="2541993"/>
            <a:ext cx="125904" cy="35908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74" name="Shape4_20210707_143736">
            <a:extLst>
              <a:ext uri="{FF2B5EF4-FFF2-40B4-BE49-F238E27FC236}">
                <a16:creationId xmlns:a16="http://schemas.microsoft.com/office/drawing/2014/main" id="{7C6E6341-C92B-F13F-3FF1-93899C2C4E8A}"/>
              </a:ext>
            </a:extLst>
          </p:cNvPr>
          <p:cNvSpPr/>
          <p:nvPr/>
        </p:nvSpPr>
        <p:spPr>
          <a:xfrm>
            <a:off x="10585414" y="2639864"/>
            <a:ext cx="169779" cy="163349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75" name="Shape4_20210707_143722">
            <a:extLst>
              <a:ext uri="{FF2B5EF4-FFF2-40B4-BE49-F238E27FC236}">
                <a16:creationId xmlns:a16="http://schemas.microsoft.com/office/drawing/2014/main" id="{5BA280C9-F164-AD17-14A0-4B34FDAC608E}"/>
              </a:ext>
            </a:extLst>
          </p:cNvPr>
          <p:cNvSpPr/>
          <p:nvPr/>
        </p:nvSpPr>
        <p:spPr>
          <a:xfrm rot="16200000">
            <a:off x="6852659" y="3598249"/>
            <a:ext cx="125904" cy="72904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76" name="Shape4_20210707_143728">
            <a:extLst>
              <a:ext uri="{FF2B5EF4-FFF2-40B4-BE49-F238E27FC236}">
                <a16:creationId xmlns:a16="http://schemas.microsoft.com/office/drawing/2014/main" id="{94EAD0CD-5013-E09E-8F92-763891A8E9B7}"/>
              </a:ext>
            </a:extLst>
          </p:cNvPr>
          <p:cNvSpPr/>
          <p:nvPr/>
        </p:nvSpPr>
        <p:spPr>
          <a:xfrm rot="5400000" flipH="1">
            <a:off x="8272535" y="2882263"/>
            <a:ext cx="125904" cy="216103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77" name="Shape0_20210707_143736">
            <a:extLst>
              <a:ext uri="{FF2B5EF4-FFF2-40B4-BE49-F238E27FC236}">
                <a16:creationId xmlns:a16="http://schemas.microsoft.com/office/drawing/2014/main" id="{007DBDDA-BEBD-AF0C-1080-E957D8481AE3}"/>
              </a:ext>
            </a:extLst>
          </p:cNvPr>
          <p:cNvSpPr/>
          <p:nvPr/>
        </p:nvSpPr>
        <p:spPr>
          <a:xfrm>
            <a:off x="7171118" y="3881101"/>
            <a:ext cx="169779" cy="163349"/>
          </a:xfrm>
          <a:prstGeom prst="ellipse">
            <a:avLst/>
          </a:prstGeom>
          <a:solidFill>
            <a:srgbClr val="FFFFFF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78" name="Shape32_20220106_182657">
            <a:extLst>
              <a:ext uri="{FF2B5EF4-FFF2-40B4-BE49-F238E27FC236}">
                <a16:creationId xmlns:a16="http://schemas.microsoft.com/office/drawing/2014/main" id="{41BB7E76-01CF-B6A7-620B-F358E0CE16D6}"/>
              </a:ext>
            </a:extLst>
          </p:cNvPr>
          <p:cNvSpPr txBox="1"/>
          <p:nvPr/>
        </p:nvSpPr>
        <p:spPr>
          <a:xfrm>
            <a:off x="1665736" y="3680710"/>
            <a:ext cx="1684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79" name="Shape0_20220106_182657">
            <a:extLst>
              <a:ext uri="{FF2B5EF4-FFF2-40B4-BE49-F238E27FC236}">
                <a16:creationId xmlns:a16="http://schemas.microsoft.com/office/drawing/2014/main" id="{ECE841DA-7C74-5F4F-B51A-A6247232BF21}"/>
              </a:ext>
            </a:extLst>
          </p:cNvPr>
          <p:cNvSpPr txBox="1"/>
          <p:nvPr/>
        </p:nvSpPr>
        <p:spPr>
          <a:xfrm>
            <a:off x="3491334" y="2683098"/>
            <a:ext cx="1684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80" name="Shape33_20220106_182657">
            <a:extLst>
              <a:ext uri="{FF2B5EF4-FFF2-40B4-BE49-F238E27FC236}">
                <a16:creationId xmlns:a16="http://schemas.microsoft.com/office/drawing/2014/main" id="{62BA9218-DD60-A859-A34E-093F54C0DA37}"/>
              </a:ext>
            </a:extLst>
          </p:cNvPr>
          <p:cNvSpPr txBox="1"/>
          <p:nvPr/>
        </p:nvSpPr>
        <p:spPr>
          <a:xfrm>
            <a:off x="7083312" y="3503405"/>
            <a:ext cx="1684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81" name="Shape34_20220106_182657">
            <a:extLst>
              <a:ext uri="{FF2B5EF4-FFF2-40B4-BE49-F238E27FC236}">
                <a16:creationId xmlns:a16="http://schemas.microsoft.com/office/drawing/2014/main" id="{EB890AB1-8E77-FF41-9E0D-7A6DD84CC11B}"/>
              </a:ext>
            </a:extLst>
          </p:cNvPr>
          <p:cNvSpPr txBox="1"/>
          <p:nvPr/>
        </p:nvSpPr>
        <p:spPr>
          <a:xfrm>
            <a:off x="8774835" y="2292843"/>
            <a:ext cx="1684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82" name="Shape35_20220106_182657">
            <a:extLst>
              <a:ext uri="{FF2B5EF4-FFF2-40B4-BE49-F238E27FC236}">
                <a16:creationId xmlns:a16="http://schemas.microsoft.com/office/drawing/2014/main" id="{CB4E8701-AC3C-582F-6114-D13AA8CA5327}"/>
              </a:ext>
            </a:extLst>
          </p:cNvPr>
          <p:cNvSpPr txBox="1"/>
          <p:nvPr/>
        </p:nvSpPr>
        <p:spPr>
          <a:xfrm>
            <a:off x="6292627" y="1603652"/>
            <a:ext cx="1684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01427">
              <a:defRPr/>
            </a:pPr>
            <a:r>
              <a:rPr lang="en-IN" sz="14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26533889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7990</TotalTime>
  <Words>40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464</cp:revision>
  <dcterms:created xsi:type="dcterms:W3CDTF">2021-03-31T02:49:57Z</dcterms:created>
  <dcterms:modified xsi:type="dcterms:W3CDTF">2025-10-16T10:51:43Z</dcterms:modified>
  <cp:category/>
</cp:coreProperties>
</file>