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slideLayout" Target="../slideLayouts/slideLayout1.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slideLayout" Target="../slideLayouts/slideLayout1.xml"/><Relationship Id="rId2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slideLayout" Target="../slideLayouts/slideLayout1.xml"/><Relationship Id="rId1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slideLayout" Target="../slideLayouts/slideLayout1.xml"/><Relationship Id="rId8"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7"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png"/><Relationship Id="rId24" Type="http://schemas.openxmlformats.org/officeDocument/2006/relationships/image" Target="../media/image-24-24.png"/><Relationship Id="rId25" Type="http://schemas.openxmlformats.org/officeDocument/2006/relationships/image" Target="../media/image-24-25.png"/><Relationship Id="rId26" Type="http://schemas.openxmlformats.org/officeDocument/2006/relationships/image" Target="../media/image-24-26.png"/><Relationship Id="rId27" Type="http://schemas.openxmlformats.org/officeDocument/2006/relationships/image" Target="../media/image-24-27.png"/><Relationship Id="rId28" Type="http://schemas.openxmlformats.org/officeDocument/2006/relationships/image" Target="../media/image-24-28.png"/><Relationship Id="rId29" Type="http://schemas.openxmlformats.org/officeDocument/2006/relationships/image" Target="../media/image-24-29.png"/><Relationship Id="rId30" Type="http://schemas.openxmlformats.org/officeDocument/2006/relationships/image" Target="../media/image-24-30.png"/><Relationship Id="rId31" Type="http://schemas.openxmlformats.org/officeDocument/2006/relationships/image" Target="../media/image-24-31.png"/><Relationship Id="rId32" Type="http://schemas.openxmlformats.org/officeDocument/2006/relationships/image" Target="../media/image-24-32.png"/><Relationship Id="rId33" Type="http://schemas.openxmlformats.org/officeDocument/2006/relationships/image" Target="../media/image-24-33.png"/><Relationship Id="rId34" Type="http://schemas.openxmlformats.org/officeDocument/2006/relationships/image" Target="../media/image-24-34.png"/><Relationship Id="rId35" Type="http://schemas.openxmlformats.org/officeDocument/2006/relationships/image" Target="../media/image-24-35.png"/><Relationship Id="rId36" Type="http://schemas.openxmlformats.org/officeDocument/2006/relationships/image" Target="../media/image-24-36.png"/><Relationship Id="rId38" Type="http://schemas.openxmlformats.org/officeDocument/2006/relationships/slideLayout" Target="../slideLayouts/slideLayout1.xml"/><Relationship Id="rId3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4" Type="http://schemas.openxmlformats.org/officeDocument/2006/relationships/image" Target="../media/image-25-3.png"/><Relationship Id="rId5" Type="http://schemas.openxmlformats.org/officeDocument/2006/relationships/image" Target="../media/image-25-4.png"/><Relationship Id="rId6" Type="http://schemas.openxmlformats.org/officeDocument/2006/relationships/slideLayout" Target="../slideLayouts/slideLayout1.xml"/><Relationship Id="rId7"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slideLayout" Target="../slideLayouts/slideLayout1.xml"/><Relationship Id="rId1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87898" y="3289300"/>
            <a:ext cx="15343518" cy="7353300"/>
          </a:xfrm>
          <a:prstGeom prst="rect">
            <a:avLst/>
          </a:prstGeom>
          <a:noFill/>
          <a:ln w="76200">
            <a:solidFill>
              <a:srgbClr val="FFFFFF">
                <a:alpha val="40000"/>
              </a:srgbClr>
            </a:solidFill>
            <a:prstDash val="solid"/>
          </a:ln>
        </p:spPr>
      </p:sp>
      <p:sp>
        <p:nvSpPr>
          <p:cNvPr id="4" name="Text 1"/>
          <p:cNvSpPr/>
          <p:nvPr/>
        </p:nvSpPr>
        <p:spPr>
          <a:xfrm>
            <a:off x="3505638" y="4889500"/>
            <a:ext cx="9039296"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ROBOTICS</a:t>
            </a:r>
            <a:endParaRPr lang="en-US" sz="12800" dirty="0"/>
          </a:p>
        </p:txBody>
      </p:sp>
      <p:sp>
        <p:nvSpPr>
          <p:cNvPr id="5" name="Text 2"/>
          <p:cNvSpPr/>
          <p:nvPr/>
        </p:nvSpPr>
        <p:spPr>
          <a:xfrm>
            <a:off x="3607251" y="7073900"/>
            <a:ext cx="9250990" cy="27093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6" name="Shape 3"/>
          <p:cNvSpPr/>
          <p:nvPr/>
        </p:nvSpPr>
        <p:spPr>
          <a:xfrm>
            <a:off x="23370921" y="10515600"/>
            <a:ext cx="1016127" cy="3200400"/>
          </a:xfrm>
          <a:prstGeom prst="rect">
            <a:avLst/>
          </a:prstGeom>
          <a:noFill/>
          <a:ln/>
        </p:spPr>
      </p:sp>
      <p:pic>
        <p:nvPicPr>
          <p:cNvPr id="7"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8" name="Image 2" descr="preencoded.png">    </p:cNvPr>
          <p:cNvPicPr>
            <a:picLocks noChangeAspect="1"/>
          </p:cNvPicPr>
          <p:nvPr/>
        </p:nvPicPr>
        <p:blipFill>
          <a:blip r:embed="rId3"/>
          <a:stretch>
            <a:fillRect/>
          </a:stretch>
        </p:blipFill>
        <p:spPr>
          <a:xfrm>
            <a:off x="14009851" y="1536700"/>
            <a:ext cx="7951194" cy="11874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778222" y="469900"/>
            <a:ext cx="7845347" cy="1557867"/>
          </a:xfrm>
          <a:prstGeom prst="rect">
            <a:avLst/>
          </a:prstGeom>
          <a:noFill/>
          <a:ln/>
        </p:spPr>
        <p:txBody>
          <a:bodyPr wrap="square" lIns="0" tIns="0" rIns="0" bIns="0" rtlCol="0" anchor="t"/>
          <a:lstStyle/>
          <a:p>
            <a:pPr algn="l"/>
            <a:r>
              <a:rPr lang="en-US" sz="8000" dirty="0">
                <a:solidFill>
                  <a:srgbClr val="272727">
                    <a:alpha val="100000"/>
                  </a:srgbClr>
                </a:solidFill>
                <a:latin typeface="Russo One Regular" pitchFamily="34" charset="0"/>
                <a:ea typeface="Russo One Regular" pitchFamily="34" charset="-122"/>
                <a:cs typeface="Russo One Regular" pitchFamily="34" charset="-120"/>
              </a:rPr>
              <a:t>PRICING PLAN</a:t>
            </a:r>
            <a:endParaRPr lang="en-US" sz="8000" dirty="0"/>
          </a:p>
        </p:txBody>
      </p:sp>
      <p:sp>
        <p:nvSpPr>
          <p:cNvPr id="6" name="Shape 2"/>
          <p:cNvSpPr/>
          <p:nvPr/>
        </p:nvSpPr>
        <p:spPr>
          <a:xfrm>
            <a:off x="1778222" y="2400300"/>
            <a:ext cx="20843305" cy="10211035"/>
          </a:xfrm>
          <a:prstGeom prst="rect">
            <a:avLst/>
          </a:prstGeom>
          <a:noFill/>
          <a:ln/>
        </p:spPr>
      </p:sp>
      <p:sp>
        <p:nvSpPr>
          <p:cNvPr id="7" name="Shape 3"/>
          <p:cNvSpPr/>
          <p:nvPr/>
        </p:nvSpPr>
        <p:spPr>
          <a:xfrm>
            <a:off x="1778222" y="2400300"/>
            <a:ext cx="6439705" cy="10211035"/>
          </a:xfrm>
          <a:prstGeom prst="roundRect">
            <a:avLst>
              <a:gd name="adj" fmla="val 3124"/>
            </a:avLst>
          </a:prstGeom>
          <a:noFill/>
          <a:ln w="50800">
            <a:solidFill>
              <a:srgbClr val="000000"/>
            </a:solidFill>
            <a:prstDash val="solid"/>
          </a:ln>
        </p:spPr>
      </p:sp>
      <p:pic>
        <p:nvPicPr>
          <p:cNvPr id="8" name="Image 2" descr="preencoded.png">    </p:cNvPr>
          <p:cNvPicPr>
            <a:picLocks noChangeAspect="1"/>
          </p:cNvPicPr>
          <p:nvPr/>
        </p:nvPicPr>
        <p:blipFill>
          <a:blip r:embed="rId3"/>
          <a:stretch>
            <a:fillRect/>
          </a:stretch>
        </p:blipFill>
        <p:spPr>
          <a:xfrm>
            <a:off x="4336649" y="2857500"/>
            <a:ext cx="1322850" cy="1625836"/>
          </a:xfrm>
          <a:prstGeom prst="rect">
            <a:avLst/>
          </a:prstGeom>
        </p:spPr>
      </p:pic>
      <p:sp>
        <p:nvSpPr>
          <p:cNvPr id="9" name="Text 4"/>
          <p:cNvSpPr/>
          <p:nvPr/>
        </p:nvSpPr>
        <p:spPr>
          <a:xfrm>
            <a:off x="3937492" y="4788136"/>
            <a:ext cx="2121165" cy="939800"/>
          </a:xfrm>
          <a:prstGeom prst="rect">
            <a:avLst/>
          </a:prstGeom>
          <a:noFill/>
          <a:ln/>
        </p:spPr>
        <p:txBody>
          <a:bodyPr wrap="square" lIns="0" tIns="0" rIns="0" bIns="0" rtlCol="0" anchor="t"/>
          <a:lstStyle/>
          <a:p>
            <a:pPr algn="ctr"/>
            <a:r>
              <a:rPr lang="en-US" sz="4800" dirty="0">
                <a:solidFill>
                  <a:srgbClr val="000000">
                    <a:alpha val="100000"/>
                  </a:srgbClr>
                </a:solidFill>
                <a:latin typeface="Russo One Regular" pitchFamily="34" charset="0"/>
                <a:ea typeface="Russo One Regular" pitchFamily="34" charset="-122"/>
                <a:cs typeface="Russo One Regular" pitchFamily="34" charset="-120"/>
              </a:rPr>
              <a:t>BASIC</a:t>
            </a:r>
            <a:endParaRPr lang="en-US" sz="4800" dirty="0"/>
          </a:p>
        </p:txBody>
      </p:sp>
      <p:sp>
        <p:nvSpPr>
          <p:cNvPr id="10" name="Text 5"/>
          <p:cNvSpPr/>
          <p:nvPr/>
        </p:nvSpPr>
        <p:spPr>
          <a:xfrm>
            <a:off x="2235479" y="5829536"/>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1" name="Text 6"/>
          <p:cNvSpPr/>
          <p:nvPr/>
        </p:nvSpPr>
        <p:spPr>
          <a:xfrm>
            <a:off x="3099187" y="11417536"/>
            <a:ext cx="3797775" cy="939800"/>
          </a:xfrm>
          <a:prstGeom prst="rect">
            <a:avLst/>
          </a:prstGeom>
          <a:noFill/>
          <a:ln/>
        </p:spPr>
        <p:txBody>
          <a:bodyPr wrap="square" lIns="0" tIns="0" rIns="0" bIns="0" rtlCol="0" anchor="t"/>
          <a:lstStyle/>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$10/MONTH</a:t>
            </a:r>
            <a:endParaRPr lang="en-US" sz="4800" dirty="0"/>
          </a:p>
        </p:txBody>
      </p:sp>
      <p:sp>
        <p:nvSpPr>
          <p:cNvPr id="12" name="Shape 7"/>
          <p:cNvSpPr/>
          <p:nvPr/>
        </p:nvSpPr>
        <p:spPr>
          <a:xfrm>
            <a:off x="8980022" y="2400300"/>
            <a:ext cx="6439705" cy="10210800"/>
          </a:xfrm>
          <a:prstGeom prst="roundRect">
            <a:avLst>
              <a:gd name="adj" fmla="val 3124"/>
            </a:avLst>
          </a:prstGeom>
          <a:noFill/>
          <a:ln w="50800">
            <a:solidFill>
              <a:srgbClr val="000000"/>
            </a:solidFill>
            <a:prstDash val="solid"/>
          </a:ln>
        </p:spPr>
      </p:sp>
      <p:pic>
        <p:nvPicPr>
          <p:cNvPr id="13" name="Image 3" descr="preencoded.png">    </p:cNvPr>
          <p:cNvPicPr>
            <a:picLocks noChangeAspect="1"/>
          </p:cNvPicPr>
          <p:nvPr/>
        </p:nvPicPr>
        <p:blipFill>
          <a:blip r:embed="rId4"/>
          <a:stretch>
            <a:fillRect/>
          </a:stretch>
        </p:blipFill>
        <p:spPr>
          <a:xfrm>
            <a:off x="11521841" y="2857500"/>
            <a:ext cx="1356068" cy="1625600"/>
          </a:xfrm>
          <a:prstGeom prst="rect">
            <a:avLst/>
          </a:prstGeom>
        </p:spPr>
      </p:pic>
      <p:sp>
        <p:nvSpPr>
          <p:cNvPr id="14" name="Text 8"/>
          <p:cNvSpPr/>
          <p:nvPr/>
        </p:nvSpPr>
        <p:spPr>
          <a:xfrm>
            <a:off x="11202800" y="4787900"/>
            <a:ext cx="1994149" cy="939800"/>
          </a:xfrm>
          <a:prstGeom prst="rect">
            <a:avLst/>
          </a:prstGeom>
          <a:noFill/>
          <a:ln/>
        </p:spPr>
        <p:txBody>
          <a:bodyPr wrap="square" lIns="0" tIns="0" rIns="0" bIns="0" rtlCol="0" anchor="t"/>
          <a:lstStyle/>
          <a:p>
            <a:pPr algn="ctr"/>
            <a:r>
              <a:rPr lang="en-US" sz="4800" dirty="0">
                <a:solidFill>
                  <a:srgbClr val="000000">
                    <a:alpha val="100000"/>
                  </a:srgbClr>
                </a:solidFill>
                <a:latin typeface="Russo One Regular" pitchFamily="34" charset="0"/>
                <a:ea typeface="Russo One Regular" pitchFamily="34" charset="-122"/>
                <a:cs typeface="Russo One Regular" pitchFamily="34" charset="-120"/>
              </a:rPr>
              <a:t>ELITE</a:t>
            </a:r>
            <a:endParaRPr lang="en-US" sz="4800" dirty="0"/>
          </a:p>
        </p:txBody>
      </p:sp>
      <p:sp>
        <p:nvSpPr>
          <p:cNvPr id="15" name="Text 9"/>
          <p:cNvSpPr/>
          <p:nvPr/>
        </p:nvSpPr>
        <p:spPr>
          <a:xfrm>
            <a:off x="9437280" y="58293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6" name="Text 10"/>
          <p:cNvSpPr/>
          <p:nvPr/>
        </p:nvSpPr>
        <p:spPr>
          <a:xfrm>
            <a:off x="10243830" y="11417300"/>
            <a:ext cx="3912089" cy="939800"/>
          </a:xfrm>
          <a:prstGeom prst="rect">
            <a:avLst/>
          </a:prstGeom>
          <a:noFill/>
          <a:ln/>
        </p:spPr>
        <p:txBody>
          <a:bodyPr wrap="square" lIns="0" tIns="0" rIns="0" bIns="0" rtlCol="0" anchor="t"/>
          <a:lstStyle/>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$50/MONTH</a:t>
            </a:r>
            <a:endParaRPr lang="en-US" sz="4800" dirty="0"/>
          </a:p>
        </p:txBody>
      </p:sp>
      <p:sp>
        <p:nvSpPr>
          <p:cNvPr id="17" name="Shape 11"/>
          <p:cNvSpPr/>
          <p:nvPr/>
        </p:nvSpPr>
        <p:spPr>
          <a:xfrm>
            <a:off x="16181822" y="2400300"/>
            <a:ext cx="6439705" cy="10210800"/>
          </a:xfrm>
          <a:prstGeom prst="roundRect">
            <a:avLst>
              <a:gd name="adj" fmla="val 3124"/>
            </a:avLst>
          </a:prstGeom>
          <a:noFill/>
          <a:ln w="50800">
            <a:solidFill>
              <a:srgbClr val="000000"/>
            </a:solidFill>
            <a:prstDash val="solid"/>
          </a:ln>
        </p:spPr>
      </p:sp>
      <p:pic>
        <p:nvPicPr>
          <p:cNvPr id="18" name="Image 4" descr="preencoded.png">    </p:cNvPr>
          <p:cNvPicPr>
            <a:picLocks noChangeAspect="1"/>
          </p:cNvPicPr>
          <p:nvPr/>
        </p:nvPicPr>
        <p:blipFill>
          <a:blip r:embed="rId5"/>
          <a:stretch>
            <a:fillRect/>
          </a:stretch>
        </p:blipFill>
        <p:spPr>
          <a:xfrm>
            <a:off x="18539669" y="2857500"/>
            <a:ext cx="1724011" cy="1625600"/>
          </a:xfrm>
          <a:prstGeom prst="rect">
            <a:avLst/>
          </a:prstGeom>
        </p:spPr>
      </p:pic>
      <p:sp>
        <p:nvSpPr>
          <p:cNvPr id="19" name="Text 12"/>
          <p:cNvSpPr/>
          <p:nvPr/>
        </p:nvSpPr>
        <p:spPr>
          <a:xfrm>
            <a:off x="17432929" y="4787900"/>
            <a:ext cx="3937492" cy="939800"/>
          </a:xfrm>
          <a:prstGeom prst="rect">
            <a:avLst/>
          </a:prstGeom>
          <a:noFill/>
          <a:ln/>
        </p:spPr>
        <p:txBody>
          <a:bodyPr wrap="square" lIns="0" tIns="0" rIns="0" bIns="0" rtlCol="0" anchor="t"/>
          <a:lstStyle/>
          <a:p>
            <a:pPr algn="ctr"/>
            <a:r>
              <a:rPr lang="en-US" sz="4800" dirty="0">
                <a:solidFill>
                  <a:srgbClr val="000000">
                    <a:alpha val="100000"/>
                  </a:srgbClr>
                </a:solidFill>
                <a:latin typeface="Russo One Regular" pitchFamily="34" charset="0"/>
                <a:ea typeface="Russo One Regular" pitchFamily="34" charset="-122"/>
                <a:cs typeface="Russo One Regular" pitchFamily="34" charset="-120"/>
              </a:rPr>
              <a:t>LEGENDARY</a:t>
            </a:r>
            <a:endParaRPr lang="en-US" sz="4800" dirty="0"/>
          </a:p>
        </p:txBody>
      </p:sp>
      <p:sp>
        <p:nvSpPr>
          <p:cNvPr id="20" name="Text 13"/>
          <p:cNvSpPr/>
          <p:nvPr/>
        </p:nvSpPr>
        <p:spPr>
          <a:xfrm>
            <a:off x="16639080" y="58293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1" name="Text 14"/>
          <p:cNvSpPr/>
          <p:nvPr/>
        </p:nvSpPr>
        <p:spPr>
          <a:xfrm>
            <a:off x="17299562" y="11417300"/>
            <a:ext cx="4204225" cy="939800"/>
          </a:xfrm>
          <a:prstGeom prst="rect">
            <a:avLst/>
          </a:prstGeom>
          <a:noFill/>
          <a:ln/>
        </p:spPr>
        <p:txBody>
          <a:bodyPr wrap="square" lIns="0" tIns="0" rIns="0" bIns="0" rtlCol="0" anchor="t"/>
          <a:lstStyle/>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752819" y="1346200"/>
            <a:ext cx="20881410" cy="11010900"/>
          </a:xfrm>
          <a:prstGeom prst="rect">
            <a:avLst/>
          </a:prstGeom>
        </p:spPr>
      </p:pic>
      <p:pic>
        <p:nvPicPr>
          <p:cNvPr id="6" name="Image 3" descr="preencoded.png">    </p:cNvPr>
          <p:cNvPicPr>
            <a:picLocks noChangeAspect="1"/>
          </p:cNvPicPr>
          <p:nvPr/>
        </p:nvPicPr>
        <p:blipFill>
          <a:blip r:embed="rId4"/>
          <a:stretch>
            <a:fillRect/>
          </a:stretch>
        </p:blipFill>
        <p:spPr>
          <a:xfrm>
            <a:off x="1752819" y="1346200"/>
            <a:ext cx="5639505" cy="11010900"/>
          </a:xfrm>
          <a:prstGeom prst="rect">
            <a:avLst/>
          </a:prstGeom>
        </p:spPr>
      </p:pic>
      <p:sp>
        <p:nvSpPr>
          <p:cNvPr id="7" name="Shape 1"/>
          <p:cNvSpPr/>
          <p:nvPr/>
        </p:nvSpPr>
        <p:spPr>
          <a:xfrm>
            <a:off x="1752819" y="1346200"/>
            <a:ext cx="5639505" cy="5638800"/>
          </a:xfrm>
          <a:prstGeom prst="roundRect">
            <a:avLst>
              <a:gd name="adj" fmla="val 75081"/>
            </a:avLst>
          </a:prstGeom>
          <a:solidFill>
            <a:srgbClr val="FFFFFF">
              <a:alpha val="100000"/>
            </a:srgbClr>
          </a:solidFill>
          <a:ln/>
        </p:spPr>
      </p:sp>
      <p:sp>
        <p:nvSpPr>
          <p:cNvPr id="8" name="Text 2"/>
          <p:cNvSpPr/>
          <p:nvPr/>
        </p:nvSpPr>
        <p:spPr>
          <a:xfrm>
            <a:off x="3550094" y="2330450"/>
            <a:ext cx="3061083" cy="4686300"/>
          </a:xfrm>
          <a:prstGeom prst="rect">
            <a:avLst/>
          </a:prstGeom>
          <a:noFill/>
          <a:ln/>
        </p:spPr>
        <p:txBody>
          <a:bodyPr wrap="square" lIns="0" tIns="0" rIns="0" bIns="0" rtlCol="0" anchor="t"/>
          <a:lstStyle/>
          <a:p>
            <a:pPr algn="l"/>
            <a:r>
              <a:rPr lang="en-US" sz="24000" dirty="0">
                <a:solidFill>
                  <a:srgbClr val="000000">
                    <a:alpha val="100000"/>
                  </a:srgbClr>
                </a:solidFill>
                <a:latin typeface="Russo One Regular" pitchFamily="34" charset="0"/>
                <a:ea typeface="Russo One Regular" pitchFamily="34" charset="-122"/>
                <a:cs typeface="Russo One Regular" pitchFamily="34" charset="-120"/>
              </a:rPr>
              <a:t>S</a:t>
            </a:r>
            <a:endParaRPr lang="en-US" sz="24000" dirty="0"/>
          </a:p>
        </p:txBody>
      </p:sp>
      <p:sp>
        <p:nvSpPr>
          <p:cNvPr id="9" name="Shape 3"/>
          <p:cNvSpPr/>
          <p:nvPr/>
        </p:nvSpPr>
        <p:spPr>
          <a:xfrm>
            <a:off x="2286286" y="7874000"/>
            <a:ext cx="4572572" cy="4343400"/>
          </a:xfrm>
          <a:prstGeom prst="rect">
            <a:avLst/>
          </a:prstGeom>
          <a:noFill/>
          <a:ln/>
        </p:spPr>
      </p:sp>
      <p:sp>
        <p:nvSpPr>
          <p:cNvPr id="10" name="Shape 4"/>
          <p:cNvSpPr/>
          <p:nvPr/>
        </p:nvSpPr>
        <p:spPr>
          <a:xfrm>
            <a:off x="2286286" y="7874000"/>
            <a:ext cx="4572572" cy="1968500"/>
          </a:xfrm>
          <a:prstGeom prst="rect">
            <a:avLst/>
          </a:prstGeom>
          <a:noFill/>
          <a:ln/>
        </p:spPr>
      </p:sp>
      <p:sp>
        <p:nvSpPr>
          <p:cNvPr id="11" name="Shape 5"/>
          <p:cNvSpPr/>
          <p:nvPr/>
        </p:nvSpPr>
        <p:spPr>
          <a:xfrm>
            <a:off x="2286286" y="7874000"/>
            <a:ext cx="4572572" cy="1968500"/>
          </a:xfrm>
          <a:prstGeom prst="rect">
            <a:avLst/>
          </a:prstGeom>
          <a:noFill/>
          <a:ln/>
        </p:spPr>
      </p:sp>
      <p:sp>
        <p:nvSpPr>
          <p:cNvPr id="12" name="Text 6"/>
          <p:cNvSpPr/>
          <p:nvPr/>
        </p:nvSpPr>
        <p:spPr>
          <a:xfrm>
            <a:off x="2286286"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ECLIPSE</a:t>
            </a:r>
            <a:endParaRPr lang="en-US" sz="3600" dirty="0"/>
          </a:p>
        </p:txBody>
      </p:sp>
      <p:sp>
        <p:nvSpPr>
          <p:cNvPr id="13" name="Text 7"/>
          <p:cNvSpPr/>
          <p:nvPr/>
        </p:nvSpPr>
        <p:spPr>
          <a:xfrm>
            <a:off x="228628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14" name="Shape 8"/>
          <p:cNvSpPr/>
          <p:nvPr/>
        </p:nvSpPr>
        <p:spPr>
          <a:xfrm>
            <a:off x="2286286" y="10248900"/>
            <a:ext cx="4572572" cy="1968500"/>
          </a:xfrm>
          <a:prstGeom prst="rect">
            <a:avLst/>
          </a:prstGeom>
          <a:noFill/>
          <a:ln/>
        </p:spPr>
      </p:sp>
      <p:sp>
        <p:nvSpPr>
          <p:cNvPr id="15" name="Shape 9"/>
          <p:cNvSpPr/>
          <p:nvPr/>
        </p:nvSpPr>
        <p:spPr>
          <a:xfrm>
            <a:off x="2286286" y="10248900"/>
            <a:ext cx="4572572" cy="1968500"/>
          </a:xfrm>
          <a:prstGeom prst="rect">
            <a:avLst/>
          </a:prstGeom>
          <a:noFill/>
          <a:ln/>
        </p:spPr>
      </p:sp>
      <p:sp>
        <p:nvSpPr>
          <p:cNvPr id="16" name="Text 10"/>
          <p:cNvSpPr/>
          <p:nvPr/>
        </p:nvSpPr>
        <p:spPr>
          <a:xfrm>
            <a:off x="2286286"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QUEST</a:t>
            </a:r>
            <a:endParaRPr lang="en-US" sz="3600" dirty="0"/>
          </a:p>
        </p:txBody>
      </p:sp>
      <p:sp>
        <p:nvSpPr>
          <p:cNvPr id="17" name="Text 11"/>
          <p:cNvSpPr/>
          <p:nvPr/>
        </p:nvSpPr>
        <p:spPr>
          <a:xfrm>
            <a:off x="2286286"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18" name="Image 4" descr="preencoded.png">    </p:cNvPr>
          <p:cNvPicPr>
            <a:picLocks noChangeAspect="1"/>
          </p:cNvPicPr>
          <p:nvPr/>
        </p:nvPicPr>
        <p:blipFill>
          <a:blip r:embed="rId5"/>
          <a:stretch>
            <a:fillRect/>
          </a:stretch>
        </p:blipFill>
        <p:spPr>
          <a:xfrm>
            <a:off x="6833454" y="1346200"/>
            <a:ext cx="5639505" cy="11010900"/>
          </a:xfrm>
          <a:prstGeom prst="rect">
            <a:avLst/>
          </a:prstGeom>
        </p:spPr>
      </p:pic>
      <p:sp>
        <p:nvSpPr>
          <p:cNvPr id="19" name="Shape 12"/>
          <p:cNvSpPr/>
          <p:nvPr/>
        </p:nvSpPr>
        <p:spPr>
          <a:xfrm>
            <a:off x="6833454" y="1346200"/>
            <a:ext cx="5639505" cy="5638800"/>
          </a:xfrm>
          <a:prstGeom prst="roundRect">
            <a:avLst>
              <a:gd name="adj" fmla="val 75081"/>
            </a:avLst>
          </a:prstGeom>
          <a:solidFill>
            <a:srgbClr val="000000">
              <a:alpha val="100000"/>
            </a:srgbClr>
          </a:solidFill>
          <a:ln/>
        </p:spPr>
      </p:sp>
      <p:sp>
        <p:nvSpPr>
          <p:cNvPr id="20" name="Text 13"/>
          <p:cNvSpPr/>
          <p:nvPr/>
        </p:nvSpPr>
        <p:spPr>
          <a:xfrm>
            <a:off x="8154419" y="2330450"/>
            <a:ext cx="4013702" cy="4686300"/>
          </a:xfrm>
          <a:prstGeom prst="rect">
            <a:avLst/>
          </a:prstGeom>
          <a:noFill/>
          <a:ln/>
        </p:spPr>
        <p:txBody>
          <a:bodyPr wrap="square" lIns="0" tIns="0" rIns="0" bIns="0" rtlCol="0" anchor="t"/>
          <a:lstStyle/>
          <a:p>
            <a:pPr algn="l"/>
            <a:r>
              <a:rPr lang="en-US" sz="24000" dirty="0">
                <a:solidFill>
                  <a:srgbClr val="FFFFFF">
                    <a:alpha val="100000"/>
                  </a:srgbClr>
                </a:solidFill>
                <a:latin typeface="Russo One Regular" pitchFamily="34" charset="0"/>
                <a:ea typeface="Russo One Regular" pitchFamily="34" charset="-122"/>
                <a:cs typeface="Russo One Regular" pitchFamily="34" charset="-120"/>
              </a:rPr>
              <a:t>W</a:t>
            </a:r>
            <a:endParaRPr lang="en-US" sz="24000" dirty="0"/>
          </a:p>
        </p:txBody>
      </p:sp>
      <p:sp>
        <p:nvSpPr>
          <p:cNvPr id="21" name="Shape 14"/>
          <p:cNvSpPr/>
          <p:nvPr/>
        </p:nvSpPr>
        <p:spPr>
          <a:xfrm>
            <a:off x="7366921" y="7874000"/>
            <a:ext cx="4572572" cy="4343400"/>
          </a:xfrm>
          <a:prstGeom prst="rect">
            <a:avLst/>
          </a:prstGeom>
          <a:noFill/>
          <a:ln/>
        </p:spPr>
      </p:sp>
      <p:sp>
        <p:nvSpPr>
          <p:cNvPr id="22" name="Shape 15"/>
          <p:cNvSpPr/>
          <p:nvPr/>
        </p:nvSpPr>
        <p:spPr>
          <a:xfrm>
            <a:off x="7366921" y="7874000"/>
            <a:ext cx="4572572" cy="1968500"/>
          </a:xfrm>
          <a:prstGeom prst="rect">
            <a:avLst/>
          </a:prstGeom>
          <a:noFill/>
          <a:ln/>
        </p:spPr>
      </p:sp>
      <p:sp>
        <p:nvSpPr>
          <p:cNvPr id="23" name="Shape 16"/>
          <p:cNvSpPr/>
          <p:nvPr/>
        </p:nvSpPr>
        <p:spPr>
          <a:xfrm>
            <a:off x="7366921" y="7874000"/>
            <a:ext cx="4572572" cy="1968500"/>
          </a:xfrm>
          <a:prstGeom prst="rect">
            <a:avLst/>
          </a:prstGeom>
          <a:noFill/>
          <a:ln/>
        </p:spPr>
      </p:sp>
      <p:sp>
        <p:nvSpPr>
          <p:cNvPr id="24" name="Text 17"/>
          <p:cNvSpPr/>
          <p:nvPr/>
        </p:nvSpPr>
        <p:spPr>
          <a:xfrm>
            <a:off x="7366921"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OBTAIN</a:t>
            </a:r>
            <a:endParaRPr lang="en-US" sz="3600" dirty="0"/>
          </a:p>
        </p:txBody>
      </p:sp>
      <p:sp>
        <p:nvSpPr>
          <p:cNvPr id="25" name="Text 18"/>
          <p:cNvSpPr/>
          <p:nvPr/>
        </p:nvSpPr>
        <p:spPr>
          <a:xfrm>
            <a:off x="736692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26" name="Shape 19"/>
          <p:cNvSpPr/>
          <p:nvPr/>
        </p:nvSpPr>
        <p:spPr>
          <a:xfrm>
            <a:off x="7366921" y="10248900"/>
            <a:ext cx="4572572" cy="1968500"/>
          </a:xfrm>
          <a:prstGeom prst="rect">
            <a:avLst/>
          </a:prstGeom>
          <a:noFill/>
          <a:ln/>
        </p:spPr>
      </p:sp>
      <p:sp>
        <p:nvSpPr>
          <p:cNvPr id="27" name="Shape 20"/>
          <p:cNvSpPr/>
          <p:nvPr/>
        </p:nvSpPr>
        <p:spPr>
          <a:xfrm>
            <a:off x="7366921" y="10248900"/>
            <a:ext cx="4572572" cy="1968500"/>
          </a:xfrm>
          <a:prstGeom prst="rect">
            <a:avLst/>
          </a:prstGeom>
          <a:noFill/>
          <a:ln/>
        </p:spPr>
      </p:sp>
      <p:sp>
        <p:nvSpPr>
          <p:cNvPr id="28" name="Text 21"/>
          <p:cNvSpPr/>
          <p:nvPr/>
        </p:nvSpPr>
        <p:spPr>
          <a:xfrm>
            <a:off x="7366921"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FOUNDATION</a:t>
            </a:r>
            <a:endParaRPr lang="en-US" sz="3600" dirty="0"/>
          </a:p>
        </p:txBody>
      </p:sp>
      <p:sp>
        <p:nvSpPr>
          <p:cNvPr id="29" name="Text 22"/>
          <p:cNvSpPr/>
          <p:nvPr/>
        </p:nvSpPr>
        <p:spPr>
          <a:xfrm>
            <a:off x="7366921"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30" name="Image 5" descr="preencoded.png">    </p:cNvPr>
          <p:cNvPicPr>
            <a:picLocks noChangeAspect="1"/>
          </p:cNvPicPr>
          <p:nvPr/>
        </p:nvPicPr>
        <p:blipFill>
          <a:blip r:embed="rId6"/>
          <a:stretch>
            <a:fillRect/>
          </a:stretch>
        </p:blipFill>
        <p:spPr>
          <a:xfrm>
            <a:off x="11914089" y="1346200"/>
            <a:ext cx="5639505" cy="11010900"/>
          </a:xfrm>
          <a:prstGeom prst="rect">
            <a:avLst/>
          </a:prstGeom>
        </p:spPr>
      </p:pic>
      <p:sp>
        <p:nvSpPr>
          <p:cNvPr id="31" name="Shape 23"/>
          <p:cNvSpPr/>
          <p:nvPr/>
        </p:nvSpPr>
        <p:spPr>
          <a:xfrm>
            <a:off x="11914089" y="1346200"/>
            <a:ext cx="5639505" cy="5638800"/>
          </a:xfrm>
          <a:prstGeom prst="roundRect">
            <a:avLst>
              <a:gd name="adj" fmla="val 75081"/>
            </a:avLst>
          </a:prstGeom>
          <a:solidFill>
            <a:srgbClr val="FFFFFF">
              <a:alpha val="100000"/>
            </a:srgbClr>
          </a:solidFill>
          <a:ln/>
        </p:spPr>
      </p:sp>
      <p:sp>
        <p:nvSpPr>
          <p:cNvPr id="32" name="Text 24"/>
          <p:cNvSpPr/>
          <p:nvPr/>
        </p:nvSpPr>
        <p:spPr>
          <a:xfrm>
            <a:off x="13616102" y="2330450"/>
            <a:ext cx="3251606" cy="4686300"/>
          </a:xfrm>
          <a:prstGeom prst="rect">
            <a:avLst/>
          </a:prstGeom>
          <a:noFill/>
          <a:ln/>
        </p:spPr>
        <p:txBody>
          <a:bodyPr wrap="square" lIns="0" tIns="0" rIns="0" bIns="0" rtlCol="0" anchor="t"/>
          <a:lstStyle/>
          <a:p>
            <a:pPr algn="l"/>
            <a:r>
              <a:rPr lang="en-US" sz="24000" dirty="0">
                <a:solidFill>
                  <a:srgbClr val="000000">
                    <a:alpha val="100000"/>
                  </a:srgbClr>
                </a:solidFill>
                <a:latin typeface="Russo One Regular" pitchFamily="34" charset="0"/>
                <a:ea typeface="Russo One Regular" pitchFamily="34" charset="-122"/>
                <a:cs typeface="Russo One Regular" pitchFamily="34" charset="-120"/>
              </a:rPr>
              <a:t>O</a:t>
            </a:r>
            <a:endParaRPr lang="en-US" sz="24000" dirty="0"/>
          </a:p>
        </p:txBody>
      </p:sp>
      <p:sp>
        <p:nvSpPr>
          <p:cNvPr id="33" name="Shape 25"/>
          <p:cNvSpPr/>
          <p:nvPr/>
        </p:nvSpPr>
        <p:spPr>
          <a:xfrm>
            <a:off x="12447556" y="7874000"/>
            <a:ext cx="4572572" cy="4343400"/>
          </a:xfrm>
          <a:prstGeom prst="rect">
            <a:avLst/>
          </a:prstGeom>
          <a:noFill/>
          <a:ln/>
        </p:spPr>
      </p:sp>
      <p:sp>
        <p:nvSpPr>
          <p:cNvPr id="34" name="Shape 26"/>
          <p:cNvSpPr/>
          <p:nvPr/>
        </p:nvSpPr>
        <p:spPr>
          <a:xfrm>
            <a:off x="12447556" y="7874000"/>
            <a:ext cx="4572572" cy="1968500"/>
          </a:xfrm>
          <a:prstGeom prst="rect">
            <a:avLst/>
          </a:prstGeom>
          <a:noFill/>
          <a:ln/>
        </p:spPr>
      </p:sp>
      <p:sp>
        <p:nvSpPr>
          <p:cNvPr id="35" name="Shape 27"/>
          <p:cNvSpPr/>
          <p:nvPr/>
        </p:nvSpPr>
        <p:spPr>
          <a:xfrm>
            <a:off x="12447556" y="7874000"/>
            <a:ext cx="4572572" cy="1968500"/>
          </a:xfrm>
          <a:prstGeom prst="rect">
            <a:avLst/>
          </a:prstGeom>
          <a:noFill/>
          <a:ln/>
        </p:spPr>
      </p:sp>
      <p:sp>
        <p:nvSpPr>
          <p:cNvPr id="36" name="Text 28"/>
          <p:cNvSpPr/>
          <p:nvPr/>
        </p:nvSpPr>
        <p:spPr>
          <a:xfrm>
            <a:off x="12447556"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WAR</a:t>
            </a:r>
            <a:endParaRPr lang="en-US" sz="3600" dirty="0"/>
          </a:p>
        </p:txBody>
      </p:sp>
      <p:sp>
        <p:nvSpPr>
          <p:cNvPr id="37" name="Text 29"/>
          <p:cNvSpPr/>
          <p:nvPr/>
        </p:nvSpPr>
        <p:spPr>
          <a:xfrm>
            <a:off x="1244755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38" name="Shape 30"/>
          <p:cNvSpPr/>
          <p:nvPr/>
        </p:nvSpPr>
        <p:spPr>
          <a:xfrm>
            <a:off x="12447556" y="10248900"/>
            <a:ext cx="4572572" cy="1968500"/>
          </a:xfrm>
          <a:prstGeom prst="rect">
            <a:avLst/>
          </a:prstGeom>
          <a:noFill/>
          <a:ln/>
        </p:spPr>
      </p:sp>
      <p:sp>
        <p:nvSpPr>
          <p:cNvPr id="39" name="Shape 31"/>
          <p:cNvSpPr/>
          <p:nvPr/>
        </p:nvSpPr>
        <p:spPr>
          <a:xfrm>
            <a:off x="12447556" y="10248900"/>
            <a:ext cx="4572572" cy="1968500"/>
          </a:xfrm>
          <a:prstGeom prst="rect">
            <a:avLst/>
          </a:prstGeom>
          <a:noFill/>
          <a:ln/>
        </p:spPr>
      </p:sp>
      <p:sp>
        <p:nvSpPr>
          <p:cNvPr id="40" name="Text 32"/>
          <p:cNvSpPr/>
          <p:nvPr/>
        </p:nvSpPr>
        <p:spPr>
          <a:xfrm>
            <a:off x="12447556"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TRANSFORMATION</a:t>
            </a:r>
            <a:endParaRPr lang="en-US" sz="3600" dirty="0"/>
          </a:p>
        </p:txBody>
      </p:sp>
      <p:sp>
        <p:nvSpPr>
          <p:cNvPr id="41" name="Text 33"/>
          <p:cNvSpPr/>
          <p:nvPr/>
        </p:nvSpPr>
        <p:spPr>
          <a:xfrm>
            <a:off x="12447556"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42" name="Image 6" descr="preencoded.png">    </p:cNvPr>
          <p:cNvPicPr>
            <a:picLocks noChangeAspect="1"/>
          </p:cNvPicPr>
          <p:nvPr/>
        </p:nvPicPr>
        <p:blipFill>
          <a:blip r:embed="rId7"/>
          <a:stretch>
            <a:fillRect/>
          </a:stretch>
        </p:blipFill>
        <p:spPr>
          <a:xfrm>
            <a:off x="16994724" y="1346200"/>
            <a:ext cx="5639505" cy="11010900"/>
          </a:xfrm>
          <a:prstGeom prst="rect">
            <a:avLst/>
          </a:prstGeom>
        </p:spPr>
      </p:pic>
      <p:sp>
        <p:nvSpPr>
          <p:cNvPr id="43" name="Shape 34"/>
          <p:cNvSpPr/>
          <p:nvPr/>
        </p:nvSpPr>
        <p:spPr>
          <a:xfrm>
            <a:off x="16994724" y="1346200"/>
            <a:ext cx="5639505" cy="5638800"/>
          </a:xfrm>
          <a:prstGeom prst="roundRect">
            <a:avLst>
              <a:gd name="adj" fmla="val 75081"/>
            </a:avLst>
          </a:prstGeom>
          <a:solidFill>
            <a:srgbClr val="000000">
              <a:alpha val="100000"/>
            </a:srgbClr>
          </a:solidFill>
          <a:ln/>
        </p:spPr>
      </p:sp>
      <p:sp>
        <p:nvSpPr>
          <p:cNvPr id="44" name="Text 35"/>
          <p:cNvSpPr/>
          <p:nvPr/>
        </p:nvSpPr>
        <p:spPr>
          <a:xfrm>
            <a:off x="18868208" y="2330450"/>
            <a:ext cx="2908664" cy="4686300"/>
          </a:xfrm>
          <a:prstGeom prst="rect">
            <a:avLst/>
          </a:prstGeom>
          <a:noFill/>
          <a:ln/>
        </p:spPr>
        <p:txBody>
          <a:bodyPr wrap="square" lIns="0" tIns="0" rIns="0" bIns="0" rtlCol="0" anchor="t"/>
          <a:lstStyle/>
          <a:p>
            <a:pPr algn="l"/>
            <a:r>
              <a:rPr lang="en-US" sz="24000" dirty="0">
                <a:solidFill>
                  <a:srgbClr val="FFFFFF">
                    <a:alpha val="100000"/>
                  </a:srgbClr>
                </a:solidFill>
                <a:latin typeface="Russo One Regular" pitchFamily="34" charset="0"/>
                <a:ea typeface="Russo One Regular" pitchFamily="34" charset="-122"/>
                <a:cs typeface="Russo One Regular" pitchFamily="34" charset="-120"/>
              </a:rPr>
              <a:t>T</a:t>
            </a:r>
            <a:endParaRPr lang="en-US" sz="24000" dirty="0"/>
          </a:p>
        </p:txBody>
      </p:sp>
      <p:sp>
        <p:nvSpPr>
          <p:cNvPr id="45" name="Shape 36"/>
          <p:cNvSpPr/>
          <p:nvPr/>
        </p:nvSpPr>
        <p:spPr>
          <a:xfrm>
            <a:off x="17528191" y="7874000"/>
            <a:ext cx="4572572" cy="4343400"/>
          </a:xfrm>
          <a:prstGeom prst="rect">
            <a:avLst/>
          </a:prstGeom>
          <a:noFill/>
          <a:ln/>
        </p:spPr>
      </p:sp>
      <p:sp>
        <p:nvSpPr>
          <p:cNvPr id="46" name="Shape 37"/>
          <p:cNvSpPr/>
          <p:nvPr/>
        </p:nvSpPr>
        <p:spPr>
          <a:xfrm>
            <a:off x="17528191" y="7874000"/>
            <a:ext cx="4572572" cy="1968500"/>
          </a:xfrm>
          <a:prstGeom prst="rect">
            <a:avLst/>
          </a:prstGeom>
          <a:noFill/>
          <a:ln/>
        </p:spPr>
      </p:sp>
      <p:sp>
        <p:nvSpPr>
          <p:cNvPr id="47" name="Shape 38"/>
          <p:cNvSpPr/>
          <p:nvPr/>
        </p:nvSpPr>
        <p:spPr>
          <a:xfrm>
            <a:off x="17528191" y="7874000"/>
            <a:ext cx="4572572" cy="1968500"/>
          </a:xfrm>
          <a:prstGeom prst="rect">
            <a:avLst/>
          </a:prstGeom>
          <a:noFill/>
          <a:ln/>
        </p:spPr>
      </p:sp>
      <p:sp>
        <p:nvSpPr>
          <p:cNvPr id="48" name="Text 39"/>
          <p:cNvSpPr/>
          <p:nvPr/>
        </p:nvSpPr>
        <p:spPr>
          <a:xfrm>
            <a:off x="17528191"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INVASION</a:t>
            </a:r>
            <a:endParaRPr lang="en-US" sz="3600" dirty="0"/>
          </a:p>
        </p:txBody>
      </p:sp>
      <p:sp>
        <p:nvSpPr>
          <p:cNvPr id="49" name="Text 40"/>
          <p:cNvSpPr/>
          <p:nvPr/>
        </p:nvSpPr>
        <p:spPr>
          <a:xfrm>
            <a:off x="1752819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0" name="Shape 41"/>
          <p:cNvSpPr/>
          <p:nvPr/>
        </p:nvSpPr>
        <p:spPr>
          <a:xfrm>
            <a:off x="17528191" y="10248900"/>
            <a:ext cx="4572572" cy="1968500"/>
          </a:xfrm>
          <a:prstGeom prst="rect">
            <a:avLst/>
          </a:prstGeom>
          <a:noFill/>
          <a:ln/>
        </p:spPr>
      </p:sp>
      <p:sp>
        <p:nvSpPr>
          <p:cNvPr id="51" name="Shape 42"/>
          <p:cNvSpPr/>
          <p:nvPr/>
        </p:nvSpPr>
        <p:spPr>
          <a:xfrm>
            <a:off x="17528191" y="10248900"/>
            <a:ext cx="4572572" cy="1968500"/>
          </a:xfrm>
          <a:prstGeom prst="rect">
            <a:avLst/>
          </a:prstGeom>
          <a:noFill/>
          <a:ln/>
        </p:spPr>
      </p:sp>
      <p:sp>
        <p:nvSpPr>
          <p:cNvPr id="52" name="Text 43"/>
          <p:cNvSpPr/>
          <p:nvPr/>
        </p:nvSpPr>
        <p:spPr>
          <a:xfrm>
            <a:off x="17528191"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BETRAYAL</a:t>
            </a:r>
            <a:endParaRPr lang="en-US" sz="3600" dirty="0"/>
          </a:p>
        </p:txBody>
      </p:sp>
      <p:sp>
        <p:nvSpPr>
          <p:cNvPr id="53" name="Text 44"/>
          <p:cNvSpPr/>
          <p:nvPr/>
        </p:nvSpPr>
        <p:spPr>
          <a:xfrm>
            <a:off x="17528191"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6490511" y="1257300"/>
            <a:ext cx="6084060" cy="12369800"/>
          </a:xfrm>
          <a:prstGeom prst="rect">
            <a:avLst/>
          </a:prstGeom>
        </p:spPr>
      </p:pic>
      <p:pic>
        <p:nvPicPr>
          <p:cNvPr id="6" name="Image 3" descr="preencoded.png">    </p:cNvPr>
          <p:cNvPicPr>
            <a:picLocks noChangeAspect="1"/>
          </p:cNvPicPr>
          <p:nvPr/>
        </p:nvPicPr>
        <p:blipFill>
          <a:blip r:embed="rId4"/>
          <a:stretch>
            <a:fillRect/>
          </a:stretch>
        </p:blipFill>
        <p:spPr>
          <a:xfrm>
            <a:off x="0" y="1257300"/>
            <a:ext cx="6084060" cy="12369800"/>
          </a:xfrm>
          <a:prstGeom prst="rect">
            <a:avLst/>
          </a:prstGeom>
        </p:spPr>
      </p:pic>
      <p:sp>
        <p:nvSpPr>
          <p:cNvPr id="7" name="Text 1"/>
          <p:cNvSpPr/>
          <p:nvPr/>
        </p:nvSpPr>
        <p:spPr>
          <a:xfrm>
            <a:off x="13882835" y="3238500"/>
            <a:ext cx="10690503" cy="1557867"/>
          </a:xfrm>
          <a:prstGeom prst="rect">
            <a:avLst/>
          </a:prstGeom>
          <a:noFill/>
          <a:ln/>
        </p:spPr>
        <p:txBody>
          <a:bodyPr wrap="square" lIns="0" tIns="0" rIns="0" bIns="0" rtlCol="0" anchor="t"/>
          <a:lstStyle/>
          <a:p>
            <a:pPr algn="l"/>
            <a:r>
              <a:rPr lang="en-US" sz="8000" dirty="0">
                <a:solidFill>
                  <a:srgbClr val="0E0E0E">
                    <a:alpha val="100000"/>
                  </a:srgbClr>
                </a:solidFill>
                <a:latin typeface="Russo One Regular" pitchFamily="34" charset="0"/>
                <a:ea typeface="Russo One Regular" pitchFamily="34" charset="-122"/>
                <a:cs typeface="Russo One Regular" pitchFamily="34" charset="-120"/>
              </a:rPr>
              <a:t>SOME DATA</a:t>
            </a:r>
            <a:endParaRPr lang="en-US" sz="8000" dirty="0"/>
          </a:p>
        </p:txBody>
      </p:sp>
      <p:sp>
        <p:nvSpPr>
          <p:cNvPr id="8" name="Shape 2"/>
          <p:cNvSpPr/>
          <p:nvPr/>
        </p:nvSpPr>
        <p:spPr>
          <a:xfrm>
            <a:off x="13730416" y="6121400"/>
            <a:ext cx="8573572" cy="6756400"/>
          </a:xfrm>
          <a:prstGeom prst="rect">
            <a:avLst/>
          </a:prstGeom>
          <a:noFill/>
          <a:ln/>
        </p:spPr>
      </p:sp>
      <p:sp>
        <p:nvSpPr>
          <p:cNvPr id="9" name="Shape 3"/>
          <p:cNvSpPr/>
          <p:nvPr/>
        </p:nvSpPr>
        <p:spPr>
          <a:xfrm>
            <a:off x="13730416" y="6121400"/>
            <a:ext cx="8573572" cy="1866900"/>
          </a:xfrm>
          <a:prstGeom prst="rect">
            <a:avLst/>
          </a:prstGeom>
          <a:noFill/>
          <a:ln/>
        </p:spPr>
      </p:sp>
      <p:sp>
        <p:nvSpPr>
          <p:cNvPr id="10" name="Shape 4"/>
          <p:cNvSpPr/>
          <p:nvPr/>
        </p:nvSpPr>
        <p:spPr>
          <a:xfrm>
            <a:off x="13730416" y="6445250"/>
            <a:ext cx="2057657" cy="1219200"/>
          </a:xfrm>
          <a:prstGeom prst="rect">
            <a:avLst/>
          </a:prstGeom>
          <a:noFill/>
          <a:ln/>
        </p:spPr>
      </p:sp>
      <p:sp>
        <p:nvSpPr>
          <p:cNvPr id="11" name="Text 5"/>
          <p:cNvSpPr/>
          <p:nvPr/>
        </p:nvSpPr>
        <p:spPr>
          <a:xfrm>
            <a:off x="13730416" y="6445250"/>
            <a:ext cx="2396366" cy="1557867"/>
          </a:xfrm>
          <a:prstGeom prst="rect">
            <a:avLst/>
          </a:prstGeom>
          <a:noFill/>
          <a:ln/>
        </p:spPr>
        <p:txBody>
          <a:bodyPr wrap="square" lIns="0" tIns="0" rIns="0" bIns="0" rtlCol="0" anchor="t"/>
          <a:lstStyle/>
          <a:p>
            <a:pPr algn="l"/>
            <a:r>
              <a:rPr lang="en-US" sz="8000" dirty="0">
                <a:solidFill>
                  <a:srgbClr val="272727">
                    <a:alpha val="100000"/>
                  </a:srgbClr>
                </a:solidFill>
                <a:latin typeface="Russo One Regular" pitchFamily="34" charset="0"/>
                <a:ea typeface="Russo One Regular" pitchFamily="34" charset="-122"/>
                <a:cs typeface="Russo One Regular" pitchFamily="34" charset="-120"/>
              </a:rPr>
              <a:t>75%</a:t>
            </a:r>
            <a:endParaRPr lang="en-US" sz="8000" dirty="0"/>
          </a:p>
        </p:txBody>
      </p:sp>
      <p:sp>
        <p:nvSpPr>
          <p:cNvPr id="12" name="Shape 6"/>
          <p:cNvSpPr/>
          <p:nvPr/>
        </p:nvSpPr>
        <p:spPr>
          <a:xfrm>
            <a:off x="15991299" y="6121400"/>
            <a:ext cx="6312689" cy="1866900"/>
          </a:xfrm>
          <a:prstGeom prst="rect">
            <a:avLst/>
          </a:prstGeom>
          <a:noFill/>
          <a:ln/>
        </p:spPr>
      </p:sp>
      <p:sp>
        <p:nvSpPr>
          <p:cNvPr id="13" name="Text 7"/>
          <p:cNvSpPr/>
          <p:nvPr/>
        </p:nvSpPr>
        <p:spPr>
          <a:xfrm>
            <a:off x="15991299" y="6121400"/>
            <a:ext cx="6465108"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ENCHANTED CREATURES</a:t>
            </a:r>
            <a:endParaRPr lang="en-US" sz="3600" dirty="0"/>
          </a:p>
        </p:txBody>
      </p:sp>
      <p:sp>
        <p:nvSpPr>
          <p:cNvPr id="14" name="Text 8"/>
          <p:cNvSpPr/>
          <p:nvPr/>
        </p:nvSpPr>
        <p:spPr>
          <a:xfrm>
            <a:off x="15991299" y="6769100"/>
            <a:ext cx="6448173"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5" name="Shape 9"/>
          <p:cNvSpPr/>
          <p:nvPr/>
        </p:nvSpPr>
        <p:spPr>
          <a:xfrm>
            <a:off x="13730416" y="8597900"/>
            <a:ext cx="8573572" cy="1803400"/>
          </a:xfrm>
          <a:prstGeom prst="rect">
            <a:avLst/>
          </a:prstGeom>
          <a:noFill/>
          <a:ln/>
        </p:spPr>
      </p:sp>
      <p:sp>
        <p:nvSpPr>
          <p:cNvPr id="16" name="Shape 10"/>
          <p:cNvSpPr/>
          <p:nvPr/>
        </p:nvSpPr>
        <p:spPr>
          <a:xfrm>
            <a:off x="13730416" y="8890000"/>
            <a:ext cx="2197375" cy="1219200"/>
          </a:xfrm>
          <a:prstGeom prst="rect">
            <a:avLst/>
          </a:prstGeom>
          <a:noFill/>
          <a:ln/>
        </p:spPr>
      </p:sp>
      <p:sp>
        <p:nvSpPr>
          <p:cNvPr id="17" name="Text 11"/>
          <p:cNvSpPr/>
          <p:nvPr/>
        </p:nvSpPr>
        <p:spPr>
          <a:xfrm>
            <a:off x="13730416" y="8890000"/>
            <a:ext cx="2536084" cy="1557867"/>
          </a:xfrm>
          <a:prstGeom prst="rect">
            <a:avLst/>
          </a:prstGeom>
          <a:noFill/>
          <a:ln/>
        </p:spPr>
        <p:txBody>
          <a:bodyPr wrap="square" lIns="0" tIns="0" rIns="0" bIns="0" rtlCol="0" anchor="t"/>
          <a:lstStyle/>
          <a:p>
            <a:pPr algn="l"/>
            <a:r>
              <a:rPr lang="en-US" sz="8000" dirty="0">
                <a:solidFill>
                  <a:srgbClr val="272727">
                    <a:alpha val="100000"/>
                  </a:srgbClr>
                </a:solidFill>
                <a:latin typeface="Russo One Regular" pitchFamily="34" charset="0"/>
                <a:ea typeface="Russo One Regular" pitchFamily="34" charset="-122"/>
                <a:cs typeface="Russo One Regular" pitchFamily="34" charset="-120"/>
              </a:rPr>
              <a:t>60%</a:t>
            </a:r>
            <a:endParaRPr lang="en-US" sz="8000" dirty="0"/>
          </a:p>
        </p:txBody>
      </p:sp>
      <p:sp>
        <p:nvSpPr>
          <p:cNvPr id="18" name="Shape 12"/>
          <p:cNvSpPr/>
          <p:nvPr/>
        </p:nvSpPr>
        <p:spPr>
          <a:xfrm>
            <a:off x="16131016" y="8597900"/>
            <a:ext cx="6172972" cy="1803400"/>
          </a:xfrm>
          <a:prstGeom prst="rect">
            <a:avLst/>
          </a:prstGeom>
          <a:noFill/>
          <a:ln/>
        </p:spPr>
      </p:sp>
      <p:sp>
        <p:nvSpPr>
          <p:cNvPr id="19" name="Text 13"/>
          <p:cNvSpPr/>
          <p:nvPr/>
        </p:nvSpPr>
        <p:spPr>
          <a:xfrm>
            <a:off x="16131016" y="8597900"/>
            <a:ext cx="6325391" cy="12446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MAGIC-WIELDING INDIVIDUALS</a:t>
            </a:r>
            <a:endParaRPr lang="en-US" sz="3600" dirty="0"/>
          </a:p>
        </p:txBody>
      </p:sp>
      <p:sp>
        <p:nvSpPr>
          <p:cNvPr id="20" name="Text 14"/>
          <p:cNvSpPr/>
          <p:nvPr/>
        </p:nvSpPr>
        <p:spPr>
          <a:xfrm>
            <a:off x="16131016" y="9791700"/>
            <a:ext cx="630845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1" name="Shape 15"/>
          <p:cNvSpPr/>
          <p:nvPr/>
        </p:nvSpPr>
        <p:spPr>
          <a:xfrm>
            <a:off x="13730416" y="11010900"/>
            <a:ext cx="8573572" cy="1866900"/>
          </a:xfrm>
          <a:prstGeom prst="rect">
            <a:avLst/>
          </a:prstGeom>
          <a:noFill/>
          <a:ln/>
        </p:spPr>
      </p:sp>
      <p:sp>
        <p:nvSpPr>
          <p:cNvPr id="22" name="Shape 16"/>
          <p:cNvSpPr/>
          <p:nvPr/>
        </p:nvSpPr>
        <p:spPr>
          <a:xfrm>
            <a:off x="13730416" y="11334750"/>
            <a:ext cx="2197375" cy="1219200"/>
          </a:xfrm>
          <a:prstGeom prst="rect">
            <a:avLst/>
          </a:prstGeom>
          <a:noFill/>
          <a:ln/>
        </p:spPr>
      </p:sp>
      <p:sp>
        <p:nvSpPr>
          <p:cNvPr id="23" name="Text 17"/>
          <p:cNvSpPr/>
          <p:nvPr/>
        </p:nvSpPr>
        <p:spPr>
          <a:xfrm>
            <a:off x="13730416" y="11334750"/>
            <a:ext cx="2536084" cy="1557867"/>
          </a:xfrm>
          <a:prstGeom prst="rect">
            <a:avLst/>
          </a:prstGeom>
          <a:noFill/>
          <a:ln/>
        </p:spPr>
        <p:txBody>
          <a:bodyPr wrap="square" lIns="0" tIns="0" rIns="0" bIns="0" rtlCol="0" anchor="t"/>
          <a:lstStyle/>
          <a:p>
            <a:pPr algn="l"/>
            <a:r>
              <a:rPr lang="en-US" sz="8000" dirty="0">
                <a:solidFill>
                  <a:srgbClr val="272727">
                    <a:alpha val="100000"/>
                  </a:srgbClr>
                </a:solidFill>
                <a:latin typeface="Russo One Regular" pitchFamily="34" charset="0"/>
                <a:ea typeface="Russo One Regular" pitchFamily="34" charset="-122"/>
                <a:cs typeface="Russo One Regular" pitchFamily="34" charset="-120"/>
              </a:rPr>
              <a:t>90%</a:t>
            </a:r>
            <a:endParaRPr lang="en-US" sz="8000" dirty="0"/>
          </a:p>
        </p:txBody>
      </p:sp>
      <p:sp>
        <p:nvSpPr>
          <p:cNvPr id="24" name="Shape 18"/>
          <p:cNvSpPr/>
          <p:nvPr/>
        </p:nvSpPr>
        <p:spPr>
          <a:xfrm>
            <a:off x="16131016" y="11010900"/>
            <a:ext cx="6172972" cy="1866900"/>
          </a:xfrm>
          <a:prstGeom prst="rect">
            <a:avLst/>
          </a:prstGeom>
          <a:noFill/>
          <a:ln/>
        </p:spPr>
      </p:sp>
      <p:sp>
        <p:nvSpPr>
          <p:cNvPr id="25" name="Text 19"/>
          <p:cNvSpPr/>
          <p:nvPr/>
        </p:nvSpPr>
        <p:spPr>
          <a:xfrm>
            <a:off x="16131016" y="11010900"/>
            <a:ext cx="6325391"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SPELLS CAST</a:t>
            </a:r>
            <a:endParaRPr lang="en-US" sz="3600" dirty="0"/>
          </a:p>
        </p:txBody>
      </p:sp>
      <p:sp>
        <p:nvSpPr>
          <p:cNvPr id="26" name="Text 20"/>
          <p:cNvSpPr/>
          <p:nvPr/>
        </p:nvSpPr>
        <p:spPr>
          <a:xfrm>
            <a:off x="16131016" y="11658600"/>
            <a:ext cx="63084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457257" y="3467100"/>
            <a:ext cx="22075359" cy="3911600"/>
          </a:xfrm>
          <a:prstGeom prst="rect">
            <a:avLst/>
          </a:prstGeom>
          <a:noFill/>
          <a:ln w="50800">
            <a:solidFill>
              <a:srgbClr val="000000"/>
            </a:solidFill>
            <a:prstDash val="solid"/>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Shape 2"/>
          <p:cNvSpPr/>
          <p:nvPr/>
        </p:nvSpPr>
        <p:spPr>
          <a:xfrm>
            <a:off x="7176397" y="3860800"/>
            <a:ext cx="15762670" cy="6718300"/>
          </a:xfrm>
          <a:prstGeom prst="rect">
            <a:avLst/>
          </a:prstGeom>
          <a:noFill/>
          <a:ln/>
        </p:spPr>
      </p:sp>
      <p:sp>
        <p:nvSpPr>
          <p:cNvPr id="7" name="Shape 3"/>
          <p:cNvSpPr/>
          <p:nvPr/>
        </p:nvSpPr>
        <p:spPr>
          <a:xfrm>
            <a:off x="7176397" y="3860800"/>
            <a:ext cx="15762670" cy="5092700"/>
          </a:xfrm>
          <a:prstGeom prst="rect">
            <a:avLst/>
          </a:prstGeom>
          <a:noFill/>
          <a:ln/>
        </p:spPr>
      </p:sp>
      <p:sp>
        <p:nvSpPr>
          <p:cNvPr id="8" name="Text 4"/>
          <p:cNvSpPr/>
          <p:nvPr/>
        </p:nvSpPr>
        <p:spPr>
          <a:xfrm>
            <a:off x="8662483" y="3860800"/>
            <a:ext cx="12790499" cy="4686300"/>
          </a:xfrm>
          <a:prstGeom prst="rect">
            <a:avLst/>
          </a:prstGeom>
          <a:noFill/>
          <a:ln/>
        </p:spPr>
        <p:txBody>
          <a:bodyPr wrap="square" lIns="0" tIns="0" rIns="0" bIns="0" rtlCol="0" anchor="t"/>
          <a:lstStyle/>
          <a:p>
            <a:pPr algn="ctr"/>
            <a:r>
              <a:rPr lang="en-US" sz="24000" dirty="0">
                <a:solidFill>
                  <a:srgbClr val="272727">
                    <a:alpha val="100000"/>
                  </a:srgbClr>
                </a:solidFill>
                <a:latin typeface="Russo One Regular" pitchFamily="34" charset="0"/>
                <a:ea typeface="Russo One Regular" pitchFamily="34" charset="-122"/>
                <a:cs typeface="Russo One Regular" pitchFamily="34" charset="-120"/>
              </a:rPr>
              <a:t>234,567</a:t>
            </a:r>
            <a:endParaRPr lang="en-US" sz="24000" dirty="0"/>
          </a:p>
        </p:txBody>
      </p:sp>
      <p:sp>
        <p:nvSpPr>
          <p:cNvPr id="9" name="Text 5"/>
          <p:cNvSpPr/>
          <p:nvPr/>
        </p:nvSpPr>
        <p:spPr>
          <a:xfrm>
            <a:off x="7040913" y="77343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0" name="Text 6"/>
          <p:cNvSpPr/>
          <p:nvPr/>
        </p:nvSpPr>
        <p:spPr>
          <a:xfrm>
            <a:off x="10353911" y="93599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pic>
        <p:nvPicPr>
          <p:cNvPr id="11" name="Image 2" descr="preencoded.png">    </p:cNvPr>
          <p:cNvPicPr>
            <a:picLocks noChangeAspect="1"/>
          </p:cNvPicPr>
          <p:nvPr/>
        </p:nvPicPr>
        <p:blipFill>
          <a:blip r:embed="rId3"/>
          <a:stretch>
            <a:fillRect/>
          </a:stretch>
        </p:blipFill>
        <p:spPr>
          <a:xfrm>
            <a:off x="609676" y="444500"/>
            <a:ext cx="7951191" cy="129647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266700"/>
            <a:ext cx="17845730" cy="13449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6769946" y="5334000"/>
            <a:ext cx="7874984" cy="2565400"/>
          </a:xfrm>
          <a:prstGeom prst="rect">
            <a:avLst/>
          </a:prstGeom>
          <a:noFill/>
          <a:ln/>
        </p:spPr>
      </p:sp>
      <p:sp>
        <p:nvSpPr>
          <p:cNvPr id="7" name="Shape 2"/>
          <p:cNvSpPr/>
          <p:nvPr/>
        </p:nvSpPr>
        <p:spPr>
          <a:xfrm>
            <a:off x="6427003" y="5334000"/>
            <a:ext cx="8560870" cy="1955800"/>
          </a:xfrm>
          <a:prstGeom prst="rect">
            <a:avLst/>
          </a:prstGeom>
          <a:noFill/>
          <a:ln/>
        </p:spPr>
      </p:sp>
      <p:sp>
        <p:nvSpPr>
          <p:cNvPr id="8" name="Text 3"/>
          <p:cNvSpPr/>
          <p:nvPr/>
        </p:nvSpPr>
        <p:spPr>
          <a:xfrm>
            <a:off x="6427003" y="5334000"/>
            <a:ext cx="9102804"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233 COINS</a:t>
            </a:r>
            <a:endParaRPr lang="en-US" sz="12800" dirty="0"/>
          </a:p>
        </p:txBody>
      </p:sp>
      <p:sp>
        <p:nvSpPr>
          <p:cNvPr id="9" name="Shape 4"/>
          <p:cNvSpPr/>
          <p:nvPr/>
        </p:nvSpPr>
        <p:spPr>
          <a:xfrm>
            <a:off x="6769946" y="7289800"/>
            <a:ext cx="7874984" cy="609600"/>
          </a:xfrm>
          <a:prstGeom prst="rect">
            <a:avLst/>
          </a:prstGeom>
          <a:noFill/>
          <a:ln/>
        </p:spPr>
      </p:sp>
      <p:sp>
        <p:nvSpPr>
          <p:cNvPr id="10" name="Text 5"/>
          <p:cNvSpPr/>
          <p:nvPr/>
        </p:nvSpPr>
        <p:spPr>
          <a:xfrm>
            <a:off x="6702204" y="72898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1" name="Shape 6"/>
          <p:cNvSpPr/>
          <p:nvPr/>
        </p:nvSpPr>
        <p:spPr>
          <a:xfrm>
            <a:off x="6769946" y="9055100"/>
            <a:ext cx="7874984" cy="2565400"/>
          </a:xfrm>
          <a:prstGeom prst="rect">
            <a:avLst/>
          </a:prstGeom>
          <a:noFill/>
          <a:ln/>
        </p:spPr>
      </p:sp>
      <p:sp>
        <p:nvSpPr>
          <p:cNvPr id="12" name="Shape 7"/>
          <p:cNvSpPr/>
          <p:nvPr/>
        </p:nvSpPr>
        <p:spPr>
          <a:xfrm>
            <a:off x="6007851" y="9055100"/>
            <a:ext cx="9399175" cy="1955800"/>
          </a:xfrm>
          <a:prstGeom prst="rect">
            <a:avLst/>
          </a:prstGeom>
          <a:noFill/>
          <a:ln/>
        </p:spPr>
      </p:sp>
      <p:sp>
        <p:nvSpPr>
          <p:cNvPr id="13" name="Text 8"/>
          <p:cNvSpPr/>
          <p:nvPr/>
        </p:nvSpPr>
        <p:spPr>
          <a:xfrm>
            <a:off x="6007851" y="9055100"/>
            <a:ext cx="9941109"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456 HOURS</a:t>
            </a:r>
            <a:endParaRPr lang="en-US" sz="12800" dirty="0"/>
          </a:p>
        </p:txBody>
      </p:sp>
      <p:sp>
        <p:nvSpPr>
          <p:cNvPr id="14" name="Shape 9"/>
          <p:cNvSpPr/>
          <p:nvPr/>
        </p:nvSpPr>
        <p:spPr>
          <a:xfrm>
            <a:off x="6769946" y="11010900"/>
            <a:ext cx="7874984" cy="609600"/>
          </a:xfrm>
          <a:prstGeom prst="rect">
            <a:avLst/>
          </a:prstGeom>
          <a:noFill/>
          <a:ln/>
        </p:spPr>
      </p:sp>
      <p:sp>
        <p:nvSpPr>
          <p:cNvPr id="15" name="Text 10"/>
          <p:cNvSpPr/>
          <p:nvPr/>
        </p:nvSpPr>
        <p:spPr>
          <a:xfrm>
            <a:off x="6702204" y="110109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6" name="Shape 11"/>
          <p:cNvSpPr/>
          <p:nvPr/>
        </p:nvSpPr>
        <p:spPr>
          <a:xfrm>
            <a:off x="15368921" y="3263900"/>
            <a:ext cx="7874984" cy="2565400"/>
          </a:xfrm>
          <a:prstGeom prst="rect">
            <a:avLst/>
          </a:prstGeom>
          <a:noFill/>
          <a:ln/>
        </p:spPr>
      </p:sp>
      <p:sp>
        <p:nvSpPr>
          <p:cNvPr id="17" name="Shape 12"/>
          <p:cNvSpPr/>
          <p:nvPr/>
        </p:nvSpPr>
        <p:spPr>
          <a:xfrm>
            <a:off x="17572646" y="3263900"/>
            <a:ext cx="3467533" cy="1955800"/>
          </a:xfrm>
          <a:prstGeom prst="rect">
            <a:avLst/>
          </a:prstGeom>
          <a:noFill/>
          <a:ln/>
        </p:spPr>
      </p:sp>
      <p:sp>
        <p:nvSpPr>
          <p:cNvPr id="18" name="Text 13"/>
          <p:cNvSpPr/>
          <p:nvPr/>
        </p:nvSpPr>
        <p:spPr>
          <a:xfrm>
            <a:off x="17572646" y="3263900"/>
            <a:ext cx="4009468"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85%</a:t>
            </a:r>
            <a:endParaRPr lang="en-US" sz="12800" dirty="0"/>
          </a:p>
        </p:txBody>
      </p:sp>
      <p:sp>
        <p:nvSpPr>
          <p:cNvPr id="19" name="Shape 14"/>
          <p:cNvSpPr/>
          <p:nvPr/>
        </p:nvSpPr>
        <p:spPr>
          <a:xfrm>
            <a:off x="15368921" y="5219700"/>
            <a:ext cx="7874984" cy="609600"/>
          </a:xfrm>
          <a:prstGeom prst="rect">
            <a:avLst/>
          </a:prstGeom>
          <a:noFill/>
          <a:ln/>
        </p:spPr>
      </p:sp>
      <p:sp>
        <p:nvSpPr>
          <p:cNvPr id="20" name="Text 15"/>
          <p:cNvSpPr/>
          <p:nvPr/>
        </p:nvSpPr>
        <p:spPr>
          <a:xfrm>
            <a:off x="15301179" y="52197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1" name="Shape 16"/>
          <p:cNvSpPr/>
          <p:nvPr/>
        </p:nvSpPr>
        <p:spPr>
          <a:xfrm>
            <a:off x="15368921" y="6985000"/>
            <a:ext cx="7874984" cy="2565400"/>
          </a:xfrm>
          <a:prstGeom prst="rect">
            <a:avLst/>
          </a:prstGeom>
          <a:noFill/>
          <a:ln/>
        </p:spPr>
      </p:sp>
      <p:sp>
        <p:nvSpPr>
          <p:cNvPr id="22" name="Shape 17"/>
          <p:cNvSpPr/>
          <p:nvPr/>
        </p:nvSpPr>
        <p:spPr>
          <a:xfrm>
            <a:off x="16308838" y="6985000"/>
            <a:ext cx="5995149" cy="1955800"/>
          </a:xfrm>
          <a:prstGeom prst="rect">
            <a:avLst/>
          </a:prstGeom>
          <a:noFill/>
          <a:ln/>
        </p:spPr>
      </p:sp>
      <p:sp>
        <p:nvSpPr>
          <p:cNvPr id="23" name="Text 18"/>
          <p:cNvSpPr/>
          <p:nvPr/>
        </p:nvSpPr>
        <p:spPr>
          <a:xfrm>
            <a:off x="16308838" y="6985000"/>
            <a:ext cx="6537084"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535 KM</a:t>
            </a:r>
            <a:endParaRPr lang="en-US" sz="12800" dirty="0"/>
          </a:p>
        </p:txBody>
      </p:sp>
      <p:sp>
        <p:nvSpPr>
          <p:cNvPr id="24" name="Shape 19"/>
          <p:cNvSpPr/>
          <p:nvPr/>
        </p:nvSpPr>
        <p:spPr>
          <a:xfrm>
            <a:off x="15368921" y="8940800"/>
            <a:ext cx="7874984" cy="609600"/>
          </a:xfrm>
          <a:prstGeom prst="rect">
            <a:avLst/>
          </a:prstGeom>
          <a:noFill/>
          <a:ln/>
        </p:spPr>
      </p:sp>
      <p:sp>
        <p:nvSpPr>
          <p:cNvPr id="25" name="Text 20"/>
          <p:cNvSpPr/>
          <p:nvPr/>
        </p:nvSpPr>
        <p:spPr>
          <a:xfrm>
            <a:off x="15301179" y="89408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841922" y="1701800"/>
            <a:ext cx="10690503" cy="1557867"/>
          </a:xfrm>
          <a:prstGeom prst="rect">
            <a:avLst/>
          </a:prstGeom>
          <a:noFill/>
          <a:ln/>
        </p:spPr>
        <p:txBody>
          <a:bodyPr wrap="square" lIns="0" tIns="0" rIns="0" bIns="0" rtlCol="0" anchor="t"/>
          <a:lstStyle/>
          <a:p>
            <a:pPr algn="ctr"/>
            <a:r>
              <a:rPr lang="en-US" sz="8000" dirty="0">
                <a:solidFill>
                  <a:srgbClr val="272727">
                    <a:alpha val="100000"/>
                  </a:srgbClr>
                </a:solidFill>
                <a:latin typeface="Russo One Regular" pitchFamily="34" charset="0"/>
                <a:ea typeface="Russo One Regular" pitchFamily="34" charset="-122"/>
                <a:cs typeface="Russo One Regular"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000000">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000000">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000000">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000000">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000000">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000000">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000000">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000000">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000000">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preencoded.png">    </p:cNvPr>
          <p:cNvPicPr>
            <a:picLocks noChangeAspect="1"/>
          </p:cNvPicPr>
          <p:nvPr/>
        </p:nvPicPr>
        <p:blipFill>
          <a:blip r:embed="rId3"/>
          <a:stretch>
            <a:fillRect/>
          </a:stretch>
        </p:blipFill>
        <p:spPr>
          <a:xfrm>
            <a:off x="3368467" y="3771900"/>
            <a:ext cx="8291591" cy="5511006"/>
          </a:xfrm>
          <a:prstGeom prst="rect">
            <a:avLst/>
          </a:prstGeom>
        </p:spPr>
      </p:pic>
      <p:pic>
        <p:nvPicPr>
          <p:cNvPr id="27" name="Image 3" descr="preencoded.png">    </p:cNvPr>
          <p:cNvPicPr>
            <a:picLocks noChangeAspect="1"/>
          </p:cNvPicPr>
          <p:nvPr/>
        </p:nvPicPr>
        <p:blipFill>
          <a:blip r:embed="rId4"/>
          <a:stretch>
            <a:fillRect/>
          </a:stretch>
        </p:blipFill>
        <p:spPr>
          <a:xfrm>
            <a:off x="4512766" y="4185444"/>
            <a:ext cx="11567" cy="5258445"/>
          </a:xfrm>
          <a:prstGeom prst="rect">
            <a:avLst/>
          </a:prstGeom>
        </p:spPr>
      </p:pic>
      <p:pic>
        <p:nvPicPr>
          <p:cNvPr id="28" name="Image 4" descr="preencoded.png">    </p:cNvPr>
          <p:cNvPicPr>
            <a:picLocks noChangeAspect="1"/>
          </p:cNvPicPr>
          <p:nvPr/>
        </p:nvPicPr>
        <p:blipFill>
          <a:blip r:embed="rId5"/>
          <a:stretch>
            <a:fillRect/>
          </a:stretch>
        </p:blipFill>
        <p:spPr>
          <a:xfrm>
            <a:off x="5651279"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6789795"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7928309"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9066828"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10205341"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1343854"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3355539" y="5483845"/>
            <a:ext cx="8050168" cy="2373585"/>
          </a:xfrm>
          <a:prstGeom prst="rect">
            <a:avLst/>
          </a:prstGeom>
        </p:spPr>
      </p:pic>
      <p:pic>
        <p:nvPicPr>
          <p:cNvPr id="35" name="Image 11" descr="preencoded.png">    </p:cNvPr>
          <p:cNvPicPr>
            <a:picLocks noChangeAspect="1"/>
          </p:cNvPicPr>
          <p:nvPr/>
        </p:nvPicPr>
        <p:blipFill>
          <a:blip r:embed="rId12"/>
          <a:stretch>
            <a:fillRect/>
          </a:stretch>
        </p:blipFill>
        <p:spPr>
          <a:xfrm>
            <a:off x="3369143" y="6359525"/>
            <a:ext cx="8044031" cy="2268538"/>
          </a:xfrm>
          <a:prstGeom prst="rect">
            <a:avLst/>
          </a:prstGeom>
        </p:spPr>
      </p:pic>
      <p:pic>
        <p:nvPicPr>
          <p:cNvPr id="36" name="Image 12" descr="preencoded.png">    </p:cNvPr>
          <p:cNvPicPr>
            <a:picLocks noChangeAspect="1"/>
          </p:cNvPicPr>
          <p:nvPr/>
        </p:nvPicPr>
        <p:blipFill>
          <a:blip r:embed="rId13"/>
          <a:stretch>
            <a:fillRect/>
          </a:stretch>
        </p:blipFill>
        <p:spPr>
          <a:xfrm>
            <a:off x="4441751" y="6055643"/>
            <a:ext cx="153591" cy="153566"/>
          </a:xfrm>
          <a:prstGeom prst="rect">
            <a:avLst/>
          </a:prstGeom>
        </p:spPr>
      </p:pic>
      <p:pic>
        <p:nvPicPr>
          <p:cNvPr id="37" name="Image 13" descr="preencoded.png">    </p:cNvPr>
          <p:cNvPicPr>
            <a:picLocks noChangeAspect="1"/>
          </p:cNvPicPr>
          <p:nvPr/>
        </p:nvPicPr>
        <p:blipFill>
          <a:blip r:embed="rId14"/>
          <a:stretch>
            <a:fillRect/>
          </a:stretch>
        </p:blipFill>
        <p:spPr>
          <a:xfrm>
            <a:off x="4441751" y="6981130"/>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5580267" y="5651277"/>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7415510"/>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6718783" y="7732812"/>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6311826"/>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7861923" y="6733232"/>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420644"/>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8995813" y="7667575"/>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076877"/>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10138955" y="6972449"/>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preencoded.png">    </p:cNvPr>
          <p:cNvPicPr>
            <a:picLocks noChangeAspect="1"/>
          </p:cNvPicPr>
          <p:nvPr/>
        </p:nvPicPr>
        <p:blipFill>
          <a:blip r:embed="rId25"/>
          <a:stretch>
            <a:fillRect/>
          </a:stretch>
        </p:blipFill>
        <p:spPr>
          <a:xfrm>
            <a:off x="14403600" y="4191000"/>
            <a:ext cx="5575997" cy="5575300"/>
          </a:xfrm>
          <a:prstGeom prst="rect">
            <a:avLst/>
          </a:prstGeom>
        </p:spPr>
      </p:pic>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sp>
        <p:nvSpPr>
          <p:cNvPr id="52" name="Shape 24"/>
          <p:cNvSpPr/>
          <p:nvPr/>
        </p:nvSpPr>
        <p:spPr>
          <a:xfrm>
            <a:off x="16200875" y="6365379"/>
            <a:ext cx="1994149" cy="1226566"/>
          </a:xfrm>
          <a:prstGeom prst="rect">
            <a:avLst/>
          </a:prstGeom>
          <a:noFill/>
          <a:ln/>
        </p:spPr>
      </p:sp>
      <p:sp>
        <p:nvSpPr>
          <p:cNvPr id="53" name="Text 25"/>
          <p:cNvSpPr/>
          <p:nvPr/>
        </p:nvSpPr>
        <p:spPr>
          <a:xfrm>
            <a:off x="16200875" y="6305550"/>
            <a:ext cx="2197375"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34.574</a:t>
            </a:r>
            <a:endParaRPr lang="en-US" sz="4800" dirty="0"/>
          </a:p>
        </p:txBody>
      </p:sp>
      <p:sp>
        <p:nvSpPr>
          <p:cNvPr id="54" name="Text 26"/>
          <p:cNvSpPr/>
          <p:nvPr/>
        </p:nvSpPr>
        <p:spPr>
          <a:xfrm>
            <a:off x="16696237" y="70421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5" name="Shape 27"/>
          <p:cNvSpPr/>
          <p:nvPr/>
        </p:nvSpPr>
        <p:spPr>
          <a:xfrm>
            <a:off x="13260457" y="10515600"/>
            <a:ext cx="7874984" cy="2057400"/>
          </a:xfrm>
          <a:prstGeom prst="rect">
            <a:avLst/>
          </a:prstGeom>
          <a:noFill/>
          <a:ln/>
        </p:spPr>
      </p:sp>
      <p:sp>
        <p:nvSpPr>
          <p:cNvPr id="56" name="Shape 28"/>
          <p:cNvSpPr/>
          <p:nvPr/>
        </p:nvSpPr>
        <p:spPr>
          <a:xfrm>
            <a:off x="13260457" y="10515600"/>
            <a:ext cx="7874984" cy="2057400"/>
          </a:xfrm>
          <a:prstGeom prst="rect">
            <a:avLst/>
          </a:prstGeom>
          <a:noFill/>
          <a:ln/>
        </p:spPr>
      </p:sp>
      <p:sp>
        <p:nvSpPr>
          <p:cNvPr id="57" name="Text 29"/>
          <p:cNvSpPr/>
          <p:nvPr/>
        </p:nvSpPr>
        <p:spPr>
          <a:xfrm>
            <a:off x="13158845" y="10515600"/>
            <a:ext cx="8078210" cy="939800"/>
          </a:xfrm>
          <a:prstGeom prst="rect">
            <a:avLst/>
          </a:prstGeom>
          <a:noFill/>
          <a:ln/>
        </p:spPr>
        <p:txBody>
          <a:bodyPr wrap="square" lIns="0" tIns="0" rIns="0" bIns="0" rtlCol="0" anchor="t"/>
          <a:lstStyle/>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TREASURE FOUND</a:t>
            </a:r>
            <a:endParaRPr lang="en-US" sz="4800" dirty="0"/>
          </a:p>
        </p:txBody>
      </p:sp>
      <p:sp>
        <p:nvSpPr>
          <p:cNvPr id="58" name="Text 30"/>
          <p:cNvSpPr/>
          <p:nvPr/>
        </p:nvSpPr>
        <p:spPr>
          <a:xfrm>
            <a:off x="13192716" y="113538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59" name="Shape 31"/>
          <p:cNvSpPr/>
          <p:nvPr/>
        </p:nvSpPr>
        <p:spPr>
          <a:xfrm>
            <a:off x="3251606" y="10515600"/>
            <a:ext cx="7874984" cy="2794000"/>
          </a:xfrm>
          <a:prstGeom prst="rect">
            <a:avLst/>
          </a:prstGeom>
          <a:noFill/>
          <a:ln/>
        </p:spPr>
      </p:sp>
      <p:sp>
        <p:nvSpPr>
          <p:cNvPr id="60" name="Shape 32"/>
          <p:cNvSpPr/>
          <p:nvPr/>
        </p:nvSpPr>
        <p:spPr>
          <a:xfrm>
            <a:off x="3251606" y="10515600"/>
            <a:ext cx="7874984" cy="2794000"/>
          </a:xfrm>
          <a:prstGeom prst="rect">
            <a:avLst/>
          </a:prstGeom>
          <a:noFill/>
          <a:ln/>
        </p:spPr>
      </p:sp>
      <p:sp>
        <p:nvSpPr>
          <p:cNvPr id="61" name="Text 33"/>
          <p:cNvSpPr/>
          <p:nvPr/>
        </p:nvSpPr>
        <p:spPr>
          <a:xfrm>
            <a:off x="3149994" y="10515600"/>
            <a:ext cx="8078210" cy="1676400"/>
          </a:xfrm>
          <a:prstGeom prst="rect">
            <a:avLst/>
          </a:prstGeom>
          <a:noFill/>
          <a:ln/>
        </p:spPr>
        <p:txBody>
          <a:bodyPr wrap="square" lIns="0" tIns="0" rIns="0" bIns="0" rtlCol="0" anchor="t"/>
          <a:lstStyle/>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SPELLCASTING PROGRESS</a:t>
            </a:r>
            <a:endParaRPr lang="en-US" sz="4800" dirty="0"/>
          </a:p>
        </p:txBody>
      </p:sp>
      <p:sp>
        <p:nvSpPr>
          <p:cNvPr id="62" name="Text 34"/>
          <p:cNvSpPr/>
          <p:nvPr/>
        </p:nvSpPr>
        <p:spPr>
          <a:xfrm>
            <a:off x="3183865" y="120904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667333" y="3378200"/>
            <a:ext cx="19065083" cy="6769100"/>
          </a:xfrm>
          <a:prstGeom prst="rect">
            <a:avLst/>
          </a:prstGeom>
          <a:noFill/>
          <a:ln w="50800">
            <a:solidFill>
              <a:srgbClr val="000000"/>
            </a:solidFill>
            <a:prstDash val="solid"/>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Shape 2"/>
          <p:cNvSpPr/>
          <p:nvPr/>
        </p:nvSpPr>
        <p:spPr>
          <a:xfrm>
            <a:off x="15610251" y="5651500"/>
            <a:ext cx="4712289" cy="4114800"/>
          </a:xfrm>
          <a:prstGeom prst="rect">
            <a:avLst/>
          </a:prstGeom>
          <a:noFill/>
          <a:ln/>
        </p:spPr>
      </p:sp>
      <p:sp>
        <p:nvSpPr>
          <p:cNvPr id="7" name="Shape 3"/>
          <p:cNvSpPr/>
          <p:nvPr/>
        </p:nvSpPr>
        <p:spPr>
          <a:xfrm>
            <a:off x="15610251" y="5651500"/>
            <a:ext cx="4712289" cy="4114800"/>
          </a:xfrm>
          <a:prstGeom prst="rect">
            <a:avLst/>
          </a:prstGeom>
          <a:noFill/>
          <a:ln/>
        </p:spPr>
      </p:sp>
      <p:sp>
        <p:nvSpPr>
          <p:cNvPr id="8" name="Text 4"/>
          <p:cNvSpPr/>
          <p:nvPr/>
        </p:nvSpPr>
        <p:spPr>
          <a:xfrm>
            <a:off x="15610251" y="5651500"/>
            <a:ext cx="4915514" cy="16764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A WEB APPLICATION</a:t>
            </a:r>
            <a:endParaRPr lang="en-US" sz="4800" dirty="0"/>
          </a:p>
        </p:txBody>
      </p:sp>
      <p:sp>
        <p:nvSpPr>
          <p:cNvPr id="9" name="Text 5"/>
          <p:cNvSpPr/>
          <p:nvPr/>
        </p:nvSpPr>
        <p:spPr>
          <a:xfrm>
            <a:off x="15610251" y="7327900"/>
            <a:ext cx="4847773"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0" name="Image 2" descr="preencoded.png">    </p:cNvPr>
          <p:cNvPicPr>
            <a:picLocks noChangeAspect="1"/>
          </p:cNvPicPr>
          <p:nvPr/>
        </p:nvPicPr>
        <p:blipFill>
          <a:blip r:embed="rId3"/>
          <a:stretch>
            <a:fillRect/>
          </a:stretch>
        </p:blipFill>
        <p:spPr>
          <a:xfrm>
            <a:off x="1270159" y="4114800"/>
            <a:ext cx="13768521" cy="8166100"/>
          </a:xfrm>
          <a:prstGeom prst="rect">
            <a:avLst/>
          </a:prstGeom>
        </p:spPr>
      </p:pic>
      <p:pic>
        <p:nvPicPr>
          <p:cNvPr id="11" name="Image 3" descr="preencoded.png">    </p:cNvPr>
          <p:cNvPicPr>
            <a:picLocks noChangeAspect="1"/>
          </p:cNvPicPr>
          <p:nvPr/>
        </p:nvPicPr>
        <p:blipFill>
          <a:blip r:embed="rId4"/>
          <a:stretch>
            <a:fillRect/>
          </a:stretch>
        </p:blipFill>
        <p:spPr>
          <a:xfrm>
            <a:off x="3200800" y="4457700"/>
            <a:ext cx="9894537" cy="6489700"/>
          </a:xfrm>
          <a:prstGeom prst="rect">
            <a:avLst/>
          </a:prstGeom>
        </p:spPr>
      </p:pic>
      <p:sp>
        <p:nvSpPr>
          <p:cNvPr id="12" name="Text 6"/>
          <p:cNvSpPr/>
          <p:nvPr/>
        </p:nvSpPr>
        <p:spPr>
          <a:xfrm>
            <a:off x="5038296" y="1219200"/>
            <a:ext cx="14323157" cy="1557867"/>
          </a:xfrm>
          <a:prstGeom prst="rect">
            <a:avLst/>
          </a:prstGeom>
          <a:noFill/>
          <a:ln/>
        </p:spPr>
        <p:txBody>
          <a:bodyPr wrap="square" lIns="0" tIns="0" rIns="0" bIns="0" rtlCol="0" anchor="t"/>
          <a:lstStyle/>
          <a:p>
            <a:pPr algn="ctr"/>
            <a:r>
              <a:rPr lang="en-US" sz="8000" dirty="0">
                <a:solidFill>
                  <a:srgbClr val="272727">
                    <a:alpha val="100000"/>
                  </a:srgbClr>
                </a:solidFill>
                <a:latin typeface="Russo One Regular" pitchFamily="34" charset="0"/>
                <a:ea typeface="Russo One Regular" pitchFamily="34" charset="-122"/>
                <a:cs typeface="Russo One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1825178" y="4521200"/>
            <a:ext cx="8738692" cy="2768600"/>
          </a:xfrm>
          <a:prstGeom prst="rect">
            <a:avLst/>
          </a:prstGeom>
          <a:noFill/>
          <a:ln/>
        </p:spPr>
      </p:sp>
      <p:sp>
        <p:nvSpPr>
          <p:cNvPr id="6" name="Shape 2"/>
          <p:cNvSpPr/>
          <p:nvPr/>
        </p:nvSpPr>
        <p:spPr>
          <a:xfrm>
            <a:off x="11825178" y="4521200"/>
            <a:ext cx="8738692" cy="2768600"/>
          </a:xfrm>
          <a:prstGeom prst="rect">
            <a:avLst/>
          </a:prstGeom>
          <a:noFill/>
          <a:ln/>
        </p:spPr>
      </p:sp>
      <p:sp>
        <p:nvSpPr>
          <p:cNvPr id="7" name="Text 3"/>
          <p:cNvSpPr/>
          <p:nvPr/>
        </p:nvSpPr>
        <p:spPr>
          <a:xfrm>
            <a:off x="11825178" y="4521200"/>
            <a:ext cx="8941918"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AN MOBILE APP</a:t>
            </a:r>
            <a:endParaRPr lang="en-US" sz="4800" dirty="0"/>
          </a:p>
        </p:txBody>
      </p:sp>
      <p:sp>
        <p:nvSpPr>
          <p:cNvPr id="8" name="Text 4"/>
          <p:cNvSpPr/>
          <p:nvPr/>
        </p:nvSpPr>
        <p:spPr>
          <a:xfrm>
            <a:off x="11825178" y="54610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9"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0" name="Text 6"/>
          <p:cNvSpPr/>
          <p:nvPr/>
        </p:nvSpPr>
        <p:spPr>
          <a:xfrm>
            <a:off x="11825178" y="1511300"/>
            <a:ext cx="12900579" cy="2777067"/>
          </a:xfrm>
          <a:prstGeom prst="rect">
            <a:avLst/>
          </a:prstGeom>
          <a:noFill/>
          <a:ln/>
        </p:spPr>
        <p:txBody>
          <a:bodyPr wrap="square" lIns="0" tIns="0" rIns="0" bIns="0" rtlCol="0" anchor="t"/>
          <a:lstStyle/>
          <a:p>
            <a:pPr algn="l"/>
            <a:r>
              <a:rPr lang="en-US" sz="8000" dirty="0">
                <a:solidFill>
                  <a:srgbClr val="272727">
                    <a:alpha val="100000"/>
                  </a:srgbClr>
                </a:solidFill>
                <a:latin typeface="Russo One Regular" pitchFamily="34" charset="0"/>
                <a:ea typeface="Russo One Regular" pitchFamily="34" charset="-122"/>
                <a:cs typeface="Russo One Regular" pitchFamily="34" charset="-120"/>
              </a:rPr>
              <a:t>THE FUTURE OF FANTASY</a:t>
            </a:r>
            <a:endParaRPr lang="en-US" sz="8000" dirty="0"/>
          </a:p>
        </p:txBody>
      </p:sp>
      <p:pic>
        <p:nvPicPr>
          <p:cNvPr id="11" name="Image 2" descr="preencoded.png">    </p:cNvPr>
          <p:cNvPicPr>
            <a:picLocks noChangeAspect="1"/>
          </p:cNvPicPr>
          <p:nvPr/>
        </p:nvPicPr>
        <p:blipFill>
          <a:blip r:embed="rId3"/>
          <a:stretch>
            <a:fillRect/>
          </a:stretch>
        </p:blipFill>
        <p:spPr>
          <a:xfrm>
            <a:off x="4470959" y="1028700"/>
            <a:ext cx="5474384" cy="11849100"/>
          </a:xfrm>
          <a:prstGeom prst="rect">
            <a:avLst/>
          </a:prstGeom>
        </p:spPr>
      </p:pic>
      <p:pic>
        <p:nvPicPr>
          <p:cNvPr id="12" name="Image 3" descr="preencoded.png">    </p:cNvPr>
          <p:cNvPicPr>
            <a:picLocks noChangeAspect="1"/>
          </p:cNvPicPr>
          <p:nvPr/>
        </p:nvPicPr>
        <p:blipFill>
          <a:blip r:embed="rId4"/>
          <a:stretch>
            <a:fillRect/>
          </a:stretch>
        </p:blipFill>
        <p:spPr>
          <a:xfrm>
            <a:off x="4661483"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304800"/>
            <a:ext cx="711289" cy="2590800"/>
          </a:xfrm>
          <a:prstGeom prst="rect">
            <a:avLst/>
          </a:prstGeom>
        </p:spPr>
      </p:pic>
      <p:sp>
        <p:nvSpPr>
          <p:cNvPr id="5" name="Shape 1"/>
          <p:cNvSpPr/>
          <p:nvPr/>
        </p:nvSpPr>
        <p:spPr>
          <a:xfrm>
            <a:off x="1232054" y="8902700"/>
            <a:ext cx="5715714" cy="3505200"/>
          </a:xfrm>
          <a:prstGeom prst="rect">
            <a:avLst/>
          </a:prstGeom>
          <a:noFill/>
          <a:ln/>
        </p:spPr>
      </p:sp>
      <p:sp>
        <p:nvSpPr>
          <p:cNvPr id="6" name="Shape 2"/>
          <p:cNvSpPr/>
          <p:nvPr/>
        </p:nvSpPr>
        <p:spPr>
          <a:xfrm>
            <a:off x="1232054" y="8902700"/>
            <a:ext cx="5715714" cy="3505200"/>
          </a:xfrm>
          <a:prstGeom prst="rect">
            <a:avLst/>
          </a:prstGeom>
          <a:noFill/>
          <a:ln/>
        </p:spPr>
      </p:sp>
      <p:sp>
        <p:nvSpPr>
          <p:cNvPr id="7" name="Text 3"/>
          <p:cNvSpPr/>
          <p:nvPr/>
        </p:nvSpPr>
        <p:spPr>
          <a:xfrm>
            <a:off x="1232054" y="8902700"/>
            <a:ext cx="5918940" cy="16764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A WEB APPLICATION</a:t>
            </a:r>
            <a:endParaRPr lang="en-US" sz="4800" dirty="0"/>
          </a:p>
        </p:txBody>
      </p:sp>
      <p:sp>
        <p:nvSpPr>
          <p:cNvPr id="8" name="Text 4"/>
          <p:cNvSpPr/>
          <p:nvPr/>
        </p:nvSpPr>
        <p:spPr>
          <a:xfrm>
            <a:off x="1232054" y="105791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9" name="Text 5"/>
          <p:cNvSpPr/>
          <p:nvPr/>
        </p:nvSpPr>
        <p:spPr>
          <a:xfrm>
            <a:off x="1232054" y="1816100"/>
            <a:ext cx="7007042" cy="6434667"/>
          </a:xfrm>
          <a:prstGeom prst="rect">
            <a:avLst/>
          </a:prstGeom>
          <a:noFill/>
          <a:ln/>
        </p:spPr>
        <p:txBody>
          <a:bodyPr wrap="square" lIns="0" tIns="0" rIns="0" bIns="0" rtlCol="0" anchor="t"/>
          <a:lstStyle/>
          <a:p>
            <a:pPr algn="l"/>
            <a:r>
              <a:rPr lang="en-US" sz="8000" dirty="0">
                <a:solidFill>
                  <a:srgbClr val="272727">
                    <a:alpha val="100000"/>
                  </a:srgbClr>
                </a:solidFill>
                <a:latin typeface="Russo One Regular" pitchFamily="34" charset="0"/>
                <a:ea typeface="Russo One Regular" pitchFamily="34" charset="-122"/>
                <a:cs typeface="Russo One Regular" pitchFamily="34" charset="-120"/>
              </a:rPr>
              <a:t>A GATEWAY TO A WORLD OF FANTASY AND WONDER</a:t>
            </a:r>
            <a:endParaRPr lang="en-US" sz="8000" dirty="0"/>
          </a:p>
        </p:txBody>
      </p:sp>
      <p:sp>
        <p:nvSpPr>
          <p:cNvPr id="10" name="Text 6"/>
          <p:cNvSpPr/>
          <p:nvPr/>
        </p:nvSpPr>
        <p:spPr>
          <a:xfrm>
            <a:off x="17363070" y="5969000"/>
            <a:ext cx="6143334" cy="6841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1" name="Image 2" descr="preencoded.png">    </p:cNvPr>
          <p:cNvPicPr>
            <a:picLocks noChangeAspect="1"/>
          </p:cNvPicPr>
          <p:nvPr/>
        </p:nvPicPr>
        <p:blipFill>
          <a:blip r:embed="rId3"/>
          <a:stretch>
            <a:fillRect/>
          </a:stretch>
        </p:blipFill>
        <p:spPr>
          <a:xfrm>
            <a:off x="8471959" y="749300"/>
            <a:ext cx="8573572" cy="12331700"/>
          </a:xfrm>
          <a:prstGeom prst="rect">
            <a:avLst/>
          </a:prstGeom>
        </p:spPr>
      </p:pic>
      <p:pic>
        <p:nvPicPr>
          <p:cNvPr id="12" name="Image 3" descr="preencoded.png">    </p:cNvPr>
          <p:cNvPicPr>
            <a:picLocks noChangeAspect="1"/>
          </p:cNvPicPr>
          <p:nvPr/>
        </p:nvPicPr>
        <p:blipFill>
          <a:blip r:embed="rId4"/>
          <a:stretch>
            <a:fillRect/>
          </a:stretch>
        </p:blipFill>
        <p:spPr>
          <a:xfrm>
            <a:off x="8967321"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0"/>
            <a:ext cx="24387048"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14903196" y="10617200"/>
            <a:ext cx="7464300" cy="2777067"/>
          </a:xfrm>
          <a:prstGeom prst="rect">
            <a:avLst/>
          </a:prstGeom>
          <a:noFill/>
          <a:ln/>
        </p:spPr>
        <p:txBody>
          <a:bodyPr wrap="square" lIns="0" tIns="0" rIns="0" bIns="0" rtlCol="0" anchor="t"/>
          <a:lstStyle/>
          <a:p>
            <a:pPr algn="r"/>
            <a:r>
              <a:rPr lang="en-US" sz="8000" dirty="0">
                <a:solidFill>
                  <a:srgbClr val="272727">
                    <a:alpha val="100000"/>
                  </a:srgbClr>
                </a:solidFill>
                <a:latin typeface="Russo One Regular" pitchFamily="34" charset="0"/>
                <a:ea typeface="Russo One Regular" pitchFamily="34" charset="-122"/>
                <a:cs typeface="Russo One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702204" y="1447800"/>
            <a:ext cx="8861474" cy="2497667"/>
          </a:xfrm>
          <a:prstGeom prst="rect">
            <a:avLst/>
          </a:prstGeom>
          <a:noFill/>
          <a:ln/>
        </p:spPr>
        <p:txBody>
          <a:bodyPr wrap="square" lIns="0" tIns="0" rIns="0" bIns="0" rtlCol="0" anchor="t"/>
          <a:lstStyle/>
          <a:p>
            <a:pPr algn="ctr"/>
            <a:r>
              <a:rPr lang="en-US" sz="12800" dirty="0">
                <a:solidFill>
                  <a:srgbClr val="272727">
                    <a:alpha val="100000"/>
                  </a:srgbClr>
                </a:solidFill>
                <a:latin typeface="Russo One Regular" pitchFamily="34" charset="0"/>
                <a:ea typeface="Russo One Regular" pitchFamily="34" charset="-122"/>
                <a:cs typeface="Russo One Regular" pitchFamily="34" charset="-120"/>
              </a:rPr>
              <a:t>WELCOME</a:t>
            </a:r>
            <a:endParaRPr lang="en-US" sz="12800" dirty="0"/>
          </a:p>
        </p:txBody>
      </p:sp>
      <p:sp>
        <p:nvSpPr>
          <p:cNvPr id="6" name="Text 2"/>
          <p:cNvSpPr/>
          <p:nvPr/>
        </p:nvSpPr>
        <p:spPr>
          <a:xfrm>
            <a:off x="13108038" y="5803900"/>
            <a:ext cx="10182439" cy="3793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7" name="Image 2" descr="preencoded.png">    </p:cNvPr>
          <p:cNvPicPr>
            <a:picLocks noChangeAspect="1"/>
          </p:cNvPicPr>
          <p:nvPr/>
        </p:nvPicPr>
        <p:blipFill>
          <a:blip r:embed="rId3"/>
          <a:stretch>
            <a:fillRect/>
          </a:stretch>
        </p:blipFill>
        <p:spPr>
          <a:xfrm>
            <a:off x="1333667" y="698500"/>
            <a:ext cx="10861681" cy="123189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609676" y="2413000"/>
            <a:ext cx="21973746" cy="5270500"/>
          </a:xfrm>
          <a:prstGeom prst="rect">
            <a:avLst/>
          </a:prstGeom>
          <a:noFill/>
          <a:ln w="50800">
            <a:solidFill>
              <a:srgbClr val="FFFFFF"/>
            </a:solidFill>
            <a:prstDash val="solid"/>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6" name="Image 2" descr="preencoded.png">    </p:cNvPr>
          <p:cNvPicPr>
            <a:picLocks noChangeAspect="1"/>
          </p:cNvPicPr>
          <p:nvPr/>
        </p:nvPicPr>
        <p:blipFill>
          <a:blip r:embed="rId3"/>
          <a:stretch>
            <a:fillRect/>
          </a:stretch>
        </p:blipFill>
        <p:spPr>
          <a:xfrm>
            <a:off x="15419727" y="50800"/>
            <a:ext cx="7646356" cy="4597400"/>
          </a:xfrm>
          <a:prstGeom prst="rect">
            <a:avLst/>
          </a:prstGeom>
        </p:spPr>
      </p:pic>
      <p:pic>
        <p:nvPicPr>
          <p:cNvPr id="7" name="Image 3" descr="preencoded.png">    </p:cNvPr>
          <p:cNvPicPr>
            <a:picLocks noChangeAspect="1"/>
          </p:cNvPicPr>
          <p:nvPr/>
        </p:nvPicPr>
        <p:blipFill>
          <a:blip r:embed="rId4"/>
          <a:stretch>
            <a:fillRect/>
          </a:stretch>
        </p:blipFill>
        <p:spPr>
          <a:xfrm>
            <a:off x="15419727" y="4914900"/>
            <a:ext cx="7646356" cy="8801100"/>
          </a:xfrm>
          <a:prstGeom prst="rect">
            <a:avLst/>
          </a:prstGeom>
        </p:spPr>
      </p:pic>
      <p:sp>
        <p:nvSpPr>
          <p:cNvPr id="8" name="Shape 2"/>
          <p:cNvSpPr/>
          <p:nvPr/>
        </p:nvSpPr>
        <p:spPr>
          <a:xfrm>
            <a:off x="1308264" y="3759200"/>
            <a:ext cx="6604826" cy="3403600"/>
          </a:xfrm>
          <a:prstGeom prst="rect">
            <a:avLst/>
          </a:prstGeom>
          <a:noFill/>
          <a:ln/>
        </p:spPr>
      </p:sp>
      <p:sp>
        <p:nvSpPr>
          <p:cNvPr id="9" name="Shape 3"/>
          <p:cNvSpPr/>
          <p:nvPr/>
        </p:nvSpPr>
        <p:spPr>
          <a:xfrm>
            <a:off x="1308264" y="4483100"/>
            <a:ext cx="660483" cy="1955800"/>
          </a:xfrm>
          <a:prstGeom prst="rect">
            <a:avLst/>
          </a:prstGeom>
          <a:noFill/>
          <a:ln/>
        </p:spPr>
      </p:sp>
      <p:sp>
        <p:nvSpPr>
          <p:cNvPr id="10" name="Text 4"/>
          <p:cNvSpPr/>
          <p:nvPr/>
        </p:nvSpPr>
        <p:spPr>
          <a:xfrm>
            <a:off x="1308264" y="44831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1</a:t>
            </a:r>
            <a:endParaRPr lang="en-US" sz="12800" dirty="0"/>
          </a:p>
        </p:txBody>
      </p:sp>
      <p:sp>
        <p:nvSpPr>
          <p:cNvPr id="11" name="Shape 5"/>
          <p:cNvSpPr/>
          <p:nvPr/>
        </p:nvSpPr>
        <p:spPr>
          <a:xfrm>
            <a:off x="2171971" y="3759200"/>
            <a:ext cx="5741118" cy="3403600"/>
          </a:xfrm>
          <a:prstGeom prst="rect">
            <a:avLst/>
          </a:prstGeom>
          <a:noFill/>
          <a:ln/>
        </p:spPr>
      </p:sp>
      <p:sp>
        <p:nvSpPr>
          <p:cNvPr id="12" name="Text 6"/>
          <p:cNvSpPr/>
          <p:nvPr/>
        </p:nvSpPr>
        <p:spPr>
          <a:xfrm>
            <a:off x="2171971" y="3759200"/>
            <a:ext cx="5944343" cy="16764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DISCOVER THE SECRETS</a:t>
            </a:r>
            <a:endParaRPr lang="en-US" sz="4800" dirty="0"/>
          </a:p>
        </p:txBody>
      </p:sp>
      <p:sp>
        <p:nvSpPr>
          <p:cNvPr id="13" name="Text 7"/>
          <p:cNvSpPr/>
          <p:nvPr/>
        </p:nvSpPr>
        <p:spPr>
          <a:xfrm>
            <a:off x="2171971" y="5334000"/>
            <a:ext cx="5876601"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4" name="Shape 8"/>
          <p:cNvSpPr/>
          <p:nvPr/>
        </p:nvSpPr>
        <p:spPr>
          <a:xfrm>
            <a:off x="1308264" y="8178800"/>
            <a:ext cx="6604826" cy="4013200"/>
          </a:xfrm>
          <a:prstGeom prst="rect">
            <a:avLst/>
          </a:prstGeom>
          <a:noFill/>
          <a:ln/>
        </p:spPr>
      </p:sp>
      <p:sp>
        <p:nvSpPr>
          <p:cNvPr id="15" name="Shape 9"/>
          <p:cNvSpPr/>
          <p:nvPr/>
        </p:nvSpPr>
        <p:spPr>
          <a:xfrm>
            <a:off x="1308264" y="9207500"/>
            <a:ext cx="1003425" cy="1955800"/>
          </a:xfrm>
          <a:prstGeom prst="rect">
            <a:avLst/>
          </a:prstGeom>
          <a:noFill/>
          <a:ln/>
        </p:spPr>
      </p:sp>
      <p:sp>
        <p:nvSpPr>
          <p:cNvPr id="16" name="Text 10"/>
          <p:cNvSpPr/>
          <p:nvPr/>
        </p:nvSpPr>
        <p:spPr>
          <a:xfrm>
            <a:off x="1308264" y="9207500"/>
            <a:ext cx="1545360"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3</a:t>
            </a:r>
            <a:endParaRPr lang="en-US" sz="12800" dirty="0"/>
          </a:p>
        </p:txBody>
      </p:sp>
      <p:sp>
        <p:nvSpPr>
          <p:cNvPr id="17" name="Shape 11"/>
          <p:cNvSpPr/>
          <p:nvPr/>
        </p:nvSpPr>
        <p:spPr>
          <a:xfrm>
            <a:off x="2514914" y="8178800"/>
            <a:ext cx="5398175" cy="4013200"/>
          </a:xfrm>
          <a:prstGeom prst="rect">
            <a:avLst/>
          </a:prstGeom>
          <a:noFill/>
          <a:ln/>
        </p:spPr>
      </p:sp>
      <p:sp>
        <p:nvSpPr>
          <p:cNvPr id="18" name="Text 12"/>
          <p:cNvSpPr/>
          <p:nvPr/>
        </p:nvSpPr>
        <p:spPr>
          <a:xfrm>
            <a:off x="2514914" y="8178800"/>
            <a:ext cx="5601400" cy="16764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MEET THE CREATURES</a:t>
            </a:r>
            <a:endParaRPr lang="en-US" sz="4800" dirty="0"/>
          </a:p>
        </p:txBody>
      </p:sp>
      <p:sp>
        <p:nvSpPr>
          <p:cNvPr id="19" name="Text 13"/>
          <p:cNvSpPr/>
          <p:nvPr/>
        </p:nvSpPr>
        <p:spPr>
          <a:xfrm>
            <a:off x="2514914" y="9753600"/>
            <a:ext cx="553365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0" name="Shape 14"/>
          <p:cNvSpPr/>
          <p:nvPr/>
        </p:nvSpPr>
        <p:spPr>
          <a:xfrm>
            <a:off x="8814902" y="8178800"/>
            <a:ext cx="6604826" cy="4013200"/>
          </a:xfrm>
          <a:prstGeom prst="rect">
            <a:avLst/>
          </a:prstGeom>
          <a:noFill/>
          <a:ln/>
        </p:spPr>
      </p:sp>
      <p:sp>
        <p:nvSpPr>
          <p:cNvPr id="21" name="Shape 15"/>
          <p:cNvSpPr/>
          <p:nvPr/>
        </p:nvSpPr>
        <p:spPr>
          <a:xfrm>
            <a:off x="8814902" y="9207500"/>
            <a:ext cx="1066933" cy="1955800"/>
          </a:xfrm>
          <a:prstGeom prst="rect">
            <a:avLst/>
          </a:prstGeom>
          <a:noFill/>
          <a:ln/>
        </p:spPr>
      </p:sp>
      <p:sp>
        <p:nvSpPr>
          <p:cNvPr id="22" name="Text 16"/>
          <p:cNvSpPr/>
          <p:nvPr/>
        </p:nvSpPr>
        <p:spPr>
          <a:xfrm>
            <a:off x="8814902" y="9207500"/>
            <a:ext cx="1608868"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4</a:t>
            </a:r>
            <a:endParaRPr lang="en-US" sz="12800" dirty="0"/>
          </a:p>
        </p:txBody>
      </p:sp>
      <p:sp>
        <p:nvSpPr>
          <p:cNvPr id="23" name="Shape 17"/>
          <p:cNvSpPr/>
          <p:nvPr/>
        </p:nvSpPr>
        <p:spPr>
          <a:xfrm>
            <a:off x="10085060" y="8178800"/>
            <a:ext cx="5334667" cy="4013200"/>
          </a:xfrm>
          <a:prstGeom prst="rect">
            <a:avLst/>
          </a:prstGeom>
          <a:noFill/>
          <a:ln/>
        </p:spPr>
      </p:sp>
      <p:sp>
        <p:nvSpPr>
          <p:cNvPr id="24" name="Text 18"/>
          <p:cNvSpPr/>
          <p:nvPr/>
        </p:nvSpPr>
        <p:spPr>
          <a:xfrm>
            <a:off x="10085060" y="8178800"/>
            <a:ext cx="5537892" cy="16764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UNCOVER THE MAGIC</a:t>
            </a:r>
            <a:endParaRPr lang="en-US" sz="4800" dirty="0"/>
          </a:p>
        </p:txBody>
      </p:sp>
      <p:sp>
        <p:nvSpPr>
          <p:cNvPr id="25" name="Text 19"/>
          <p:cNvSpPr/>
          <p:nvPr/>
        </p:nvSpPr>
        <p:spPr>
          <a:xfrm>
            <a:off x="10085060" y="9753600"/>
            <a:ext cx="547015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6" name="Shape 20"/>
          <p:cNvSpPr/>
          <p:nvPr/>
        </p:nvSpPr>
        <p:spPr>
          <a:xfrm>
            <a:off x="8814902" y="3759200"/>
            <a:ext cx="6604826" cy="3403600"/>
          </a:xfrm>
          <a:prstGeom prst="rect">
            <a:avLst/>
          </a:prstGeom>
          <a:noFill/>
          <a:ln/>
        </p:spPr>
      </p:sp>
      <p:sp>
        <p:nvSpPr>
          <p:cNvPr id="27" name="Shape 21"/>
          <p:cNvSpPr/>
          <p:nvPr/>
        </p:nvSpPr>
        <p:spPr>
          <a:xfrm>
            <a:off x="8814902" y="4483100"/>
            <a:ext cx="965321" cy="1955800"/>
          </a:xfrm>
          <a:prstGeom prst="rect">
            <a:avLst/>
          </a:prstGeom>
          <a:noFill/>
          <a:ln/>
        </p:spPr>
      </p:sp>
      <p:sp>
        <p:nvSpPr>
          <p:cNvPr id="28" name="Text 22"/>
          <p:cNvSpPr/>
          <p:nvPr/>
        </p:nvSpPr>
        <p:spPr>
          <a:xfrm>
            <a:off x="8814902" y="4483100"/>
            <a:ext cx="1507255" cy="24976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2</a:t>
            </a:r>
            <a:endParaRPr lang="en-US" sz="12800" dirty="0"/>
          </a:p>
        </p:txBody>
      </p:sp>
      <p:sp>
        <p:nvSpPr>
          <p:cNvPr id="29" name="Shape 23"/>
          <p:cNvSpPr/>
          <p:nvPr/>
        </p:nvSpPr>
        <p:spPr>
          <a:xfrm>
            <a:off x="9983448" y="3759200"/>
            <a:ext cx="5436279" cy="3403600"/>
          </a:xfrm>
          <a:prstGeom prst="rect">
            <a:avLst/>
          </a:prstGeom>
          <a:noFill/>
          <a:ln/>
        </p:spPr>
      </p:sp>
      <p:sp>
        <p:nvSpPr>
          <p:cNvPr id="30" name="Text 24"/>
          <p:cNvSpPr/>
          <p:nvPr/>
        </p:nvSpPr>
        <p:spPr>
          <a:xfrm>
            <a:off x="9983448" y="3759200"/>
            <a:ext cx="5639505" cy="16764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FIND YOUR OWN PATH</a:t>
            </a:r>
            <a:endParaRPr lang="en-US" sz="4800" dirty="0"/>
          </a:p>
        </p:txBody>
      </p:sp>
      <p:sp>
        <p:nvSpPr>
          <p:cNvPr id="31" name="Text 25"/>
          <p:cNvSpPr/>
          <p:nvPr/>
        </p:nvSpPr>
        <p:spPr>
          <a:xfrm>
            <a:off x="9983448" y="5334000"/>
            <a:ext cx="557176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130441" y="-546100"/>
            <a:ext cx="23967896" cy="2959100"/>
          </a:xfrm>
          <a:prstGeom prst="rect">
            <a:avLst/>
          </a:prstGeom>
          <a:noFill/>
          <a:ln w="50800">
            <a:solidFill>
              <a:srgbClr val="000000"/>
            </a:solidFill>
            <a:prstDash val="solid"/>
          </a:ln>
        </p:spPr>
      </p:sp>
      <p:pic>
        <p:nvPicPr>
          <p:cNvPr id="4" name="Image 1" descr="preencoded.png">    </p:cNvPr>
          <p:cNvPicPr>
            <a:picLocks noChangeAspect="1"/>
          </p:cNvPicPr>
          <p:nvPr/>
        </p:nvPicPr>
        <p:blipFill>
          <a:blip r:embed="rId2"/>
          <a:stretch>
            <a:fillRect/>
          </a:stretch>
        </p:blipFill>
        <p:spPr>
          <a:xfrm>
            <a:off x="21186248" y="12700000"/>
            <a:ext cx="3200800" cy="1016000"/>
          </a:xfrm>
          <a:prstGeom prst="rect">
            <a:avLst/>
          </a:prstGeom>
        </p:spPr>
      </p:pic>
      <p:pic>
        <p:nvPicPr>
          <p:cNvPr id="5" name="Image 2" descr="preencoded.png">    </p:cNvPr>
          <p:cNvPicPr>
            <a:picLocks noChangeAspect="1"/>
          </p:cNvPicPr>
          <p:nvPr/>
        </p:nvPicPr>
        <p:blipFill>
          <a:blip r:embed="rId3"/>
          <a:stretch>
            <a:fillRect/>
          </a:stretch>
        </p:blipFill>
        <p:spPr>
          <a:xfrm>
            <a:off x="8332241" y="3390900"/>
            <a:ext cx="14479810" cy="7861300"/>
          </a:xfrm>
          <a:prstGeom prst="rect">
            <a:avLst/>
          </a:prstGeom>
        </p:spPr>
      </p:pic>
      <p:sp>
        <p:nvSpPr>
          <p:cNvPr id="6" name="Text 1"/>
          <p:cNvSpPr/>
          <p:nvPr/>
        </p:nvSpPr>
        <p:spPr>
          <a:xfrm>
            <a:off x="3552211" y="685800"/>
            <a:ext cx="17282627" cy="1557867"/>
          </a:xfrm>
          <a:prstGeom prst="rect">
            <a:avLst/>
          </a:prstGeom>
          <a:noFill/>
          <a:ln/>
        </p:spPr>
        <p:txBody>
          <a:bodyPr wrap="square" lIns="0" tIns="0" rIns="0" bIns="0" rtlCol="0" anchor="t"/>
          <a:lstStyle/>
          <a:p>
            <a:pPr algn="ctr"/>
            <a:r>
              <a:rPr lang="en-US" sz="8000" dirty="0">
                <a:solidFill>
                  <a:srgbClr val="272727">
                    <a:alpha val="100000"/>
                  </a:srgbClr>
                </a:solidFill>
                <a:latin typeface="Russo One Regular" pitchFamily="34" charset="0"/>
                <a:ea typeface="Russo One Regular" pitchFamily="34" charset="-122"/>
                <a:cs typeface="Russo One Regular" pitchFamily="34" charset="-120"/>
              </a:rPr>
              <a:t>FANTASY REALM AT A GLANCE</a:t>
            </a:r>
            <a:endParaRPr lang="en-US" sz="8000" dirty="0"/>
          </a:p>
        </p:txBody>
      </p:sp>
      <p:sp>
        <p:nvSpPr>
          <p:cNvPr id="7" name="Shape 2"/>
          <p:cNvSpPr/>
          <p:nvPr/>
        </p:nvSpPr>
        <p:spPr>
          <a:xfrm>
            <a:off x="1130441" y="3048000"/>
            <a:ext cx="7201800" cy="2794000"/>
          </a:xfrm>
          <a:prstGeom prst="rect">
            <a:avLst/>
          </a:prstGeom>
          <a:noFill/>
          <a:ln/>
        </p:spPr>
      </p:sp>
      <p:sp>
        <p:nvSpPr>
          <p:cNvPr id="8" name="Shape 3"/>
          <p:cNvSpPr/>
          <p:nvPr/>
        </p:nvSpPr>
        <p:spPr>
          <a:xfrm>
            <a:off x="1130441" y="3048000"/>
            <a:ext cx="7201800" cy="2794000"/>
          </a:xfrm>
          <a:prstGeom prst="rect">
            <a:avLst/>
          </a:prstGeom>
          <a:noFill/>
          <a:ln/>
        </p:spPr>
      </p:sp>
      <p:sp>
        <p:nvSpPr>
          <p:cNvPr id="9" name="Text 4"/>
          <p:cNvSpPr/>
          <p:nvPr/>
        </p:nvSpPr>
        <p:spPr>
          <a:xfrm>
            <a:off x="1130441" y="3048000"/>
            <a:ext cx="7405026" cy="16764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THE ENCHANTED FOREST</a:t>
            </a:r>
            <a:endParaRPr lang="en-US" sz="4800" dirty="0"/>
          </a:p>
        </p:txBody>
      </p:sp>
      <p:sp>
        <p:nvSpPr>
          <p:cNvPr id="10" name="Text 5"/>
          <p:cNvSpPr/>
          <p:nvPr/>
        </p:nvSpPr>
        <p:spPr>
          <a:xfrm>
            <a:off x="1130441" y="4622800"/>
            <a:ext cx="7337284"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1" name="Shape 6"/>
          <p:cNvSpPr/>
          <p:nvPr/>
        </p:nvSpPr>
        <p:spPr>
          <a:xfrm>
            <a:off x="1130441" y="6908800"/>
            <a:ext cx="7201800" cy="2667000"/>
          </a:xfrm>
          <a:prstGeom prst="rect">
            <a:avLst/>
          </a:prstGeom>
          <a:noFill/>
          <a:ln/>
        </p:spPr>
      </p:sp>
      <p:sp>
        <p:nvSpPr>
          <p:cNvPr id="12" name="Shape 7"/>
          <p:cNvSpPr/>
          <p:nvPr/>
        </p:nvSpPr>
        <p:spPr>
          <a:xfrm>
            <a:off x="1130441" y="6908800"/>
            <a:ext cx="7201800" cy="2667000"/>
          </a:xfrm>
          <a:prstGeom prst="rect">
            <a:avLst/>
          </a:prstGeom>
          <a:noFill/>
          <a:ln/>
        </p:spPr>
      </p:sp>
      <p:sp>
        <p:nvSpPr>
          <p:cNvPr id="13" name="Text 8"/>
          <p:cNvSpPr/>
          <p:nvPr/>
        </p:nvSpPr>
        <p:spPr>
          <a:xfrm>
            <a:off x="1130441" y="6908800"/>
            <a:ext cx="7405026"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THE CRYSTAL CAVES</a:t>
            </a:r>
            <a:endParaRPr lang="en-US" sz="4800" dirty="0"/>
          </a:p>
        </p:txBody>
      </p:sp>
      <p:sp>
        <p:nvSpPr>
          <p:cNvPr id="14" name="Text 9"/>
          <p:cNvSpPr/>
          <p:nvPr/>
        </p:nvSpPr>
        <p:spPr>
          <a:xfrm>
            <a:off x="1130441" y="7747000"/>
            <a:ext cx="7337284"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5" name="Shape 10"/>
          <p:cNvSpPr/>
          <p:nvPr/>
        </p:nvSpPr>
        <p:spPr>
          <a:xfrm>
            <a:off x="1130441" y="10642600"/>
            <a:ext cx="7201800" cy="2057400"/>
          </a:xfrm>
          <a:prstGeom prst="rect">
            <a:avLst/>
          </a:prstGeom>
          <a:noFill/>
          <a:ln/>
        </p:spPr>
      </p:sp>
      <p:sp>
        <p:nvSpPr>
          <p:cNvPr id="16" name="Shape 11"/>
          <p:cNvSpPr/>
          <p:nvPr/>
        </p:nvSpPr>
        <p:spPr>
          <a:xfrm>
            <a:off x="1130441" y="10642600"/>
            <a:ext cx="7201800" cy="2057400"/>
          </a:xfrm>
          <a:prstGeom prst="rect">
            <a:avLst/>
          </a:prstGeom>
          <a:noFill/>
          <a:ln/>
        </p:spPr>
      </p:sp>
      <p:sp>
        <p:nvSpPr>
          <p:cNvPr id="17" name="Text 12"/>
          <p:cNvSpPr/>
          <p:nvPr/>
        </p:nvSpPr>
        <p:spPr>
          <a:xfrm>
            <a:off x="1130441" y="10642600"/>
            <a:ext cx="7405026"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THE DRAGON'S LAIR</a:t>
            </a:r>
            <a:endParaRPr lang="en-US" sz="4800" dirty="0"/>
          </a:p>
        </p:txBody>
      </p:sp>
      <p:sp>
        <p:nvSpPr>
          <p:cNvPr id="18" name="Text 13"/>
          <p:cNvSpPr/>
          <p:nvPr/>
        </p:nvSpPr>
        <p:spPr>
          <a:xfrm>
            <a:off x="1130441" y="11480800"/>
            <a:ext cx="7337284"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054423" y="571500"/>
            <a:ext cx="12278201" cy="1557867"/>
          </a:xfrm>
          <a:prstGeom prst="rect">
            <a:avLst/>
          </a:prstGeom>
          <a:noFill/>
          <a:ln/>
        </p:spPr>
        <p:txBody>
          <a:bodyPr wrap="square" lIns="0" tIns="0" rIns="0" bIns="0" rtlCol="0" anchor="t"/>
          <a:lstStyle/>
          <a:p>
            <a:pPr algn="ctr"/>
            <a:r>
              <a:rPr lang="en-US" sz="8000" dirty="0">
                <a:solidFill>
                  <a:srgbClr val="272727">
                    <a:alpha val="100000"/>
                  </a:srgbClr>
                </a:solidFill>
                <a:latin typeface="Russo One Regular" pitchFamily="34" charset="0"/>
                <a:ea typeface="Russo One Regular" pitchFamily="34" charset="-122"/>
                <a:cs typeface="Russo One Regular" pitchFamily="34" charset="-120"/>
              </a:rPr>
              <a:t>THE TIMELINE</a:t>
            </a:r>
            <a:endParaRPr lang="en-US" sz="8000" dirty="0"/>
          </a:p>
        </p:txBody>
      </p:sp>
      <p:pic>
        <p:nvPicPr>
          <p:cNvPr id="6" name="Image 2" descr="preencoded.png">    </p:cNvPr>
          <p:cNvPicPr>
            <a:picLocks noChangeAspect="1"/>
          </p:cNvPicPr>
          <p:nvPr/>
        </p:nvPicPr>
        <p:blipFill>
          <a:blip r:embed="rId3"/>
          <a:stretch>
            <a:fillRect/>
          </a:stretch>
        </p:blipFill>
        <p:spPr>
          <a:xfrm>
            <a:off x="723990" y="2654300"/>
            <a:ext cx="22875559" cy="10401300"/>
          </a:xfrm>
          <a:prstGeom prst="rect">
            <a:avLst/>
          </a:prstGeom>
        </p:spPr>
      </p:pic>
      <p:sp>
        <p:nvSpPr>
          <p:cNvPr id="7" name="Shape 2"/>
          <p:cNvSpPr/>
          <p:nvPr/>
        </p:nvSpPr>
        <p:spPr>
          <a:xfrm>
            <a:off x="3531041" y="2654300"/>
            <a:ext cx="20068508" cy="1041400"/>
          </a:xfrm>
          <a:prstGeom prst="rect">
            <a:avLst/>
          </a:prstGeom>
          <a:noFill/>
          <a:ln/>
        </p:spPr>
      </p:sp>
      <p:sp>
        <p:nvSpPr>
          <p:cNvPr id="8" name="Shape 3"/>
          <p:cNvSpPr/>
          <p:nvPr/>
        </p:nvSpPr>
        <p:spPr>
          <a:xfrm>
            <a:off x="3531041" y="2654300"/>
            <a:ext cx="2845156" cy="1041400"/>
          </a:xfrm>
          <a:prstGeom prst="rect">
            <a:avLst/>
          </a:prstGeom>
          <a:solidFill>
            <a:srgbClr val="000000">
              <a:alpha val="100000"/>
            </a:srgbClr>
          </a:solidFill>
          <a:ln/>
        </p:spPr>
      </p:sp>
      <p:sp>
        <p:nvSpPr>
          <p:cNvPr id="9" name="Text 4"/>
          <p:cNvSpPr/>
          <p:nvPr/>
        </p:nvSpPr>
        <p:spPr>
          <a:xfrm>
            <a:off x="4128016" y="2806700"/>
            <a:ext cx="1651206" cy="939800"/>
          </a:xfrm>
          <a:prstGeom prst="rect">
            <a:avLst/>
          </a:prstGeom>
          <a:noFill/>
          <a:ln/>
        </p:spPr>
        <p:txBody>
          <a:bodyPr wrap="square" lIns="0" tIns="0" rIns="0" bIns="0" rtlCol="0" anchor="t"/>
          <a:lstStyle/>
          <a:p>
            <a:pPr algn="ctr"/>
            <a:r>
              <a:rPr lang="en-US" sz="4800" dirty="0">
                <a:solidFill>
                  <a:srgbClr val="FFFFFF">
                    <a:alpha val="100000"/>
                  </a:srgbClr>
                </a:solidFill>
                <a:latin typeface="Russo One Regular" pitchFamily="34" charset="0"/>
                <a:ea typeface="Russo One Regular" pitchFamily="34" charset="-122"/>
                <a:cs typeface="Russo One Regular" pitchFamily="34" charset="-120"/>
              </a:rPr>
              <a:t>MON</a:t>
            </a:r>
            <a:endParaRPr lang="en-US" sz="4800" dirty="0"/>
          </a:p>
        </p:txBody>
      </p:sp>
      <p:sp>
        <p:nvSpPr>
          <p:cNvPr id="10" name="Shape 5"/>
          <p:cNvSpPr/>
          <p:nvPr/>
        </p:nvSpPr>
        <p:spPr>
          <a:xfrm>
            <a:off x="6401600" y="2654300"/>
            <a:ext cx="2845156" cy="1041400"/>
          </a:xfrm>
          <a:prstGeom prst="rect">
            <a:avLst/>
          </a:prstGeom>
          <a:solidFill>
            <a:srgbClr val="000000">
              <a:alpha val="100000"/>
            </a:srgbClr>
          </a:solidFill>
          <a:ln/>
        </p:spPr>
      </p:sp>
      <p:sp>
        <p:nvSpPr>
          <p:cNvPr id="11" name="Text 6"/>
          <p:cNvSpPr/>
          <p:nvPr/>
        </p:nvSpPr>
        <p:spPr>
          <a:xfrm>
            <a:off x="7106538" y="2806700"/>
            <a:ext cx="1435279" cy="939800"/>
          </a:xfrm>
          <a:prstGeom prst="rect">
            <a:avLst/>
          </a:prstGeom>
          <a:noFill/>
          <a:ln/>
        </p:spPr>
        <p:txBody>
          <a:bodyPr wrap="square" lIns="0" tIns="0" rIns="0" bIns="0" rtlCol="0" anchor="t"/>
          <a:lstStyle/>
          <a:p>
            <a:pPr algn="ctr"/>
            <a:r>
              <a:rPr lang="en-US" sz="4800" dirty="0">
                <a:solidFill>
                  <a:srgbClr val="FFFFFF">
                    <a:alpha val="100000"/>
                  </a:srgbClr>
                </a:solidFill>
                <a:latin typeface="Russo One Regular" pitchFamily="34" charset="0"/>
                <a:ea typeface="Russo One Regular" pitchFamily="34" charset="-122"/>
                <a:cs typeface="Russo One Regular" pitchFamily="34" charset="-120"/>
              </a:rPr>
              <a:t>TUE</a:t>
            </a:r>
            <a:endParaRPr lang="en-US" sz="4800" dirty="0"/>
          </a:p>
        </p:txBody>
      </p:sp>
      <p:sp>
        <p:nvSpPr>
          <p:cNvPr id="12" name="Shape 7"/>
          <p:cNvSpPr/>
          <p:nvPr/>
        </p:nvSpPr>
        <p:spPr>
          <a:xfrm>
            <a:off x="9272159" y="2654300"/>
            <a:ext cx="2845156" cy="1041400"/>
          </a:xfrm>
          <a:prstGeom prst="rect">
            <a:avLst/>
          </a:prstGeom>
          <a:solidFill>
            <a:srgbClr val="000000">
              <a:alpha val="100000"/>
            </a:srgbClr>
          </a:solidFill>
          <a:ln/>
        </p:spPr>
      </p:sp>
      <p:sp>
        <p:nvSpPr>
          <p:cNvPr id="13" name="Text 8"/>
          <p:cNvSpPr/>
          <p:nvPr/>
        </p:nvSpPr>
        <p:spPr>
          <a:xfrm>
            <a:off x="9875484" y="2806700"/>
            <a:ext cx="1638505" cy="939800"/>
          </a:xfrm>
          <a:prstGeom prst="rect">
            <a:avLst/>
          </a:prstGeom>
          <a:noFill/>
          <a:ln/>
        </p:spPr>
        <p:txBody>
          <a:bodyPr wrap="square" lIns="0" tIns="0" rIns="0" bIns="0" rtlCol="0" anchor="t"/>
          <a:lstStyle/>
          <a:p>
            <a:pPr algn="ctr"/>
            <a:r>
              <a:rPr lang="en-US" sz="4800" dirty="0">
                <a:solidFill>
                  <a:srgbClr val="FFFFFF">
                    <a:alpha val="100000"/>
                  </a:srgbClr>
                </a:solidFill>
                <a:latin typeface="Russo One Regular" pitchFamily="34" charset="0"/>
                <a:ea typeface="Russo One Regular" pitchFamily="34" charset="-122"/>
                <a:cs typeface="Russo One Regular" pitchFamily="34" charset="-120"/>
              </a:rPr>
              <a:t>WED</a:t>
            </a:r>
            <a:endParaRPr lang="en-US" sz="4800" dirty="0"/>
          </a:p>
        </p:txBody>
      </p:sp>
      <p:sp>
        <p:nvSpPr>
          <p:cNvPr id="14" name="Shape 9"/>
          <p:cNvSpPr/>
          <p:nvPr/>
        </p:nvSpPr>
        <p:spPr>
          <a:xfrm>
            <a:off x="12142718" y="2654300"/>
            <a:ext cx="2845156" cy="1041400"/>
          </a:xfrm>
          <a:prstGeom prst="rect">
            <a:avLst/>
          </a:prstGeom>
          <a:solidFill>
            <a:srgbClr val="000000">
              <a:alpha val="100000"/>
            </a:srgbClr>
          </a:solidFill>
          <a:ln/>
        </p:spPr>
      </p:sp>
      <p:sp>
        <p:nvSpPr>
          <p:cNvPr id="15" name="Text 10"/>
          <p:cNvSpPr/>
          <p:nvPr/>
        </p:nvSpPr>
        <p:spPr>
          <a:xfrm>
            <a:off x="12822253" y="2806700"/>
            <a:ext cx="1486086" cy="939800"/>
          </a:xfrm>
          <a:prstGeom prst="rect">
            <a:avLst/>
          </a:prstGeom>
          <a:noFill/>
          <a:ln/>
        </p:spPr>
        <p:txBody>
          <a:bodyPr wrap="square" lIns="0" tIns="0" rIns="0" bIns="0" rtlCol="0" anchor="t"/>
          <a:lstStyle/>
          <a:p>
            <a:pPr algn="ctr"/>
            <a:r>
              <a:rPr lang="en-US" sz="4800" dirty="0">
                <a:solidFill>
                  <a:srgbClr val="FFFFFF">
                    <a:alpha val="100000"/>
                  </a:srgbClr>
                </a:solidFill>
                <a:latin typeface="Russo One Regular" pitchFamily="34" charset="0"/>
                <a:ea typeface="Russo One Regular" pitchFamily="34" charset="-122"/>
                <a:cs typeface="Russo One Regular" pitchFamily="34" charset="-120"/>
              </a:rPr>
              <a:t>THU</a:t>
            </a:r>
            <a:endParaRPr lang="en-US" sz="4800" dirty="0"/>
          </a:p>
        </p:txBody>
      </p:sp>
      <p:sp>
        <p:nvSpPr>
          <p:cNvPr id="16" name="Shape 11"/>
          <p:cNvSpPr/>
          <p:nvPr/>
        </p:nvSpPr>
        <p:spPr>
          <a:xfrm>
            <a:off x="15013276" y="2654300"/>
            <a:ext cx="2845156" cy="1041400"/>
          </a:xfrm>
          <a:prstGeom prst="rect">
            <a:avLst/>
          </a:prstGeom>
          <a:solidFill>
            <a:srgbClr val="000000">
              <a:alpha val="100000"/>
            </a:srgbClr>
          </a:solidFill>
          <a:ln/>
        </p:spPr>
      </p:sp>
      <p:sp>
        <p:nvSpPr>
          <p:cNvPr id="17" name="Text 12"/>
          <p:cNvSpPr/>
          <p:nvPr/>
        </p:nvSpPr>
        <p:spPr>
          <a:xfrm>
            <a:off x="15794424" y="2806700"/>
            <a:ext cx="1282860" cy="939800"/>
          </a:xfrm>
          <a:prstGeom prst="rect">
            <a:avLst/>
          </a:prstGeom>
          <a:noFill/>
          <a:ln/>
        </p:spPr>
        <p:txBody>
          <a:bodyPr wrap="square" lIns="0" tIns="0" rIns="0" bIns="0" rtlCol="0" anchor="t"/>
          <a:lstStyle/>
          <a:p>
            <a:pPr algn="ctr"/>
            <a:r>
              <a:rPr lang="en-US" sz="4800" dirty="0">
                <a:solidFill>
                  <a:srgbClr val="FFFFFF">
                    <a:alpha val="100000"/>
                  </a:srgbClr>
                </a:solidFill>
                <a:latin typeface="Russo One Regular" pitchFamily="34" charset="0"/>
                <a:ea typeface="Russo One Regular" pitchFamily="34" charset="-122"/>
                <a:cs typeface="Russo One Regular" pitchFamily="34" charset="-120"/>
              </a:rPr>
              <a:t>FRI</a:t>
            </a:r>
            <a:endParaRPr lang="en-US" sz="4800" dirty="0"/>
          </a:p>
        </p:txBody>
      </p:sp>
      <p:sp>
        <p:nvSpPr>
          <p:cNvPr id="18" name="Shape 13"/>
          <p:cNvSpPr/>
          <p:nvPr/>
        </p:nvSpPr>
        <p:spPr>
          <a:xfrm>
            <a:off x="17883835" y="2654300"/>
            <a:ext cx="2845156" cy="1041400"/>
          </a:xfrm>
          <a:prstGeom prst="rect">
            <a:avLst/>
          </a:prstGeom>
          <a:solidFill>
            <a:srgbClr val="000000">
              <a:alpha val="100000"/>
            </a:srgbClr>
          </a:solidFill>
          <a:ln/>
        </p:spPr>
      </p:sp>
      <p:sp>
        <p:nvSpPr>
          <p:cNvPr id="19" name="Text 14"/>
          <p:cNvSpPr/>
          <p:nvPr/>
        </p:nvSpPr>
        <p:spPr>
          <a:xfrm>
            <a:off x="18620527" y="2806700"/>
            <a:ext cx="1371771" cy="939800"/>
          </a:xfrm>
          <a:prstGeom prst="rect">
            <a:avLst/>
          </a:prstGeom>
          <a:noFill/>
          <a:ln/>
        </p:spPr>
        <p:txBody>
          <a:bodyPr wrap="square" lIns="0" tIns="0" rIns="0" bIns="0" rtlCol="0" anchor="t"/>
          <a:lstStyle/>
          <a:p>
            <a:pPr algn="ctr"/>
            <a:r>
              <a:rPr lang="en-US" sz="4800" dirty="0">
                <a:solidFill>
                  <a:srgbClr val="FFFFFF">
                    <a:alpha val="100000"/>
                  </a:srgbClr>
                </a:solidFill>
                <a:latin typeface="Russo One Regular" pitchFamily="34" charset="0"/>
                <a:ea typeface="Russo One Regular" pitchFamily="34" charset="-122"/>
                <a:cs typeface="Russo One Regular" pitchFamily="34" charset="-120"/>
              </a:rPr>
              <a:t>SAT</a:t>
            </a:r>
            <a:endParaRPr lang="en-US" sz="4800" dirty="0"/>
          </a:p>
        </p:txBody>
      </p:sp>
      <p:sp>
        <p:nvSpPr>
          <p:cNvPr id="20" name="Shape 15"/>
          <p:cNvSpPr/>
          <p:nvPr/>
        </p:nvSpPr>
        <p:spPr>
          <a:xfrm>
            <a:off x="20754394" y="2654300"/>
            <a:ext cx="2845156" cy="1041400"/>
          </a:xfrm>
          <a:prstGeom prst="rect">
            <a:avLst/>
          </a:prstGeom>
          <a:solidFill>
            <a:srgbClr val="000000">
              <a:alpha val="100000"/>
            </a:srgbClr>
          </a:solidFill>
          <a:ln/>
        </p:spPr>
      </p:sp>
      <p:sp>
        <p:nvSpPr>
          <p:cNvPr id="21" name="Text 16"/>
          <p:cNvSpPr/>
          <p:nvPr/>
        </p:nvSpPr>
        <p:spPr>
          <a:xfrm>
            <a:off x="21414877" y="2806700"/>
            <a:ext cx="1524191" cy="939800"/>
          </a:xfrm>
          <a:prstGeom prst="rect">
            <a:avLst/>
          </a:prstGeom>
          <a:noFill/>
          <a:ln/>
        </p:spPr>
        <p:txBody>
          <a:bodyPr wrap="square" lIns="0" tIns="0" rIns="0" bIns="0" rtlCol="0" anchor="t"/>
          <a:lstStyle/>
          <a:p>
            <a:pPr algn="ctr"/>
            <a:r>
              <a:rPr lang="en-US" sz="4800" dirty="0">
                <a:solidFill>
                  <a:srgbClr val="FFFFFF">
                    <a:alpha val="100000"/>
                  </a:srgbClr>
                </a:solidFill>
                <a:latin typeface="Russo One Regular" pitchFamily="34" charset="0"/>
                <a:ea typeface="Russo One Regular" pitchFamily="34" charset="-122"/>
                <a:cs typeface="Russo One Regular" pitchFamily="34" charset="-120"/>
              </a:rPr>
              <a:t>SUN</a:t>
            </a:r>
            <a:endParaRPr lang="en-US" sz="4800" dirty="0"/>
          </a:p>
        </p:txBody>
      </p:sp>
      <p:sp>
        <p:nvSpPr>
          <p:cNvPr id="22" name="Text 17"/>
          <p:cNvSpPr/>
          <p:nvPr/>
        </p:nvSpPr>
        <p:spPr>
          <a:xfrm>
            <a:off x="4242330" y="4673600"/>
            <a:ext cx="1532658"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Eclipse</a:t>
            </a:r>
            <a:endParaRPr lang="en-US" sz="3200" dirty="0"/>
          </a:p>
        </p:txBody>
      </p:sp>
      <p:sp>
        <p:nvSpPr>
          <p:cNvPr id="23" name="Text 18"/>
          <p:cNvSpPr/>
          <p:nvPr/>
        </p:nvSpPr>
        <p:spPr>
          <a:xfrm>
            <a:off x="12955619" y="4673600"/>
            <a:ext cx="1329433"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Quest</a:t>
            </a:r>
            <a:endParaRPr lang="en-US" sz="3200" dirty="0"/>
          </a:p>
        </p:txBody>
      </p:sp>
      <p:sp>
        <p:nvSpPr>
          <p:cNvPr id="24" name="Text 19"/>
          <p:cNvSpPr/>
          <p:nvPr/>
        </p:nvSpPr>
        <p:spPr>
          <a:xfrm>
            <a:off x="9869133" y="6248400"/>
            <a:ext cx="1773988"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Disaster</a:t>
            </a:r>
            <a:endParaRPr lang="en-US" sz="3200" dirty="0"/>
          </a:p>
        </p:txBody>
      </p:sp>
      <p:sp>
        <p:nvSpPr>
          <p:cNvPr id="25" name="Text 20"/>
          <p:cNvSpPr/>
          <p:nvPr/>
        </p:nvSpPr>
        <p:spPr>
          <a:xfrm>
            <a:off x="15445130" y="7797800"/>
            <a:ext cx="2116931"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Conquest</a:t>
            </a:r>
            <a:endParaRPr lang="en-US" sz="3200" dirty="0"/>
          </a:p>
        </p:txBody>
      </p:sp>
      <p:sp>
        <p:nvSpPr>
          <p:cNvPr id="26" name="Text 21"/>
          <p:cNvSpPr/>
          <p:nvPr/>
        </p:nvSpPr>
        <p:spPr>
          <a:xfrm>
            <a:off x="7405026" y="9347200"/>
            <a:ext cx="961087"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War</a:t>
            </a:r>
            <a:endParaRPr lang="en-US" sz="3200" dirty="0"/>
          </a:p>
        </p:txBody>
      </p:sp>
      <p:sp>
        <p:nvSpPr>
          <p:cNvPr id="27" name="Text 22"/>
          <p:cNvSpPr/>
          <p:nvPr/>
        </p:nvSpPr>
        <p:spPr>
          <a:xfrm>
            <a:off x="18391899" y="10896600"/>
            <a:ext cx="210423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Discovery</a:t>
            </a:r>
            <a:endParaRPr lang="en-US" sz="3200" dirty="0"/>
          </a:p>
        </p:txBody>
      </p:sp>
      <p:sp>
        <p:nvSpPr>
          <p:cNvPr id="28" name="Text 23"/>
          <p:cNvSpPr/>
          <p:nvPr/>
        </p:nvSpPr>
        <p:spPr>
          <a:xfrm>
            <a:off x="12726991" y="12446000"/>
            <a:ext cx="1837496"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Invasion</a:t>
            </a:r>
            <a:endParaRPr lang="en-US" sz="3200" dirty="0"/>
          </a:p>
        </p:txBody>
      </p:sp>
      <p:sp>
        <p:nvSpPr>
          <p:cNvPr id="29" name="Text 24"/>
          <p:cNvSpPr/>
          <p:nvPr/>
        </p:nvSpPr>
        <p:spPr>
          <a:xfrm>
            <a:off x="4140718" y="12446000"/>
            <a:ext cx="1685077"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Intrigue</a:t>
            </a:r>
            <a:endParaRPr lang="en-US" sz="3200" dirty="0"/>
          </a:p>
        </p:txBody>
      </p:sp>
      <p:sp>
        <p:nvSpPr>
          <p:cNvPr id="30" name="Text 25"/>
          <p:cNvSpPr/>
          <p:nvPr/>
        </p:nvSpPr>
        <p:spPr>
          <a:xfrm>
            <a:off x="21414877" y="9347200"/>
            <a:ext cx="1659674"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Festival</a:t>
            </a:r>
            <a:endParaRPr lang="en-US" sz="3200" dirty="0"/>
          </a:p>
        </p:txBody>
      </p:sp>
      <p:sp>
        <p:nvSpPr>
          <p:cNvPr id="31" name="Shape 26"/>
          <p:cNvSpPr/>
          <p:nvPr/>
        </p:nvSpPr>
        <p:spPr>
          <a:xfrm>
            <a:off x="723990" y="4572000"/>
            <a:ext cx="22875559" cy="8483600"/>
          </a:xfrm>
          <a:prstGeom prst="rect">
            <a:avLst/>
          </a:prstGeom>
          <a:noFill/>
          <a:ln/>
        </p:spPr>
      </p:sp>
      <p:sp>
        <p:nvSpPr>
          <p:cNvPr id="32" name="Text 27"/>
          <p:cNvSpPr/>
          <p:nvPr/>
        </p:nvSpPr>
        <p:spPr>
          <a:xfrm>
            <a:off x="723990" y="4572000"/>
            <a:ext cx="1905238"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07:00</a:t>
            </a:r>
            <a:endParaRPr lang="en-US" sz="4800" dirty="0"/>
          </a:p>
        </p:txBody>
      </p:sp>
      <p:sp>
        <p:nvSpPr>
          <p:cNvPr id="33" name="Shape 28"/>
          <p:cNvSpPr/>
          <p:nvPr/>
        </p:nvSpPr>
        <p:spPr>
          <a:xfrm>
            <a:off x="723990" y="5715000"/>
            <a:ext cx="22875559" cy="0"/>
          </a:xfrm>
          <a:prstGeom prst="rect">
            <a:avLst/>
          </a:prstGeom>
          <a:noFill/>
          <a:ln/>
        </p:spPr>
      </p:sp>
      <p:pic>
        <p:nvPicPr>
          <p:cNvPr id="34" name="Image 3" descr="preencoded.png">    </p:cNvPr>
          <p:cNvPicPr>
            <a:picLocks noChangeAspect="1"/>
          </p:cNvPicPr>
          <p:nvPr/>
        </p:nvPicPr>
        <p:blipFill>
          <a:blip r:embed="rId4"/>
          <a:stretch>
            <a:fillRect/>
          </a:stretch>
        </p:blipFill>
        <p:spPr>
          <a:xfrm>
            <a:off x="723990" y="5702300"/>
            <a:ext cx="22875559" cy="12700"/>
          </a:xfrm>
          <a:prstGeom prst="rect">
            <a:avLst/>
          </a:prstGeom>
        </p:spPr>
      </p:pic>
      <p:sp>
        <p:nvSpPr>
          <p:cNvPr id="35" name="Text 29"/>
          <p:cNvSpPr/>
          <p:nvPr/>
        </p:nvSpPr>
        <p:spPr>
          <a:xfrm>
            <a:off x="723990" y="6121400"/>
            <a:ext cx="1968746"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09:00</a:t>
            </a:r>
            <a:endParaRPr lang="en-US" sz="4800" dirty="0"/>
          </a:p>
        </p:txBody>
      </p:sp>
      <p:sp>
        <p:nvSpPr>
          <p:cNvPr id="36" name="Shape 30"/>
          <p:cNvSpPr/>
          <p:nvPr/>
        </p:nvSpPr>
        <p:spPr>
          <a:xfrm>
            <a:off x="723990" y="7264400"/>
            <a:ext cx="22875559" cy="0"/>
          </a:xfrm>
          <a:prstGeom prst="rect">
            <a:avLst/>
          </a:prstGeom>
          <a:noFill/>
          <a:ln/>
        </p:spPr>
      </p:sp>
      <p:pic>
        <p:nvPicPr>
          <p:cNvPr id="37" name="Image 4" descr="preencoded.png">    </p:cNvPr>
          <p:cNvPicPr>
            <a:picLocks noChangeAspect="1"/>
          </p:cNvPicPr>
          <p:nvPr/>
        </p:nvPicPr>
        <p:blipFill>
          <a:blip r:embed="rId5"/>
          <a:stretch>
            <a:fillRect/>
          </a:stretch>
        </p:blipFill>
        <p:spPr>
          <a:xfrm>
            <a:off x="723990" y="7251700"/>
            <a:ext cx="22875559" cy="12700"/>
          </a:xfrm>
          <a:prstGeom prst="rect">
            <a:avLst/>
          </a:prstGeom>
        </p:spPr>
      </p:pic>
      <p:sp>
        <p:nvSpPr>
          <p:cNvPr id="38" name="Text 31"/>
          <p:cNvSpPr/>
          <p:nvPr/>
        </p:nvSpPr>
        <p:spPr>
          <a:xfrm>
            <a:off x="723990" y="7670800"/>
            <a:ext cx="1663908"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11:00</a:t>
            </a:r>
            <a:endParaRPr lang="en-US" sz="4800" dirty="0"/>
          </a:p>
        </p:txBody>
      </p:sp>
      <p:sp>
        <p:nvSpPr>
          <p:cNvPr id="39" name="Shape 32"/>
          <p:cNvSpPr/>
          <p:nvPr/>
        </p:nvSpPr>
        <p:spPr>
          <a:xfrm>
            <a:off x="723990" y="8813800"/>
            <a:ext cx="22875559" cy="0"/>
          </a:xfrm>
          <a:prstGeom prst="rect">
            <a:avLst/>
          </a:prstGeom>
          <a:noFill/>
          <a:ln/>
        </p:spPr>
      </p:sp>
      <p:pic>
        <p:nvPicPr>
          <p:cNvPr id="40" name="Image 5" descr="preencoded.png">    </p:cNvPr>
          <p:cNvPicPr>
            <a:picLocks noChangeAspect="1"/>
          </p:cNvPicPr>
          <p:nvPr/>
        </p:nvPicPr>
        <p:blipFill>
          <a:blip r:embed="rId6"/>
          <a:stretch>
            <a:fillRect/>
          </a:stretch>
        </p:blipFill>
        <p:spPr>
          <a:xfrm>
            <a:off x="723990" y="8801100"/>
            <a:ext cx="22875559" cy="12700"/>
          </a:xfrm>
          <a:prstGeom prst="rect">
            <a:avLst/>
          </a:prstGeom>
        </p:spPr>
      </p:pic>
      <p:sp>
        <p:nvSpPr>
          <p:cNvPr id="41" name="Text 33"/>
          <p:cNvSpPr/>
          <p:nvPr/>
        </p:nvSpPr>
        <p:spPr>
          <a:xfrm>
            <a:off x="723990" y="9220200"/>
            <a:ext cx="1790924"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13:00</a:t>
            </a:r>
            <a:endParaRPr lang="en-US" sz="4800" dirty="0"/>
          </a:p>
        </p:txBody>
      </p:sp>
      <p:sp>
        <p:nvSpPr>
          <p:cNvPr id="42" name="Shape 34"/>
          <p:cNvSpPr/>
          <p:nvPr/>
        </p:nvSpPr>
        <p:spPr>
          <a:xfrm>
            <a:off x="723990" y="10363200"/>
            <a:ext cx="22875559" cy="0"/>
          </a:xfrm>
          <a:prstGeom prst="rect">
            <a:avLst/>
          </a:prstGeom>
          <a:noFill/>
          <a:ln/>
        </p:spPr>
      </p:sp>
      <p:pic>
        <p:nvPicPr>
          <p:cNvPr id="43" name="Image 6" descr="preencoded.png">    </p:cNvPr>
          <p:cNvPicPr>
            <a:picLocks noChangeAspect="1"/>
          </p:cNvPicPr>
          <p:nvPr/>
        </p:nvPicPr>
        <p:blipFill>
          <a:blip r:embed="rId7"/>
          <a:stretch>
            <a:fillRect/>
          </a:stretch>
        </p:blipFill>
        <p:spPr>
          <a:xfrm>
            <a:off x="723990" y="10350500"/>
            <a:ext cx="22875559" cy="12700"/>
          </a:xfrm>
          <a:prstGeom prst="rect">
            <a:avLst/>
          </a:prstGeom>
        </p:spPr>
      </p:pic>
      <p:sp>
        <p:nvSpPr>
          <p:cNvPr id="44" name="Text 35"/>
          <p:cNvSpPr/>
          <p:nvPr/>
        </p:nvSpPr>
        <p:spPr>
          <a:xfrm>
            <a:off x="723990" y="10769600"/>
            <a:ext cx="1790924"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15:00</a:t>
            </a:r>
            <a:endParaRPr lang="en-US" sz="4800" dirty="0"/>
          </a:p>
        </p:txBody>
      </p:sp>
      <p:sp>
        <p:nvSpPr>
          <p:cNvPr id="45" name="Shape 36"/>
          <p:cNvSpPr/>
          <p:nvPr/>
        </p:nvSpPr>
        <p:spPr>
          <a:xfrm>
            <a:off x="723990" y="11912600"/>
            <a:ext cx="22875559" cy="0"/>
          </a:xfrm>
          <a:prstGeom prst="rect">
            <a:avLst/>
          </a:prstGeom>
          <a:noFill/>
          <a:ln/>
        </p:spPr>
      </p:sp>
      <p:pic>
        <p:nvPicPr>
          <p:cNvPr id="46" name="Image 7" descr="preencoded.png">    </p:cNvPr>
          <p:cNvPicPr>
            <a:picLocks noChangeAspect="1"/>
          </p:cNvPicPr>
          <p:nvPr/>
        </p:nvPicPr>
        <p:blipFill>
          <a:blip r:embed="rId8"/>
          <a:stretch>
            <a:fillRect/>
          </a:stretch>
        </p:blipFill>
        <p:spPr>
          <a:xfrm>
            <a:off x="723990" y="11899900"/>
            <a:ext cx="22875559" cy="12700"/>
          </a:xfrm>
          <a:prstGeom prst="rect">
            <a:avLst/>
          </a:prstGeom>
        </p:spPr>
      </p:pic>
      <p:sp>
        <p:nvSpPr>
          <p:cNvPr id="47" name="Text 37"/>
          <p:cNvSpPr/>
          <p:nvPr/>
        </p:nvSpPr>
        <p:spPr>
          <a:xfrm>
            <a:off x="723990" y="12319000"/>
            <a:ext cx="1765521"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17:00</a:t>
            </a:r>
            <a:endParaRPr lang="en-US" sz="4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978022" y="5448300"/>
            <a:ext cx="22431004" cy="4876800"/>
          </a:xfrm>
          <a:prstGeom prst="rect">
            <a:avLst/>
          </a:prstGeom>
          <a:noFill/>
          <a:ln w="50800">
            <a:solidFill>
              <a:srgbClr val="FFFFFF"/>
            </a:solidFill>
            <a:prstDash val="solid"/>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Text 2"/>
          <p:cNvSpPr/>
          <p:nvPr/>
        </p:nvSpPr>
        <p:spPr>
          <a:xfrm>
            <a:off x="9267925" y="1435100"/>
            <a:ext cx="5851198" cy="1557867"/>
          </a:xfrm>
          <a:prstGeom prst="rect">
            <a:avLst/>
          </a:prstGeom>
          <a:noFill/>
          <a:ln/>
        </p:spPr>
        <p:txBody>
          <a:bodyPr wrap="square" lIns="0" tIns="0" rIns="0" bIns="0" rtlCol="0" anchor="t"/>
          <a:lstStyle/>
          <a:p>
            <a:pPr algn="ctr"/>
            <a:r>
              <a:rPr lang="en-US" sz="8000" dirty="0">
                <a:solidFill>
                  <a:srgbClr val="272727">
                    <a:alpha val="100000"/>
                  </a:srgbClr>
                </a:solidFill>
                <a:latin typeface="Russo One Regular" pitchFamily="34" charset="0"/>
                <a:ea typeface="Russo One Regular" pitchFamily="34" charset="-122"/>
                <a:cs typeface="Russo One Regular" pitchFamily="34" charset="-120"/>
              </a:rPr>
              <a:t>OUR TEAM</a:t>
            </a:r>
            <a:endParaRPr lang="en-US" sz="8000" dirty="0"/>
          </a:p>
        </p:txBody>
      </p:sp>
      <p:sp>
        <p:nvSpPr>
          <p:cNvPr id="7" name="Shape 3"/>
          <p:cNvSpPr/>
          <p:nvPr/>
        </p:nvSpPr>
        <p:spPr>
          <a:xfrm>
            <a:off x="5766521" y="3771900"/>
            <a:ext cx="5791924" cy="3073400"/>
          </a:xfrm>
          <a:prstGeom prst="rect">
            <a:avLst/>
          </a:prstGeom>
          <a:noFill/>
          <a:ln/>
        </p:spPr>
      </p:sp>
      <p:pic>
        <p:nvPicPr>
          <p:cNvPr id="8" name="Image 2" descr="preencoded.png">    </p:cNvPr>
          <p:cNvPicPr>
            <a:picLocks noChangeAspect="1"/>
          </p:cNvPicPr>
          <p:nvPr/>
        </p:nvPicPr>
        <p:blipFill>
          <a:blip r:embed="rId3"/>
          <a:stretch>
            <a:fillRect/>
          </a:stretch>
        </p:blipFill>
        <p:spPr>
          <a:xfrm>
            <a:off x="5766521" y="3771900"/>
            <a:ext cx="3048381" cy="3073400"/>
          </a:xfrm>
          <a:prstGeom prst="rect">
            <a:avLst/>
          </a:prstGeom>
        </p:spPr>
      </p:pic>
      <p:sp>
        <p:nvSpPr>
          <p:cNvPr id="9" name="Shape 4"/>
          <p:cNvSpPr/>
          <p:nvPr/>
        </p:nvSpPr>
        <p:spPr>
          <a:xfrm>
            <a:off x="9119740" y="4559300"/>
            <a:ext cx="2438705" cy="1498600"/>
          </a:xfrm>
          <a:prstGeom prst="rect">
            <a:avLst/>
          </a:prstGeom>
          <a:noFill/>
          <a:ln/>
        </p:spPr>
      </p:sp>
      <p:sp>
        <p:nvSpPr>
          <p:cNvPr id="10" name="Shape 5"/>
          <p:cNvSpPr/>
          <p:nvPr/>
        </p:nvSpPr>
        <p:spPr>
          <a:xfrm>
            <a:off x="9119740" y="4559300"/>
            <a:ext cx="2438705" cy="1498600"/>
          </a:xfrm>
          <a:prstGeom prst="rect">
            <a:avLst/>
          </a:prstGeom>
          <a:noFill/>
          <a:ln/>
        </p:spPr>
      </p:sp>
      <p:sp>
        <p:nvSpPr>
          <p:cNvPr id="11" name="Shape 6"/>
          <p:cNvSpPr/>
          <p:nvPr/>
        </p:nvSpPr>
        <p:spPr>
          <a:xfrm>
            <a:off x="9119740" y="4559300"/>
            <a:ext cx="2438705" cy="1498600"/>
          </a:xfrm>
          <a:prstGeom prst="rect">
            <a:avLst/>
          </a:prstGeom>
          <a:noFill/>
          <a:ln/>
        </p:spPr>
      </p:sp>
      <p:sp>
        <p:nvSpPr>
          <p:cNvPr id="12" name="Text 7"/>
          <p:cNvSpPr/>
          <p:nvPr/>
        </p:nvSpPr>
        <p:spPr>
          <a:xfrm>
            <a:off x="9119740" y="4559300"/>
            <a:ext cx="3010276"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ELDRUIN</a:t>
            </a:r>
            <a:endParaRPr lang="en-US" sz="4800" dirty="0"/>
          </a:p>
        </p:txBody>
      </p:sp>
      <p:sp>
        <p:nvSpPr>
          <p:cNvPr id="13" name="Text 8"/>
          <p:cNvSpPr/>
          <p:nvPr/>
        </p:nvSpPr>
        <p:spPr>
          <a:xfrm>
            <a:off x="9119740" y="54483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4" name="Shape 9"/>
          <p:cNvSpPr/>
          <p:nvPr/>
        </p:nvSpPr>
        <p:spPr>
          <a:xfrm>
            <a:off x="12041105" y="8648700"/>
            <a:ext cx="5791924" cy="3073400"/>
          </a:xfrm>
          <a:prstGeom prst="rect">
            <a:avLst/>
          </a:prstGeom>
          <a:noFill/>
          <a:ln/>
        </p:spPr>
      </p:sp>
      <p:pic>
        <p:nvPicPr>
          <p:cNvPr id="15" name="Image 3" descr="preencoded.png">    </p:cNvPr>
          <p:cNvPicPr>
            <a:picLocks noChangeAspect="1"/>
          </p:cNvPicPr>
          <p:nvPr/>
        </p:nvPicPr>
        <p:blipFill>
          <a:blip r:embed="rId4"/>
          <a:stretch>
            <a:fillRect/>
          </a:stretch>
        </p:blipFill>
        <p:spPr>
          <a:xfrm>
            <a:off x="12041105" y="8648700"/>
            <a:ext cx="3048381" cy="3073400"/>
          </a:xfrm>
          <a:prstGeom prst="rect">
            <a:avLst/>
          </a:prstGeom>
        </p:spPr>
      </p:pic>
      <p:sp>
        <p:nvSpPr>
          <p:cNvPr id="16" name="Shape 10"/>
          <p:cNvSpPr/>
          <p:nvPr/>
        </p:nvSpPr>
        <p:spPr>
          <a:xfrm>
            <a:off x="15394324" y="9436100"/>
            <a:ext cx="2438705" cy="1498600"/>
          </a:xfrm>
          <a:prstGeom prst="rect">
            <a:avLst/>
          </a:prstGeom>
          <a:noFill/>
          <a:ln/>
        </p:spPr>
      </p:sp>
      <p:sp>
        <p:nvSpPr>
          <p:cNvPr id="17" name="Shape 11"/>
          <p:cNvSpPr/>
          <p:nvPr/>
        </p:nvSpPr>
        <p:spPr>
          <a:xfrm>
            <a:off x="15394324" y="9436100"/>
            <a:ext cx="2438705" cy="1498600"/>
          </a:xfrm>
          <a:prstGeom prst="rect">
            <a:avLst/>
          </a:prstGeom>
          <a:noFill/>
          <a:ln/>
        </p:spPr>
      </p:sp>
      <p:sp>
        <p:nvSpPr>
          <p:cNvPr id="18" name="Shape 12"/>
          <p:cNvSpPr/>
          <p:nvPr/>
        </p:nvSpPr>
        <p:spPr>
          <a:xfrm>
            <a:off x="15394324" y="9436100"/>
            <a:ext cx="2438705" cy="1498600"/>
          </a:xfrm>
          <a:prstGeom prst="rect">
            <a:avLst/>
          </a:prstGeom>
          <a:noFill/>
          <a:ln/>
        </p:spPr>
      </p:sp>
      <p:sp>
        <p:nvSpPr>
          <p:cNvPr id="19" name="Text 13"/>
          <p:cNvSpPr/>
          <p:nvPr/>
        </p:nvSpPr>
        <p:spPr>
          <a:xfrm>
            <a:off x="15394324" y="9436100"/>
            <a:ext cx="3010276"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ELDRUIN</a:t>
            </a:r>
            <a:endParaRPr lang="en-US" sz="4800" dirty="0"/>
          </a:p>
        </p:txBody>
      </p:sp>
      <p:sp>
        <p:nvSpPr>
          <p:cNvPr id="20" name="Text 14"/>
          <p:cNvSpPr/>
          <p:nvPr/>
        </p:nvSpPr>
        <p:spPr>
          <a:xfrm>
            <a:off x="15394324" y="103251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1" name="Shape 15"/>
          <p:cNvSpPr/>
          <p:nvPr/>
        </p:nvSpPr>
        <p:spPr>
          <a:xfrm>
            <a:off x="2718140" y="8648700"/>
            <a:ext cx="5791924" cy="3073400"/>
          </a:xfrm>
          <a:prstGeom prst="rect">
            <a:avLst/>
          </a:prstGeom>
          <a:noFill/>
          <a:ln/>
        </p:spPr>
      </p:sp>
      <p:pic>
        <p:nvPicPr>
          <p:cNvPr id="22" name="Image 4" descr="preencoded.png">    </p:cNvPr>
          <p:cNvPicPr>
            <a:picLocks noChangeAspect="1"/>
          </p:cNvPicPr>
          <p:nvPr/>
        </p:nvPicPr>
        <p:blipFill>
          <a:blip r:embed="rId5"/>
          <a:stretch>
            <a:fillRect/>
          </a:stretch>
        </p:blipFill>
        <p:spPr>
          <a:xfrm>
            <a:off x="2718140" y="8648700"/>
            <a:ext cx="3048381" cy="3073400"/>
          </a:xfrm>
          <a:prstGeom prst="rect">
            <a:avLst/>
          </a:prstGeom>
        </p:spPr>
      </p:pic>
      <p:sp>
        <p:nvSpPr>
          <p:cNvPr id="23" name="Shape 16"/>
          <p:cNvSpPr/>
          <p:nvPr/>
        </p:nvSpPr>
        <p:spPr>
          <a:xfrm>
            <a:off x="6071359" y="9436100"/>
            <a:ext cx="2438705" cy="1498600"/>
          </a:xfrm>
          <a:prstGeom prst="rect">
            <a:avLst/>
          </a:prstGeom>
          <a:noFill/>
          <a:ln/>
        </p:spPr>
      </p:sp>
      <p:sp>
        <p:nvSpPr>
          <p:cNvPr id="24" name="Shape 17"/>
          <p:cNvSpPr/>
          <p:nvPr/>
        </p:nvSpPr>
        <p:spPr>
          <a:xfrm>
            <a:off x="6071359" y="9436100"/>
            <a:ext cx="2438705" cy="1498600"/>
          </a:xfrm>
          <a:prstGeom prst="rect">
            <a:avLst/>
          </a:prstGeom>
          <a:noFill/>
          <a:ln/>
        </p:spPr>
      </p:sp>
      <p:sp>
        <p:nvSpPr>
          <p:cNvPr id="25" name="Shape 18"/>
          <p:cNvSpPr/>
          <p:nvPr/>
        </p:nvSpPr>
        <p:spPr>
          <a:xfrm>
            <a:off x="6071359" y="9436100"/>
            <a:ext cx="2438705" cy="1498600"/>
          </a:xfrm>
          <a:prstGeom prst="rect">
            <a:avLst/>
          </a:prstGeom>
          <a:noFill/>
          <a:ln/>
        </p:spPr>
      </p:sp>
      <p:sp>
        <p:nvSpPr>
          <p:cNvPr id="26" name="Text 19"/>
          <p:cNvSpPr/>
          <p:nvPr/>
        </p:nvSpPr>
        <p:spPr>
          <a:xfrm>
            <a:off x="6071359" y="9436100"/>
            <a:ext cx="4712289"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ELEMENTALEN</a:t>
            </a:r>
            <a:endParaRPr lang="en-US" sz="4800" dirty="0"/>
          </a:p>
        </p:txBody>
      </p:sp>
      <p:sp>
        <p:nvSpPr>
          <p:cNvPr id="27" name="Text 20"/>
          <p:cNvSpPr/>
          <p:nvPr/>
        </p:nvSpPr>
        <p:spPr>
          <a:xfrm>
            <a:off x="6071359" y="10325100"/>
            <a:ext cx="28917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8" name="Shape 21"/>
          <p:cNvSpPr/>
          <p:nvPr/>
        </p:nvSpPr>
        <p:spPr>
          <a:xfrm>
            <a:off x="15089486" y="3771900"/>
            <a:ext cx="5791924" cy="3073400"/>
          </a:xfrm>
          <a:prstGeom prst="rect">
            <a:avLst/>
          </a:prstGeom>
          <a:noFill/>
          <a:ln/>
        </p:spPr>
      </p:sp>
      <p:pic>
        <p:nvPicPr>
          <p:cNvPr id="29" name="Image 5" descr="preencoded.png">    </p:cNvPr>
          <p:cNvPicPr>
            <a:picLocks noChangeAspect="1"/>
          </p:cNvPicPr>
          <p:nvPr/>
        </p:nvPicPr>
        <p:blipFill>
          <a:blip r:embed="rId6"/>
          <a:stretch>
            <a:fillRect/>
          </a:stretch>
        </p:blipFill>
        <p:spPr>
          <a:xfrm>
            <a:off x="15089486" y="3771900"/>
            <a:ext cx="3048381" cy="3073400"/>
          </a:xfrm>
          <a:prstGeom prst="rect">
            <a:avLst/>
          </a:prstGeom>
        </p:spPr>
      </p:pic>
      <p:sp>
        <p:nvSpPr>
          <p:cNvPr id="30" name="Shape 22"/>
          <p:cNvSpPr/>
          <p:nvPr/>
        </p:nvSpPr>
        <p:spPr>
          <a:xfrm>
            <a:off x="18442705" y="4559300"/>
            <a:ext cx="2438705" cy="1498600"/>
          </a:xfrm>
          <a:prstGeom prst="rect">
            <a:avLst/>
          </a:prstGeom>
          <a:noFill/>
          <a:ln/>
        </p:spPr>
      </p:sp>
      <p:sp>
        <p:nvSpPr>
          <p:cNvPr id="31" name="Shape 23"/>
          <p:cNvSpPr/>
          <p:nvPr/>
        </p:nvSpPr>
        <p:spPr>
          <a:xfrm>
            <a:off x="18442705" y="4559300"/>
            <a:ext cx="2438705" cy="1498600"/>
          </a:xfrm>
          <a:prstGeom prst="rect">
            <a:avLst/>
          </a:prstGeom>
          <a:noFill/>
          <a:ln/>
        </p:spPr>
      </p:sp>
      <p:sp>
        <p:nvSpPr>
          <p:cNvPr id="32" name="Shape 24"/>
          <p:cNvSpPr/>
          <p:nvPr/>
        </p:nvSpPr>
        <p:spPr>
          <a:xfrm>
            <a:off x="18442705" y="4559300"/>
            <a:ext cx="2438705" cy="1498600"/>
          </a:xfrm>
          <a:prstGeom prst="rect">
            <a:avLst/>
          </a:prstGeom>
          <a:noFill/>
          <a:ln/>
        </p:spPr>
      </p:sp>
      <p:sp>
        <p:nvSpPr>
          <p:cNvPr id="33" name="Text 25"/>
          <p:cNvSpPr/>
          <p:nvPr/>
        </p:nvSpPr>
        <p:spPr>
          <a:xfrm>
            <a:off x="18442705" y="4559300"/>
            <a:ext cx="3048381"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LUNARIA</a:t>
            </a:r>
            <a:endParaRPr lang="en-US" sz="4800" dirty="0"/>
          </a:p>
        </p:txBody>
      </p:sp>
      <p:sp>
        <p:nvSpPr>
          <p:cNvPr id="34" name="Text 26"/>
          <p:cNvSpPr/>
          <p:nvPr/>
        </p:nvSpPr>
        <p:spPr>
          <a:xfrm>
            <a:off x="18442705" y="5448300"/>
            <a:ext cx="399676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787498" y="3124200"/>
            <a:ext cx="22812051" cy="8597900"/>
          </a:xfrm>
          <a:prstGeom prst="rect">
            <a:avLst/>
          </a:prstGeom>
          <a:noFill/>
          <a:ln/>
        </p:spPr>
      </p:sp>
      <p:pic>
        <p:nvPicPr>
          <p:cNvPr id="6" name="Image 2" descr="preencoded.png">    </p:cNvPr>
          <p:cNvPicPr>
            <a:picLocks noChangeAspect="1"/>
          </p:cNvPicPr>
          <p:nvPr/>
        </p:nvPicPr>
        <p:blipFill>
          <a:blip r:embed="rId3"/>
          <a:stretch>
            <a:fillRect/>
          </a:stretch>
        </p:blipFill>
        <p:spPr>
          <a:xfrm>
            <a:off x="10173972" y="3124200"/>
            <a:ext cx="5131441" cy="1549400"/>
          </a:xfrm>
          <a:prstGeom prst="rect">
            <a:avLst/>
          </a:prstGeom>
        </p:spPr>
      </p:pic>
      <p:sp>
        <p:nvSpPr>
          <p:cNvPr id="7" name="Shape 2"/>
          <p:cNvSpPr/>
          <p:nvPr/>
        </p:nvSpPr>
        <p:spPr>
          <a:xfrm>
            <a:off x="10732841" y="3067050"/>
            <a:ext cx="4572572" cy="1663700"/>
          </a:xfrm>
          <a:prstGeom prst="roundRect">
            <a:avLst>
              <a:gd name="adj" fmla="val 3298"/>
            </a:avLst>
          </a:prstGeom>
          <a:noFill/>
          <a:ln w="12700">
            <a:solidFill>
              <a:srgbClr val="4D4D4D"/>
            </a:solidFill>
            <a:prstDash val="solid"/>
          </a:ln>
        </p:spPr>
      </p:sp>
      <p:sp>
        <p:nvSpPr>
          <p:cNvPr id="8" name="Text 3"/>
          <p:cNvSpPr/>
          <p:nvPr/>
        </p:nvSpPr>
        <p:spPr>
          <a:xfrm>
            <a:off x="11444130" y="32194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CHLOE NG</a:t>
            </a:r>
            <a:endParaRPr lang="en-US" sz="3600" dirty="0"/>
          </a:p>
        </p:txBody>
      </p:sp>
      <p:sp>
        <p:nvSpPr>
          <p:cNvPr id="9" name="Text 4"/>
          <p:cNvSpPr/>
          <p:nvPr/>
        </p:nvSpPr>
        <p:spPr>
          <a:xfrm>
            <a:off x="11444130" y="39687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0" name="Image 3" descr="preencoded.png">    </p:cNvPr>
          <p:cNvPicPr>
            <a:picLocks noChangeAspect="1"/>
          </p:cNvPicPr>
          <p:nvPr/>
        </p:nvPicPr>
        <p:blipFill>
          <a:blip r:embed="rId4"/>
          <a:stretch>
            <a:fillRect/>
          </a:stretch>
        </p:blipFill>
        <p:spPr>
          <a:xfrm>
            <a:off x="10173972" y="3340100"/>
            <a:ext cx="1117740" cy="1117600"/>
          </a:xfrm>
          <a:prstGeom prst="rect">
            <a:avLst/>
          </a:prstGeom>
        </p:spPr>
      </p:pic>
      <p:pic>
        <p:nvPicPr>
          <p:cNvPr id="11" name="Image 4" descr="preencoded.png">    </p:cNvPr>
          <p:cNvPicPr>
            <a:picLocks noChangeAspect="1"/>
          </p:cNvPicPr>
          <p:nvPr/>
        </p:nvPicPr>
        <p:blipFill>
          <a:blip r:embed="rId5"/>
          <a:stretch>
            <a:fillRect/>
          </a:stretch>
        </p:blipFill>
        <p:spPr>
          <a:xfrm>
            <a:off x="787498" y="5486400"/>
            <a:ext cx="5131441" cy="1549400"/>
          </a:xfrm>
          <a:prstGeom prst="rect">
            <a:avLst/>
          </a:prstGeom>
        </p:spPr>
      </p:pic>
      <p:sp>
        <p:nvSpPr>
          <p:cNvPr id="12" name="Shape 5"/>
          <p:cNvSpPr/>
          <p:nvPr/>
        </p:nvSpPr>
        <p:spPr>
          <a:xfrm>
            <a:off x="1346368" y="5429250"/>
            <a:ext cx="4572572" cy="1663700"/>
          </a:xfrm>
          <a:prstGeom prst="roundRect">
            <a:avLst>
              <a:gd name="adj" fmla="val 3298"/>
            </a:avLst>
          </a:prstGeom>
          <a:noFill/>
          <a:ln w="12700">
            <a:solidFill>
              <a:srgbClr val="4D4D4D"/>
            </a:solidFill>
            <a:prstDash val="solid"/>
          </a:ln>
        </p:spPr>
      </p:sp>
      <p:sp>
        <p:nvSpPr>
          <p:cNvPr id="13" name="Text 6"/>
          <p:cNvSpPr/>
          <p:nvPr/>
        </p:nvSpPr>
        <p:spPr>
          <a:xfrm>
            <a:off x="2057657" y="5581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VALTORIN</a:t>
            </a:r>
            <a:endParaRPr lang="en-US" sz="3600" dirty="0"/>
          </a:p>
        </p:txBody>
      </p:sp>
      <p:sp>
        <p:nvSpPr>
          <p:cNvPr id="14" name="Text 7"/>
          <p:cNvSpPr/>
          <p:nvPr/>
        </p:nvSpPr>
        <p:spPr>
          <a:xfrm>
            <a:off x="2057657" y="6330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15" name="Image 5" descr="preencoded.png">    </p:cNvPr>
          <p:cNvPicPr>
            <a:picLocks noChangeAspect="1"/>
          </p:cNvPicPr>
          <p:nvPr/>
        </p:nvPicPr>
        <p:blipFill>
          <a:blip r:embed="rId6"/>
          <a:stretch>
            <a:fillRect/>
          </a:stretch>
        </p:blipFill>
        <p:spPr>
          <a:xfrm>
            <a:off x="787498" y="5702300"/>
            <a:ext cx="1117740" cy="1117600"/>
          </a:xfrm>
          <a:prstGeom prst="rect">
            <a:avLst/>
          </a:prstGeom>
        </p:spPr>
      </p:pic>
      <p:pic>
        <p:nvPicPr>
          <p:cNvPr id="16" name="Image 6" descr="preencoded.png">    </p:cNvPr>
          <p:cNvPicPr>
            <a:picLocks noChangeAspect="1"/>
          </p:cNvPicPr>
          <p:nvPr/>
        </p:nvPicPr>
        <p:blipFill>
          <a:blip r:embed="rId7"/>
          <a:stretch>
            <a:fillRect/>
          </a:stretch>
        </p:blipFill>
        <p:spPr>
          <a:xfrm>
            <a:off x="787498" y="7848600"/>
            <a:ext cx="5131441" cy="1549400"/>
          </a:xfrm>
          <a:prstGeom prst="rect">
            <a:avLst/>
          </a:prstGeom>
        </p:spPr>
      </p:pic>
      <p:sp>
        <p:nvSpPr>
          <p:cNvPr id="17" name="Shape 8"/>
          <p:cNvSpPr/>
          <p:nvPr/>
        </p:nvSpPr>
        <p:spPr>
          <a:xfrm>
            <a:off x="1346368" y="7791450"/>
            <a:ext cx="4572572" cy="1663700"/>
          </a:xfrm>
          <a:prstGeom prst="roundRect">
            <a:avLst>
              <a:gd name="adj" fmla="val 3298"/>
            </a:avLst>
          </a:prstGeom>
          <a:noFill/>
          <a:ln w="12700">
            <a:solidFill>
              <a:srgbClr val="4D4D4D"/>
            </a:solidFill>
            <a:prstDash val="solid"/>
          </a:ln>
        </p:spPr>
      </p:sp>
      <p:sp>
        <p:nvSpPr>
          <p:cNvPr id="18" name="Text 9"/>
          <p:cNvSpPr/>
          <p:nvPr/>
        </p:nvSpPr>
        <p:spPr>
          <a:xfrm>
            <a:off x="2057657" y="7943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LYRISA</a:t>
            </a:r>
            <a:endParaRPr lang="en-US" sz="3600" dirty="0"/>
          </a:p>
        </p:txBody>
      </p:sp>
      <p:sp>
        <p:nvSpPr>
          <p:cNvPr id="19" name="Text 10"/>
          <p:cNvSpPr/>
          <p:nvPr/>
        </p:nvSpPr>
        <p:spPr>
          <a:xfrm>
            <a:off x="2057657" y="8693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0" name="Image 7" descr="preencoded.png">    </p:cNvPr>
          <p:cNvPicPr>
            <a:picLocks noChangeAspect="1"/>
          </p:cNvPicPr>
          <p:nvPr/>
        </p:nvPicPr>
        <p:blipFill>
          <a:blip r:embed="rId8"/>
          <a:stretch>
            <a:fillRect/>
          </a:stretch>
        </p:blipFill>
        <p:spPr>
          <a:xfrm>
            <a:off x="787498" y="8064500"/>
            <a:ext cx="1117740" cy="1117600"/>
          </a:xfrm>
          <a:prstGeom prst="rect">
            <a:avLst/>
          </a:prstGeom>
        </p:spPr>
      </p:pic>
      <p:pic>
        <p:nvPicPr>
          <p:cNvPr id="21" name="Image 8" descr="preencoded.png">    </p:cNvPr>
          <p:cNvPicPr>
            <a:picLocks noChangeAspect="1"/>
          </p:cNvPicPr>
          <p:nvPr/>
        </p:nvPicPr>
        <p:blipFill>
          <a:blip r:embed="rId9"/>
          <a:stretch>
            <a:fillRect/>
          </a:stretch>
        </p:blipFill>
        <p:spPr>
          <a:xfrm>
            <a:off x="6681035" y="7848600"/>
            <a:ext cx="5131441" cy="1549400"/>
          </a:xfrm>
          <a:prstGeom prst="rect">
            <a:avLst/>
          </a:prstGeom>
        </p:spPr>
      </p:pic>
      <p:sp>
        <p:nvSpPr>
          <p:cNvPr id="22" name="Shape 11"/>
          <p:cNvSpPr/>
          <p:nvPr/>
        </p:nvSpPr>
        <p:spPr>
          <a:xfrm>
            <a:off x="7239905" y="7791450"/>
            <a:ext cx="4572572" cy="1663700"/>
          </a:xfrm>
          <a:prstGeom prst="roundRect">
            <a:avLst>
              <a:gd name="adj" fmla="val 3298"/>
            </a:avLst>
          </a:prstGeom>
          <a:noFill/>
          <a:ln w="12700">
            <a:solidFill>
              <a:srgbClr val="4D4D4D"/>
            </a:solidFill>
            <a:prstDash val="solid"/>
          </a:ln>
        </p:spPr>
      </p:sp>
      <p:sp>
        <p:nvSpPr>
          <p:cNvPr id="23" name="Text 12"/>
          <p:cNvSpPr/>
          <p:nvPr/>
        </p:nvSpPr>
        <p:spPr>
          <a:xfrm>
            <a:off x="7951194" y="7943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LUCIAN</a:t>
            </a:r>
            <a:endParaRPr lang="en-US" sz="3600" dirty="0"/>
          </a:p>
        </p:txBody>
      </p:sp>
      <p:sp>
        <p:nvSpPr>
          <p:cNvPr id="24" name="Text 13"/>
          <p:cNvSpPr/>
          <p:nvPr/>
        </p:nvSpPr>
        <p:spPr>
          <a:xfrm>
            <a:off x="7951194" y="8693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25" name="Image 9" descr="preencoded.png">    </p:cNvPr>
          <p:cNvPicPr>
            <a:picLocks noChangeAspect="1"/>
          </p:cNvPicPr>
          <p:nvPr/>
        </p:nvPicPr>
        <p:blipFill>
          <a:blip r:embed="rId10"/>
          <a:stretch>
            <a:fillRect/>
          </a:stretch>
        </p:blipFill>
        <p:spPr>
          <a:xfrm>
            <a:off x="6681035" y="8064500"/>
            <a:ext cx="1117740" cy="1117600"/>
          </a:xfrm>
          <a:prstGeom prst="rect">
            <a:avLst/>
          </a:prstGeom>
        </p:spPr>
      </p:pic>
      <p:pic>
        <p:nvPicPr>
          <p:cNvPr id="26" name="Image 10" descr="preencoded.png">    </p:cNvPr>
          <p:cNvPicPr>
            <a:picLocks noChangeAspect="1"/>
          </p:cNvPicPr>
          <p:nvPr/>
        </p:nvPicPr>
        <p:blipFill>
          <a:blip r:embed="rId11"/>
          <a:stretch>
            <a:fillRect/>
          </a:stretch>
        </p:blipFill>
        <p:spPr>
          <a:xfrm>
            <a:off x="6681035" y="10210800"/>
            <a:ext cx="5131441" cy="1549400"/>
          </a:xfrm>
          <a:prstGeom prst="rect">
            <a:avLst/>
          </a:prstGeom>
        </p:spPr>
      </p:pic>
      <p:sp>
        <p:nvSpPr>
          <p:cNvPr id="27" name="Shape 14"/>
          <p:cNvSpPr/>
          <p:nvPr/>
        </p:nvSpPr>
        <p:spPr>
          <a:xfrm>
            <a:off x="7239905" y="10153650"/>
            <a:ext cx="4572572" cy="1663700"/>
          </a:xfrm>
          <a:prstGeom prst="roundRect">
            <a:avLst>
              <a:gd name="adj" fmla="val 3298"/>
            </a:avLst>
          </a:prstGeom>
          <a:noFill/>
          <a:ln w="12700">
            <a:solidFill>
              <a:srgbClr val="4D4D4D"/>
            </a:solidFill>
            <a:prstDash val="solid"/>
          </a:ln>
        </p:spPr>
      </p:sp>
      <p:sp>
        <p:nvSpPr>
          <p:cNvPr id="28" name="Text 15"/>
          <p:cNvSpPr/>
          <p:nvPr/>
        </p:nvSpPr>
        <p:spPr>
          <a:xfrm>
            <a:off x="7951194" y="103060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CEDRIC</a:t>
            </a:r>
            <a:endParaRPr lang="en-US" sz="3600" dirty="0"/>
          </a:p>
        </p:txBody>
      </p:sp>
      <p:sp>
        <p:nvSpPr>
          <p:cNvPr id="29" name="Text 16"/>
          <p:cNvSpPr/>
          <p:nvPr/>
        </p:nvSpPr>
        <p:spPr>
          <a:xfrm>
            <a:off x="7951194" y="110553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0" name="Image 11" descr="preencoded.png">    </p:cNvPr>
          <p:cNvPicPr>
            <a:picLocks noChangeAspect="1"/>
          </p:cNvPicPr>
          <p:nvPr/>
        </p:nvPicPr>
        <p:blipFill>
          <a:blip r:embed="rId12"/>
          <a:stretch>
            <a:fillRect/>
          </a:stretch>
        </p:blipFill>
        <p:spPr>
          <a:xfrm>
            <a:off x="6681035" y="10426700"/>
            <a:ext cx="1117740" cy="1117600"/>
          </a:xfrm>
          <a:prstGeom prst="rect">
            <a:avLst/>
          </a:prstGeom>
        </p:spPr>
      </p:pic>
      <p:pic>
        <p:nvPicPr>
          <p:cNvPr id="31" name="Image 12" descr="preencoded.png">    </p:cNvPr>
          <p:cNvPicPr>
            <a:picLocks noChangeAspect="1"/>
          </p:cNvPicPr>
          <p:nvPr/>
        </p:nvPicPr>
        <p:blipFill>
          <a:blip r:embed="rId13"/>
          <a:stretch>
            <a:fillRect/>
          </a:stretch>
        </p:blipFill>
        <p:spPr>
          <a:xfrm>
            <a:off x="12574572" y="7848600"/>
            <a:ext cx="5131441" cy="1549400"/>
          </a:xfrm>
          <a:prstGeom prst="rect">
            <a:avLst/>
          </a:prstGeom>
        </p:spPr>
      </p:pic>
      <p:sp>
        <p:nvSpPr>
          <p:cNvPr id="32" name="Shape 17"/>
          <p:cNvSpPr/>
          <p:nvPr/>
        </p:nvSpPr>
        <p:spPr>
          <a:xfrm>
            <a:off x="13133441" y="7791450"/>
            <a:ext cx="4572572" cy="1663700"/>
          </a:xfrm>
          <a:prstGeom prst="roundRect">
            <a:avLst>
              <a:gd name="adj" fmla="val 3298"/>
            </a:avLst>
          </a:prstGeom>
          <a:noFill/>
          <a:ln w="12700">
            <a:solidFill>
              <a:srgbClr val="4D4D4D"/>
            </a:solidFill>
            <a:prstDash val="solid"/>
          </a:ln>
        </p:spPr>
      </p:sp>
      <p:sp>
        <p:nvSpPr>
          <p:cNvPr id="33" name="Text 18"/>
          <p:cNvSpPr/>
          <p:nvPr/>
        </p:nvSpPr>
        <p:spPr>
          <a:xfrm>
            <a:off x="13844730" y="7943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ELVINA</a:t>
            </a:r>
            <a:endParaRPr lang="en-US" sz="3600" dirty="0"/>
          </a:p>
        </p:txBody>
      </p:sp>
      <p:sp>
        <p:nvSpPr>
          <p:cNvPr id="34" name="Text 19"/>
          <p:cNvSpPr/>
          <p:nvPr/>
        </p:nvSpPr>
        <p:spPr>
          <a:xfrm>
            <a:off x="13844730" y="8693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35" name="Image 13" descr="preencoded.png">    </p:cNvPr>
          <p:cNvPicPr>
            <a:picLocks noChangeAspect="1"/>
          </p:cNvPicPr>
          <p:nvPr/>
        </p:nvPicPr>
        <p:blipFill>
          <a:blip r:embed="rId14"/>
          <a:stretch>
            <a:fillRect/>
          </a:stretch>
        </p:blipFill>
        <p:spPr>
          <a:xfrm>
            <a:off x="12574572" y="8064500"/>
            <a:ext cx="1117740" cy="1117600"/>
          </a:xfrm>
          <a:prstGeom prst="rect">
            <a:avLst/>
          </a:prstGeom>
        </p:spPr>
      </p:pic>
      <p:pic>
        <p:nvPicPr>
          <p:cNvPr id="36" name="Image 14" descr="preencoded.png">    </p:cNvPr>
          <p:cNvPicPr>
            <a:picLocks noChangeAspect="1"/>
          </p:cNvPicPr>
          <p:nvPr/>
        </p:nvPicPr>
        <p:blipFill>
          <a:blip r:embed="rId15"/>
          <a:stretch>
            <a:fillRect/>
          </a:stretch>
        </p:blipFill>
        <p:spPr>
          <a:xfrm>
            <a:off x="12574572" y="10210800"/>
            <a:ext cx="5131441" cy="1549400"/>
          </a:xfrm>
          <a:prstGeom prst="rect">
            <a:avLst/>
          </a:prstGeom>
        </p:spPr>
      </p:pic>
      <p:sp>
        <p:nvSpPr>
          <p:cNvPr id="37" name="Shape 20"/>
          <p:cNvSpPr/>
          <p:nvPr/>
        </p:nvSpPr>
        <p:spPr>
          <a:xfrm>
            <a:off x="13133441" y="10153650"/>
            <a:ext cx="4572572" cy="1663700"/>
          </a:xfrm>
          <a:prstGeom prst="roundRect">
            <a:avLst>
              <a:gd name="adj" fmla="val 3298"/>
            </a:avLst>
          </a:prstGeom>
          <a:noFill/>
          <a:ln w="12700">
            <a:solidFill>
              <a:srgbClr val="4D4D4D"/>
            </a:solidFill>
            <a:prstDash val="solid"/>
          </a:ln>
        </p:spPr>
      </p:sp>
      <p:sp>
        <p:nvSpPr>
          <p:cNvPr id="38" name="Text 21"/>
          <p:cNvSpPr/>
          <p:nvPr/>
        </p:nvSpPr>
        <p:spPr>
          <a:xfrm>
            <a:off x="13844730" y="103060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SERAPHINA</a:t>
            </a:r>
            <a:endParaRPr lang="en-US" sz="3600" dirty="0"/>
          </a:p>
        </p:txBody>
      </p:sp>
      <p:sp>
        <p:nvSpPr>
          <p:cNvPr id="39" name="Text 22"/>
          <p:cNvSpPr/>
          <p:nvPr/>
        </p:nvSpPr>
        <p:spPr>
          <a:xfrm>
            <a:off x="13844730" y="110553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0" name="Image 15" descr="preencoded.png">    </p:cNvPr>
          <p:cNvPicPr>
            <a:picLocks noChangeAspect="1"/>
          </p:cNvPicPr>
          <p:nvPr/>
        </p:nvPicPr>
        <p:blipFill>
          <a:blip r:embed="rId16"/>
          <a:stretch>
            <a:fillRect/>
          </a:stretch>
        </p:blipFill>
        <p:spPr>
          <a:xfrm>
            <a:off x="12574572" y="10426700"/>
            <a:ext cx="1117740" cy="1117600"/>
          </a:xfrm>
          <a:prstGeom prst="rect">
            <a:avLst/>
          </a:prstGeom>
        </p:spPr>
      </p:pic>
      <p:pic>
        <p:nvPicPr>
          <p:cNvPr id="41" name="Image 16" descr="preencoded.png">    </p:cNvPr>
          <p:cNvPicPr>
            <a:picLocks noChangeAspect="1"/>
          </p:cNvPicPr>
          <p:nvPr/>
        </p:nvPicPr>
        <p:blipFill>
          <a:blip r:embed="rId17"/>
          <a:stretch>
            <a:fillRect/>
          </a:stretch>
        </p:blipFill>
        <p:spPr>
          <a:xfrm>
            <a:off x="18468108" y="7848600"/>
            <a:ext cx="5131441" cy="1549400"/>
          </a:xfrm>
          <a:prstGeom prst="rect">
            <a:avLst/>
          </a:prstGeom>
        </p:spPr>
      </p:pic>
      <p:sp>
        <p:nvSpPr>
          <p:cNvPr id="42" name="Shape 23"/>
          <p:cNvSpPr/>
          <p:nvPr/>
        </p:nvSpPr>
        <p:spPr>
          <a:xfrm>
            <a:off x="19026978" y="7791450"/>
            <a:ext cx="4572572" cy="1663700"/>
          </a:xfrm>
          <a:prstGeom prst="roundRect">
            <a:avLst>
              <a:gd name="adj" fmla="val 3298"/>
            </a:avLst>
          </a:prstGeom>
          <a:noFill/>
          <a:ln w="12700">
            <a:solidFill>
              <a:srgbClr val="4D4D4D"/>
            </a:solidFill>
            <a:prstDash val="solid"/>
          </a:ln>
        </p:spPr>
      </p:sp>
      <p:sp>
        <p:nvSpPr>
          <p:cNvPr id="43" name="Text 24"/>
          <p:cNvSpPr/>
          <p:nvPr/>
        </p:nvSpPr>
        <p:spPr>
          <a:xfrm>
            <a:off x="19738267" y="7943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KAELEN</a:t>
            </a:r>
            <a:endParaRPr lang="en-US" sz="3600" dirty="0"/>
          </a:p>
        </p:txBody>
      </p:sp>
      <p:sp>
        <p:nvSpPr>
          <p:cNvPr id="44" name="Text 25"/>
          <p:cNvSpPr/>
          <p:nvPr/>
        </p:nvSpPr>
        <p:spPr>
          <a:xfrm>
            <a:off x="19738267" y="8693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45" name="Image 17" descr="preencoded.png">    </p:cNvPr>
          <p:cNvPicPr>
            <a:picLocks noChangeAspect="1"/>
          </p:cNvPicPr>
          <p:nvPr/>
        </p:nvPicPr>
        <p:blipFill>
          <a:blip r:embed="rId18"/>
          <a:stretch>
            <a:fillRect/>
          </a:stretch>
        </p:blipFill>
        <p:spPr>
          <a:xfrm>
            <a:off x="18468108" y="8064500"/>
            <a:ext cx="1117740" cy="1117600"/>
          </a:xfrm>
          <a:prstGeom prst="rect">
            <a:avLst/>
          </a:prstGeom>
        </p:spPr>
      </p:pic>
      <p:pic>
        <p:nvPicPr>
          <p:cNvPr id="46" name="Image 18" descr="preencoded.png">    </p:cNvPr>
          <p:cNvPicPr>
            <a:picLocks noChangeAspect="1"/>
          </p:cNvPicPr>
          <p:nvPr/>
        </p:nvPicPr>
        <p:blipFill>
          <a:blip r:embed="rId19"/>
          <a:stretch>
            <a:fillRect/>
          </a:stretch>
        </p:blipFill>
        <p:spPr>
          <a:xfrm>
            <a:off x="6681035" y="5486400"/>
            <a:ext cx="5131441" cy="1549400"/>
          </a:xfrm>
          <a:prstGeom prst="rect">
            <a:avLst/>
          </a:prstGeom>
        </p:spPr>
      </p:pic>
      <p:sp>
        <p:nvSpPr>
          <p:cNvPr id="47" name="Shape 26"/>
          <p:cNvSpPr/>
          <p:nvPr/>
        </p:nvSpPr>
        <p:spPr>
          <a:xfrm>
            <a:off x="7239905" y="5429250"/>
            <a:ext cx="4572572" cy="1663700"/>
          </a:xfrm>
          <a:prstGeom prst="roundRect">
            <a:avLst>
              <a:gd name="adj" fmla="val 3298"/>
            </a:avLst>
          </a:prstGeom>
          <a:noFill/>
          <a:ln w="12700">
            <a:solidFill>
              <a:srgbClr val="4D4D4D"/>
            </a:solidFill>
            <a:prstDash val="solid"/>
          </a:ln>
        </p:spPr>
      </p:sp>
      <p:sp>
        <p:nvSpPr>
          <p:cNvPr id="48" name="Text 27"/>
          <p:cNvSpPr/>
          <p:nvPr/>
        </p:nvSpPr>
        <p:spPr>
          <a:xfrm>
            <a:off x="7951194" y="5581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AURIELLE</a:t>
            </a:r>
            <a:endParaRPr lang="en-US" sz="3600" dirty="0"/>
          </a:p>
        </p:txBody>
      </p:sp>
      <p:sp>
        <p:nvSpPr>
          <p:cNvPr id="49" name="Text 28"/>
          <p:cNvSpPr/>
          <p:nvPr/>
        </p:nvSpPr>
        <p:spPr>
          <a:xfrm>
            <a:off x="7951194" y="6330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0" name="Image 19" descr="preencoded.png">    </p:cNvPr>
          <p:cNvPicPr>
            <a:picLocks noChangeAspect="1"/>
          </p:cNvPicPr>
          <p:nvPr/>
        </p:nvPicPr>
        <p:blipFill>
          <a:blip r:embed="rId20"/>
          <a:stretch>
            <a:fillRect/>
          </a:stretch>
        </p:blipFill>
        <p:spPr>
          <a:xfrm>
            <a:off x="6681035" y="5702300"/>
            <a:ext cx="1117740" cy="1117600"/>
          </a:xfrm>
          <a:prstGeom prst="rect">
            <a:avLst/>
          </a:prstGeom>
        </p:spPr>
      </p:pic>
      <p:pic>
        <p:nvPicPr>
          <p:cNvPr id="51" name="Image 20" descr="preencoded.png">    </p:cNvPr>
          <p:cNvPicPr>
            <a:picLocks noChangeAspect="1"/>
          </p:cNvPicPr>
          <p:nvPr/>
        </p:nvPicPr>
        <p:blipFill>
          <a:blip r:embed="rId21"/>
          <a:stretch>
            <a:fillRect/>
          </a:stretch>
        </p:blipFill>
        <p:spPr>
          <a:xfrm>
            <a:off x="18468108" y="5486400"/>
            <a:ext cx="5131441" cy="1549400"/>
          </a:xfrm>
          <a:prstGeom prst="rect">
            <a:avLst/>
          </a:prstGeom>
        </p:spPr>
      </p:pic>
      <p:sp>
        <p:nvSpPr>
          <p:cNvPr id="52" name="Shape 29"/>
          <p:cNvSpPr/>
          <p:nvPr/>
        </p:nvSpPr>
        <p:spPr>
          <a:xfrm>
            <a:off x="19026978" y="5429250"/>
            <a:ext cx="4572572" cy="1663700"/>
          </a:xfrm>
          <a:prstGeom prst="roundRect">
            <a:avLst>
              <a:gd name="adj" fmla="val 3298"/>
            </a:avLst>
          </a:prstGeom>
          <a:noFill/>
          <a:ln w="12700">
            <a:solidFill>
              <a:srgbClr val="4D4D4D"/>
            </a:solidFill>
            <a:prstDash val="solid"/>
          </a:ln>
        </p:spPr>
      </p:sp>
      <p:sp>
        <p:nvSpPr>
          <p:cNvPr id="53" name="Text 30"/>
          <p:cNvSpPr/>
          <p:nvPr/>
        </p:nvSpPr>
        <p:spPr>
          <a:xfrm>
            <a:off x="19738267" y="5581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DARIANA</a:t>
            </a:r>
            <a:endParaRPr lang="en-US" sz="3600" dirty="0"/>
          </a:p>
        </p:txBody>
      </p:sp>
      <p:sp>
        <p:nvSpPr>
          <p:cNvPr id="54" name="Text 31"/>
          <p:cNvSpPr/>
          <p:nvPr/>
        </p:nvSpPr>
        <p:spPr>
          <a:xfrm>
            <a:off x="19738267" y="6330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55" name="Image 21" descr="preencoded.png">    </p:cNvPr>
          <p:cNvPicPr>
            <a:picLocks noChangeAspect="1"/>
          </p:cNvPicPr>
          <p:nvPr/>
        </p:nvPicPr>
        <p:blipFill>
          <a:blip r:embed="rId22"/>
          <a:stretch>
            <a:fillRect/>
          </a:stretch>
        </p:blipFill>
        <p:spPr>
          <a:xfrm>
            <a:off x="18468108" y="5702300"/>
            <a:ext cx="1117740" cy="1117600"/>
          </a:xfrm>
          <a:prstGeom prst="rect">
            <a:avLst/>
          </a:prstGeom>
        </p:spPr>
      </p:pic>
      <p:pic>
        <p:nvPicPr>
          <p:cNvPr id="56" name="Image 22" descr="preencoded.png">    </p:cNvPr>
          <p:cNvPicPr>
            <a:picLocks noChangeAspect="1"/>
          </p:cNvPicPr>
          <p:nvPr/>
        </p:nvPicPr>
        <p:blipFill>
          <a:blip r:embed="rId23"/>
          <a:stretch>
            <a:fillRect/>
          </a:stretch>
        </p:blipFill>
        <p:spPr>
          <a:xfrm>
            <a:off x="12574572" y="5486400"/>
            <a:ext cx="5131441" cy="1549400"/>
          </a:xfrm>
          <a:prstGeom prst="rect">
            <a:avLst/>
          </a:prstGeom>
        </p:spPr>
      </p:pic>
      <p:sp>
        <p:nvSpPr>
          <p:cNvPr id="57" name="Shape 32"/>
          <p:cNvSpPr/>
          <p:nvPr/>
        </p:nvSpPr>
        <p:spPr>
          <a:xfrm>
            <a:off x="13133441" y="5429250"/>
            <a:ext cx="4572572" cy="1663700"/>
          </a:xfrm>
          <a:prstGeom prst="roundRect">
            <a:avLst>
              <a:gd name="adj" fmla="val 3298"/>
            </a:avLst>
          </a:prstGeom>
          <a:noFill/>
          <a:ln w="12700">
            <a:solidFill>
              <a:srgbClr val="4D4D4D"/>
            </a:solidFill>
            <a:prstDash val="solid"/>
          </a:ln>
        </p:spPr>
      </p:sp>
      <p:sp>
        <p:nvSpPr>
          <p:cNvPr id="58" name="Text 33"/>
          <p:cNvSpPr/>
          <p:nvPr/>
        </p:nvSpPr>
        <p:spPr>
          <a:xfrm>
            <a:off x="13844730" y="5581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THERONIS</a:t>
            </a:r>
            <a:endParaRPr lang="en-US" sz="3600" dirty="0"/>
          </a:p>
        </p:txBody>
      </p:sp>
      <p:sp>
        <p:nvSpPr>
          <p:cNvPr id="59" name="Text 34"/>
          <p:cNvSpPr/>
          <p:nvPr/>
        </p:nvSpPr>
        <p:spPr>
          <a:xfrm>
            <a:off x="13844730" y="6330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0" name="Image 23" descr="preencoded.png">    </p:cNvPr>
          <p:cNvPicPr>
            <a:picLocks noChangeAspect="1"/>
          </p:cNvPicPr>
          <p:nvPr/>
        </p:nvPicPr>
        <p:blipFill>
          <a:blip r:embed="rId24"/>
          <a:stretch>
            <a:fillRect/>
          </a:stretch>
        </p:blipFill>
        <p:spPr>
          <a:xfrm>
            <a:off x="12574572" y="5702300"/>
            <a:ext cx="1117740" cy="1117600"/>
          </a:xfrm>
          <a:prstGeom prst="rect">
            <a:avLst/>
          </a:prstGeom>
        </p:spPr>
      </p:pic>
      <p:pic>
        <p:nvPicPr>
          <p:cNvPr id="61" name="Image 24" descr="preencoded.png">    </p:cNvPr>
          <p:cNvPicPr>
            <a:picLocks noChangeAspect="1"/>
          </p:cNvPicPr>
          <p:nvPr/>
        </p:nvPicPr>
        <p:blipFill>
          <a:blip r:embed="rId25"/>
          <a:stretch>
            <a:fillRect/>
          </a:stretch>
        </p:blipFill>
        <p:spPr>
          <a:xfrm>
            <a:off x="3353219" y="5067300"/>
            <a:ext cx="17680610" cy="12700"/>
          </a:xfrm>
          <a:prstGeom prst="rect">
            <a:avLst/>
          </a:prstGeom>
        </p:spPr>
      </p:pic>
      <p:pic>
        <p:nvPicPr>
          <p:cNvPr id="62" name="Image 25" descr="preencoded.png">    </p:cNvPr>
          <p:cNvPicPr>
            <a:picLocks noChangeAspect="1"/>
          </p:cNvPicPr>
          <p:nvPr/>
        </p:nvPicPr>
        <p:blipFill>
          <a:blip r:embed="rId26"/>
          <a:stretch>
            <a:fillRect/>
          </a:stretch>
        </p:blipFill>
        <p:spPr>
          <a:xfrm>
            <a:off x="13006426" y="4673600"/>
            <a:ext cx="12702" cy="406400"/>
          </a:xfrm>
          <a:prstGeom prst="rect">
            <a:avLst/>
          </a:prstGeom>
        </p:spPr>
      </p:pic>
      <p:pic>
        <p:nvPicPr>
          <p:cNvPr id="63" name="Image 26" descr="preencoded.png">    </p:cNvPr>
          <p:cNvPicPr>
            <a:picLocks noChangeAspect="1"/>
          </p:cNvPicPr>
          <p:nvPr/>
        </p:nvPicPr>
        <p:blipFill>
          <a:blip r:embed="rId27"/>
          <a:stretch>
            <a:fillRect/>
          </a:stretch>
        </p:blipFill>
        <p:spPr>
          <a:xfrm>
            <a:off x="3353219" y="5080000"/>
            <a:ext cx="12702" cy="419100"/>
          </a:xfrm>
          <a:prstGeom prst="rect">
            <a:avLst/>
          </a:prstGeom>
        </p:spPr>
      </p:pic>
      <p:pic>
        <p:nvPicPr>
          <p:cNvPr id="64" name="Image 27" descr="preencoded.png">    </p:cNvPr>
          <p:cNvPicPr>
            <a:picLocks noChangeAspect="1"/>
          </p:cNvPicPr>
          <p:nvPr/>
        </p:nvPicPr>
        <p:blipFill>
          <a:blip r:embed="rId28"/>
          <a:stretch>
            <a:fillRect/>
          </a:stretch>
        </p:blipFill>
        <p:spPr>
          <a:xfrm>
            <a:off x="9513489" y="5080000"/>
            <a:ext cx="12702" cy="419100"/>
          </a:xfrm>
          <a:prstGeom prst="rect">
            <a:avLst/>
          </a:prstGeom>
        </p:spPr>
      </p:pic>
      <p:pic>
        <p:nvPicPr>
          <p:cNvPr id="65" name="Image 28" descr="preencoded.png">    </p:cNvPr>
          <p:cNvPicPr>
            <a:picLocks noChangeAspect="1"/>
          </p:cNvPicPr>
          <p:nvPr/>
        </p:nvPicPr>
        <p:blipFill>
          <a:blip r:embed="rId29"/>
          <a:stretch>
            <a:fillRect/>
          </a:stretch>
        </p:blipFill>
        <p:spPr>
          <a:xfrm>
            <a:off x="15407026" y="5080000"/>
            <a:ext cx="12702" cy="419100"/>
          </a:xfrm>
          <a:prstGeom prst="rect">
            <a:avLst/>
          </a:prstGeom>
        </p:spPr>
      </p:pic>
      <p:pic>
        <p:nvPicPr>
          <p:cNvPr id="66" name="Image 29" descr="preencoded.png">    </p:cNvPr>
          <p:cNvPicPr>
            <a:picLocks noChangeAspect="1"/>
          </p:cNvPicPr>
          <p:nvPr/>
        </p:nvPicPr>
        <p:blipFill>
          <a:blip r:embed="rId30"/>
          <a:stretch>
            <a:fillRect/>
          </a:stretch>
        </p:blipFill>
        <p:spPr>
          <a:xfrm>
            <a:off x="21021127" y="5080000"/>
            <a:ext cx="12702" cy="419100"/>
          </a:xfrm>
          <a:prstGeom prst="rect">
            <a:avLst/>
          </a:prstGeom>
        </p:spPr>
      </p:pic>
      <p:pic>
        <p:nvPicPr>
          <p:cNvPr id="67" name="Image 30" descr="preencoded.png">    </p:cNvPr>
          <p:cNvPicPr>
            <a:picLocks noChangeAspect="1"/>
          </p:cNvPicPr>
          <p:nvPr/>
        </p:nvPicPr>
        <p:blipFill>
          <a:blip r:embed="rId31"/>
          <a:stretch>
            <a:fillRect/>
          </a:stretch>
        </p:blipFill>
        <p:spPr>
          <a:xfrm>
            <a:off x="3353219" y="7035800"/>
            <a:ext cx="12702" cy="812800"/>
          </a:xfrm>
          <a:prstGeom prst="rect">
            <a:avLst/>
          </a:prstGeom>
        </p:spPr>
      </p:pic>
      <p:pic>
        <p:nvPicPr>
          <p:cNvPr id="68" name="Image 31" descr="preencoded.png">    </p:cNvPr>
          <p:cNvPicPr>
            <a:picLocks noChangeAspect="1"/>
          </p:cNvPicPr>
          <p:nvPr/>
        </p:nvPicPr>
        <p:blipFill>
          <a:blip r:embed="rId32"/>
          <a:stretch>
            <a:fillRect/>
          </a:stretch>
        </p:blipFill>
        <p:spPr>
          <a:xfrm>
            <a:off x="9513489" y="7035800"/>
            <a:ext cx="12702" cy="812800"/>
          </a:xfrm>
          <a:prstGeom prst="rect">
            <a:avLst/>
          </a:prstGeom>
        </p:spPr>
      </p:pic>
      <p:pic>
        <p:nvPicPr>
          <p:cNvPr id="69" name="Image 32" descr="preencoded.png">    </p:cNvPr>
          <p:cNvPicPr>
            <a:picLocks noChangeAspect="1"/>
          </p:cNvPicPr>
          <p:nvPr/>
        </p:nvPicPr>
        <p:blipFill>
          <a:blip r:embed="rId33"/>
          <a:stretch>
            <a:fillRect/>
          </a:stretch>
        </p:blipFill>
        <p:spPr>
          <a:xfrm>
            <a:off x="15407026" y="7035800"/>
            <a:ext cx="12702" cy="812800"/>
          </a:xfrm>
          <a:prstGeom prst="rect">
            <a:avLst/>
          </a:prstGeom>
        </p:spPr>
      </p:pic>
      <p:pic>
        <p:nvPicPr>
          <p:cNvPr id="70" name="Image 33" descr="preencoded.png">    </p:cNvPr>
          <p:cNvPicPr>
            <a:picLocks noChangeAspect="1"/>
          </p:cNvPicPr>
          <p:nvPr/>
        </p:nvPicPr>
        <p:blipFill>
          <a:blip r:embed="rId34"/>
          <a:stretch>
            <a:fillRect/>
          </a:stretch>
        </p:blipFill>
        <p:spPr>
          <a:xfrm>
            <a:off x="21021127" y="7035800"/>
            <a:ext cx="12702" cy="812800"/>
          </a:xfrm>
          <a:prstGeom prst="rect">
            <a:avLst/>
          </a:prstGeom>
        </p:spPr>
      </p:pic>
      <p:pic>
        <p:nvPicPr>
          <p:cNvPr id="71" name="Image 34" descr="preencoded.png">    </p:cNvPr>
          <p:cNvPicPr>
            <a:picLocks noChangeAspect="1"/>
          </p:cNvPicPr>
          <p:nvPr/>
        </p:nvPicPr>
        <p:blipFill>
          <a:blip r:embed="rId35"/>
          <a:stretch>
            <a:fillRect/>
          </a:stretch>
        </p:blipFill>
        <p:spPr>
          <a:xfrm>
            <a:off x="9513489" y="9398000"/>
            <a:ext cx="12702" cy="812800"/>
          </a:xfrm>
          <a:prstGeom prst="rect">
            <a:avLst/>
          </a:prstGeom>
        </p:spPr>
      </p:pic>
      <p:pic>
        <p:nvPicPr>
          <p:cNvPr id="72" name="Image 35" descr="preencoded.png">    </p:cNvPr>
          <p:cNvPicPr>
            <a:picLocks noChangeAspect="1"/>
          </p:cNvPicPr>
          <p:nvPr/>
        </p:nvPicPr>
        <p:blipFill>
          <a:blip r:embed="rId36"/>
          <a:stretch>
            <a:fillRect/>
          </a:stretch>
        </p:blipFill>
        <p:spPr>
          <a:xfrm>
            <a:off x="15407026" y="9398000"/>
            <a:ext cx="12702" cy="812800"/>
          </a:xfrm>
          <a:prstGeom prst="rect">
            <a:avLst/>
          </a:prstGeom>
        </p:spPr>
      </p:pic>
      <p:sp>
        <p:nvSpPr>
          <p:cNvPr id="73" name="Text 35"/>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7"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4" name="Text 36"/>
          <p:cNvSpPr/>
          <p:nvPr/>
        </p:nvSpPr>
        <p:spPr>
          <a:xfrm>
            <a:off x="6816519" y="1320800"/>
            <a:ext cx="10754011" cy="1557867"/>
          </a:xfrm>
          <a:prstGeom prst="rect">
            <a:avLst/>
          </a:prstGeom>
          <a:noFill/>
          <a:ln/>
        </p:spPr>
        <p:txBody>
          <a:bodyPr wrap="square" lIns="0" tIns="0" rIns="0" bIns="0" rtlCol="0" anchor="t"/>
          <a:lstStyle/>
          <a:p>
            <a:pPr algn="ctr"/>
            <a:r>
              <a:rPr lang="en-US" sz="8000" dirty="0">
                <a:solidFill>
                  <a:srgbClr val="272727">
                    <a:alpha val="100000"/>
                  </a:srgbClr>
                </a:solidFill>
                <a:latin typeface="Russo One Regular" pitchFamily="34" charset="0"/>
                <a:ea typeface="Russo One Regular" pitchFamily="34" charset="-122"/>
                <a:cs typeface="Russo One Regular"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42545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4559300"/>
            <a:ext cx="711289" cy="2590800"/>
          </a:xfrm>
          <a:prstGeom prst="rect">
            <a:avLst/>
          </a:prstGeom>
        </p:spPr>
      </p:pic>
      <p:sp>
        <p:nvSpPr>
          <p:cNvPr id="5" name="Text 1"/>
          <p:cNvSpPr/>
          <p:nvPr/>
        </p:nvSpPr>
        <p:spPr>
          <a:xfrm>
            <a:off x="1422578" y="4406900"/>
            <a:ext cx="10563487" cy="430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6" name="Text 2"/>
          <p:cNvSpPr/>
          <p:nvPr/>
        </p:nvSpPr>
        <p:spPr>
          <a:xfrm>
            <a:off x="16232629" y="7848600"/>
            <a:ext cx="7083252" cy="5215467"/>
          </a:xfrm>
          <a:prstGeom prst="rect">
            <a:avLst/>
          </a:prstGeom>
          <a:noFill/>
          <a:ln/>
        </p:spPr>
        <p:txBody>
          <a:bodyPr wrap="square" lIns="0" tIns="0" rIns="0" bIns="0" rtlCol="0" anchor="t"/>
          <a:lstStyle/>
          <a:p>
            <a:pPr algn="l"/>
            <a:r>
              <a:rPr lang="en-US" sz="8000" dirty="0">
                <a:solidFill>
                  <a:srgbClr val="272727">
                    <a:alpha val="100000"/>
                  </a:srgbClr>
                </a:solidFill>
                <a:latin typeface="Russo One Regular" pitchFamily="34" charset="0"/>
                <a:ea typeface="Russo One Regular" pitchFamily="34" charset="-122"/>
                <a:cs typeface="Russo One Regular" pitchFamily="34" charset="-120"/>
              </a:rPr>
              <a:t>THANK YOU FOR CHOOSING EATEMP</a:t>
            </a:r>
            <a:endParaRPr lang="en-US" sz="8000" dirty="0"/>
          </a:p>
        </p:txBody>
      </p:sp>
      <p:sp>
        <p:nvSpPr>
          <p:cNvPr id="7" name="Text 3"/>
          <p:cNvSpPr/>
          <p:nvPr/>
        </p:nvSpPr>
        <p:spPr>
          <a:xfrm rot="16200000">
            <a:off x="22199488" y="20774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
        <p:nvSpPr>
          <p:cNvPr id="8" name="Shape 4"/>
          <p:cNvSpPr/>
          <p:nvPr/>
        </p:nvSpPr>
        <p:spPr>
          <a:xfrm>
            <a:off x="1422578" y="3454400"/>
            <a:ext cx="13997149" cy="0"/>
          </a:xfrm>
          <a:prstGeom prst="rect">
            <a:avLst/>
          </a:prstGeom>
          <a:noFill/>
          <a:ln/>
        </p:spPr>
      </p:sp>
      <p:pic>
        <p:nvPicPr>
          <p:cNvPr id="9" name="Image 2" descr="preencoded.png">    </p:cNvPr>
          <p:cNvPicPr>
            <a:picLocks noChangeAspect="1"/>
          </p:cNvPicPr>
          <p:nvPr/>
        </p:nvPicPr>
        <p:blipFill>
          <a:blip r:embed="rId4"/>
          <a:stretch>
            <a:fillRect/>
          </a:stretch>
        </p:blipFill>
        <p:spPr>
          <a:xfrm>
            <a:off x="1422578" y="3416300"/>
            <a:ext cx="13997149" cy="38100"/>
          </a:xfrm>
          <a:prstGeom prst="rect">
            <a:avLst/>
          </a:prstGeom>
        </p:spPr>
      </p:pic>
      <p:pic>
        <p:nvPicPr>
          <p:cNvPr id="10" name="Image 3" descr="preencoded.png">    </p:cNvPr>
          <p:cNvPicPr>
            <a:picLocks noChangeAspect="1"/>
          </p:cNvPicPr>
          <p:nvPr/>
        </p:nvPicPr>
        <p:blipFill>
          <a:blip r:embed="rId5"/>
          <a:stretch>
            <a:fillRect/>
          </a:stretch>
        </p:blipFill>
        <p:spPr>
          <a:xfrm>
            <a:off x="15381622" y="0"/>
            <a:ext cx="38105" cy="13716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1186248" y="12674600"/>
            <a:ext cx="3200800" cy="1016000"/>
          </a:xfrm>
          <a:prstGeom prst="rect">
            <a:avLst/>
          </a:prstGeom>
        </p:spPr>
      </p:pic>
      <p:sp>
        <p:nvSpPr>
          <p:cNvPr id="4" name="Text 0"/>
          <p:cNvSpPr/>
          <p:nvPr/>
        </p:nvSpPr>
        <p:spPr>
          <a:xfrm rot="21600000">
            <a:off x="768922" y="8397241"/>
            <a:ext cx="10804817" cy="4453467"/>
          </a:xfrm>
          <a:prstGeom prst="rect">
            <a:avLst/>
          </a:prstGeom>
          <a:noFill/>
          <a:ln/>
        </p:spPr>
        <p:txBody>
          <a:bodyPr wrap="square" lIns="0" tIns="0" rIns="0" bIns="0" rtlCol="0" anchor="t"/>
          <a:lstStyle/>
          <a:p>
            <a:pPr algn="l"/>
            <a:r>
              <a:rPr lang="en-US" sz="12800" dirty="0">
                <a:solidFill>
                  <a:srgbClr val="272727">
                    <a:alpha val="100000"/>
                  </a:srgbClr>
                </a:solidFill>
                <a:latin typeface="Russo One Regular" pitchFamily="34" charset="0"/>
                <a:ea typeface="Russo One Regular" pitchFamily="34" charset="-122"/>
                <a:cs typeface="Russo One Regular" pitchFamily="34" charset="-120"/>
              </a:rPr>
              <a:t>TABLE OF CONTENTS</a:t>
            </a:r>
            <a:endParaRPr lang="en-US" sz="12800" dirty="0"/>
          </a:p>
        </p:txBody>
      </p:sp>
      <p:sp>
        <p:nvSpPr>
          <p:cNvPr id="5" name="Shape 1"/>
          <p:cNvSpPr/>
          <p:nvPr/>
        </p:nvSpPr>
        <p:spPr>
          <a:xfrm>
            <a:off x="1562295" y="1638300"/>
            <a:ext cx="7760670" cy="1625600"/>
          </a:xfrm>
          <a:prstGeom prst="rect">
            <a:avLst/>
          </a:prstGeom>
          <a:noFill/>
          <a:ln/>
        </p:spPr>
      </p:sp>
      <p:pic>
        <p:nvPicPr>
          <p:cNvPr id="6" name="Image 2" descr="preencoded.png">    </p:cNvPr>
          <p:cNvPicPr>
            <a:picLocks noChangeAspect="1"/>
          </p:cNvPicPr>
          <p:nvPr/>
        </p:nvPicPr>
        <p:blipFill>
          <a:blip r:embed="rId3"/>
          <a:stretch>
            <a:fillRect/>
          </a:stretch>
        </p:blipFill>
        <p:spPr>
          <a:xfrm>
            <a:off x="1562295" y="1638300"/>
            <a:ext cx="1625803" cy="1625600"/>
          </a:xfrm>
          <a:prstGeom prst="rect">
            <a:avLst/>
          </a:prstGeom>
        </p:spPr>
      </p:pic>
      <p:sp>
        <p:nvSpPr>
          <p:cNvPr id="7" name="Shape 2"/>
          <p:cNvSpPr/>
          <p:nvPr/>
        </p:nvSpPr>
        <p:spPr>
          <a:xfrm>
            <a:off x="1562295" y="1638300"/>
            <a:ext cx="1625803" cy="1625600"/>
          </a:xfrm>
          <a:prstGeom prst="rect">
            <a:avLst/>
          </a:prstGeom>
          <a:noFill/>
          <a:ln w="12700">
            <a:solidFill>
              <a:srgbClr val="000000"/>
            </a:solidFill>
            <a:prstDash val="solid"/>
          </a:ln>
        </p:spPr>
      </p:sp>
      <p:sp>
        <p:nvSpPr>
          <p:cNvPr id="8" name="Text 3"/>
          <p:cNvSpPr/>
          <p:nvPr/>
        </p:nvSpPr>
        <p:spPr>
          <a:xfrm>
            <a:off x="1943343" y="1981200"/>
            <a:ext cx="863708" cy="939800"/>
          </a:xfrm>
          <a:prstGeom prst="rect">
            <a:avLst/>
          </a:prstGeom>
          <a:noFill/>
          <a:ln/>
        </p:spPr>
        <p:txBody>
          <a:bodyPr wrap="square" lIns="0" tIns="0" rIns="0" bIns="0" rtlCol="0" anchor="ctr"/>
          <a:lstStyle/>
          <a:p>
            <a:pPr algn="ctr"/>
            <a:r>
              <a:rPr lang="en-US" sz="4800" dirty="0">
                <a:solidFill>
                  <a:srgbClr val="000000">
                    <a:alpha val="100000"/>
                  </a:srgbClr>
                </a:solidFill>
                <a:latin typeface="Russo One Regular" pitchFamily="34" charset="0"/>
                <a:ea typeface="Russo One Regular" pitchFamily="34" charset="-122"/>
                <a:cs typeface="Russo One Regular" pitchFamily="34" charset="-120"/>
              </a:rPr>
              <a:t>01</a:t>
            </a:r>
            <a:endParaRPr lang="en-US" sz="4800" dirty="0"/>
          </a:p>
        </p:txBody>
      </p:sp>
      <p:sp>
        <p:nvSpPr>
          <p:cNvPr id="9" name="Shape 4"/>
          <p:cNvSpPr/>
          <p:nvPr/>
        </p:nvSpPr>
        <p:spPr>
          <a:xfrm>
            <a:off x="3391324" y="1727200"/>
            <a:ext cx="5931641" cy="1447800"/>
          </a:xfrm>
          <a:prstGeom prst="rect">
            <a:avLst/>
          </a:prstGeom>
          <a:noFill/>
          <a:ln/>
        </p:spPr>
      </p:sp>
      <p:sp>
        <p:nvSpPr>
          <p:cNvPr id="10" name="Text 5"/>
          <p:cNvSpPr/>
          <p:nvPr/>
        </p:nvSpPr>
        <p:spPr>
          <a:xfrm>
            <a:off x="3391324" y="17272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INTRODUCTION</a:t>
            </a:r>
            <a:endParaRPr lang="en-US" sz="4800" dirty="0"/>
          </a:p>
        </p:txBody>
      </p:sp>
      <p:sp>
        <p:nvSpPr>
          <p:cNvPr id="11" name="Text 6"/>
          <p:cNvSpPr/>
          <p:nvPr/>
        </p:nvSpPr>
        <p:spPr>
          <a:xfrm>
            <a:off x="3391324" y="25654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2" name="Shape 7"/>
          <p:cNvSpPr/>
          <p:nvPr/>
        </p:nvSpPr>
        <p:spPr>
          <a:xfrm>
            <a:off x="3391324" y="4356100"/>
            <a:ext cx="7760670" cy="1625600"/>
          </a:xfrm>
          <a:prstGeom prst="rect">
            <a:avLst/>
          </a:prstGeom>
          <a:noFill/>
          <a:ln/>
        </p:spPr>
      </p:sp>
      <p:pic>
        <p:nvPicPr>
          <p:cNvPr id="13" name="Image 3" descr="preencoded.png">    </p:cNvPr>
          <p:cNvPicPr>
            <a:picLocks noChangeAspect="1"/>
          </p:cNvPicPr>
          <p:nvPr/>
        </p:nvPicPr>
        <p:blipFill>
          <a:blip r:embed="rId4"/>
          <a:stretch>
            <a:fillRect/>
          </a:stretch>
        </p:blipFill>
        <p:spPr>
          <a:xfrm>
            <a:off x="3391324" y="4356100"/>
            <a:ext cx="1625803" cy="1625600"/>
          </a:xfrm>
          <a:prstGeom prst="rect">
            <a:avLst/>
          </a:prstGeom>
        </p:spPr>
      </p:pic>
      <p:sp>
        <p:nvSpPr>
          <p:cNvPr id="14" name="Shape 8"/>
          <p:cNvSpPr/>
          <p:nvPr/>
        </p:nvSpPr>
        <p:spPr>
          <a:xfrm>
            <a:off x="3391324" y="4356100"/>
            <a:ext cx="1625803" cy="1625600"/>
          </a:xfrm>
          <a:prstGeom prst="rect">
            <a:avLst/>
          </a:prstGeom>
          <a:noFill/>
          <a:ln w="12700">
            <a:solidFill>
              <a:srgbClr val="000000"/>
            </a:solidFill>
            <a:prstDash val="solid"/>
          </a:ln>
        </p:spPr>
      </p:sp>
      <p:sp>
        <p:nvSpPr>
          <p:cNvPr id="15" name="Text 9"/>
          <p:cNvSpPr/>
          <p:nvPr/>
        </p:nvSpPr>
        <p:spPr>
          <a:xfrm>
            <a:off x="3715214" y="4699000"/>
            <a:ext cx="978022" cy="939800"/>
          </a:xfrm>
          <a:prstGeom prst="rect">
            <a:avLst/>
          </a:prstGeom>
          <a:noFill/>
          <a:ln/>
        </p:spPr>
        <p:txBody>
          <a:bodyPr wrap="square" lIns="0" tIns="0" rIns="0" bIns="0" rtlCol="0" anchor="ctr"/>
          <a:lstStyle/>
          <a:p>
            <a:pPr algn="ctr"/>
            <a:r>
              <a:rPr lang="en-US" sz="4800" dirty="0">
                <a:solidFill>
                  <a:srgbClr val="000000">
                    <a:alpha val="100000"/>
                  </a:srgbClr>
                </a:solidFill>
                <a:latin typeface="Russo One Regular" pitchFamily="34" charset="0"/>
                <a:ea typeface="Russo One Regular" pitchFamily="34" charset="-122"/>
                <a:cs typeface="Russo One Regular" pitchFamily="34" charset="-120"/>
              </a:rPr>
              <a:t>02</a:t>
            </a:r>
            <a:endParaRPr lang="en-US" sz="4800" dirty="0"/>
          </a:p>
        </p:txBody>
      </p:sp>
      <p:sp>
        <p:nvSpPr>
          <p:cNvPr id="16" name="Shape 10"/>
          <p:cNvSpPr/>
          <p:nvPr/>
        </p:nvSpPr>
        <p:spPr>
          <a:xfrm>
            <a:off x="5220352" y="4445000"/>
            <a:ext cx="5931641" cy="1447800"/>
          </a:xfrm>
          <a:prstGeom prst="rect">
            <a:avLst/>
          </a:prstGeom>
          <a:noFill/>
          <a:ln/>
        </p:spPr>
      </p:sp>
      <p:sp>
        <p:nvSpPr>
          <p:cNvPr id="17" name="Text 11"/>
          <p:cNvSpPr/>
          <p:nvPr/>
        </p:nvSpPr>
        <p:spPr>
          <a:xfrm>
            <a:off x="5220352" y="44450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ENCOUNTERS</a:t>
            </a:r>
            <a:endParaRPr lang="en-US" sz="4800" dirty="0"/>
          </a:p>
        </p:txBody>
      </p:sp>
      <p:sp>
        <p:nvSpPr>
          <p:cNvPr id="18" name="Text 12"/>
          <p:cNvSpPr/>
          <p:nvPr/>
        </p:nvSpPr>
        <p:spPr>
          <a:xfrm>
            <a:off x="5220352" y="52832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9" name="Shape 13"/>
          <p:cNvSpPr/>
          <p:nvPr/>
        </p:nvSpPr>
        <p:spPr>
          <a:xfrm>
            <a:off x="13857432" y="7073900"/>
            <a:ext cx="7760670" cy="1625600"/>
          </a:xfrm>
          <a:prstGeom prst="rect">
            <a:avLst/>
          </a:prstGeom>
          <a:noFill/>
          <a:ln/>
        </p:spPr>
      </p:sp>
      <p:pic>
        <p:nvPicPr>
          <p:cNvPr id="20" name="Image 4" descr="preencoded.png">    </p:cNvPr>
          <p:cNvPicPr>
            <a:picLocks noChangeAspect="1"/>
          </p:cNvPicPr>
          <p:nvPr/>
        </p:nvPicPr>
        <p:blipFill>
          <a:blip r:embed="rId5"/>
          <a:stretch>
            <a:fillRect/>
          </a:stretch>
        </p:blipFill>
        <p:spPr>
          <a:xfrm>
            <a:off x="13857432" y="7073900"/>
            <a:ext cx="1625803" cy="1625600"/>
          </a:xfrm>
          <a:prstGeom prst="rect">
            <a:avLst/>
          </a:prstGeom>
        </p:spPr>
      </p:pic>
      <p:sp>
        <p:nvSpPr>
          <p:cNvPr id="21" name="Shape 14"/>
          <p:cNvSpPr/>
          <p:nvPr/>
        </p:nvSpPr>
        <p:spPr>
          <a:xfrm>
            <a:off x="13857432" y="7073900"/>
            <a:ext cx="1625803" cy="1625600"/>
          </a:xfrm>
          <a:prstGeom prst="rect">
            <a:avLst/>
          </a:prstGeom>
          <a:noFill/>
          <a:ln w="12700">
            <a:solidFill>
              <a:srgbClr val="000000"/>
            </a:solidFill>
            <a:prstDash val="solid"/>
          </a:ln>
        </p:spPr>
      </p:sp>
      <p:sp>
        <p:nvSpPr>
          <p:cNvPr id="22" name="Text 15"/>
          <p:cNvSpPr/>
          <p:nvPr/>
        </p:nvSpPr>
        <p:spPr>
          <a:xfrm>
            <a:off x="14174972" y="7416800"/>
            <a:ext cx="990724" cy="939800"/>
          </a:xfrm>
          <a:prstGeom prst="rect">
            <a:avLst/>
          </a:prstGeom>
          <a:noFill/>
          <a:ln/>
        </p:spPr>
        <p:txBody>
          <a:bodyPr wrap="square" lIns="0" tIns="0" rIns="0" bIns="0" rtlCol="0" anchor="ctr"/>
          <a:lstStyle/>
          <a:p>
            <a:pPr algn="ctr"/>
            <a:r>
              <a:rPr lang="en-US" sz="4800" dirty="0">
                <a:solidFill>
                  <a:srgbClr val="000000">
                    <a:alpha val="100000"/>
                  </a:srgbClr>
                </a:solidFill>
                <a:latin typeface="Russo One Regular" pitchFamily="34" charset="0"/>
                <a:ea typeface="Russo One Regular" pitchFamily="34" charset="-122"/>
                <a:cs typeface="Russo One Regular" pitchFamily="34" charset="-120"/>
              </a:rPr>
              <a:t>03</a:t>
            </a:r>
            <a:endParaRPr lang="en-US" sz="4800" dirty="0"/>
          </a:p>
        </p:txBody>
      </p:sp>
      <p:sp>
        <p:nvSpPr>
          <p:cNvPr id="23" name="Shape 16"/>
          <p:cNvSpPr/>
          <p:nvPr/>
        </p:nvSpPr>
        <p:spPr>
          <a:xfrm>
            <a:off x="15686461" y="7162800"/>
            <a:ext cx="5931641" cy="1447800"/>
          </a:xfrm>
          <a:prstGeom prst="rect">
            <a:avLst/>
          </a:prstGeom>
          <a:noFill/>
          <a:ln/>
        </p:spPr>
      </p:sp>
      <p:sp>
        <p:nvSpPr>
          <p:cNvPr id="24" name="Text 17"/>
          <p:cNvSpPr/>
          <p:nvPr/>
        </p:nvSpPr>
        <p:spPr>
          <a:xfrm>
            <a:off x="15686461" y="71628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WONDERS</a:t>
            </a:r>
            <a:endParaRPr lang="en-US" sz="4800" dirty="0"/>
          </a:p>
        </p:txBody>
      </p:sp>
      <p:sp>
        <p:nvSpPr>
          <p:cNvPr id="25" name="Text 18"/>
          <p:cNvSpPr/>
          <p:nvPr/>
        </p:nvSpPr>
        <p:spPr>
          <a:xfrm>
            <a:off x="15686461" y="80010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6" name="Shape 19"/>
          <p:cNvSpPr/>
          <p:nvPr/>
        </p:nvSpPr>
        <p:spPr>
          <a:xfrm>
            <a:off x="15686461" y="9791700"/>
            <a:ext cx="7760670" cy="1625600"/>
          </a:xfrm>
          <a:prstGeom prst="rect">
            <a:avLst/>
          </a:prstGeom>
          <a:noFill/>
          <a:ln/>
        </p:spPr>
      </p:sp>
      <p:pic>
        <p:nvPicPr>
          <p:cNvPr id="27" name="Image 5" descr="preencoded.png">    </p:cNvPr>
          <p:cNvPicPr>
            <a:picLocks noChangeAspect="1"/>
          </p:cNvPicPr>
          <p:nvPr/>
        </p:nvPicPr>
        <p:blipFill>
          <a:blip r:embed="rId6"/>
          <a:stretch>
            <a:fillRect/>
          </a:stretch>
        </p:blipFill>
        <p:spPr>
          <a:xfrm>
            <a:off x="15686461" y="9791700"/>
            <a:ext cx="1625803" cy="1625600"/>
          </a:xfrm>
          <a:prstGeom prst="rect">
            <a:avLst/>
          </a:prstGeom>
        </p:spPr>
      </p:pic>
      <p:sp>
        <p:nvSpPr>
          <p:cNvPr id="28" name="Shape 20"/>
          <p:cNvSpPr/>
          <p:nvPr/>
        </p:nvSpPr>
        <p:spPr>
          <a:xfrm>
            <a:off x="15686461" y="9791700"/>
            <a:ext cx="1625803" cy="1625600"/>
          </a:xfrm>
          <a:prstGeom prst="rect">
            <a:avLst/>
          </a:prstGeom>
          <a:noFill/>
          <a:ln w="12700">
            <a:solidFill>
              <a:srgbClr val="000000"/>
            </a:solidFill>
            <a:prstDash val="solid"/>
          </a:ln>
        </p:spPr>
      </p:sp>
      <p:sp>
        <p:nvSpPr>
          <p:cNvPr id="29" name="Text 21"/>
          <p:cNvSpPr/>
          <p:nvPr/>
        </p:nvSpPr>
        <p:spPr>
          <a:xfrm>
            <a:off x="15991299" y="10134600"/>
            <a:ext cx="1016127" cy="939800"/>
          </a:xfrm>
          <a:prstGeom prst="rect">
            <a:avLst/>
          </a:prstGeom>
          <a:noFill/>
          <a:ln/>
        </p:spPr>
        <p:txBody>
          <a:bodyPr wrap="square" lIns="0" tIns="0" rIns="0" bIns="0" rtlCol="0" anchor="ctr"/>
          <a:lstStyle/>
          <a:p>
            <a:pPr algn="ctr"/>
            <a:r>
              <a:rPr lang="en-US" sz="4800" dirty="0">
                <a:solidFill>
                  <a:srgbClr val="000000">
                    <a:alpha val="100000"/>
                  </a:srgbClr>
                </a:solidFill>
                <a:latin typeface="Russo One Regular" pitchFamily="34" charset="0"/>
                <a:ea typeface="Russo One Regular" pitchFamily="34" charset="-122"/>
                <a:cs typeface="Russo One Regular" pitchFamily="34" charset="-120"/>
              </a:rPr>
              <a:t>04</a:t>
            </a:r>
            <a:endParaRPr lang="en-US" sz="4800" dirty="0"/>
          </a:p>
        </p:txBody>
      </p:sp>
      <p:sp>
        <p:nvSpPr>
          <p:cNvPr id="30" name="Shape 22"/>
          <p:cNvSpPr/>
          <p:nvPr/>
        </p:nvSpPr>
        <p:spPr>
          <a:xfrm>
            <a:off x="17515489" y="9880600"/>
            <a:ext cx="5931641" cy="1447800"/>
          </a:xfrm>
          <a:prstGeom prst="rect">
            <a:avLst/>
          </a:prstGeom>
          <a:noFill/>
          <a:ln/>
        </p:spPr>
      </p:sp>
      <p:sp>
        <p:nvSpPr>
          <p:cNvPr id="31" name="Text 23"/>
          <p:cNvSpPr/>
          <p:nvPr/>
        </p:nvSpPr>
        <p:spPr>
          <a:xfrm>
            <a:off x="17515489" y="98806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MAGIC</a:t>
            </a:r>
            <a:endParaRPr lang="en-US" sz="4800" dirty="0"/>
          </a:p>
        </p:txBody>
      </p:sp>
      <p:sp>
        <p:nvSpPr>
          <p:cNvPr id="32" name="Text 24"/>
          <p:cNvSpPr/>
          <p:nvPr/>
        </p:nvSpPr>
        <p:spPr>
          <a:xfrm>
            <a:off x="17515489" y="107188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3" name="Shape 25"/>
          <p:cNvSpPr/>
          <p:nvPr/>
        </p:nvSpPr>
        <p:spPr>
          <a:xfrm>
            <a:off x="1625803" y="3810000"/>
            <a:ext cx="9322965" cy="0"/>
          </a:xfrm>
          <a:prstGeom prst="rect">
            <a:avLst/>
          </a:prstGeom>
          <a:noFill/>
          <a:ln/>
        </p:spPr>
      </p:sp>
      <p:pic>
        <p:nvPicPr>
          <p:cNvPr id="34" name="Image 6" descr="preencoded.png">    </p:cNvPr>
          <p:cNvPicPr>
            <a:picLocks noChangeAspect="1"/>
          </p:cNvPicPr>
          <p:nvPr/>
        </p:nvPicPr>
        <p:blipFill>
          <a:blip r:embed="rId7"/>
          <a:stretch>
            <a:fillRect/>
          </a:stretch>
        </p:blipFill>
        <p:spPr>
          <a:xfrm>
            <a:off x="1625803" y="3771900"/>
            <a:ext cx="9322965" cy="38100"/>
          </a:xfrm>
          <a:prstGeom prst="rect">
            <a:avLst/>
          </a:prstGeom>
        </p:spPr>
      </p:pic>
      <p:sp>
        <p:nvSpPr>
          <p:cNvPr id="35" name="Shape 26"/>
          <p:cNvSpPr/>
          <p:nvPr/>
        </p:nvSpPr>
        <p:spPr>
          <a:xfrm>
            <a:off x="12193524" y="6527800"/>
            <a:ext cx="9322965" cy="0"/>
          </a:xfrm>
          <a:prstGeom prst="rect">
            <a:avLst/>
          </a:prstGeom>
          <a:noFill/>
          <a:ln/>
        </p:spPr>
      </p:sp>
      <p:pic>
        <p:nvPicPr>
          <p:cNvPr id="36" name="Image 7" descr="preencoded.png">    </p:cNvPr>
          <p:cNvPicPr>
            <a:picLocks noChangeAspect="1"/>
          </p:cNvPicPr>
          <p:nvPr/>
        </p:nvPicPr>
        <p:blipFill>
          <a:blip r:embed="rId8"/>
          <a:stretch>
            <a:fillRect/>
          </a:stretch>
        </p:blipFill>
        <p:spPr>
          <a:xfrm>
            <a:off x="12193524" y="6489700"/>
            <a:ext cx="9322965" cy="38100"/>
          </a:xfrm>
          <a:prstGeom prst="rect">
            <a:avLst/>
          </a:prstGeom>
        </p:spPr>
      </p:pic>
      <p:sp>
        <p:nvSpPr>
          <p:cNvPr id="37" name="Shape 27"/>
          <p:cNvSpPr/>
          <p:nvPr/>
        </p:nvSpPr>
        <p:spPr>
          <a:xfrm>
            <a:off x="13857432" y="9245600"/>
            <a:ext cx="9322965" cy="0"/>
          </a:xfrm>
          <a:prstGeom prst="rect">
            <a:avLst/>
          </a:prstGeom>
          <a:noFill/>
          <a:ln/>
        </p:spPr>
      </p:sp>
      <p:pic>
        <p:nvPicPr>
          <p:cNvPr id="38" name="Image 8" descr="preencoded.png">    </p:cNvPr>
          <p:cNvPicPr>
            <a:picLocks noChangeAspect="1"/>
          </p:cNvPicPr>
          <p:nvPr/>
        </p:nvPicPr>
        <p:blipFill>
          <a:blip r:embed="rId9"/>
          <a:stretch>
            <a:fillRect/>
          </a:stretch>
        </p:blipFill>
        <p:spPr>
          <a:xfrm>
            <a:off x="13857432" y="9207500"/>
            <a:ext cx="9322965" cy="38100"/>
          </a:xfrm>
          <a:prstGeom prst="rect">
            <a:avLst/>
          </a:prstGeom>
        </p:spPr>
      </p:pic>
      <p:pic>
        <p:nvPicPr>
          <p:cNvPr id="39" name="Image 9" descr="preencoded.png">    </p:cNvPr>
          <p:cNvPicPr>
            <a:picLocks noChangeAspect="1"/>
          </p:cNvPicPr>
          <p:nvPr/>
        </p:nvPicPr>
        <p:blipFill>
          <a:blip r:embed="rId10"/>
          <a:stretch>
            <a:fillRect/>
          </a:stretch>
        </p:blipFill>
        <p:spPr>
          <a:xfrm>
            <a:off x="16092911" y="749300"/>
            <a:ext cx="4039105" cy="5778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740117" y="3860800"/>
            <a:ext cx="20906813" cy="8750300"/>
          </a:xfrm>
          <a:prstGeom prst="rect">
            <a:avLst/>
          </a:prstGeom>
          <a:noFill/>
          <a:ln w="76200">
            <a:solidFill>
              <a:srgbClr val="FFFFFF">
                <a:alpha val="40000"/>
              </a:srgbClr>
            </a:solidFill>
            <a:prstDash val="solid"/>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Text 2"/>
          <p:cNvSpPr/>
          <p:nvPr/>
        </p:nvSpPr>
        <p:spPr>
          <a:xfrm>
            <a:off x="2959470" y="2082800"/>
            <a:ext cx="19505405" cy="1557867"/>
          </a:xfrm>
          <a:prstGeom prst="rect">
            <a:avLst/>
          </a:prstGeom>
          <a:noFill/>
          <a:ln/>
        </p:spPr>
        <p:txBody>
          <a:bodyPr wrap="square" lIns="0" tIns="0" rIns="0" bIns="0" rtlCol="0" anchor="t"/>
          <a:lstStyle/>
          <a:p>
            <a:pPr algn="l"/>
            <a:r>
              <a:rPr lang="en-US" sz="8000" dirty="0">
                <a:solidFill>
                  <a:srgbClr val="272727">
                    <a:alpha val="100000"/>
                  </a:srgbClr>
                </a:solidFill>
                <a:latin typeface="Russo One Regular" pitchFamily="34" charset="0"/>
                <a:ea typeface="Russo One Regular" pitchFamily="34" charset="-122"/>
                <a:cs typeface="Russo One Regular" pitchFamily="34" charset="-120"/>
              </a:rPr>
              <a:t>THE REALM OF THE EXTRAORDINARY</a:t>
            </a:r>
            <a:endParaRPr lang="en-US" sz="8000" dirty="0"/>
          </a:p>
        </p:txBody>
      </p:sp>
      <p:sp>
        <p:nvSpPr>
          <p:cNvPr id="7" name="Text 3"/>
          <p:cNvSpPr/>
          <p:nvPr/>
        </p:nvSpPr>
        <p:spPr>
          <a:xfrm>
            <a:off x="2959470" y="46990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4"/>
          <p:cNvSpPr/>
          <p:nvPr/>
        </p:nvSpPr>
        <p:spPr>
          <a:xfrm>
            <a:off x="12701588" y="46990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3260457" y="1270000"/>
            <a:ext cx="9818327" cy="12446000"/>
          </a:xfrm>
          <a:prstGeom prst="rect">
            <a:avLst/>
          </a:prstGeom>
        </p:spPr>
      </p:pic>
      <p:sp>
        <p:nvSpPr>
          <p:cNvPr id="6" name="Shape 1"/>
          <p:cNvSpPr/>
          <p:nvPr/>
        </p:nvSpPr>
        <p:spPr>
          <a:xfrm>
            <a:off x="2502213" y="2489200"/>
            <a:ext cx="7874984" cy="4699000"/>
          </a:xfrm>
          <a:prstGeom prst="rect">
            <a:avLst/>
          </a:prstGeom>
          <a:noFill/>
          <a:ln/>
        </p:spPr>
      </p:sp>
      <p:pic>
        <p:nvPicPr>
          <p:cNvPr id="7" name="Image 3" descr="preencoded.png">    </p:cNvPr>
          <p:cNvPicPr>
            <a:picLocks noChangeAspect="1"/>
          </p:cNvPicPr>
          <p:nvPr/>
        </p:nvPicPr>
        <p:blipFill>
          <a:blip r:embed="rId4"/>
          <a:stretch>
            <a:fillRect/>
          </a:stretch>
        </p:blipFill>
        <p:spPr>
          <a:xfrm>
            <a:off x="2502213" y="2489200"/>
            <a:ext cx="845425" cy="1016000"/>
          </a:xfrm>
          <a:prstGeom prst="rect">
            <a:avLst/>
          </a:prstGeom>
        </p:spPr>
      </p:pic>
      <p:sp>
        <p:nvSpPr>
          <p:cNvPr id="8" name="Shape 2"/>
          <p:cNvSpPr/>
          <p:nvPr/>
        </p:nvSpPr>
        <p:spPr>
          <a:xfrm>
            <a:off x="2502213" y="3810000"/>
            <a:ext cx="7874984" cy="3378200"/>
          </a:xfrm>
          <a:prstGeom prst="rect">
            <a:avLst/>
          </a:prstGeom>
          <a:noFill/>
          <a:ln/>
        </p:spPr>
      </p:sp>
      <p:sp>
        <p:nvSpPr>
          <p:cNvPr id="9" name="Text 3"/>
          <p:cNvSpPr/>
          <p:nvPr/>
        </p:nvSpPr>
        <p:spPr>
          <a:xfrm>
            <a:off x="2502213" y="38100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10" name="Text 4"/>
          <p:cNvSpPr/>
          <p:nvPr/>
        </p:nvSpPr>
        <p:spPr>
          <a:xfrm>
            <a:off x="2502213" y="47498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2502213" y="8001000"/>
            <a:ext cx="7874984" cy="4699000"/>
          </a:xfrm>
          <a:prstGeom prst="rect">
            <a:avLst/>
          </a:prstGeom>
          <a:noFill/>
          <a:ln/>
        </p:spPr>
      </p:sp>
      <p:pic>
        <p:nvPicPr>
          <p:cNvPr id="12" name="Image 4" descr="preencoded.png">    </p:cNvPr>
          <p:cNvPicPr>
            <a:picLocks noChangeAspect="1"/>
          </p:cNvPicPr>
          <p:nvPr/>
        </p:nvPicPr>
        <p:blipFill>
          <a:blip r:embed="rId5"/>
          <a:stretch>
            <a:fillRect/>
          </a:stretch>
        </p:blipFill>
        <p:spPr>
          <a:xfrm>
            <a:off x="2502213" y="8001000"/>
            <a:ext cx="1083443" cy="1016000"/>
          </a:xfrm>
          <a:prstGeom prst="rect">
            <a:avLst/>
          </a:prstGeom>
        </p:spPr>
      </p:pic>
      <p:sp>
        <p:nvSpPr>
          <p:cNvPr id="13" name="Shape 6"/>
          <p:cNvSpPr/>
          <p:nvPr/>
        </p:nvSpPr>
        <p:spPr>
          <a:xfrm>
            <a:off x="2502213" y="9321800"/>
            <a:ext cx="7874984" cy="3378200"/>
          </a:xfrm>
          <a:prstGeom prst="rect">
            <a:avLst/>
          </a:prstGeom>
          <a:noFill/>
          <a:ln/>
        </p:spPr>
      </p:sp>
      <p:sp>
        <p:nvSpPr>
          <p:cNvPr id="14" name="Text 7"/>
          <p:cNvSpPr/>
          <p:nvPr/>
        </p:nvSpPr>
        <p:spPr>
          <a:xfrm>
            <a:off x="2502213" y="93218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15" name="Text 8"/>
          <p:cNvSpPr/>
          <p:nvPr/>
        </p:nvSpPr>
        <p:spPr>
          <a:xfrm>
            <a:off x="2502213" y="102616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800200" y="1181100"/>
            <a:ext cx="7049381" cy="11214100"/>
          </a:xfrm>
          <a:prstGeom prst="rect">
            <a:avLst/>
          </a:prstGeom>
          <a:noFill/>
          <a:ln/>
        </p:spPr>
      </p:sp>
      <p:pic>
        <p:nvPicPr>
          <p:cNvPr id="6" name="Image 2" descr="preencoded.png">    </p:cNvPr>
          <p:cNvPicPr>
            <a:picLocks noChangeAspect="1"/>
          </p:cNvPicPr>
          <p:nvPr/>
        </p:nvPicPr>
        <p:blipFill>
          <a:blip r:embed="rId3"/>
          <a:stretch>
            <a:fillRect/>
          </a:stretch>
        </p:blipFill>
        <p:spPr>
          <a:xfrm>
            <a:off x="800200" y="1181100"/>
            <a:ext cx="7049381" cy="5473700"/>
          </a:xfrm>
          <a:prstGeom prst="rect">
            <a:avLst/>
          </a:prstGeom>
        </p:spPr>
      </p:pic>
      <p:sp>
        <p:nvSpPr>
          <p:cNvPr id="7" name="Shape 2"/>
          <p:cNvSpPr/>
          <p:nvPr/>
        </p:nvSpPr>
        <p:spPr>
          <a:xfrm>
            <a:off x="1073284" y="7264400"/>
            <a:ext cx="6503213" cy="736600"/>
          </a:xfrm>
          <a:prstGeom prst="rect">
            <a:avLst/>
          </a:prstGeom>
          <a:noFill/>
          <a:ln/>
        </p:spPr>
      </p:sp>
      <p:sp>
        <p:nvSpPr>
          <p:cNvPr id="8" name="Text 3"/>
          <p:cNvSpPr/>
          <p:nvPr/>
        </p:nvSpPr>
        <p:spPr>
          <a:xfrm>
            <a:off x="1073284" y="7264400"/>
            <a:ext cx="6706438"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9" name="Shape 4"/>
          <p:cNvSpPr/>
          <p:nvPr/>
        </p:nvSpPr>
        <p:spPr>
          <a:xfrm>
            <a:off x="800200" y="8610600"/>
            <a:ext cx="7049381" cy="2438400"/>
          </a:xfrm>
          <a:prstGeom prst="rect">
            <a:avLst/>
          </a:prstGeom>
          <a:noFill/>
          <a:ln/>
        </p:spPr>
      </p:sp>
      <p:sp>
        <p:nvSpPr>
          <p:cNvPr id="10" name="Text 5"/>
          <p:cNvSpPr/>
          <p:nvPr/>
        </p:nvSpPr>
        <p:spPr>
          <a:xfrm>
            <a:off x="732458" y="86106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1" name="Shape 6"/>
          <p:cNvSpPr/>
          <p:nvPr/>
        </p:nvSpPr>
        <p:spPr>
          <a:xfrm>
            <a:off x="3677110" y="11658600"/>
            <a:ext cx="1295562" cy="736600"/>
          </a:xfrm>
          <a:prstGeom prst="rect">
            <a:avLst/>
          </a:prstGeom>
          <a:noFill/>
          <a:ln/>
        </p:spPr>
      </p:sp>
      <p:sp>
        <p:nvSpPr>
          <p:cNvPr id="12" name="Text 7"/>
          <p:cNvSpPr/>
          <p:nvPr/>
        </p:nvSpPr>
        <p:spPr>
          <a:xfrm>
            <a:off x="3677110" y="11658600"/>
            <a:ext cx="1498787" cy="939800"/>
          </a:xfrm>
          <a:prstGeom prst="rect">
            <a:avLst/>
          </a:prstGeom>
          <a:noFill/>
          <a:ln/>
        </p:spPr>
        <p:txBody>
          <a:bodyPr wrap="square" lIns="0" tIns="0" rIns="0" bIns="0" rtlCol="0" anchor="t"/>
          <a:lstStyle/>
          <a:p>
            <a:pPr algn="l"/>
            <a:r>
              <a:rPr lang="en-US" sz="4800" dirty="0">
                <a:solidFill>
                  <a:srgbClr val="000000">
                    <a:alpha val="100000"/>
                  </a:srgbClr>
                </a:solidFill>
                <a:latin typeface="Russo One Regular" pitchFamily="34" charset="0"/>
                <a:ea typeface="Russo One Regular" pitchFamily="34" charset="-122"/>
                <a:cs typeface="Russo One Regular" pitchFamily="34" charset="-120"/>
              </a:rPr>
              <a:t>45%</a:t>
            </a:r>
            <a:endParaRPr lang="en-US" sz="4800" dirty="0"/>
          </a:p>
        </p:txBody>
      </p:sp>
      <p:sp>
        <p:nvSpPr>
          <p:cNvPr id="13" name="Shape 8"/>
          <p:cNvSpPr/>
          <p:nvPr/>
        </p:nvSpPr>
        <p:spPr>
          <a:xfrm>
            <a:off x="16016702" y="1181100"/>
            <a:ext cx="7049381" cy="11214100"/>
          </a:xfrm>
          <a:prstGeom prst="rect">
            <a:avLst/>
          </a:prstGeom>
          <a:noFill/>
          <a:ln/>
        </p:spPr>
      </p:sp>
      <p:pic>
        <p:nvPicPr>
          <p:cNvPr id="14" name="Image 3" descr="preencoded.png">    </p:cNvPr>
          <p:cNvPicPr>
            <a:picLocks noChangeAspect="1"/>
          </p:cNvPicPr>
          <p:nvPr/>
        </p:nvPicPr>
        <p:blipFill>
          <a:blip r:embed="rId4"/>
          <a:stretch>
            <a:fillRect/>
          </a:stretch>
        </p:blipFill>
        <p:spPr>
          <a:xfrm>
            <a:off x="16016702" y="1181100"/>
            <a:ext cx="7049381" cy="5473700"/>
          </a:xfrm>
          <a:prstGeom prst="rect">
            <a:avLst/>
          </a:prstGeom>
        </p:spPr>
      </p:pic>
      <p:sp>
        <p:nvSpPr>
          <p:cNvPr id="15" name="Shape 9"/>
          <p:cNvSpPr/>
          <p:nvPr/>
        </p:nvSpPr>
        <p:spPr>
          <a:xfrm>
            <a:off x="16289786" y="7264400"/>
            <a:ext cx="6503213" cy="736600"/>
          </a:xfrm>
          <a:prstGeom prst="rect">
            <a:avLst/>
          </a:prstGeom>
          <a:noFill/>
          <a:ln/>
        </p:spPr>
      </p:sp>
      <p:sp>
        <p:nvSpPr>
          <p:cNvPr id="16" name="Text 10"/>
          <p:cNvSpPr/>
          <p:nvPr/>
        </p:nvSpPr>
        <p:spPr>
          <a:xfrm>
            <a:off x="16289786" y="7264400"/>
            <a:ext cx="6706438"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17" name="Shape 11"/>
          <p:cNvSpPr/>
          <p:nvPr/>
        </p:nvSpPr>
        <p:spPr>
          <a:xfrm>
            <a:off x="16016702" y="8610600"/>
            <a:ext cx="7049381" cy="2438400"/>
          </a:xfrm>
          <a:prstGeom prst="rect">
            <a:avLst/>
          </a:prstGeom>
          <a:noFill/>
          <a:ln/>
        </p:spPr>
      </p:sp>
      <p:sp>
        <p:nvSpPr>
          <p:cNvPr id="18" name="Text 12"/>
          <p:cNvSpPr/>
          <p:nvPr/>
        </p:nvSpPr>
        <p:spPr>
          <a:xfrm>
            <a:off x="15948960" y="86106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9" name="Shape 13"/>
          <p:cNvSpPr/>
          <p:nvPr/>
        </p:nvSpPr>
        <p:spPr>
          <a:xfrm>
            <a:off x="18893611" y="11658600"/>
            <a:ext cx="1295562" cy="736600"/>
          </a:xfrm>
          <a:prstGeom prst="rect">
            <a:avLst/>
          </a:prstGeom>
          <a:noFill/>
          <a:ln/>
        </p:spPr>
      </p:sp>
      <p:sp>
        <p:nvSpPr>
          <p:cNvPr id="20" name="Text 14"/>
          <p:cNvSpPr/>
          <p:nvPr/>
        </p:nvSpPr>
        <p:spPr>
          <a:xfrm>
            <a:off x="18893611" y="11658600"/>
            <a:ext cx="1498787" cy="939800"/>
          </a:xfrm>
          <a:prstGeom prst="rect">
            <a:avLst/>
          </a:prstGeom>
          <a:noFill/>
          <a:ln/>
        </p:spPr>
        <p:txBody>
          <a:bodyPr wrap="square" lIns="0" tIns="0" rIns="0" bIns="0" rtlCol="0" anchor="t"/>
          <a:lstStyle/>
          <a:p>
            <a:pPr algn="l"/>
            <a:r>
              <a:rPr lang="en-US" sz="4800" dirty="0">
                <a:solidFill>
                  <a:srgbClr val="000000">
                    <a:alpha val="100000"/>
                  </a:srgbClr>
                </a:solidFill>
                <a:latin typeface="Russo One Regular" pitchFamily="34" charset="0"/>
                <a:ea typeface="Russo One Regular" pitchFamily="34" charset="-122"/>
                <a:cs typeface="Russo One Regular" pitchFamily="34" charset="-120"/>
              </a:rPr>
              <a:t>45%</a:t>
            </a:r>
            <a:endParaRPr lang="en-US" sz="4800" dirty="0"/>
          </a:p>
        </p:txBody>
      </p:sp>
      <p:sp>
        <p:nvSpPr>
          <p:cNvPr id="21" name="Shape 15"/>
          <p:cNvSpPr/>
          <p:nvPr/>
        </p:nvSpPr>
        <p:spPr>
          <a:xfrm>
            <a:off x="8408451" y="1181100"/>
            <a:ext cx="7049381" cy="11214100"/>
          </a:xfrm>
          <a:prstGeom prst="rect">
            <a:avLst/>
          </a:prstGeom>
          <a:noFill/>
          <a:ln/>
        </p:spPr>
      </p:sp>
      <p:sp>
        <p:nvSpPr>
          <p:cNvPr id="22" name="Shape 16"/>
          <p:cNvSpPr/>
          <p:nvPr/>
        </p:nvSpPr>
        <p:spPr>
          <a:xfrm>
            <a:off x="9310264" y="1181100"/>
            <a:ext cx="5245756" cy="736600"/>
          </a:xfrm>
          <a:prstGeom prst="rect">
            <a:avLst/>
          </a:prstGeom>
          <a:noFill/>
          <a:ln/>
        </p:spPr>
      </p:sp>
      <p:sp>
        <p:nvSpPr>
          <p:cNvPr id="23" name="Text 17"/>
          <p:cNvSpPr/>
          <p:nvPr/>
        </p:nvSpPr>
        <p:spPr>
          <a:xfrm>
            <a:off x="9310264" y="1181100"/>
            <a:ext cx="5448981" cy="9398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24" name="Shape 18"/>
          <p:cNvSpPr/>
          <p:nvPr/>
        </p:nvSpPr>
        <p:spPr>
          <a:xfrm>
            <a:off x="8408451" y="2527300"/>
            <a:ext cx="7049381" cy="2438400"/>
          </a:xfrm>
          <a:prstGeom prst="rect">
            <a:avLst/>
          </a:prstGeom>
          <a:noFill/>
          <a:ln/>
        </p:spPr>
      </p:sp>
      <p:sp>
        <p:nvSpPr>
          <p:cNvPr id="25" name="Text 19"/>
          <p:cNvSpPr/>
          <p:nvPr/>
        </p:nvSpPr>
        <p:spPr>
          <a:xfrm>
            <a:off x="8340709" y="25273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6" name="Image 4" descr="preencoded.png">    </p:cNvPr>
          <p:cNvPicPr>
            <a:picLocks noChangeAspect="1"/>
          </p:cNvPicPr>
          <p:nvPr/>
        </p:nvPicPr>
        <p:blipFill>
          <a:blip r:embed="rId5"/>
          <a:stretch>
            <a:fillRect/>
          </a:stretch>
        </p:blipFill>
        <p:spPr>
          <a:xfrm>
            <a:off x="8408451" y="5575300"/>
            <a:ext cx="7049381" cy="5473700"/>
          </a:xfrm>
          <a:prstGeom prst="rect">
            <a:avLst/>
          </a:prstGeom>
        </p:spPr>
      </p:pic>
      <p:sp>
        <p:nvSpPr>
          <p:cNvPr id="27" name="Shape 20"/>
          <p:cNvSpPr/>
          <p:nvPr/>
        </p:nvSpPr>
        <p:spPr>
          <a:xfrm>
            <a:off x="11310764" y="11658600"/>
            <a:ext cx="1244756" cy="736600"/>
          </a:xfrm>
          <a:prstGeom prst="rect">
            <a:avLst/>
          </a:prstGeom>
          <a:noFill/>
          <a:ln/>
        </p:spPr>
      </p:sp>
      <p:sp>
        <p:nvSpPr>
          <p:cNvPr id="28" name="Text 21"/>
          <p:cNvSpPr/>
          <p:nvPr/>
        </p:nvSpPr>
        <p:spPr>
          <a:xfrm>
            <a:off x="11310764" y="11658600"/>
            <a:ext cx="1447981" cy="939800"/>
          </a:xfrm>
          <a:prstGeom prst="rect">
            <a:avLst/>
          </a:prstGeom>
          <a:noFill/>
          <a:ln/>
        </p:spPr>
        <p:txBody>
          <a:bodyPr wrap="square" lIns="0" tIns="0" rIns="0" bIns="0" rtlCol="0" anchor="t"/>
          <a:lstStyle/>
          <a:p>
            <a:pPr algn="l"/>
            <a:r>
              <a:rPr lang="en-US" sz="4800" dirty="0">
                <a:solidFill>
                  <a:srgbClr val="000000">
                    <a:alpha val="100000"/>
                  </a:srgbClr>
                </a:solidFill>
                <a:latin typeface="Russo One Regular" pitchFamily="34" charset="0"/>
                <a:ea typeface="Russo One Regular" pitchFamily="34" charset="-122"/>
                <a:cs typeface="Russo One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320800"/>
            <a:ext cx="3934444" cy="443788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2807051" y="3848100"/>
            <a:ext cx="11063083" cy="7480300"/>
          </a:xfrm>
          <a:prstGeom prst="rect">
            <a:avLst/>
          </a:prstGeom>
          <a:noFill/>
          <a:ln/>
        </p:spPr>
      </p:sp>
      <p:sp>
        <p:nvSpPr>
          <p:cNvPr id="7" name="Text 2"/>
          <p:cNvSpPr/>
          <p:nvPr/>
        </p:nvSpPr>
        <p:spPr>
          <a:xfrm>
            <a:off x="2807051" y="3848100"/>
            <a:ext cx="11266308" cy="68326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9018127" y="10782300"/>
            <a:ext cx="5004425" cy="698500"/>
          </a:xfrm>
          <a:prstGeom prst="rect">
            <a:avLst/>
          </a:prstGeom>
          <a:noFill/>
          <a:ln/>
        </p:spPr>
        <p:txBody>
          <a:bodyPr wrap="square" lIns="0" tIns="0" rIns="0" bIns="0" rtlCol="0" anchor="t"/>
          <a:lstStyle/>
          <a:p>
            <a:pPr algn="l"/>
            <a:r>
              <a:rPr lang="en-US" sz="3600" dirty="0">
                <a:solidFill>
                  <a:srgbClr val="0E0E0E">
                    <a:alpha val="100000"/>
                  </a:srgbClr>
                </a:solidFill>
                <a:latin typeface="Russo One Regular" pitchFamily="34" charset="0"/>
                <a:ea typeface="Russo One Regular" pitchFamily="34" charset="-122"/>
                <a:cs typeface="Russo One Regular" pitchFamily="34" charset="-120"/>
              </a:rPr>
              <a:t>THE DREAM WEAVER</a:t>
            </a:r>
            <a:endParaRPr lang="en-US" sz="3600" dirty="0"/>
          </a:p>
        </p:txBody>
      </p:sp>
      <p:pic>
        <p:nvPicPr>
          <p:cNvPr id="9" name="Image 3" descr="preencoded.png">    </p:cNvPr>
          <p:cNvPicPr>
            <a:picLocks noChangeAspect="1"/>
          </p:cNvPicPr>
          <p:nvPr/>
        </p:nvPicPr>
        <p:blipFill>
          <a:blip r:embed="rId4"/>
          <a:stretch>
            <a:fillRect/>
          </a:stretch>
        </p:blipFill>
        <p:spPr>
          <a:xfrm>
            <a:off x="14492511" y="749300"/>
            <a:ext cx="9030829" cy="12204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282860" y="2070100"/>
            <a:ext cx="21821327" cy="9588500"/>
          </a:xfrm>
          <a:prstGeom prst="rect">
            <a:avLst/>
          </a:prstGeom>
          <a:solidFill>
            <a:srgbClr val="5CBFB8">
              <a:alpha val="100000"/>
            </a:srgbClr>
          </a:solidFill>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6" name="Image 2" descr="preencoded.png">    </p:cNvPr>
          <p:cNvPicPr>
            <a:picLocks noChangeAspect="1"/>
          </p:cNvPicPr>
          <p:nvPr/>
        </p:nvPicPr>
        <p:blipFill>
          <a:blip r:embed="rId3"/>
          <a:stretch>
            <a:fillRect/>
          </a:stretch>
        </p:blipFill>
        <p:spPr>
          <a:xfrm>
            <a:off x="8179822" y="1016000"/>
            <a:ext cx="8040105" cy="11684000"/>
          </a:xfrm>
          <a:prstGeom prst="rect">
            <a:avLst/>
          </a:prstGeom>
        </p:spPr>
      </p:pic>
      <p:sp>
        <p:nvSpPr>
          <p:cNvPr id="7" name="Shape 2"/>
          <p:cNvSpPr/>
          <p:nvPr/>
        </p:nvSpPr>
        <p:spPr>
          <a:xfrm>
            <a:off x="2235479" y="8216900"/>
            <a:ext cx="5067933" cy="4343400"/>
          </a:xfrm>
          <a:prstGeom prst="rect">
            <a:avLst/>
          </a:prstGeom>
          <a:noFill/>
          <a:ln/>
        </p:spPr>
      </p:sp>
      <p:sp>
        <p:nvSpPr>
          <p:cNvPr id="8" name="Text 3"/>
          <p:cNvSpPr/>
          <p:nvPr/>
        </p:nvSpPr>
        <p:spPr>
          <a:xfrm>
            <a:off x="2235479" y="8216900"/>
            <a:ext cx="5271159" cy="24130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DRAGON TAMING TECHNIQUE</a:t>
            </a:r>
            <a:endParaRPr lang="en-US" sz="4800" dirty="0"/>
          </a:p>
        </p:txBody>
      </p:sp>
      <p:sp>
        <p:nvSpPr>
          <p:cNvPr id="9" name="Text 4"/>
          <p:cNvSpPr/>
          <p:nvPr/>
        </p:nvSpPr>
        <p:spPr>
          <a:xfrm>
            <a:off x="2235479" y="10731500"/>
            <a:ext cx="5203417"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5"/>
          <p:cNvSpPr/>
          <p:nvPr/>
        </p:nvSpPr>
        <p:spPr>
          <a:xfrm>
            <a:off x="16715289" y="1155700"/>
            <a:ext cx="5436279" cy="4343400"/>
          </a:xfrm>
          <a:prstGeom prst="rect">
            <a:avLst/>
          </a:prstGeom>
          <a:noFill/>
          <a:ln/>
        </p:spPr>
      </p:sp>
      <p:sp>
        <p:nvSpPr>
          <p:cNvPr id="11" name="Text 6"/>
          <p:cNvSpPr/>
          <p:nvPr/>
        </p:nvSpPr>
        <p:spPr>
          <a:xfrm>
            <a:off x="16715289" y="1155700"/>
            <a:ext cx="5639505" cy="2413000"/>
          </a:xfrm>
          <a:prstGeom prst="rect">
            <a:avLst/>
          </a:prstGeom>
          <a:noFill/>
          <a:ln/>
        </p:spPr>
        <p:txBody>
          <a:bodyPr wrap="square" lIns="0" tIns="0" rIns="0" bIns="0" rtlCol="0" anchor="t"/>
          <a:lstStyle/>
          <a:p>
            <a:pPr algn="l"/>
            <a:r>
              <a:rPr lang="en-US" sz="4800" dirty="0">
                <a:solidFill>
                  <a:srgbClr val="0E0E0E">
                    <a:alpha val="100000"/>
                  </a:srgbClr>
                </a:solidFill>
                <a:latin typeface="Russo One Regular" pitchFamily="34" charset="0"/>
                <a:ea typeface="Russo One Regular" pitchFamily="34" charset="-122"/>
                <a:cs typeface="Russo One Regular" pitchFamily="34" charset="-120"/>
              </a:rPr>
              <a:t>THE ART OF UNICORN SIGHTING</a:t>
            </a:r>
            <a:endParaRPr lang="en-US" sz="4800" dirty="0"/>
          </a:p>
        </p:txBody>
      </p:sp>
      <p:sp>
        <p:nvSpPr>
          <p:cNvPr id="12" name="Text 7"/>
          <p:cNvSpPr/>
          <p:nvPr/>
        </p:nvSpPr>
        <p:spPr>
          <a:xfrm>
            <a:off x="16715289" y="3670300"/>
            <a:ext cx="557176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3" name="Image 3" descr="preencoded.png">    </p:cNvPr>
          <p:cNvPicPr>
            <a:picLocks noChangeAspect="1"/>
          </p:cNvPicPr>
          <p:nvPr/>
        </p:nvPicPr>
        <p:blipFill>
          <a:blip r:embed="rId4"/>
          <a:stretch>
            <a:fillRect/>
          </a:stretch>
        </p:blipFill>
        <p:spPr>
          <a:xfrm>
            <a:off x="2235479" y="1155700"/>
            <a:ext cx="5436279" cy="4305300"/>
          </a:xfrm>
          <a:prstGeom prst="rect">
            <a:avLst/>
          </a:prstGeom>
        </p:spPr>
      </p:pic>
      <p:pic>
        <p:nvPicPr>
          <p:cNvPr id="14" name="Image 4" descr="preencoded.png">    </p:cNvPr>
          <p:cNvPicPr>
            <a:picLocks noChangeAspect="1"/>
          </p:cNvPicPr>
          <p:nvPr/>
        </p:nvPicPr>
        <p:blipFill>
          <a:blip r:embed="rId5"/>
          <a:stretch>
            <a:fillRect/>
          </a:stretch>
        </p:blipFill>
        <p:spPr>
          <a:xfrm>
            <a:off x="16715289" y="6858000"/>
            <a:ext cx="5436279" cy="5702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2091528" y="1498600"/>
            <a:ext cx="20216693" cy="1557867"/>
          </a:xfrm>
          <a:prstGeom prst="rect">
            <a:avLst/>
          </a:prstGeom>
          <a:noFill/>
          <a:ln/>
        </p:spPr>
        <p:txBody>
          <a:bodyPr wrap="square" lIns="0" tIns="0" rIns="0" bIns="0" rtlCol="0" anchor="t"/>
          <a:lstStyle/>
          <a:p>
            <a:pPr algn="ctr"/>
            <a:r>
              <a:rPr lang="en-US" sz="8000" dirty="0">
                <a:solidFill>
                  <a:srgbClr val="272727">
                    <a:alpha val="100000"/>
                  </a:srgbClr>
                </a:solidFill>
                <a:latin typeface="Russo One Regular" pitchFamily="34" charset="0"/>
                <a:ea typeface="Russo One Regular" pitchFamily="34" charset="-122"/>
                <a:cs typeface="Russo One Regular" pitchFamily="34" charset="-120"/>
              </a:rPr>
              <a:t>THE MAGIC OF DRAGONS: A RESEARCH</a:t>
            </a:r>
            <a:endParaRPr lang="en-US" sz="8000" dirty="0"/>
          </a:p>
        </p:txBody>
      </p:sp>
      <p:sp>
        <p:nvSpPr>
          <p:cNvPr id="4" name="Shape 1"/>
          <p:cNvSpPr/>
          <p:nvPr/>
        </p:nvSpPr>
        <p:spPr>
          <a:xfrm>
            <a:off x="1994149" y="3695700"/>
            <a:ext cx="6096762" cy="6096000"/>
          </a:xfrm>
          <a:prstGeom prst="roundRect">
            <a:avLst>
              <a:gd name="adj" fmla="val 2083350"/>
            </a:avLst>
          </a:prstGeom>
          <a:noFill/>
          <a:ln w="50800">
            <a:solidFill>
              <a:srgbClr val="000000"/>
            </a:solidFill>
            <a:prstDash val="solid"/>
          </a:ln>
        </p:spPr>
      </p:sp>
      <p:pic>
        <p:nvPicPr>
          <p:cNvPr id="5" name="Image 1" descr="preencoded.png">    </p:cNvPr>
          <p:cNvPicPr>
            <a:picLocks noChangeAspect="1"/>
          </p:cNvPicPr>
          <p:nvPr/>
        </p:nvPicPr>
        <p:blipFill>
          <a:blip r:embed="rId2"/>
          <a:stretch>
            <a:fillRect/>
          </a:stretch>
        </p:blipFill>
        <p:spPr>
          <a:xfrm>
            <a:off x="4116434" y="5041801"/>
            <a:ext cx="1852193" cy="1625786"/>
          </a:xfrm>
          <a:prstGeom prst="rect">
            <a:avLst/>
          </a:prstGeom>
        </p:spPr>
      </p:pic>
      <p:sp>
        <p:nvSpPr>
          <p:cNvPr id="6" name="Shape 2"/>
          <p:cNvSpPr/>
          <p:nvPr/>
        </p:nvSpPr>
        <p:spPr>
          <a:xfrm>
            <a:off x="2146568" y="6972399"/>
            <a:ext cx="5791924" cy="1473200"/>
          </a:xfrm>
          <a:prstGeom prst="rect">
            <a:avLst/>
          </a:prstGeom>
          <a:noFill/>
          <a:ln/>
        </p:spPr>
      </p:sp>
      <p:sp>
        <p:nvSpPr>
          <p:cNvPr id="7" name="Text 3"/>
          <p:cNvSpPr/>
          <p:nvPr/>
        </p:nvSpPr>
        <p:spPr>
          <a:xfrm>
            <a:off x="2044956" y="6972399"/>
            <a:ext cx="5995149" cy="1676400"/>
          </a:xfrm>
          <a:prstGeom prst="rect">
            <a:avLst/>
          </a:prstGeom>
          <a:noFill/>
          <a:ln/>
        </p:spPr>
        <p:txBody>
          <a:bodyPr wrap="square" lIns="0" tIns="0" rIns="0" bIns="0" rtlCol="0" anchor="t"/>
          <a:lstStyle/>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UNICORN SIGHTING</a:t>
            </a:r>
            <a:endParaRPr lang="en-US" sz="4800" dirty="0"/>
          </a:p>
        </p:txBody>
      </p:sp>
      <p:sp>
        <p:nvSpPr>
          <p:cNvPr id="8" name="Shape 4"/>
          <p:cNvSpPr/>
          <p:nvPr/>
        </p:nvSpPr>
        <p:spPr>
          <a:xfrm>
            <a:off x="9018127" y="3695700"/>
            <a:ext cx="6096762" cy="6096000"/>
          </a:xfrm>
          <a:prstGeom prst="roundRect">
            <a:avLst>
              <a:gd name="adj" fmla="val 2083350"/>
            </a:avLst>
          </a:prstGeom>
          <a:noFill/>
          <a:ln w="50800">
            <a:solidFill>
              <a:srgbClr val="000000"/>
            </a:solidFill>
            <a:prstDash val="solid"/>
          </a:ln>
        </p:spPr>
      </p:sp>
      <p:pic>
        <p:nvPicPr>
          <p:cNvPr id="9" name="Image 2" descr="preencoded.png">    </p:cNvPr>
          <p:cNvPicPr>
            <a:picLocks noChangeAspect="1"/>
          </p:cNvPicPr>
          <p:nvPr/>
        </p:nvPicPr>
        <p:blipFill>
          <a:blip r:embed="rId3"/>
          <a:stretch>
            <a:fillRect/>
          </a:stretch>
        </p:blipFill>
        <p:spPr>
          <a:xfrm>
            <a:off x="11253594" y="5041850"/>
            <a:ext cx="1625825" cy="1625699"/>
          </a:xfrm>
          <a:prstGeom prst="rect">
            <a:avLst/>
          </a:prstGeom>
        </p:spPr>
      </p:pic>
      <p:sp>
        <p:nvSpPr>
          <p:cNvPr id="10" name="Shape 5"/>
          <p:cNvSpPr/>
          <p:nvPr/>
        </p:nvSpPr>
        <p:spPr>
          <a:xfrm>
            <a:off x="9170546" y="6972350"/>
            <a:ext cx="5791924" cy="1473200"/>
          </a:xfrm>
          <a:prstGeom prst="rect">
            <a:avLst/>
          </a:prstGeom>
          <a:noFill/>
          <a:ln/>
        </p:spPr>
      </p:sp>
      <p:sp>
        <p:nvSpPr>
          <p:cNvPr id="11" name="Text 6"/>
          <p:cNvSpPr/>
          <p:nvPr/>
        </p:nvSpPr>
        <p:spPr>
          <a:xfrm>
            <a:off x="9068933" y="6972350"/>
            <a:ext cx="5995149" cy="1676400"/>
          </a:xfrm>
          <a:prstGeom prst="rect">
            <a:avLst/>
          </a:prstGeom>
          <a:noFill/>
          <a:ln/>
        </p:spPr>
        <p:txBody>
          <a:bodyPr wrap="square" lIns="0" tIns="0" rIns="0" bIns="0" rtlCol="0" anchor="t"/>
          <a:lstStyle/>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DRAGON</a:t>
            </a:r>
            <a:endParaRPr lang="en-US" sz="4800" dirty="0"/>
          </a:p>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TAMING</a:t>
            </a:r>
            <a:endParaRPr lang="en-US" sz="4800" dirty="0"/>
          </a:p>
        </p:txBody>
      </p:sp>
      <p:sp>
        <p:nvSpPr>
          <p:cNvPr id="12" name="Shape 7"/>
          <p:cNvSpPr/>
          <p:nvPr/>
        </p:nvSpPr>
        <p:spPr>
          <a:xfrm>
            <a:off x="16042105" y="3695700"/>
            <a:ext cx="6096762" cy="6096000"/>
          </a:xfrm>
          <a:prstGeom prst="roundRect">
            <a:avLst>
              <a:gd name="adj" fmla="val 2083350"/>
            </a:avLst>
          </a:prstGeom>
          <a:noFill/>
          <a:ln w="50800">
            <a:solidFill>
              <a:srgbClr val="000000"/>
            </a:solidFill>
            <a:prstDash val="solid"/>
          </a:ln>
        </p:spPr>
      </p:sp>
      <p:pic>
        <p:nvPicPr>
          <p:cNvPr id="13" name="Image 3" descr="preencoded.png">    </p:cNvPr>
          <p:cNvPicPr>
            <a:picLocks noChangeAspect="1"/>
          </p:cNvPicPr>
          <p:nvPr/>
        </p:nvPicPr>
        <p:blipFill>
          <a:blip r:embed="rId4"/>
          <a:stretch>
            <a:fillRect/>
          </a:stretch>
        </p:blipFill>
        <p:spPr>
          <a:xfrm>
            <a:off x="18314675" y="5041888"/>
            <a:ext cx="1551622" cy="1625612"/>
          </a:xfrm>
          <a:prstGeom prst="rect">
            <a:avLst/>
          </a:prstGeom>
        </p:spPr>
      </p:pic>
      <p:sp>
        <p:nvSpPr>
          <p:cNvPr id="14" name="Shape 8"/>
          <p:cNvSpPr/>
          <p:nvPr/>
        </p:nvSpPr>
        <p:spPr>
          <a:xfrm>
            <a:off x="16194524" y="6972312"/>
            <a:ext cx="5791924" cy="1473200"/>
          </a:xfrm>
          <a:prstGeom prst="rect">
            <a:avLst/>
          </a:prstGeom>
          <a:noFill/>
          <a:ln/>
        </p:spPr>
      </p:sp>
      <p:sp>
        <p:nvSpPr>
          <p:cNvPr id="15" name="Text 9"/>
          <p:cNvSpPr/>
          <p:nvPr/>
        </p:nvSpPr>
        <p:spPr>
          <a:xfrm>
            <a:off x="16092911" y="6972312"/>
            <a:ext cx="5995149" cy="1676400"/>
          </a:xfrm>
          <a:prstGeom prst="rect">
            <a:avLst/>
          </a:prstGeom>
          <a:noFill/>
          <a:ln/>
        </p:spPr>
        <p:txBody>
          <a:bodyPr wrap="square" lIns="0" tIns="0" rIns="0" bIns="0" rtlCol="0" anchor="t"/>
          <a:lstStyle/>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RAINBOW</a:t>
            </a:r>
            <a:endParaRPr lang="en-US" sz="4800" dirty="0"/>
          </a:p>
          <a:p>
            <a:pPr algn="ctr"/>
            <a:r>
              <a:rPr lang="en-US" sz="4800" dirty="0">
                <a:solidFill>
                  <a:srgbClr val="0E0E0E">
                    <a:alpha val="100000"/>
                  </a:srgbClr>
                </a:solidFill>
                <a:latin typeface="Russo One Regular" pitchFamily="34" charset="0"/>
                <a:ea typeface="Russo One Regular" pitchFamily="34" charset="-122"/>
                <a:cs typeface="Russo One Regular" pitchFamily="34" charset="-120"/>
              </a:rPr>
              <a:t>SEEING</a:t>
            </a:r>
            <a:endParaRPr lang="en-US" sz="4800" dirty="0"/>
          </a:p>
        </p:txBody>
      </p:sp>
      <p:sp>
        <p:nvSpPr>
          <p:cNvPr id="16" name="Shape 10"/>
          <p:cNvSpPr/>
          <p:nvPr/>
        </p:nvSpPr>
        <p:spPr>
          <a:xfrm>
            <a:off x="23370921" y="10515600"/>
            <a:ext cx="1016127" cy="3200400"/>
          </a:xfrm>
          <a:prstGeom prst="rect">
            <a:avLst/>
          </a:prstGeom>
          <a:noFill/>
          <a:ln/>
        </p:spPr>
      </p:sp>
      <p:pic>
        <p:nvPicPr>
          <p:cNvPr id="1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18" name="Shape 11"/>
          <p:cNvSpPr/>
          <p:nvPr/>
        </p:nvSpPr>
        <p:spPr>
          <a:xfrm>
            <a:off x="2019552" y="10401300"/>
            <a:ext cx="6096762" cy="1828800"/>
          </a:xfrm>
          <a:prstGeom prst="rect">
            <a:avLst/>
          </a:prstGeom>
          <a:noFill/>
          <a:ln/>
        </p:spPr>
      </p:sp>
      <p:sp>
        <p:nvSpPr>
          <p:cNvPr id="19" name="Shape 12"/>
          <p:cNvSpPr/>
          <p:nvPr/>
        </p:nvSpPr>
        <p:spPr>
          <a:xfrm>
            <a:off x="2019552" y="10401300"/>
            <a:ext cx="6096762" cy="1828800"/>
          </a:xfrm>
          <a:prstGeom prst="rect">
            <a:avLst/>
          </a:prstGeom>
          <a:noFill/>
          <a:ln/>
        </p:spPr>
      </p:sp>
      <p:sp>
        <p:nvSpPr>
          <p:cNvPr id="20" name="Text 13"/>
          <p:cNvSpPr/>
          <p:nvPr/>
        </p:nvSpPr>
        <p:spPr>
          <a:xfrm>
            <a:off x="2019552"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1" name="Shape 14"/>
          <p:cNvSpPr/>
          <p:nvPr/>
        </p:nvSpPr>
        <p:spPr>
          <a:xfrm>
            <a:off x="9018127" y="10401300"/>
            <a:ext cx="6096762" cy="1828800"/>
          </a:xfrm>
          <a:prstGeom prst="rect">
            <a:avLst/>
          </a:prstGeom>
          <a:noFill/>
          <a:ln/>
        </p:spPr>
      </p:sp>
      <p:sp>
        <p:nvSpPr>
          <p:cNvPr id="22" name="Shape 15"/>
          <p:cNvSpPr/>
          <p:nvPr/>
        </p:nvSpPr>
        <p:spPr>
          <a:xfrm>
            <a:off x="9018127" y="10401300"/>
            <a:ext cx="6096762" cy="1828800"/>
          </a:xfrm>
          <a:prstGeom prst="rect">
            <a:avLst/>
          </a:prstGeom>
          <a:noFill/>
          <a:ln/>
        </p:spPr>
      </p:sp>
      <p:sp>
        <p:nvSpPr>
          <p:cNvPr id="23" name="Text 16"/>
          <p:cNvSpPr/>
          <p:nvPr/>
        </p:nvSpPr>
        <p:spPr>
          <a:xfrm>
            <a:off x="9018127"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24" name="Shape 17"/>
          <p:cNvSpPr/>
          <p:nvPr/>
        </p:nvSpPr>
        <p:spPr>
          <a:xfrm>
            <a:off x="16042105" y="10401300"/>
            <a:ext cx="6096762" cy="1828800"/>
          </a:xfrm>
          <a:prstGeom prst="rect">
            <a:avLst/>
          </a:prstGeom>
          <a:noFill/>
          <a:ln/>
        </p:spPr>
      </p:sp>
      <p:sp>
        <p:nvSpPr>
          <p:cNvPr id="25" name="Shape 18"/>
          <p:cNvSpPr/>
          <p:nvPr/>
        </p:nvSpPr>
        <p:spPr>
          <a:xfrm>
            <a:off x="16042105" y="10401300"/>
            <a:ext cx="6096762" cy="1828800"/>
          </a:xfrm>
          <a:prstGeom prst="rect">
            <a:avLst/>
          </a:prstGeom>
          <a:noFill/>
          <a:ln/>
        </p:spPr>
      </p:sp>
      <p:sp>
        <p:nvSpPr>
          <p:cNvPr id="26" name="Text 19"/>
          <p:cNvSpPr/>
          <p:nvPr/>
        </p:nvSpPr>
        <p:spPr>
          <a:xfrm>
            <a:off x="16042105"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2023-06-12T07:41:52Z</dcterms:created>
  <dcterms:modified xsi:type="dcterms:W3CDTF">2023-06-12T07:41:52Z</dcterms:modified>
</cp:coreProperties>
</file>