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8" r:id="rId4"/>
    <p:sldId id="281" r:id="rId5"/>
    <p:sldId id="279" r:id="rId6"/>
    <p:sldId id="280" r:id="rId7"/>
    <p:sldId id="28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301366-D603-476B-84BC-B73C9D87DD4E}" type="datetimeFigureOut">
              <a:rPr lang="en-US" smtClean="0"/>
              <a:t>8/13/2025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29752693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6210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84652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8/13/2025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410332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D301366-D603-476B-84BC-B73C9D87DD4E}" type="datetimeFigureOut">
              <a:rPr lang="en-US" smtClean="0"/>
              <a:t>8/13/2025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1275431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301366-D603-476B-84BC-B73C9D87DD4E}" type="datetimeFigureOut">
              <a:rPr lang="en-US" smtClean="0"/>
              <a:t>8/13/2025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92366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8/13/2025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33036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301366-D603-476B-84BC-B73C9D87DD4E}" type="datetimeFigureOut">
              <a:rPr lang="en-US" smtClean="0"/>
              <a:t>8/13/2025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794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01366-D603-476B-84BC-B73C9D87DD4E}" type="datetimeFigureOut">
              <a:rPr lang="en-US" smtClean="0"/>
              <a:t>8/13/2025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4224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DD301366-D603-476B-84BC-B73C9D87DD4E}" type="datetimeFigureOut">
              <a:rPr lang="en-US" smtClean="0"/>
              <a:t>8/13/2025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16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D301366-D603-476B-84BC-B73C9D87DD4E}" type="datetimeFigureOut">
              <a:rPr lang="en-US" smtClean="0"/>
              <a:t>8/13/2025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24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D301366-D603-476B-84BC-B73C9D87DD4E}" type="datetimeFigureOut">
              <a:rPr lang="en-US" smtClean="0"/>
              <a:t>8/13/2025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312045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5400" b="1">
                <a:solidFill>
                  <a:srgbClr val="FF0000"/>
                </a:solidFill>
                <a:latin typeface="Arial" panose="020B0604020202020204" pitchFamily="34" charset="0"/>
                <a:cs typeface="Arial" panose="020B0604020202020204" pitchFamily="34" charset="0"/>
              </a:rPr>
              <a:t>Tình Chúa thương tôi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596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2579" y="326672"/>
            <a:ext cx="11210344"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Tình Chúa thương tôi khi chưa có đất trời. Từ lúc thế gian đắm chìm trong tăm tối. Ngài đã phân chia đêm ngày, đã tác sinh muôn loài, đã cho tôi trở thành người con của Chúa. </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6004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2579" y="326672"/>
            <a:ext cx="11210344" cy="6340197"/>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Ngài mãi bên tôi cho dù tháng năm Ngài. Ngài hướng dẫn tôi khi thuyền trôi buông lái. Tình Chúa cho tôi rất nhiều, ủi an tôi bao điều, mãi dấu yêu quan phòng đỡ nâng sớm chiều.</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1542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2579" y="326672"/>
            <a:ext cx="11210344"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Tình của Chúa lớn hơn đại dương. Tình của Chúa núi cao nào hơn. Tình của Chúa chiếu soi cõi đời u tối. Ngài đã chết để cứu chuộc tôi. Lòng thề quyết bước theo Ngài thôi. Ngài mở lối tiến lên Quê Trời đẹp tươi.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6181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2579" y="326672"/>
            <a:ext cx="11210344"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Ngày tháng cuốn xoay luôn làm tôi mệt nhoài. Lạc thú hư danh đã làm tôi mê mãi. Cuộc sống đua chen miệt mài đã bao phen thất bại, đắng cay thêm nối dài cho kiếp trần ai. </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811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2579" y="326672"/>
            <a:ext cx="11210344"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Tình Chúa bao la như lòng Cha hiền hòa. Ngài sẽ thứ tha tuy dù tôi sa ngã. Ngài vẫn đứng đây trông chờ với trái tim nhân từ, mở đôi tay ôm chặt đứa con tội đồ.</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888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2579" y="326672"/>
            <a:ext cx="11210344"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Tình của Chúa lớn hơn đại dương. Tình của Chúa núi cao nào hơn. Tình của Chúa chiếu soi cõi đời u tối. Ngài đã chết để cứu chuộc tôi. Lòng thề quyết bước theo Ngài thôi. Ngài mở lối tiến lên Quê Trời đẹp tươi.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22230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50</TotalTime>
  <Words>290</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Tình Chúa thương tôi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ÁNH SÁNG</dc:title>
  <dc:creator>Admin</dc:creator>
  <cp:lastModifiedBy>DINH GIA</cp:lastModifiedBy>
  <cp:revision>25</cp:revision>
  <dcterms:created xsi:type="dcterms:W3CDTF">2024-12-06T02:45:28Z</dcterms:created>
  <dcterms:modified xsi:type="dcterms:W3CDTF">2025-08-13T12:07:47Z</dcterms:modified>
</cp:coreProperties>
</file>