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13716000" cx="24387025"/>
  <p:notesSz cx="13716000" cy="24387025"/>
  <p:embeddedFontLst>
    <p:embeddedFont>
      <p:font typeface="Slackey"/>
      <p:regular r:id="rId31"/>
    </p:embeddedFont>
    <p:embeddedFont>
      <p:font typeface="Lato"/>
      <p:bold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4" roundtripDataSignature="AMtx7mjfvCEs1k3dpICuEkP04aP4krTcj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Slackey-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Lato-boldItalic.fntdata"/><Relationship Id="rId10" Type="http://schemas.openxmlformats.org/officeDocument/2006/relationships/slide" Target="slides/slide6.xml"/><Relationship Id="rId32" Type="http://schemas.openxmlformats.org/officeDocument/2006/relationships/font" Target="fonts/Lato-bold.fntdata"/><Relationship Id="rId13" Type="http://schemas.openxmlformats.org/officeDocument/2006/relationships/slide" Target="slides/slide9.xml"/><Relationship Id="rId12" Type="http://schemas.openxmlformats.org/officeDocument/2006/relationships/slide" Target="slides/slide8.xml"/><Relationship Id="rId34" Type="http://customschemas.google.com/relationships/presentationmetadata" Target="meta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34497bdfd2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34497bdfd2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34497bdfd27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g34497bdfd27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g34497bdfd27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g34497bdfd27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g34497bdfd27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 name="Google Shape;41;g34497bdfd27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g34497bdfd27_0_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4497bdfd27_0_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g34497bdfd27_0_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 name="Google Shape;77;g34497bdfd27_0_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4497bdfd27_0_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g34497bdfd27_0_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g34497bdfd27_0_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4497bdfd27_0_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g34497bdfd27_0_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g34497bdfd27_0_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4497bdfd27_0_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g34497bdfd27_0_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g34497bdfd27_0_1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497bdfd27_0_1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g34497bdfd27_0_1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 name="Google Shape;144;g34497bdfd27_0_1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4497bdfd27_0_1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g34497bdfd27_0_1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g34497bdfd27_0_1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4497bdfd27_0_1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g34497bdfd27_0_1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g34497bdfd27_0_1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4497bdfd27_0_1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g34497bdfd27_0_1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g34497bdfd27_0_1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4497bdfd27_0_2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g34497bdfd27_0_2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g34497bdfd27_0_2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4497bdfd27_0_2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g34497bdfd27_0_2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g34497bdfd27_0_2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4497bdfd27_0_3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g34497bdfd27_0_3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g34497bdfd27_0_3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4497bdfd27_0_3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g34497bdfd27_0_3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 name="Google Shape;364;g34497bdfd27_0_3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4497bdfd27_0_4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g34497bdfd27_0_4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g34497bdfd27_0_4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4497bdfd27_0_4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g34497bdfd27_0_4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g34497bdfd27_0_4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4497bdfd27_0_4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g34497bdfd27_0_4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g34497bdfd27_0_4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4497bdfd27_0_4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0" name="Google Shape;480;g34497bdfd27_0_4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g34497bdfd27_0_4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4497bdfd27_0_4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9" name="Google Shape;489;g34497bdfd27_0_4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g34497bdfd27_0_4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4497bdfd27_0_4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 name="Google Shape;512;g34497bdfd27_0_4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g34497bdfd27_0_47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4497bdfd27_0_5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 name="Google Shape;562;g34497bdfd27_0_5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g34497bdfd27_0_5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4497bdfd27_0_5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0" name="Google Shape;590;g34497bdfd27_0_5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1" name="Google Shape;591;g34497bdfd27_0_5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4497bdfd27_0_5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g34497bdfd27_0_5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7" name="Google Shape;617;g34497bdfd27_0_5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34497bdfd27_0_6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5" name="Google Shape;645;g34497bdfd27_0_6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g34497bdfd27_0_6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34497bdfd27_0_6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4" name="Google Shape;714;g34497bdfd27_0_6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5" name="Google Shape;715;g34497bdfd27_0_6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7.png"/><Relationship Id="rId8" Type="http://schemas.openxmlformats.org/officeDocument/2006/relationships/image" Target="../media/image5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2.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3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41.png"/><Relationship Id="rId7" Type="http://schemas.openxmlformats.org/officeDocument/2006/relationships/image" Target="../media/image5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7.png"/><Relationship Id="rId8" Type="http://schemas.openxmlformats.org/officeDocument/2006/relationships/image" Target="../media/image3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39.png"/><Relationship Id="rId6" Type="http://schemas.openxmlformats.org/officeDocument/2006/relationships/image" Target="../media/image42.png"/><Relationship Id="rId7"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35.png"/><Relationship Id="rId7" Type="http://schemas.openxmlformats.org/officeDocument/2006/relationships/image" Target="../media/image49.png"/><Relationship Id="rId8"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7.png"/><Relationship Id="rId6" Type="http://schemas.openxmlformats.org/officeDocument/2006/relationships/image" Target="../media/image50.png"/><Relationship Id="rId7" Type="http://schemas.openxmlformats.org/officeDocument/2006/relationships/image" Target="../media/image52.png"/><Relationship Id="rId8" Type="http://schemas.openxmlformats.org/officeDocument/2006/relationships/image" Target="../media/image4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9.png"/><Relationship Id="rId11" Type="http://schemas.openxmlformats.org/officeDocument/2006/relationships/image" Target="../media/image124.png"/><Relationship Id="rId10" Type="http://schemas.openxmlformats.org/officeDocument/2006/relationships/image" Target="../media/image72.png"/><Relationship Id="rId9" Type="http://schemas.openxmlformats.org/officeDocument/2006/relationships/image" Target="../media/image62.png"/><Relationship Id="rId5" Type="http://schemas.openxmlformats.org/officeDocument/2006/relationships/image" Target="../media/image7.png"/><Relationship Id="rId6" Type="http://schemas.openxmlformats.org/officeDocument/2006/relationships/image" Target="../media/image54.png"/><Relationship Id="rId7" Type="http://schemas.openxmlformats.org/officeDocument/2006/relationships/image" Target="../media/image56.png"/><Relationship Id="rId8" Type="http://schemas.openxmlformats.org/officeDocument/2006/relationships/image" Target="../media/image7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8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7.png"/></Relationships>
</file>

<file path=ppt/slides/_rels/slide15.xml.rels><?xml version="1.0" encoding="UTF-8" standalone="yes"?><Relationships xmlns="http://schemas.openxmlformats.org/package/2006/relationships"><Relationship Id="rId20" Type="http://schemas.openxmlformats.org/officeDocument/2006/relationships/image" Target="../media/image99.png"/><Relationship Id="rId22" Type="http://schemas.openxmlformats.org/officeDocument/2006/relationships/image" Target="../media/image89.png"/><Relationship Id="rId21" Type="http://schemas.openxmlformats.org/officeDocument/2006/relationships/image" Target="../media/image91.png"/><Relationship Id="rId24" Type="http://schemas.openxmlformats.org/officeDocument/2006/relationships/image" Target="../media/image104.png"/><Relationship Id="rId23" Type="http://schemas.openxmlformats.org/officeDocument/2006/relationships/image" Target="../media/image93.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17.png"/><Relationship Id="rId9" Type="http://schemas.openxmlformats.org/officeDocument/2006/relationships/image" Target="../media/image80.png"/><Relationship Id="rId26" Type="http://schemas.openxmlformats.org/officeDocument/2006/relationships/image" Target="../media/image105.png"/><Relationship Id="rId25" Type="http://schemas.openxmlformats.org/officeDocument/2006/relationships/image" Target="../media/image181.png"/><Relationship Id="rId28" Type="http://schemas.openxmlformats.org/officeDocument/2006/relationships/image" Target="../media/image92.png"/><Relationship Id="rId27" Type="http://schemas.openxmlformats.org/officeDocument/2006/relationships/image" Target="../media/image108.png"/><Relationship Id="rId5" Type="http://schemas.openxmlformats.org/officeDocument/2006/relationships/image" Target="../media/image7.png"/><Relationship Id="rId6" Type="http://schemas.openxmlformats.org/officeDocument/2006/relationships/image" Target="../media/image85.png"/><Relationship Id="rId29" Type="http://schemas.openxmlformats.org/officeDocument/2006/relationships/image" Target="../media/image107.png"/><Relationship Id="rId7" Type="http://schemas.openxmlformats.org/officeDocument/2006/relationships/image" Target="../media/image87.png"/><Relationship Id="rId8" Type="http://schemas.openxmlformats.org/officeDocument/2006/relationships/image" Target="../media/image77.png"/><Relationship Id="rId11" Type="http://schemas.openxmlformats.org/officeDocument/2006/relationships/image" Target="../media/image76.png"/><Relationship Id="rId10" Type="http://schemas.openxmlformats.org/officeDocument/2006/relationships/image" Target="../media/image82.png"/><Relationship Id="rId13" Type="http://schemas.openxmlformats.org/officeDocument/2006/relationships/image" Target="../media/image78.png"/><Relationship Id="rId12" Type="http://schemas.openxmlformats.org/officeDocument/2006/relationships/image" Target="../media/image79.png"/><Relationship Id="rId15" Type="http://schemas.openxmlformats.org/officeDocument/2006/relationships/image" Target="../media/image83.png"/><Relationship Id="rId14" Type="http://schemas.openxmlformats.org/officeDocument/2006/relationships/image" Target="../media/image84.png"/><Relationship Id="rId17" Type="http://schemas.openxmlformats.org/officeDocument/2006/relationships/image" Target="../media/image90.png"/><Relationship Id="rId16" Type="http://schemas.openxmlformats.org/officeDocument/2006/relationships/image" Target="../media/image88.png"/><Relationship Id="rId19" Type="http://schemas.openxmlformats.org/officeDocument/2006/relationships/image" Target="../media/image86.png"/><Relationship Id="rId18" Type="http://schemas.openxmlformats.org/officeDocument/2006/relationships/image" Target="../media/image10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113.png"/><Relationship Id="rId7" Type="http://schemas.openxmlformats.org/officeDocument/2006/relationships/image" Target="../media/image1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117.png"/><Relationship Id="rId7" Type="http://schemas.openxmlformats.org/officeDocument/2006/relationships/image" Target="../media/image1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7.png"/><Relationship Id="rId6" Type="http://schemas.openxmlformats.org/officeDocument/2006/relationships/image" Target="../media/image129.png"/><Relationship Id="rId7" Type="http://schemas.openxmlformats.org/officeDocument/2006/relationships/image" Target="../media/image1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61.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1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17.png"/><Relationship Id="rId9" Type="http://schemas.openxmlformats.org/officeDocument/2006/relationships/image" Target="../media/image130.png"/><Relationship Id="rId5" Type="http://schemas.openxmlformats.org/officeDocument/2006/relationships/image" Target="../media/image7.png"/><Relationship Id="rId6" Type="http://schemas.openxmlformats.org/officeDocument/2006/relationships/image" Target="../media/image118.png"/><Relationship Id="rId7" Type="http://schemas.openxmlformats.org/officeDocument/2006/relationships/image" Target="../media/image121.png"/><Relationship Id="rId8" Type="http://schemas.openxmlformats.org/officeDocument/2006/relationships/image" Target="../media/image134.png"/><Relationship Id="rId11" Type="http://schemas.openxmlformats.org/officeDocument/2006/relationships/image" Target="../media/image138.png"/><Relationship Id="rId10" Type="http://schemas.openxmlformats.org/officeDocument/2006/relationships/image" Target="../media/image135.png"/><Relationship Id="rId12" Type="http://schemas.openxmlformats.org/officeDocument/2006/relationships/image" Target="../media/image1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165.png"/><Relationship Id="rId7" Type="http://schemas.openxmlformats.org/officeDocument/2006/relationships/image" Target="../media/image150.png"/><Relationship Id="rId8" Type="http://schemas.openxmlformats.org/officeDocument/2006/relationships/image" Target="../media/image16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179.png"/><Relationship Id="rId7" Type="http://schemas.openxmlformats.org/officeDocument/2006/relationships/image" Target="../media/image14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7.png"/></Relationships>
</file>

<file path=ppt/slides/_rels/slide25.xml.rels><?xml version="1.0" encoding="UTF-8" standalone="yes"?><Relationships xmlns="http://schemas.openxmlformats.org/package/2006/relationships"><Relationship Id="rId20" Type="http://schemas.openxmlformats.org/officeDocument/2006/relationships/image" Target="../media/image173.png"/><Relationship Id="rId21" Type="http://schemas.openxmlformats.org/officeDocument/2006/relationships/image" Target="../media/image177.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5.png"/><Relationship Id="rId4" Type="http://schemas.openxmlformats.org/officeDocument/2006/relationships/image" Target="../media/image17.png"/><Relationship Id="rId9" Type="http://schemas.openxmlformats.org/officeDocument/2006/relationships/image" Target="../media/image167.png"/><Relationship Id="rId5" Type="http://schemas.openxmlformats.org/officeDocument/2006/relationships/image" Target="../media/image7.png"/><Relationship Id="rId6" Type="http://schemas.openxmlformats.org/officeDocument/2006/relationships/hyperlink" Target="https://eatemp.com/powerpoint-org-chart-template/" TargetMode="External"/><Relationship Id="rId7" Type="http://schemas.openxmlformats.org/officeDocument/2006/relationships/image" Target="../media/image148.png"/><Relationship Id="rId8" Type="http://schemas.openxmlformats.org/officeDocument/2006/relationships/image" Target="../media/image180.png"/><Relationship Id="rId11" Type="http://schemas.openxmlformats.org/officeDocument/2006/relationships/image" Target="../media/image182.png"/><Relationship Id="rId10" Type="http://schemas.openxmlformats.org/officeDocument/2006/relationships/image" Target="../media/image162.png"/><Relationship Id="rId13" Type="http://schemas.openxmlformats.org/officeDocument/2006/relationships/image" Target="../media/image154.png"/><Relationship Id="rId12" Type="http://schemas.openxmlformats.org/officeDocument/2006/relationships/image" Target="../media/image159.png"/><Relationship Id="rId15" Type="http://schemas.openxmlformats.org/officeDocument/2006/relationships/image" Target="../media/image157.png"/><Relationship Id="rId14" Type="http://schemas.openxmlformats.org/officeDocument/2006/relationships/image" Target="../media/image175.png"/><Relationship Id="rId17" Type="http://schemas.openxmlformats.org/officeDocument/2006/relationships/image" Target="../media/image153.png"/><Relationship Id="rId16" Type="http://schemas.openxmlformats.org/officeDocument/2006/relationships/image" Target="../media/image151.png"/><Relationship Id="rId19" Type="http://schemas.openxmlformats.org/officeDocument/2006/relationships/image" Target="../media/image170.png"/><Relationship Id="rId18" Type="http://schemas.openxmlformats.org/officeDocument/2006/relationships/image" Target="../media/image15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183.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7.png"/><Relationship Id="rId8" Type="http://schemas.openxmlformats.org/officeDocument/2006/relationships/hyperlink" Target="https://unsplas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15" name="Shape 15"/>
        <p:cNvGrpSpPr/>
        <p:nvPr/>
      </p:nvGrpSpPr>
      <p:grpSpPr>
        <a:xfrm>
          <a:off x="0" y="0"/>
          <a:ext cx="0" cy="0"/>
          <a:chOff x="0" y="0"/>
          <a:chExt cx="0" cy="0"/>
        </a:xfrm>
      </p:grpSpPr>
      <p:pic>
        <p:nvPicPr>
          <p:cNvPr descr=" " id="16" name="Google Shape;16;g34497bdfd27_0_0"/>
          <p:cNvPicPr preferRelativeResize="0"/>
          <p:nvPr/>
        </p:nvPicPr>
        <p:blipFill rotWithShape="1">
          <a:blip r:embed="rId3">
            <a:alphaModFix/>
          </a:blip>
          <a:srcRect b="0" l="0" r="0" t="0"/>
          <a:stretch/>
        </p:blipFill>
        <p:spPr>
          <a:xfrm>
            <a:off x="0" y="889000"/>
            <a:ext cx="24387048" cy="12827000"/>
          </a:xfrm>
          <a:prstGeom prst="rect">
            <a:avLst/>
          </a:prstGeom>
          <a:noFill/>
          <a:ln>
            <a:noFill/>
          </a:ln>
        </p:spPr>
      </p:pic>
      <p:pic>
        <p:nvPicPr>
          <p:cNvPr descr=" " id="17" name="Google Shape;17;g34497bdfd27_0_0"/>
          <p:cNvPicPr preferRelativeResize="0"/>
          <p:nvPr/>
        </p:nvPicPr>
        <p:blipFill rotWithShape="1">
          <a:blip r:embed="rId4">
            <a:alphaModFix/>
          </a:blip>
          <a:srcRect b="0" l="0" r="0" t="0"/>
          <a:stretch/>
        </p:blipFill>
        <p:spPr>
          <a:xfrm>
            <a:off x="5156845" y="889000"/>
            <a:ext cx="6325391" cy="3797300"/>
          </a:xfrm>
          <a:prstGeom prst="rect">
            <a:avLst/>
          </a:prstGeom>
          <a:noFill/>
          <a:ln>
            <a:noFill/>
          </a:ln>
        </p:spPr>
      </p:pic>
      <p:sp>
        <p:nvSpPr>
          <p:cNvPr id="18" name="Google Shape;18;g34497bdfd27_0_0"/>
          <p:cNvSpPr/>
          <p:nvPr/>
        </p:nvSpPr>
        <p:spPr>
          <a:xfrm rot="-5400000">
            <a:off x="-6189481" y="6350586"/>
            <a:ext cx="13391700" cy="1248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15C4D"/>
              </a:buClr>
              <a:buSzPts val="6400"/>
              <a:buFont typeface="Lato"/>
              <a:buNone/>
            </a:pPr>
            <a:r>
              <a:rPr b="1" i="0" lang="en-US" sz="6400" u="none" cap="none" strike="noStrike">
                <a:solidFill>
                  <a:srgbClr val="215C4D"/>
                </a:solidFill>
                <a:latin typeface="Lato"/>
                <a:ea typeface="Lato"/>
                <a:cs typeface="Lato"/>
                <a:sym typeface="Lato"/>
              </a:rPr>
              <a:t>FREE PRESENTATION TEMPLATE</a:t>
            </a:r>
            <a:endParaRPr b="0" i="0" sz="6400" u="none" cap="none" strike="noStrike">
              <a:solidFill>
                <a:schemeClr val="dk1"/>
              </a:solidFill>
              <a:latin typeface="Calibri"/>
              <a:ea typeface="Calibri"/>
              <a:cs typeface="Calibri"/>
              <a:sym typeface="Calibri"/>
            </a:endParaRPr>
          </a:p>
        </p:txBody>
      </p:sp>
      <p:sp>
        <p:nvSpPr>
          <p:cNvPr id="19" name="Google Shape;19;g34497bdfd27_0_0"/>
          <p:cNvSpPr/>
          <p:nvPr/>
        </p:nvSpPr>
        <p:spPr>
          <a:xfrm>
            <a:off x="3937492" y="495300"/>
            <a:ext cx="16512000" cy="5346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4000"/>
              <a:buFont typeface="Slackey"/>
              <a:buNone/>
            </a:pPr>
            <a:r>
              <a:rPr b="0" i="0" lang="en-US" sz="24000" u="none" cap="none" strike="noStrike">
                <a:solidFill>
                  <a:srgbClr val="000000"/>
                </a:solidFill>
                <a:latin typeface="Slackey"/>
                <a:ea typeface="Slackey"/>
                <a:cs typeface="Slackey"/>
                <a:sym typeface="Slackey"/>
              </a:rPr>
              <a:t>National</a:t>
            </a:r>
            <a:endParaRPr b="0" i="0" sz="24000" u="none" cap="none" strike="noStrike">
              <a:solidFill>
                <a:schemeClr val="dk1"/>
              </a:solidFill>
              <a:latin typeface="Calibri"/>
              <a:ea typeface="Calibri"/>
              <a:cs typeface="Calibri"/>
              <a:sym typeface="Calibri"/>
            </a:endParaRPr>
          </a:p>
        </p:txBody>
      </p:sp>
      <p:sp>
        <p:nvSpPr>
          <p:cNvPr id="20" name="Google Shape;20;g34497bdfd27_0_0"/>
          <p:cNvSpPr/>
          <p:nvPr/>
        </p:nvSpPr>
        <p:spPr>
          <a:xfrm>
            <a:off x="7925493" y="9047956"/>
            <a:ext cx="9932700" cy="5346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24000"/>
              <a:buFont typeface="Slackey"/>
              <a:buNone/>
            </a:pPr>
            <a:r>
              <a:rPr b="0" i="0" lang="en-US" sz="24000" u="none" cap="none" strike="noStrike">
                <a:solidFill>
                  <a:srgbClr val="4C4C35"/>
                </a:solidFill>
                <a:latin typeface="Slackey"/>
                <a:ea typeface="Slackey"/>
                <a:cs typeface="Slackey"/>
                <a:sym typeface="Slackey"/>
              </a:rPr>
              <a:t>Park</a:t>
            </a:r>
            <a:endParaRPr b="0" i="0" sz="24000" u="none" cap="none" strike="noStrike">
              <a:solidFill>
                <a:schemeClr val="dk1"/>
              </a:solidFill>
              <a:latin typeface="Calibri"/>
              <a:ea typeface="Calibri"/>
              <a:cs typeface="Calibri"/>
              <a:sym typeface="Calibri"/>
            </a:endParaRPr>
          </a:p>
        </p:txBody>
      </p:sp>
      <p:pic>
        <p:nvPicPr>
          <p:cNvPr descr=" " id="21" name="Google Shape;21;g34497bdfd27_0_0"/>
          <p:cNvPicPr preferRelativeResize="0"/>
          <p:nvPr/>
        </p:nvPicPr>
        <p:blipFill rotWithShape="1">
          <a:blip r:embed="rId5">
            <a:alphaModFix/>
          </a:blip>
          <a:srcRect b="0" l="0" r="0" t="0"/>
          <a:stretch/>
        </p:blipFill>
        <p:spPr>
          <a:xfrm>
            <a:off x="6477810" y="2908300"/>
            <a:ext cx="11444130" cy="7886700"/>
          </a:xfrm>
          <a:prstGeom prst="rect">
            <a:avLst/>
          </a:prstGeom>
          <a:noFill/>
          <a:ln>
            <a:noFill/>
          </a:ln>
        </p:spPr>
      </p:pic>
      <p:sp>
        <p:nvSpPr>
          <p:cNvPr id="22" name="Google Shape;22;g34497bdfd27_0_0"/>
          <p:cNvSpPr/>
          <p:nvPr/>
        </p:nvSpPr>
        <p:spPr>
          <a:xfrm rot="-5400000">
            <a:off x="21483029" y="1193008"/>
            <a:ext cx="5135700" cy="124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C4D"/>
              </a:buClr>
              <a:buSzPts val="6400"/>
              <a:buFont typeface="Lato"/>
              <a:buNone/>
            </a:pPr>
            <a:r>
              <a:rPr b="1" i="0" lang="en-US" sz="6400" u="none" cap="none" strike="noStrike">
                <a:solidFill>
                  <a:srgbClr val="215C4D"/>
                </a:solidFill>
                <a:latin typeface="Lato"/>
                <a:ea typeface="Lato"/>
                <a:cs typeface="Lato"/>
                <a:sym typeface="Lato"/>
              </a:rPr>
              <a:t> BY EATEMP</a:t>
            </a:r>
            <a:endParaRPr b="0" i="0" sz="6400" u="none" cap="none" strike="noStrike">
              <a:solidFill>
                <a:schemeClr val="dk1"/>
              </a:solidFill>
              <a:latin typeface="Calibri"/>
              <a:ea typeface="Calibri"/>
              <a:cs typeface="Calibri"/>
              <a:sym typeface="Calibri"/>
            </a:endParaRPr>
          </a:p>
        </p:txBody>
      </p:sp>
      <p:sp>
        <p:nvSpPr>
          <p:cNvPr id="23" name="Google Shape;23;g34497bdfd27_0_0"/>
          <p:cNvSpPr/>
          <p:nvPr/>
        </p:nvSpPr>
        <p:spPr>
          <a:xfrm rot="-5400000">
            <a:off x="21483029" y="6076799"/>
            <a:ext cx="5135700" cy="124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C4D"/>
              </a:buClr>
              <a:buSzPts val="6400"/>
              <a:buFont typeface="Lato"/>
              <a:buNone/>
            </a:pPr>
            <a:r>
              <a:rPr b="1" i="0" lang="en-US" sz="6400" u="none" cap="none" strike="noStrike">
                <a:solidFill>
                  <a:srgbClr val="215C4D"/>
                </a:solidFill>
                <a:latin typeface="Lato"/>
                <a:ea typeface="Lato"/>
                <a:cs typeface="Lato"/>
                <a:sym typeface="Lato"/>
              </a:rPr>
              <a:t> BY EATEMP</a:t>
            </a:r>
            <a:endParaRPr b="0" i="0" sz="6400" u="none" cap="none" strike="noStrike">
              <a:solidFill>
                <a:schemeClr val="dk1"/>
              </a:solidFill>
              <a:latin typeface="Calibri"/>
              <a:ea typeface="Calibri"/>
              <a:cs typeface="Calibri"/>
              <a:sym typeface="Calibri"/>
            </a:endParaRPr>
          </a:p>
        </p:txBody>
      </p:sp>
      <p:sp>
        <p:nvSpPr>
          <p:cNvPr id="24" name="Google Shape;24;g34497bdfd27_0_0"/>
          <p:cNvSpPr/>
          <p:nvPr/>
        </p:nvSpPr>
        <p:spPr>
          <a:xfrm rot="-5400000">
            <a:off x="21483029" y="11078103"/>
            <a:ext cx="5135700" cy="124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5C4D"/>
              </a:buClr>
              <a:buSzPts val="6400"/>
              <a:buFont typeface="Lato"/>
              <a:buNone/>
            </a:pPr>
            <a:r>
              <a:rPr b="1" i="0" lang="en-US" sz="6400" u="none" cap="none" strike="noStrike">
                <a:solidFill>
                  <a:srgbClr val="215C4D"/>
                </a:solidFill>
                <a:latin typeface="Lato"/>
                <a:ea typeface="Lato"/>
                <a:cs typeface="Lato"/>
                <a:sym typeface="Lato"/>
              </a:rPr>
              <a:t> BY EATEMP</a:t>
            </a:r>
            <a:endParaRPr b="0" i="0" sz="64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29" name="Shape 29"/>
        <p:cNvGrpSpPr/>
        <p:nvPr/>
      </p:nvGrpSpPr>
      <p:grpSpPr>
        <a:xfrm>
          <a:off x="0" y="0"/>
          <a:ext cx="0" cy="0"/>
          <a:chOff x="0" y="0"/>
          <a:chExt cx="0" cy="0"/>
        </a:xfrm>
      </p:grpSpPr>
      <p:pic>
        <p:nvPicPr>
          <p:cNvPr descr=" " id="30" name="Google Shape;30;g34497bdfd27_0_13"/>
          <p:cNvPicPr preferRelativeResize="0"/>
          <p:nvPr/>
        </p:nvPicPr>
        <p:blipFill rotWithShape="1">
          <a:blip r:embed="rId3">
            <a:alphaModFix/>
          </a:blip>
          <a:srcRect b="0" l="0" r="0" t="0"/>
          <a:stretch/>
        </p:blipFill>
        <p:spPr>
          <a:xfrm>
            <a:off x="0" y="1231900"/>
            <a:ext cx="11977597" cy="12484100"/>
          </a:xfrm>
          <a:prstGeom prst="rect">
            <a:avLst/>
          </a:prstGeom>
          <a:noFill/>
          <a:ln>
            <a:noFill/>
          </a:ln>
        </p:spPr>
      </p:pic>
      <p:pic>
        <p:nvPicPr>
          <p:cNvPr descr=" " id="31" name="Google Shape;31;g34497bdfd27_0_13"/>
          <p:cNvPicPr preferRelativeResize="0"/>
          <p:nvPr/>
        </p:nvPicPr>
        <p:blipFill rotWithShape="1">
          <a:blip r:embed="rId4">
            <a:alphaModFix/>
          </a:blip>
          <a:srcRect b="0" l="0" r="0" t="0"/>
          <a:stretch/>
        </p:blipFill>
        <p:spPr>
          <a:xfrm>
            <a:off x="11977597" y="0"/>
            <a:ext cx="12409451" cy="13716000"/>
          </a:xfrm>
          <a:prstGeom prst="rect">
            <a:avLst/>
          </a:prstGeom>
          <a:noFill/>
          <a:ln>
            <a:noFill/>
          </a:ln>
        </p:spPr>
      </p:pic>
      <p:pic>
        <p:nvPicPr>
          <p:cNvPr descr=" " id="32" name="Google Shape;32;g34497bdfd27_0_13"/>
          <p:cNvPicPr preferRelativeResize="0"/>
          <p:nvPr/>
        </p:nvPicPr>
        <p:blipFill rotWithShape="1">
          <a:blip r:embed="rId5">
            <a:alphaModFix/>
          </a:blip>
          <a:srcRect b="0" l="0" r="0" t="0"/>
          <a:stretch/>
        </p:blipFill>
        <p:spPr>
          <a:xfrm>
            <a:off x="3175397" y="1231900"/>
            <a:ext cx="8802200" cy="3136900"/>
          </a:xfrm>
          <a:prstGeom prst="rect">
            <a:avLst/>
          </a:prstGeom>
          <a:noFill/>
          <a:ln>
            <a:noFill/>
          </a:ln>
        </p:spPr>
      </p:pic>
      <p:pic>
        <p:nvPicPr>
          <p:cNvPr descr=" " id="33" name="Google Shape;33;g34497bdfd27_0_13"/>
          <p:cNvPicPr preferRelativeResize="0"/>
          <p:nvPr/>
        </p:nvPicPr>
        <p:blipFill rotWithShape="1">
          <a:blip r:embed="rId6">
            <a:alphaModFix/>
          </a:blip>
          <a:srcRect b="0" l="0" r="0" t="0"/>
          <a:stretch/>
        </p:blipFill>
        <p:spPr>
          <a:xfrm>
            <a:off x="13092157" y="3870350"/>
            <a:ext cx="4585273" cy="3022600"/>
          </a:xfrm>
          <a:prstGeom prst="rect">
            <a:avLst/>
          </a:prstGeom>
          <a:noFill/>
          <a:ln>
            <a:noFill/>
          </a:ln>
        </p:spPr>
      </p:pic>
      <p:sp>
        <p:nvSpPr>
          <p:cNvPr id="34" name="Google Shape;34;g34497bdfd27_0_13"/>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35" name="Google Shape;35;g34497bdfd27_0_13"/>
          <p:cNvPicPr preferRelativeResize="0"/>
          <p:nvPr/>
        </p:nvPicPr>
        <p:blipFill rotWithShape="1">
          <a:blip r:embed="rId7">
            <a:alphaModFix/>
          </a:blip>
          <a:srcRect b="0" l="0" r="0" t="0"/>
          <a:stretch/>
        </p:blipFill>
        <p:spPr>
          <a:xfrm>
            <a:off x="23523340" y="10820400"/>
            <a:ext cx="711289" cy="2590800"/>
          </a:xfrm>
          <a:prstGeom prst="rect">
            <a:avLst/>
          </a:prstGeom>
          <a:noFill/>
          <a:ln>
            <a:noFill/>
          </a:ln>
        </p:spPr>
      </p:pic>
      <p:sp>
        <p:nvSpPr>
          <p:cNvPr id="36" name="Google Shape;36;g34497bdfd27_0_13"/>
          <p:cNvSpPr/>
          <p:nvPr/>
        </p:nvSpPr>
        <p:spPr>
          <a:xfrm rot="5400000">
            <a:off x="5948854" y="5676036"/>
            <a:ext cx="9128100" cy="285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2800"/>
              <a:buFont typeface="Slackey"/>
              <a:buNone/>
            </a:pPr>
            <a:r>
              <a:rPr b="0" i="0" lang="en-US" sz="12800" u="none" cap="none" strike="noStrike">
                <a:solidFill>
                  <a:srgbClr val="000000"/>
                </a:solidFill>
                <a:latin typeface="Slackey"/>
                <a:ea typeface="Slackey"/>
                <a:cs typeface="Slackey"/>
                <a:sym typeface="Slackey"/>
              </a:rPr>
              <a:t>Welcome</a:t>
            </a:r>
            <a:endParaRPr b="0" i="0" sz="12800" u="none" cap="none" strike="noStrike">
              <a:solidFill>
                <a:schemeClr val="dk1"/>
              </a:solidFill>
              <a:latin typeface="Calibri"/>
              <a:ea typeface="Calibri"/>
              <a:cs typeface="Calibri"/>
              <a:sym typeface="Calibri"/>
            </a:endParaRPr>
          </a:p>
        </p:txBody>
      </p:sp>
      <p:sp>
        <p:nvSpPr>
          <p:cNvPr id="37" name="Google Shape;37;g34497bdfd27_0_13"/>
          <p:cNvSpPr/>
          <p:nvPr/>
        </p:nvSpPr>
        <p:spPr>
          <a:xfrm>
            <a:off x="12434854" y="2540000"/>
            <a:ext cx="7921500" cy="303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Welcome to the world of fantasy! Join us on a journey to explore the mystical creatures, enchanted lands, and magical wonders that exist beyond our reality. Discover the wonders and secrets of this exciting realm and unlock the power of imagination.</a:t>
            </a:r>
            <a:endParaRPr b="0" i="0" sz="3200" u="none" cap="none" strike="noStrike">
              <a:solidFill>
                <a:schemeClr val="dk1"/>
              </a:solidFill>
              <a:latin typeface="Calibri"/>
              <a:ea typeface="Calibri"/>
              <a:cs typeface="Calibri"/>
              <a:sym typeface="Calibri"/>
            </a:endParaRPr>
          </a:p>
        </p:txBody>
      </p:sp>
      <p:pic>
        <p:nvPicPr>
          <p:cNvPr descr=" " id="38" name="Google Shape;38;g34497bdfd27_0_13"/>
          <p:cNvPicPr preferRelativeResize="0"/>
          <p:nvPr/>
        </p:nvPicPr>
        <p:blipFill rotWithShape="1">
          <a:blip r:embed="rId8">
            <a:alphaModFix/>
          </a:blip>
          <a:srcRect b="0" l="0" r="0" t="0"/>
          <a:stretch/>
        </p:blipFill>
        <p:spPr>
          <a:xfrm>
            <a:off x="1727416" y="1257300"/>
            <a:ext cx="8395749" cy="11315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43" name="Shape 43"/>
        <p:cNvGrpSpPr/>
        <p:nvPr/>
      </p:nvGrpSpPr>
      <p:grpSpPr>
        <a:xfrm>
          <a:off x="0" y="0"/>
          <a:ext cx="0" cy="0"/>
          <a:chOff x="0" y="0"/>
          <a:chExt cx="0" cy="0"/>
        </a:xfrm>
      </p:grpSpPr>
      <p:pic>
        <p:nvPicPr>
          <p:cNvPr descr=" " id="44" name="Google Shape;44;g34497bdfd27_0_26"/>
          <p:cNvPicPr preferRelativeResize="0"/>
          <p:nvPr/>
        </p:nvPicPr>
        <p:blipFill rotWithShape="1">
          <a:blip r:embed="rId3">
            <a:alphaModFix/>
          </a:blip>
          <a:srcRect b="0" l="0" r="0" t="0"/>
          <a:stretch/>
        </p:blipFill>
        <p:spPr>
          <a:xfrm>
            <a:off x="0" y="3327400"/>
            <a:ext cx="24387048" cy="10388600"/>
          </a:xfrm>
          <a:prstGeom prst="rect">
            <a:avLst/>
          </a:prstGeom>
          <a:noFill/>
          <a:ln>
            <a:noFill/>
          </a:ln>
        </p:spPr>
      </p:pic>
      <p:pic>
        <p:nvPicPr>
          <p:cNvPr descr=" " id="45" name="Google Shape;45;g34497bdfd27_0_26"/>
          <p:cNvPicPr preferRelativeResize="0"/>
          <p:nvPr/>
        </p:nvPicPr>
        <p:blipFill rotWithShape="1">
          <a:blip r:embed="rId4">
            <a:alphaModFix/>
          </a:blip>
          <a:srcRect b="0" l="0" r="0" t="0"/>
          <a:stretch/>
        </p:blipFill>
        <p:spPr>
          <a:xfrm>
            <a:off x="3645356" y="762000"/>
            <a:ext cx="8548168" cy="2565400"/>
          </a:xfrm>
          <a:prstGeom prst="rect">
            <a:avLst/>
          </a:prstGeom>
          <a:noFill/>
          <a:ln>
            <a:noFill/>
          </a:ln>
        </p:spPr>
      </p:pic>
      <p:sp>
        <p:nvSpPr>
          <p:cNvPr id="46" name="Google Shape;46;g34497bdfd27_0_26"/>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47" name="Google Shape;47;g34497bdfd27_0_26"/>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48" name="Google Shape;48;g34497bdfd27_0_26"/>
          <p:cNvSpPr/>
          <p:nvPr/>
        </p:nvSpPr>
        <p:spPr>
          <a:xfrm>
            <a:off x="1219352" y="920750"/>
            <a:ext cx="17854200" cy="285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2800"/>
              <a:buFont typeface="Slackey"/>
              <a:buNone/>
            </a:pPr>
            <a:r>
              <a:rPr b="0" i="0" lang="en-US" sz="12800" u="none" cap="none" strike="noStrike">
                <a:solidFill>
                  <a:srgbClr val="000000"/>
                </a:solidFill>
                <a:latin typeface="Slackey"/>
                <a:ea typeface="Slackey"/>
                <a:cs typeface="Slackey"/>
                <a:sym typeface="Slackey"/>
              </a:rPr>
              <a:t>Table of Contents</a:t>
            </a:r>
            <a:endParaRPr b="0" i="0" sz="12800" u="none" cap="none" strike="noStrike">
              <a:solidFill>
                <a:schemeClr val="dk1"/>
              </a:solidFill>
              <a:latin typeface="Calibri"/>
              <a:ea typeface="Calibri"/>
              <a:cs typeface="Calibri"/>
              <a:sym typeface="Calibri"/>
            </a:endParaRPr>
          </a:p>
        </p:txBody>
      </p:sp>
      <p:sp>
        <p:nvSpPr>
          <p:cNvPr id="49" name="Google Shape;49;g34497bdfd27_0_26"/>
          <p:cNvSpPr/>
          <p:nvPr/>
        </p:nvSpPr>
        <p:spPr>
          <a:xfrm>
            <a:off x="1219352" y="4521200"/>
            <a:ext cx="7316100" cy="3276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g34497bdfd27_0_26"/>
          <p:cNvSpPr/>
          <p:nvPr/>
        </p:nvSpPr>
        <p:spPr>
          <a:xfrm>
            <a:off x="1219352" y="4521200"/>
            <a:ext cx="1625700" cy="1625700"/>
          </a:xfrm>
          <a:prstGeom prst="roundRect">
            <a:avLst>
              <a:gd fmla="val 781313" name="adj"/>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g34497bdfd27_0_26"/>
          <p:cNvSpPr/>
          <p:nvPr/>
        </p:nvSpPr>
        <p:spPr>
          <a:xfrm>
            <a:off x="1581348" y="4800600"/>
            <a:ext cx="901800" cy="1066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01</a:t>
            </a:r>
            <a:endParaRPr b="0" i="0" sz="4800" u="none" cap="none" strike="noStrike">
              <a:solidFill>
                <a:schemeClr val="dk1"/>
              </a:solidFill>
              <a:latin typeface="Calibri"/>
              <a:ea typeface="Calibri"/>
              <a:cs typeface="Calibri"/>
              <a:sym typeface="Calibri"/>
            </a:endParaRPr>
          </a:p>
        </p:txBody>
      </p:sp>
      <p:sp>
        <p:nvSpPr>
          <p:cNvPr id="52" name="Google Shape;52;g34497bdfd27_0_26"/>
          <p:cNvSpPr/>
          <p:nvPr/>
        </p:nvSpPr>
        <p:spPr>
          <a:xfrm>
            <a:off x="1219352" y="6350000"/>
            <a:ext cx="7316100" cy="1447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g34497bdfd27_0_26"/>
          <p:cNvSpPr/>
          <p:nvPr/>
        </p:nvSpPr>
        <p:spPr>
          <a:xfrm>
            <a:off x="1219352" y="6350000"/>
            <a:ext cx="75192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Introduction</a:t>
            </a:r>
            <a:endParaRPr b="0" i="0" sz="4800" u="none" cap="none" strike="noStrike">
              <a:solidFill>
                <a:schemeClr val="dk1"/>
              </a:solidFill>
              <a:latin typeface="Calibri"/>
              <a:ea typeface="Calibri"/>
              <a:cs typeface="Calibri"/>
              <a:sym typeface="Calibri"/>
            </a:endParaRPr>
          </a:p>
        </p:txBody>
      </p:sp>
      <p:sp>
        <p:nvSpPr>
          <p:cNvPr id="54" name="Google Shape;54;g34497bdfd27_0_26"/>
          <p:cNvSpPr/>
          <p:nvPr/>
        </p:nvSpPr>
        <p:spPr>
          <a:xfrm>
            <a:off x="1219352" y="7315200"/>
            <a:ext cx="74517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Extraordinary Realm</a:t>
            </a:r>
            <a:endParaRPr b="0" i="0" sz="3200" u="none" cap="none" strike="noStrike">
              <a:solidFill>
                <a:schemeClr val="dk1"/>
              </a:solidFill>
              <a:latin typeface="Calibri"/>
              <a:ea typeface="Calibri"/>
              <a:cs typeface="Calibri"/>
              <a:sym typeface="Calibri"/>
            </a:endParaRPr>
          </a:p>
        </p:txBody>
      </p:sp>
      <p:sp>
        <p:nvSpPr>
          <p:cNvPr id="55" name="Google Shape;55;g34497bdfd27_0_26"/>
          <p:cNvSpPr/>
          <p:nvPr/>
        </p:nvSpPr>
        <p:spPr>
          <a:xfrm>
            <a:off x="1219352" y="9156700"/>
            <a:ext cx="7316100" cy="3276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g34497bdfd27_0_26"/>
          <p:cNvSpPr/>
          <p:nvPr/>
        </p:nvSpPr>
        <p:spPr>
          <a:xfrm>
            <a:off x="1219352" y="9156700"/>
            <a:ext cx="1625700" cy="16257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g34497bdfd27_0_26"/>
          <p:cNvSpPr/>
          <p:nvPr/>
        </p:nvSpPr>
        <p:spPr>
          <a:xfrm>
            <a:off x="1511489" y="9436100"/>
            <a:ext cx="1041600" cy="1066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02</a:t>
            </a:r>
            <a:endParaRPr b="0" i="0" sz="4800" u="none" cap="none" strike="noStrike">
              <a:solidFill>
                <a:schemeClr val="dk1"/>
              </a:solidFill>
              <a:latin typeface="Calibri"/>
              <a:ea typeface="Calibri"/>
              <a:cs typeface="Calibri"/>
              <a:sym typeface="Calibri"/>
            </a:endParaRPr>
          </a:p>
        </p:txBody>
      </p:sp>
      <p:sp>
        <p:nvSpPr>
          <p:cNvPr id="58" name="Google Shape;58;g34497bdfd27_0_26"/>
          <p:cNvSpPr/>
          <p:nvPr/>
        </p:nvSpPr>
        <p:spPr>
          <a:xfrm>
            <a:off x="1219352" y="10985500"/>
            <a:ext cx="7316100" cy="1447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g34497bdfd27_0_26"/>
          <p:cNvSpPr/>
          <p:nvPr/>
        </p:nvSpPr>
        <p:spPr>
          <a:xfrm>
            <a:off x="1219352" y="10985500"/>
            <a:ext cx="75192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Encounters</a:t>
            </a:r>
            <a:endParaRPr b="0" i="0" sz="4800" u="none" cap="none" strike="noStrike">
              <a:solidFill>
                <a:schemeClr val="dk1"/>
              </a:solidFill>
              <a:latin typeface="Calibri"/>
              <a:ea typeface="Calibri"/>
              <a:cs typeface="Calibri"/>
              <a:sym typeface="Calibri"/>
            </a:endParaRPr>
          </a:p>
        </p:txBody>
      </p:sp>
      <p:sp>
        <p:nvSpPr>
          <p:cNvPr id="60" name="Google Shape;60;g34497bdfd27_0_26"/>
          <p:cNvSpPr/>
          <p:nvPr/>
        </p:nvSpPr>
        <p:spPr>
          <a:xfrm>
            <a:off x="1219352" y="11950700"/>
            <a:ext cx="74517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Unicorn Sightings</a:t>
            </a:r>
            <a:endParaRPr b="0" i="0" sz="3200" u="none" cap="none" strike="noStrike">
              <a:solidFill>
                <a:schemeClr val="dk1"/>
              </a:solidFill>
              <a:latin typeface="Calibri"/>
              <a:ea typeface="Calibri"/>
              <a:cs typeface="Calibri"/>
              <a:sym typeface="Calibri"/>
            </a:endParaRPr>
          </a:p>
        </p:txBody>
      </p:sp>
      <p:sp>
        <p:nvSpPr>
          <p:cNvPr id="61" name="Google Shape;61;g34497bdfd27_0_26"/>
          <p:cNvSpPr/>
          <p:nvPr/>
        </p:nvSpPr>
        <p:spPr>
          <a:xfrm>
            <a:off x="8535467" y="4521200"/>
            <a:ext cx="7316100" cy="3276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g34497bdfd27_0_26"/>
          <p:cNvSpPr/>
          <p:nvPr/>
        </p:nvSpPr>
        <p:spPr>
          <a:xfrm>
            <a:off x="8535467" y="4521200"/>
            <a:ext cx="1625700" cy="16257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g34497bdfd27_0_26"/>
          <p:cNvSpPr/>
          <p:nvPr/>
        </p:nvSpPr>
        <p:spPr>
          <a:xfrm>
            <a:off x="8821253" y="4800600"/>
            <a:ext cx="1054200" cy="1066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03</a:t>
            </a:r>
            <a:endParaRPr b="0" i="0" sz="4800" u="none" cap="none" strike="noStrike">
              <a:solidFill>
                <a:schemeClr val="dk1"/>
              </a:solidFill>
              <a:latin typeface="Calibri"/>
              <a:ea typeface="Calibri"/>
              <a:cs typeface="Calibri"/>
              <a:sym typeface="Calibri"/>
            </a:endParaRPr>
          </a:p>
        </p:txBody>
      </p:sp>
      <p:sp>
        <p:nvSpPr>
          <p:cNvPr id="64" name="Google Shape;64;g34497bdfd27_0_26"/>
          <p:cNvSpPr/>
          <p:nvPr/>
        </p:nvSpPr>
        <p:spPr>
          <a:xfrm>
            <a:off x="8535467" y="6350000"/>
            <a:ext cx="7316100" cy="1447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g34497bdfd27_0_26"/>
          <p:cNvSpPr/>
          <p:nvPr/>
        </p:nvSpPr>
        <p:spPr>
          <a:xfrm>
            <a:off x="8535467" y="6350000"/>
            <a:ext cx="75192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Wonders</a:t>
            </a:r>
            <a:endParaRPr b="0" i="0" sz="4800" u="none" cap="none" strike="noStrike">
              <a:solidFill>
                <a:schemeClr val="dk1"/>
              </a:solidFill>
              <a:latin typeface="Calibri"/>
              <a:ea typeface="Calibri"/>
              <a:cs typeface="Calibri"/>
              <a:sym typeface="Calibri"/>
            </a:endParaRPr>
          </a:p>
        </p:txBody>
      </p:sp>
      <p:sp>
        <p:nvSpPr>
          <p:cNvPr id="66" name="Google Shape;66;g34497bdfd27_0_26"/>
          <p:cNvSpPr/>
          <p:nvPr/>
        </p:nvSpPr>
        <p:spPr>
          <a:xfrm>
            <a:off x="8535467" y="7315200"/>
            <a:ext cx="74517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Wishes Granted</a:t>
            </a:r>
            <a:endParaRPr b="0" i="0" sz="3200" u="none" cap="none" strike="noStrike">
              <a:solidFill>
                <a:schemeClr val="dk1"/>
              </a:solidFill>
              <a:latin typeface="Calibri"/>
              <a:ea typeface="Calibri"/>
              <a:cs typeface="Calibri"/>
              <a:sym typeface="Calibri"/>
            </a:endParaRPr>
          </a:p>
        </p:txBody>
      </p:sp>
      <p:sp>
        <p:nvSpPr>
          <p:cNvPr id="67" name="Google Shape;67;g34497bdfd27_0_26"/>
          <p:cNvSpPr/>
          <p:nvPr/>
        </p:nvSpPr>
        <p:spPr>
          <a:xfrm>
            <a:off x="8535467" y="9156700"/>
            <a:ext cx="7316100" cy="3276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g34497bdfd27_0_26"/>
          <p:cNvSpPr/>
          <p:nvPr/>
        </p:nvSpPr>
        <p:spPr>
          <a:xfrm>
            <a:off x="8535467" y="9156700"/>
            <a:ext cx="1625700" cy="1625700"/>
          </a:xfrm>
          <a:prstGeom prst="roundRect">
            <a:avLst>
              <a:gd fmla="val 781313" name="adj"/>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34497bdfd27_0_26"/>
          <p:cNvSpPr/>
          <p:nvPr/>
        </p:nvSpPr>
        <p:spPr>
          <a:xfrm>
            <a:off x="8821253" y="9436100"/>
            <a:ext cx="1054200" cy="1066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04</a:t>
            </a:r>
            <a:endParaRPr b="0" i="0" sz="4800" u="none" cap="none" strike="noStrike">
              <a:solidFill>
                <a:schemeClr val="dk1"/>
              </a:solidFill>
              <a:latin typeface="Calibri"/>
              <a:ea typeface="Calibri"/>
              <a:cs typeface="Calibri"/>
              <a:sym typeface="Calibri"/>
            </a:endParaRPr>
          </a:p>
        </p:txBody>
      </p:sp>
      <p:sp>
        <p:nvSpPr>
          <p:cNvPr id="70" name="Google Shape;70;g34497bdfd27_0_26"/>
          <p:cNvSpPr/>
          <p:nvPr/>
        </p:nvSpPr>
        <p:spPr>
          <a:xfrm>
            <a:off x="8535467" y="10985500"/>
            <a:ext cx="7316100" cy="1447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g34497bdfd27_0_26"/>
          <p:cNvSpPr/>
          <p:nvPr/>
        </p:nvSpPr>
        <p:spPr>
          <a:xfrm>
            <a:off x="8535467" y="10985500"/>
            <a:ext cx="75192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Magic</a:t>
            </a:r>
            <a:endParaRPr b="0" i="0" sz="4800" u="none" cap="none" strike="noStrike">
              <a:solidFill>
                <a:schemeClr val="dk1"/>
              </a:solidFill>
              <a:latin typeface="Calibri"/>
              <a:ea typeface="Calibri"/>
              <a:cs typeface="Calibri"/>
              <a:sym typeface="Calibri"/>
            </a:endParaRPr>
          </a:p>
        </p:txBody>
      </p:sp>
      <p:sp>
        <p:nvSpPr>
          <p:cNvPr id="72" name="Google Shape;72;g34497bdfd27_0_26"/>
          <p:cNvSpPr/>
          <p:nvPr/>
        </p:nvSpPr>
        <p:spPr>
          <a:xfrm>
            <a:off x="8535467" y="11950700"/>
            <a:ext cx="74517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Spellcasting</a:t>
            </a:r>
            <a:endParaRPr b="0" i="0" sz="3200" u="none" cap="none" strike="noStrike">
              <a:solidFill>
                <a:schemeClr val="dk1"/>
              </a:solidFill>
              <a:latin typeface="Calibri"/>
              <a:ea typeface="Calibri"/>
              <a:cs typeface="Calibri"/>
              <a:sym typeface="Calibri"/>
            </a:endParaRPr>
          </a:p>
        </p:txBody>
      </p:sp>
      <p:pic>
        <p:nvPicPr>
          <p:cNvPr descr=" " id="73" name="Google Shape;73;g34497bdfd27_0_26"/>
          <p:cNvPicPr preferRelativeResize="0"/>
          <p:nvPr/>
        </p:nvPicPr>
        <p:blipFill rotWithShape="1">
          <a:blip r:embed="rId6">
            <a:alphaModFix/>
          </a:blip>
          <a:srcRect b="0" l="0" r="0" t="0"/>
          <a:stretch/>
        </p:blipFill>
        <p:spPr>
          <a:xfrm>
            <a:off x="12561870" y="1790700"/>
            <a:ext cx="10809051" cy="11823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78" name="Shape 78"/>
        <p:cNvGrpSpPr/>
        <p:nvPr/>
      </p:nvGrpSpPr>
      <p:grpSpPr>
        <a:xfrm>
          <a:off x="0" y="0"/>
          <a:ext cx="0" cy="0"/>
          <a:chOff x="0" y="0"/>
          <a:chExt cx="0" cy="0"/>
        </a:xfrm>
      </p:grpSpPr>
      <p:pic>
        <p:nvPicPr>
          <p:cNvPr descr=" " id="79" name="Google Shape;79;g34497bdfd27_0_60"/>
          <p:cNvPicPr preferRelativeResize="0"/>
          <p:nvPr/>
        </p:nvPicPr>
        <p:blipFill rotWithShape="1">
          <a:blip r:embed="rId3">
            <a:alphaModFix/>
          </a:blip>
          <a:srcRect b="0" l="0" r="0" t="0"/>
          <a:stretch/>
        </p:blipFill>
        <p:spPr>
          <a:xfrm>
            <a:off x="0" y="1638300"/>
            <a:ext cx="24387048" cy="12077700"/>
          </a:xfrm>
          <a:prstGeom prst="rect">
            <a:avLst/>
          </a:prstGeom>
          <a:noFill/>
          <a:ln>
            <a:noFill/>
          </a:ln>
        </p:spPr>
      </p:pic>
      <p:pic>
        <p:nvPicPr>
          <p:cNvPr descr=" " id="80" name="Google Shape;80;g34497bdfd27_0_60"/>
          <p:cNvPicPr preferRelativeResize="0"/>
          <p:nvPr/>
        </p:nvPicPr>
        <p:blipFill rotWithShape="1">
          <a:blip r:embed="rId4">
            <a:alphaModFix/>
          </a:blip>
          <a:srcRect b="0" l="0" r="0" t="0"/>
          <a:stretch/>
        </p:blipFill>
        <p:spPr>
          <a:xfrm>
            <a:off x="5334667" y="876300"/>
            <a:ext cx="8192884" cy="4229100"/>
          </a:xfrm>
          <a:prstGeom prst="rect">
            <a:avLst/>
          </a:prstGeom>
          <a:noFill/>
          <a:ln>
            <a:noFill/>
          </a:ln>
        </p:spPr>
      </p:pic>
      <p:sp>
        <p:nvSpPr>
          <p:cNvPr id="81" name="Google Shape;81;g34497bdfd27_0_60"/>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82" name="Google Shape;82;g34497bdfd27_0_60"/>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83" name="Google Shape;83;g34497bdfd27_0_60"/>
          <p:cNvSpPr/>
          <p:nvPr/>
        </p:nvSpPr>
        <p:spPr>
          <a:xfrm>
            <a:off x="3721565" y="2432050"/>
            <a:ext cx="198864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The Realm of the Extraordinary</a:t>
            </a:r>
            <a:endParaRPr b="0" i="0" sz="8000" u="none" cap="none" strike="noStrike">
              <a:solidFill>
                <a:schemeClr val="dk1"/>
              </a:solidFill>
              <a:latin typeface="Calibri"/>
              <a:ea typeface="Calibri"/>
              <a:cs typeface="Calibri"/>
              <a:sym typeface="Calibri"/>
            </a:endParaRPr>
          </a:p>
        </p:txBody>
      </p:sp>
      <p:sp>
        <p:nvSpPr>
          <p:cNvPr id="84" name="Google Shape;84;g34497bdfd27_0_60"/>
          <p:cNvSpPr/>
          <p:nvPr/>
        </p:nvSpPr>
        <p:spPr>
          <a:xfrm>
            <a:off x="2959470" y="4737100"/>
            <a:ext cx="8861400" cy="447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3200" u="none" cap="none" strike="noStrike">
              <a:solidFill>
                <a:schemeClr val="dk1"/>
              </a:solidFill>
              <a:latin typeface="Calibri"/>
              <a:ea typeface="Calibri"/>
              <a:cs typeface="Calibri"/>
              <a:sym typeface="Calibri"/>
            </a:endParaRPr>
          </a:p>
        </p:txBody>
      </p:sp>
      <p:sp>
        <p:nvSpPr>
          <p:cNvPr id="85" name="Google Shape;85;g34497bdfd27_0_60"/>
          <p:cNvSpPr/>
          <p:nvPr/>
        </p:nvSpPr>
        <p:spPr>
          <a:xfrm>
            <a:off x="12701588" y="4737100"/>
            <a:ext cx="8861400" cy="447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90" name="Shape 90"/>
        <p:cNvGrpSpPr/>
        <p:nvPr/>
      </p:nvGrpSpPr>
      <p:grpSpPr>
        <a:xfrm>
          <a:off x="0" y="0"/>
          <a:ext cx="0" cy="0"/>
          <a:chOff x="0" y="0"/>
          <a:chExt cx="0" cy="0"/>
        </a:xfrm>
      </p:grpSpPr>
      <p:pic>
        <p:nvPicPr>
          <p:cNvPr descr=" " id="91" name="Google Shape;91;g34497bdfd27_0_71"/>
          <p:cNvPicPr preferRelativeResize="0"/>
          <p:nvPr/>
        </p:nvPicPr>
        <p:blipFill rotWithShape="1">
          <a:blip r:embed="rId3">
            <a:alphaModFix/>
          </a:blip>
          <a:srcRect b="0" l="0" r="0" t="0"/>
          <a:stretch/>
        </p:blipFill>
        <p:spPr>
          <a:xfrm>
            <a:off x="0" y="889000"/>
            <a:ext cx="24387048" cy="12827000"/>
          </a:xfrm>
          <a:prstGeom prst="rect">
            <a:avLst/>
          </a:prstGeom>
          <a:noFill/>
          <a:ln>
            <a:noFill/>
          </a:ln>
        </p:spPr>
      </p:pic>
      <p:pic>
        <p:nvPicPr>
          <p:cNvPr descr=" " id="92" name="Google Shape;92;g34497bdfd27_0_71"/>
          <p:cNvPicPr preferRelativeResize="0"/>
          <p:nvPr/>
        </p:nvPicPr>
        <p:blipFill rotWithShape="1">
          <a:blip r:embed="rId4">
            <a:alphaModFix/>
          </a:blip>
          <a:srcRect b="0" l="0" r="0" t="0"/>
          <a:stretch/>
        </p:blipFill>
        <p:spPr>
          <a:xfrm>
            <a:off x="5156845" y="889000"/>
            <a:ext cx="6325391" cy="3797300"/>
          </a:xfrm>
          <a:prstGeom prst="rect">
            <a:avLst/>
          </a:prstGeom>
          <a:noFill/>
          <a:ln>
            <a:noFill/>
          </a:ln>
        </p:spPr>
      </p:pic>
      <p:pic>
        <p:nvPicPr>
          <p:cNvPr descr=" " id="93" name="Google Shape;93;g34497bdfd27_0_71"/>
          <p:cNvPicPr preferRelativeResize="0"/>
          <p:nvPr/>
        </p:nvPicPr>
        <p:blipFill rotWithShape="1">
          <a:blip r:embed="rId5">
            <a:alphaModFix/>
          </a:blip>
          <a:srcRect b="0" l="0" r="0" t="0"/>
          <a:stretch/>
        </p:blipFill>
        <p:spPr>
          <a:xfrm>
            <a:off x="0" y="4483100"/>
            <a:ext cx="24387048" cy="9232900"/>
          </a:xfrm>
          <a:prstGeom prst="rect">
            <a:avLst/>
          </a:prstGeom>
          <a:noFill/>
          <a:ln>
            <a:noFill/>
          </a:ln>
        </p:spPr>
      </p:pic>
      <p:pic>
        <p:nvPicPr>
          <p:cNvPr descr=" " id="94" name="Google Shape;94;g34497bdfd27_0_71"/>
          <p:cNvPicPr preferRelativeResize="0"/>
          <p:nvPr/>
        </p:nvPicPr>
        <p:blipFill rotWithShape="1">
          <a:blip r:embed="rId6">
            <a:alphaModFix/>
          </a:blip>
          <a:srcRect b="0" l="0" r="0" t="0"/>
          <a:stretch/>
        </p:blipFill>
        <p:spPr>
          <a:xfrm>
            <a:off x="23370921" y="10515600"/>
            <a:ext cx="1016127" cy="3200400"/>
          </a:xfrm>
          <a:prstGeom prst="rect">
            <a:avLst/>
          </a:prstGeom>
          <a:noFill/>
          <a:ln>
            <a:noFill/>
          </a:ln>
        </p:spPr>
      </p:pic>
      <p:sp>
        <p:nvSpPr>
          <p:cNvPr id="95" name="Google Shape;95;g34497bdfd27_0_71"/>
          <p:cNvSpPr/>
          <p:nvPr/>
        </p:nvSpPr>
        <p:spPr>
          <a:xfrm>
            <a:off x="1905238" y="1651000"/>
            <a:ext cx="9869100" cy="49530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96" name="Google Shape;96;g34497bdfd27_0_71"/>
          <p:cNvPicPr preferRelativeResize="0"/>
          <p:nvPr/>
        </p:nvPicPr>
        <p:blipFill rotWithShape="1">
          <a:blip r:embed="rId7">
            <a:alphaModFix/>
          </a:blip>
          <a:srcRect b="0" l="0" r="0" t="0"/>
          <a:stretch/>
        </p:blipFill>
        <p:spPr>
          <a:xfrm>
            <a:off x="5752021" y="1955800"/>
            <a:ext cx="2175565" cy="1625600"/>
          </a:xfrm>
          <a:prstGeom prst="rect">
            <a:avLst/>
          </a:prstGeom>
          <a:noFill/>
          <a:ln>
            <a:noFill/>
          </a:ln>
        </p:spPr>
      </p:pic>
      <p:sp>
        <p:nvSpPr>
          <p:cNvPr id="97" name="Google Shape;97;g34497bdfd27_0_71"/>
          <p:cNvSpPr/>
          <p:nvPr/>
        </p:nvSpPr>
        <p:spPr>
          <a:xfrm>
            <a:off x="2311689" y="3886200"/>
            <a:ext cx="9056100" cy="2412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g34497bdfd27_0_71"/>
          <p:cNvSpPr/>
          <p:nvPr/>
        </p:nvSpPr>
        <p:spPr>
          <a:xfrm>
            <a:off x="2210076" y="3886200"/>
            <a:ext cx="92595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Unicorn Sightings</a:t>
            </a:r>
            <a:endParaRPr b="0" i="0" sz="4800" u="none" cap="none" strike="noStrike">
              <a:solidFill>
                <a:schemeClr val="dk1"/>
              </a:solidFill>
              <a:latin typeface="Calibri"/>
              <a:ea typeface="Calibri"/>
              <a:cs typeface="Calibri"/>
              <a:sym typeface="Calibri"/>
            </a:endParaRPr>
          </a:p>
        </p:txBody>
      </p:sp>
      <p:sp>
        <p:nvSpPr>
          <p:cNvPr id="99" name="Google Shape;99;g34497bdfd27_0_71"/>
          <p:cNvSpPr/>
          <p:nvPr/>
        </p:nvSpPr>
        <p:spPr>
          <a:xfrm>
            <a:off x="2243947" y="4851400"/>
            <a:ext cx="9191700" cy="1583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record of the number of unicorns spotted in the fantasy realm and the beauty and mystery that surrounds these enchanting creatures.</a:t>
            </a:r>
            <a:endParaRPr b="0" i="0" sz="3200" u="none" cap="none" strike="noStrike">
              <a:solidFill>
                <a:schemeClr val="dk1"/>
              </a:solidFill>
              <a:latin typeface="Calibri"/>
              <a:ea typeface="Calibri"/>
              <a:cs typeface="Calibri"/>
              <a:sym typeface="Calibri"/>
            </a:endParaRPr>
          </a:p>
        </p:txBody>
      </p:sp>
      <p:sp>
        <p:nvSpPr>
          <p:cNvPr id="100" name="Google Shape;100;g34497bdfd27_0_71"/>
          <p:cNvSpPr/>
          <p:nvPr/>
        </p:nvSpPr>
        <p:spPr>
          <a:xfrm>
            <a:off x="12612676" y="1600200"/>
            <a:ext cx="9869100" cy="49530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01" name="Google Shape;101;g34497bdfd27_0_71"/>
          <p:cNvPicPr preferRelativeResize="0"/>
          <p:nvPr/>
        </p:nvPicPr>
        <p:blipFill rotWithShape="1">
          <a:blip r:embed="rId8">
            <a:alphaModFix/>
          </a:blip>
          <a:srcRect b="0" l="0" r="0" t="0"/>
          <a:stretch/>
        </p:blipFill>
        <p:spPr>
          <a:xfrm>
            <a:off x="16310866" y="1905000"/>
            <a:ext cx="2472753" cy="1625600"/>
          </a:xfrm>
          <a:prstGeom prst="rect">
            <a:avLst/>
          </a:prstGeom>
          <a:noFill/>
          <a:ln>
            <a:noFill/>
          </a:ln>
        </p:spPr>
      </p:pic>
      <p:sp>
        <p:nvSpPr>
          <p:cNvPr id="102" name="Google Shape;102;g34497bdfd27_0_71"/>
          <p:cNvSpPr/>
          <p:nvPr/>
        </p:nvSpPr>
        <p:spPr>
          <a:xfrm>
            <a:off x="13019127" y="3835400"/>
            <a:ext cx="9056100" cy="2412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g34497bdfd27_0_71"/>
          <p:cNvSpPr/>
          <p:nvPr/>
        </p:nvSpPr>
        <p:spPr>
          <a:xfrm>
            <a:off x="12917514" y="3835400"/>
            <a:ext cx="92595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Dragon Taming</a:t>
            </a:r>
            <a:endParaRPr b="0" i="0" sz="4800" u="none" cap="none" strike="noStrike">
              <a:solidFill>
                <a:schemeClr val="dk1"/>
              </a:solidFill>
              <a:latin typeface="Calibri"/>
              <a:ea typeface="Calibri"/>
              <a:cs typeface="Calibri"/>
              <a:sym typeface="Calibri"/>
            </a:endParaRPr>
          </a:p>
        </p:txBody>
      </p:sp>
      <p:sp>
        <p:nvSpPr>
          <p:cNvPr id="104" name="Google Shape;104;g34497bdfd27_0_71"/>
          <p:cNvSpPr/>
          <p:nvPr/>
        </p:nvSpPr>
        <p:spPr>
          <a:xfrm>
            <a:off x="12951385" y="4800600"/>
            <a:ext cx="9191700" cy="1583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closer look at the art of taming dragons and the brave adventurers who dare to take on these fearsome creatures.</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109" name="Shape 109"/>
        <p:cNvGrpSpPr/>
        <p:nvPr/>
      </p:nvGrpSpPr>
      <p:grpSpPr>
        <a:xfrm>
          <a:off x="0" y="0"/>
          <a:ext cx="0" cy="0"/>
          <a:chOff x="0" y="0"/>
          <a:chExt cx="0" cy="0"/>
        </a:xfrm>
      </p:grpSpPr>
      <p:pic>
        <p:nvPicPr>
          <p:cNvPr descr=" " id="110" name="Google Shape;110;g34497bdfd27_0_89"/>
          <p:cNvPicPr preferRelativeResize="0"/>
          <p:nvPr/>
        </p:nvPicPr>
        <p:blipFill rotWithShape="1">
          <a:blip r:embed="rId3">
            <a:alphaModFix/>
          </a:blip>
          <a:srcRect b="0" l="0" r="0" t="0"/>
          <a:stretch/>
        </p:blipFill>
        <p:spPr>
          <a:xfrm>
            <a:off x="0" y="3327400"/>
            <a:ext cx="24387048" cy="10388600"/>
          </a:xfrm>
          <a:prstGeom prst="rect">
            <a:avLst/>
          </a:prstGeom>
          <a:noFill/>
          <a:ln>
            <a:noFill/>
          </a:ln>
        </p:spPr>
      </p:pic>
      <p:pic>
        <p:nvPicPr>
          <p:cNvPr descr=" " id="111" name="Google Shape;111;g34497bdfd27_0_89"/>
          <p:cNvPicPr preferRelativeResize="0"/>
          <p:nvPr/>
        </p:nvPicPr>
        <p:blipFill rotWithShape="1">
          <a:blip r:embed="rId4">
            <a:alphaModFix/>
          </a:blip>
          <a:srcRect b="0" l="0" r="0" t="0"/>
          <a:stretch/>
        </p:blipFill>
        <p:spPr>
          <a:xfrm>
            <a:off x="3645356" y="762000"/>
            <a:ext cx="8548168" cy="2565400"/>
          </a:xfrm>
          <a:prstGeom prst="rect">
            <a:avLst/>
          </a:prstGeom>
          <a:noFill/>
          <a:ln>
            <a:noFill/>
          </a:ln>
        </p:spPr>
      </p:pic>
      <p:sp>
        <p:nvSpPr>
          <p:cNvPr id="112" name="Google Shape;112;g34497bdfd27_0_89"/>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13" name="Google Shape;113;g34497bdfd27_0_89"/>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114" name="Google Shape;114;g34497bdfd27_0_89"/>
          <p:cNvSpPr/>
          <p:nvPr/>
        </p:nvSpPr>
        <p:spPr>
          <a:xfrm>
            <a:off x="2934067" y="1384300"/>
            <a:ext cx="8129100" cy="1121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15" name="Google Shape;115;g34497bdfd27_0_89"/>
          <p:cNvPicPr preferRelativeResize="0"/>
          <p:nvPr/>
        </p:nvPicPr>
        <p:blipFill rotWithShape="1">
          <a:blip r:embed="rId6">
            <a:alphaModFix/>
          </a:blip>
          <a:srcRect b="0" l="0" r="0" t="0"/>
          <a:stretch/>
        </p:blipFill>
        <p:spPr>
          <a:xfrm>
            <a:off x="2934067" y="1384300"/>
            <a:ext cx="8129016" cy="7556500"/>
          </a:xfrm>
          <a:prstGeom prst="rect">
            <a:avLst/>
          </a:prstGeom>
          <a:noFill/>
          <a:ln>
            <a:noFill/>
          </a:ln>
        </p:spPr>
      </p:pic>
      <p:sp>
        <p:nvSpPr>
          <p:cNvPr id="116" name="Google Shape;116;g34497bdfd27_0_89"/>
          <p:cNvSpPr/>
          <p:nvPr/>
        </p:nvSpPr>
        <p:spPr>
          <a:xfrm>
            <a:off x="2934067" y="9550400"/>
            <a:ext cx="8129100" cy="1473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34497bdfd27_0_89"/>
          <p:cNvSpPr/>
          <p:nvPr/>
        </p:nvSpPr>
        <p:spPr>
          <a:xfrm>
            <a:off x="3696162" y="9855200"/>
            <a:ext cx="66684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Unicorn Sightings</a:t>
            </a:r>
            <a:endParaRPr b="0" i="0" sz="4800" u="none" cap="none" strike="noStrike">
              <a:solidFill>
                <a:schemeClr val="dk1"/>
              </a:solidFill>
              <a:latin typeface="Calibri"/>
              <a:ea typeface="Calibri"/>
              <a:cs typeface="Calibri"/>
              <a:sym typeface="Calibri"/>
            </a:endParaRPr>
          </a:p>
        </p:txBody>
      </p:sp>
      <p:sp>
        <p:nvSpPr>
          <p:cNvPr id="118" name="Google Shape;118;g34497bdfd27_0_89"/>
          <p:cNvSpPr/>
          <p:nvPr/>
        </p:nvSpPr>
        <p:spPr>
          <a:xfrm>
            <a:off x="2934067" y="11633200"/>
            <a:ext cx="8129100" cy="96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g34497bdfd27_0_89"/>
          <p:cNvSpPr/>
          <p:nvPr/>
        </p:nvSpPr>
        <p:spPr>
          <a:xfrm>
            <a:off x="2934067" y="11633200"/>
            <a:ext cx="82644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record of the number of unicorns spotted in the fantasy realm and the beauty and mystery.</a:t>
            </a:r>
            <a:endParaRPr b="0" i="0" sz="3200" u="none" cap="none" strike="noStrike">
              <a:solidFill>
                <a:schemeClr val="dk1"/>
              </a:solidFill>
              <a:latin typeface="Calibri"/>
              <a:ea typeface="Calibri"/>
              <a:cs typeface="Calibri"/>
              <a:sym typeface="Calibri"/>
            </a:endParaRPr>
          </a:p>
        </p:txBody>
      </p:sp>
      <p:sp>
        <p:nvSpPr>
          <p:cNvPr id="120" name="Google Shape;120;g34497bdfd27_0_89"/>
          <p:cNvSpPr/>
          <p:nvPr/>
        </p:nvSpPr>
        <p:spPr>
          <a:xfrm>
            <a:off x="13323965" y="1384300"/>
            <a:ext cx="8129100" cy="1121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21" name="Google Shape;121;g34497bdfd27_0_89"/>
          <p:cNvPicPr preferRelativeResize="0"/>
          <p:nvPr/>
        </p:nvPicPr>
        <p:blipFill rotWithShape="1">
          <a:blip r:embed="rId7">
            <a:alphaModFix/>
          </a:blip>
          <a:srcRect b="0" l="0" r="0" t="0"/>
          <a:stretch/>
        </p:blipFill>
        <p:spPr>
          <a:xfrm>
            <a:off x="13323965" y="1384300"/>
            <a:ext cx="8129016" cy="7556500"/>
          </a:xfrm>
          <a:prstGeom prst="rect">
            <a:avLst/>
          </a:prstGeom>
          <a:noFill/>
          <a:ln>
            <a:noFill/>
          </a:ln>
        </p:spPr>
      </p:pic>
      <p:sp>
        <p:nvSpPr>
          <p:cNvPr id="122" name="Google Shape;122;g34497bdfd27_0_89"/>
          <p:cNvSpPr/>
          <p:nvPr/>
        </p:nvSpPr>
        <p:spPr>
          <a:xfrm>
            <a:off x="13323965" y="9550400"/>
            <a:ext cx="8129100" cy="1473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g34497bdfd27_0_89"/>
          <p:cNvSpPr/>
          <p:nvPr/>
        </p:nvSpPr>
        <p:spPr>
          <a:xfrm>
            <a:off x="14086061" y="9855200"/>
            <a:ext cx="57792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Dragon Taming</a:t>
            </a:r>
            <a:endParaRPr b="0" i="0" sz="4800" u="none" cap="none" strike="noStrike">
              <a:solidFill>
                <a:schemeClr val="dk1"/>
              </a:solidFill>
              <a:latin typeface="Calibri"/>
              <a:ea typeface="Calibri"/>
              <a:cs typeface="Calibri"/>
              <a:sym typeface="Calibri"/>
            </a:endParaRPr>
          </a:p>
        </p:txBody>
      </p:sp>
      <p:sp>
        <p:nvSpPr>
          <p:cNvPr id="124" name="Google Shape;124;g34497bdfd27_0_89"/>
          <p:cNvSpPr/>
          <p:nvPr/>
        </p:nvSpPr>
        <p:spPr>
          <a:xfrm>
            <a:off x="13323965" y="11633200"/>
            <a:ext cx="8129100" cy="96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g34497bdfd27_0_89"/>
          <p:cNvSpPr/>
          <p:nvPr/>
        </p:nvSpPr>
        <p:spPr>
          <a:xfrm>
            <a:off x="13323965" y="11633200"/>
            <a:ext cx="82644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closer look at the art of taming dragons and the adventurers who take on these creatures.</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130" name="Shape 130"/>
        <p:cNvGrpSpPr/>
        <p:nvPr/>
      </p:nvGrpSpPr>
      <p:grpSpPr>
        <a:xfrm>
          <a:off x="0" y="0"/>
          <a:ext cx="0" cy="0"/>
          <a:chOff x="0" y="0"/>
          <a:chExt cx="0" cy="0"/>
        </a:xfrm>
      </p:grpSpPr>
      <p:pic>
        <p:nvPicPr>
          <p:cNvPr descr=" " id="131" name="Google Shape;131;g34497bdfd27_0_109"/>
          <p:cNvPicPr preferRelativeResize="0"/>
          <p:nvPr/>
        </p:nvPicPr>
        <p:blipFill rotWithShape="1">
          <a:blip r:embed="rId3">
            <a:alphaModFix/>
          </a:blip>
          <a:srcRect b="0" l="0" r="0" t="0"/>
          <a:stretch/>
        </p:blipFill>
        <p:spPr>
          <a:xfrm>
            <a:off x="0" y="1231900"/>
            <a:ext cx="11977597" cy="12484100"/>
          </a:xfrm>
          <a:prstGeom prst="rect">
            <a:avLst/>
          </a:prstGeom>
          <a:noFill/>
          <a:ln>
            <a:noFill/>
          </a:ln>
        </p:spPr>
      </p:pic>
      <p:pic>
        <p:nvPicPr>
          <p:cNvPr descr=" " id="132" name="Google Shape;132;g34497bdfd27_0_109"/>
          <p:cNvPicPr preferRelativeResize="0"/>
          <p:nvPr/>
        </p:nvPicPr>
        <p:blipFill rotWithShape="1">
          <a:blip r:embed="rId4">
            <a:alphaModFix/>
          </a:blip>
          <a:srcRect b="0" l="0" r="0" t="0"/>
          <a:stretch/>
        </p:blipFill>
        <p:spPr>
          <a:xfrm>
            <a:off x="11977597" y="0"/>
            <a:ext cx="12409451" cy="13716000"/>
          </a:xfrm>
          <a:prstGeom prst="rect">
            <a:avLst/>
          </a:prstGeom>
          <a:noFill/>
          <a:ln>
            <a:noFill/>
          </a:ln>
        </p:spPr>
      </p:pic>
      <p:pic>
        <p:nvPicPr>
          <p:cNvPr descr=" " id="133" name="Google Shape;133;g34497bdfd27_0_109"/>
          <p:cNvPicPr preferRelativeResize="0"/>
          <p:nvPr/>
        </p:nvPicPr>
        <p:blipFill rotWithShape="1">
          <a:blip r:embed="rId5">
            <a:alphaModFix/>
          </a:blip>
          <a:srcRect b="0" l="0" r="0" t="0"/>
          <a:stretch/>
        </p:blipFill>
        <p:spPr>
          <a:xfrm>
            <a:off x="3175397" y="1231900"/>
            <a:ext cx="8802200" cy="3136900"/>
          </a:xfrm>
          <a:prstGeom prst="rect">
            <a:avLst/>
          </a:prstGeom>
          <a:noFill/>
          <a:ln>
            <a:noFill/>
          </a:ln>
        </p:spPr>
      </p:pic>
      <p:pic>
        <p:nvPicPr>
          <p:cNvPr descr=" " id="134" name="Google Shape;134;g34497bdfd27_0_109"/>
          <p:cNvPicPr preferRelativeResize="0"/>
          <p:nvPr/>
        </p:nvPicPr>
        <p:blipFill rotWithShape="1">
          <a:blip r:embed="rId6">
            <a:alphaModFix/>
          </a:blip>
          <a:srcRect b="0" l="0" r="0" t="0"/>
          <a:stretch/>
        </p:blipFill>
        <p:spPr>
          <a:xfrm>
            <a:off x="13057232" y="3835400"/>
            <a:ext cx="4585273" cy="3022600"/>
          </a:xfrm>
          <a:prstGeom prst="rect">
            <a:avLst/>
          </a:prstGeom>
          <a:noFill/>
          <a:ln>
            <a:noFill/>
          </a:ln>
        </p:spPr>
      </p:pic>
      <p:sp>
        <p:nvSpPr>
          <p:cNvPr id="135" name="Google Shape;135;g34497bdfd27_0_109"/>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36" name="Google Shape;136;g34497bdfd27_0_109"/>
          <p:cNvPicPr preferRelativeResize="0"/>
          <p:nvPr/>
        </p:nvPicPr>
        <p:blipFill rotWithShape="1">
          <a:blip r:embed="rId7">
            <a:alphaModFix/>
          </a:blip>
          <a:srcRect b="0" l="0" r="0" t="0"/>
          <a:stretch/>
        </p:blipFill>
        <p:spPr>
          <a:xfrm>
            <a:off x="23523340" y="10820400"/>
            <a:ext cx="711289" cy="2590800"/>
          </a:xfrm>
          <a:prstGeom prst="rect">
            <a:avLst/>
          </a:prstGeom>
          <a:noFill/>
          <a:ln>
            <a:noFill/>
          </a:ln>
        </p:spPr>
      </p:pic>
      <p:pic>
        <p:nvPicPr>
          <p:cNvPr descr=" " id="137" name="Google Shape;137;g34497bdfd27_0_109"/>
          <p:cNvPicPr preferRelativeResize="0"/>
          <p:nvPr/>
        </p:nvPicPr>
        <p:blipFill rotWithShape="1">
          <a:blip r:embed="rId8">
            <a:alphaModFix/>
          </a:blip>
          <a:srcRect b="0" l="0" r="0" t="0"/>
          <a:stretch/>
        </p:blipFill>
        <p:spPr>
          <a:xfrm>
            <a:off x="914514" y="1384300"/>
            <a:ext cx="5966698" cy="4437887"/>
          </a:xfrm>
          <a:prstGeom prst="rect">
            <a:avLst/>
          </a:prstGeom>
          <a:noFill/>
          <a:ln>
            <a:noFill/>
          </a:ln>
        </p:spPr>
      </p:pic>
      <p:sp>
        <p:nvSpPr>
          <p:cNvPr id="138" name="Google Shape;138;g34497bdfd27_0_109"/>
          <p:cNvSpPr/>
          <p:nvPr/>
        </p:nvSpPr>
        <p:spPr>
          <a:xfrm>
            <a:off x="5842730" y="4699000"/>
            <a:ext cx="13603500" cy="6997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g34497bdfd27_0_109"/>
          <p:cNvSpPr/>
          <p:nvPr/>
        </p:nvSpPr>
        <p:spPr>
          <a:xfrm>
            <a:off x="5842730" y="4699000"/>
            <a:ext cx="13806600" cy="624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Fantasy is the gateway to the impossible, the land where the ordinary becomes extraordinary, and the impossible becomes possible. It is the realm of the imagination, where anything can happen and everything is possible.</a:t>
            </a:r>
            <a:endParaRPr b="0" i="0" sz="4800" u="none" cap="none" strike="noStrike">
              <a:solidFill>
                <a:schemeClr val="dk1"/>
              </a:solidFill>
              <a:latin typeface="Calibri"/>
              <a:ea typeface="Calibri"/>
              <a:cs typeface="Calibri"/>
              <a:sym typeface="Calibri"/>
            </a:endParaRPr>
          </a:p>
        </p:txBody>
      </p:sp>
      <p:sp>
        <p:nvSpPr>
          <p:cNvPr id="140" name="Google Shape;140;g34497bdfd27_0_109"/>
          <p:cNvSpPr/>
          <p:nvPr/>
        </p:nvSpPr>
        <p:spPr>
          <a:xfrm>
            <a:off x="14200375" y="11049000"/>
            <a:ext cx="53982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The Dream Weaver</a:t>
            </a:r>
            <a:endParaRPr b="0" i="0" sz="36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145" name="Shape 145"/>
        <p:cNvGrpSpPr/>
        <p:nvPr/>
      </p:nvGrpSpPr>
      <p:grpSpPr>
        <a:xfrm>
          <a:off x="0" y="0"/>
          <a:ext cx="0" cy="0"/>
          <a:chOff x="0" y="0"/>
          <a:chExt cx="0" cy="0"/>
        </a:xfrm>
      </p:grpSpPr>
      <p:pic>
        <p:nvPicPr>
          <p:cNvPr descr=" " id="146" name="Google Shape;146;g34497bdfd27_0_123"/>
          <p:cNvPicPr preferRelativeResize="0"/>
          <p:nvPr/>
        </p:nvPicPr>
        <p:blipFill rotWithShape="1">
          <a:blip r:embed="rId3">
            <a:alphaModFix/>
          </a:blip>
          <a:srcRect b="0" l="0" r="0" t="0"/>
          <a:stretch/>
        </p:blipFill>
        <p:spPr>
          <a:xfrm>
            <a:off x="0" y="1638300"/>
            <a:ext cx="24387048" cy="12077700"/>
          </a:xfrm>
          <a:prstGeom prst="rect">
            <a:avLst/>
          </a:prstGeom>
          <a:noFill/>
          <a:ln>
            <a:noFill/>
          </a:ln>
        </p:spPr>
      </p:pic>
      <p:pic>
        <p:nvPicPr>
          <p:cNvPr descr=" " id="147" name="Google Shape;147;g34497bdfd27_0_123"/>
          <p:cNvPicPr preferRelativeResize="0"/>
          <p:nvPr/>
        </p:nvPicPr>
        <p:blipFill rotWithShape="1">
          <a:blip r:embed="rId4">
            <a:alphaModFix/>
          </a:blip>
          <a:srcRect b="0" l="0" r="0" t="0"/>
          <a:stretch/>
        </p:blipFill>
        <p:spPr>
          <a:xfrm>
            <a:off x="5334667" y="876300"/>
            <a:ext cx="8192884" cy="4229100"/>
          </a:xfrm>
          <a:prstGeom prst="rect">
            <a:avLst/>
          </a:prstGeom>
          <a:noFill/>
          <a:ln>
            <a:noFill/>
          </a:ln>
        </p:spPr>
      </p:pic>
      <p:pic>
        <p:nvPicPr>
          <p:cNvPr descr=" " id="148" name="Google Shape;148;g34497bdfd27_0_123"/>
          <p:cNvPicPr preferRelativeResize="0"/>
          <p:nvPr/>
        </p:nvPicPr>
        <p:blipFill rotWithShape="1">
          <a:blip r:embed="rId5">
            <a:alphaModFix/>
          </a:blip>
          <a:srcRect b="0" l="0" r="0" t="0"/>
          <a:stretch/>
        </p:blipFill>
        <p:spPr>
          <a:xfrm>
            <a:off x="16270734" y="5727700"/>
            <a:ext cx="7049381" cy="6400800"/>
          </a:xfrm>
          <a:prstGeom prst="rect">
            <a:avLst/>
          </a:prstGeom>
          <a:noFill/>
          <a:ln>
            <a:noFill/>
          </a:ln>
        </p:spPr>
      </p:pic>
      <p:pic>
        <p:nvPicPr>
          <p:cNvPr descr=" " id="149" name="Google Shape;149;g34497bdfd27_0_123"/>
          <p:cNvPicPr preferRelativeResize="0"/>
          <p:nvPr/>
        </p:nvPicPr>
        <p:blipFill rotWithShape="1">
          <a:blip r:embed="rId6">
            <a:alphaModFix/>
          </a:blip>
          <a:srcRect b="0" l="0" r="0" t="0"/>
          <a:stretch/>
        </p:blipFill>
        <p:spPr>
          <a:xfrm>
            <a:off x="889111" y="5727700"/>
            <a:ext cx="14835454" cy="6400800"/>
          </a:xfrm>
          <a:prstGeom prst="rect">
            <a:avLst/>
          </a:prstGeom>
          <a:noFill/>
          <a:ln>
            <a:noFill/>
          </a:ln>
        </p:spPr>
      </p:pic>
      <p:sp>
        <p:nvSpPr>
          <p:cNvPr id="150" name="Google Shape;150;g34497bdfd27_0_123"/>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51" name="Google Shape;151;g34497bdfd27_0_123"/>
          <p:cNvPicPr preferRelativeResize="0"/>
          <p:nvPr/>
        </p:nvPicPr>
        <p:blipFill rotWithShape="1">
          <a:blip r:embed="rId7">
            <a:alphaModFix/>
          </a:blip>
          <a:srcRect b="0" l="0" r="0" t="0"/>
          <a:stretch/>
        </p:blipFill>
        <p:spPr>
          <a:xfrm>
            <a:off x="23523340" y="10820400"/>
            <a:ext cx="711289" cy="2590800"/>
          </a:xfrm>
          <a:prstGeom prst="rect">
            <a:avLst/>
          </a:prstGeom>
          <a:noFill/>
          <a:ln>
            <a:noFill/>
          </a:ln>
        </p:spPr>
      </p:pic>
      <p:sp>
        <p:nvSpPr>
          <p:cNvPr id="152" name="Google Shape;152;g34497bdfd27_0_123"/>
          <p:cNvSpPr/>
          <p:nvPr/>
        </p:nvSpPr>
        <p:spPr>
          <a:xfrm>
            <a:off x="1079635" y="2247900"/>
            <a:ext cx="7049400" cy="274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34497bdfd27_0_123"/>
          <p:cNvSpPr/>
          <p:nvPr/>
        </p:nvSpPr>
        <p:spPr>
          <a:xfrm>
            <a:off x="1079635" y="2247900"/>
            <a:ext cx="7049400" cy="1473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g34497bdfd27_0_123"/>
          <p:cNvSpPr/>
          <p:nvPr/>
        </p:nvSpPr>
        <p:spPr>
          <a:xfrm>
            <a:off x="1841730" y="2552700"/>
            <a:ext cx="57792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Dragon Taming </a:t>
            </a:r>
            <a:endParaRPr b="0" i="0" sz="4800" u="none" cap="none" strike="noStrike">
              <a:solidFill>
                <a:schemeClr val="dk1"/>
              </a:solidFill>
              <a:latin typeface="Calibri"/>
              <a:ea typeface="Calibri"/>
              <a:cs typeface="Calibri"/>
              <a:sym typeface="Calibri"/>
            </a:endParaRPr>
          </a:p>
        </p:txBody>
      </p:sp>
      <p:sp>
        <p:nvSpPr>
          <p:cNvPr id="155" name="Google Shape;155;g34497bdfd27_0_123"/>
          <p:cNvSpPr/>
          <p:nvPr/>
        </p:nvSpPr>
        <p:spPr>
          <a:xfrm>
            <a:off x="1079635" y="4025900"/>
            <a:ext cx="71850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guide to taming and caring for dragons in the realm of magic.</a:t>
            </a:r>
            <a:endParaRPr b="0" i="0" sz="3200" u="none" cap="none" strike="noStrike">
              <a:solidFill>
                <a:schemeClr val="dk1"/>
              </a:solidFill>
              <a:latin typeface="Calibri"/>
              <a:ea typeface="Calibri"/>
              <a:cs typeface="Calibri"/>
              <a:sym typeface="Calibri"/>
            </a:endParaRPr>
          </a:p>
        </p:txBody>
      </p:sp>
      <p:sp>
        <p:nvSpPr>
          <p:cNvPr id="156" name="Google Shape;156;g34497bdfd27_0_123"/>
          <p:cNvSpPr/>
          <p:nvPr/>
        </p:nvSpPr>
        <p:spPr>
          <a:xfrm>
            <a:off x="8675184" y="2247900"/>
            <a:ext cx="7049400" cy="274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g34497bdfd27_0_123"/>
          <p:cNvSpPr/>
          <p:nvPr/>
        </p:nvSpPr>
        <p:spPr>
          <a:xfrm>
            <a:off x="8675184" y="2247900"/>
            <a:ext cx="7049400" cy="1473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g34497bdfd27_0_123"/>
          <p:cNvSpPr/>
          <p:nvPr/>
        </p:nvSpPr>
        <p:spPr>
          <a:xfrm>
            <a:off x="9437280" y="2552700"/>
            <a:ext cx="46233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The Unicorn</a:t>
            </a:r>
            <a:endParaRPr b="0" i="0" sz="4800" u="none" cap="none" strike="noStrike">
              <a:solidFill>
                <a:schemeClr val="dk1"/>
              </a:solidFill>
              <a:latin typeface="Calibri"/>
              <a:ea typeface="Calibri"/>
              <a:cs typeface="Calibri"/>
              <a:sym typeface="Calibri"/>
            </a:endParaRPr>
          </a:p>
        </p:txBody>
      </p:sp>
      <p:sp>
        <p:nvSpPr>
          <p:cNvPr id="159" name="Google Shape;159;g34497bdfd27_0_123"/>
          <p:cNvSpPr/>
          <p:nvPr/>
        </p:nvSpPr>
        <p:spPr>
          <a:xfrm>
            <a:off x="8675184" y="4025900"/>
            <a:ext cx="71850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Tips and tricks for spotting the elusive unicorns in their natural habitat.</a:t>
            </a:r>
            <a:endParaRPr b="0" i="0" sz="3200" u="none" cap="none" strike="noStrike">
              <a:solidFill>
                <a:schemeClr val="dk1"/>
              </a:solidFill>
              <a:latin typeface="Calibri"/>
              <a:ea typeface="Calibri"/>
              <a:cs typeface="Calibri"/>
              <a:sym typeface="Calibri"/>
            </a:endParaRPr>
          </a:p>
        </p:txBody>
      </p:sp>
      <p:sp>
        <p:nvSpPr>
          <p:cNvPr id="160" name="Google Shape;160;g34497bdfd27_0_123"/>
          <p:cNvSpPr/>
          <p:nvPr/>
        </p:nvSpPr>
        <p:spPr>
          <a:xfrm>
            <a:off x="16270734" y="2247900"/>
            <a:ext cx="7049400" cy="274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g34497bdfd27_0_123"/>
          <p:cNvSpPr/>
          <p:nvPr/>
        </p:nvSpPr>
        <p:spPr>
          <a:xfrm>
            <a:off x="16270734" y="2247900"/>
            <a:ext cx="7049400" cy="1473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g34497bdfd27_0_123"/>
          <p:cNvSpPr/>
          <p:nvPr/>
        </p:nvSpPr>
        <p:spPr>
          <a:xfrm>
            <a:off x="17032829" y="2552700"/>
            <a:ext cx="57792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Dragon Taming </a:t>
            </a:r>
            <a:endParaRPr b="0" i="0" sz="4800" u="none" cap="none" strike="noStrike">
              <a:solidFill>
                <a:schemeClr val="dk1"/>
              </a:solidFill>
              <a:latin typeface="Calibri"/>
              <a:ea typeface="Calibri"/>
              <a:cs typeface="Calibri"/>
              <a:sym typeface="Calibri"/>
            </a:endParaRPr>
          </a:p>
        </p:txBody>
      </p:sp>
      <p:sp>
        <p:nvSpPr>
          <p:cNvPr id="163" name="Google Shape;163;g34497bdfd27_0_123"/>
          <p:cNvSpPr/>
          <p:nvPr/>
        </p:nvSpPr>
        <p:spPr>
          <a:xfrm>
            <a:off x="16270734" y="4025900"/>
            <a:ext cx="71850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guide to taming and caring for dragons in the realm of magic.</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168" name="Shape 168"/>
        <p:cNvGrpSpPr/>
        <p:nvPr/>
      </p:nvGrpSpPr>
      <p:grpSpPr>
        <a:xfrm>
          <a:off x="0" y="0"/>
          <a:ext cx="0" cy="0"/>
          <a:chOff x="0" y="0"/>
          <a:chExt cx="0" cy="0"/>
        </a:xfrm>
      </p:grpSpPr>
      <p:pic>
        <p:nvPicPr>
          <p:cNvPr descr=" " id="169" name="Google Shape;169;g34497bdfd27_0_145"/>
          <p:cNvPicPr preferRelativeResize="0"/>
          <p:nvPr/>
        </p:nvPicPr>
        <p:blipFill rotWithShape="1">
          <a:blip r:embed="rId3">
            <a:alphaModFix/>
          </a:blip>
          <a:srcRect b="0" l="0" r="0" t="0"/>
          <a:stretch/>
        </p:blipFill>
        <p:spPr>
          <a:xfrm>
            <a:off x="0" y="889000"/>
            <a:ext cx="24387048" cy="12827000"/>
          </a:xfrm>
          <a:prstGeom prst="rect">
            <a:avLst/>
          </a:prstGeom>
          <a:noFill/>
          <a:ln>
            <a:noFill/>
          </a:ln>
        </p:spPr>
      </p:pic>
      <p:pic>
        <p:nvPicPr>
          <p:cNvPr descr=" " id="170" name="Google Shape;170;g34497bdfd27_0_145"/>
          <p:cNvPicPr preferRelativeResize="0"/>
          <p:nvPr/>
        </p:nvPicPr>
        <p:blipFill rotWithShape="1">
          <a:blip r:embed="rId4">
            <a:alphaModFix/>
          </a:blip>
          <a:srcRect b="0" l="0" r="0" t="0"/>
          <a:stretch/>
        </p:blipFill>
        <p:spPr>
          <a:xfrm>
            <a:off x="5156845" y="889000"/>
            <a:ext cx="6325391" cy="3797300"/>
          </a:xfrm>
          <a:prstGeom prst="rect">
            <a:avLst/>
          </a:prstGeom>
          <a:noFill/>
          <a:ln>
            <a:noFill/>
          </a:ln>
        </p:spPr>
      </p:pic>
      <p:sp>
        <p:nvSpPr>
          <p:cNvPr id="171" name="Google Shape;171;g34497bdfd27_0_145"/>
          <p:cNvSpPr/>
          <p:nvPr/>
        </p:nvSpPr>
        <p:spPr>
          <a:xfrm>
            <a:off x="1587698" y="1397000"/>
            <a:ext cx="215631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The Magic of Dragons: A Research</a:t>
            </a:r>
            <a:endParaRPr b="0" i="0" sz="8000" u="none" cap="none" strike="noStrike">
              <a:solidFill>
                <a:schemeClr val="dk1"/>
              </a:solidFill>
              <a:latin typeface="Calibri"/>
              <a:ea typeface="Calibri"/>
              <a:cs typeface="Calibri"/>
              <a:sym typeface="Calibri"/>
            </a:endParaRPr>
          </a:p>
        </p:txBody>
      </p:sp>
      <p:sp>
        <p:nvSpPr>
          <p:cNvPr id="172" name="Google Shape;172;g34497bdfd27_0_145"/>
          <p:cNvSpPr/>
          <p:nvPr/>
        </p:nvSpPr>
        <p:spPr>
          <a:xfrm>
            <a:off x="14200375" y="4406900"/>
            <a:ext cx="8205300" cy="820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34497bdfd27_0_145"/>
          <p:cNvSpPr/>
          <p:nvPr/>
        </p:nvSpPr>
        <p:spPr>
          <a:xfrm>
            <a:off x="14200375" y="4406900"/>
            <a:ext cx="8205300" cy="8204100"/>
          </a:xfrm>
          <a:prstGeom prst="ellipse">
            <a:avLst/>
          </a:prstGeom>
          <a:solidFill>
            <a:srgbClr val="4C4C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g34497bdfd27_0_145"/>
          <p:cNvSpPr/>
          <p:nvPr/>
        </p:nvSpPr>
        <p:spPr>
          <a:xfrm>
            <a:off x="15229203" y="6299200"/>
            <a:ext cx="6160200" cy="6159600"/>
          </a:xfrm>
          <a:prstGeom prst="ellipse">
            <a:avLst/>
          </a:prstGeom>
          <a:solidFill>
            <a:srgbClr val="CBCC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g34497bdfd27_0_145"/>
          <p:cNvSpPr/>
          <p:nvPr/>
        </p:nvSpPr>
        <p:spPr>
          <a:xfrm>
            <a:off x="16258032" y="8178800"/>
            <a:ext cx="4089900" cy="4089300"/>
          </a:xfrm>
          <a:prstGeom prst="ellipse">
            <a:avLst/>
          </a:prstGeom>
          <a:solidFill>
            <a:srgbClr val="B6B7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g34497bdfd27_0_145"/>
          <p:cNvSpPr/>
          <p:nvPr/>
        </p:nvSpPr>
        <p:spPr>
          <a:xfrm>
            <a:off x="17426578" y="4876800"/>
            <a:ext cx="1727400" cy="1066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6B79C"/>
              </a:buClr>
              <a:buSzPts val="4800"/>
              <a:buFont typeface="Slackey"/>
              <a:buNone/>
            </a:pPr>
            <a:r>
              <a:rPr b="0" i="0" lang="en-US" sz="4800" u="none" cap="none" strike="noStrike">
                <a:solidFill>
                  <a:srgbClr val="B6B79C"/>
                </a:solidFill>
                <a:latin typeface="Slackey"/>
                <a:ea typeface="Slackey"/>
                <a:cs typeface="Slackey"/>
                <a:sym typeface="Slackey"/>
              </a:rPr>
              <a:t>6.7M</a:t>
            </a:r>
            <a:endParaRPr b="0" i="0" sz="4800" u="none" cap="none" strike="noStrike">
              <a:solidFill>
                <a:schemeClr val="dk1"/>
              </a:solidFill>
              <a:latin typeface="Calibri"/>
              <a:ea typeface="Calibri"/>
              <a:cs typeface="Calibri"/>
              <a:sym typeface="Calibri"/>
            </a:endParaRPr>
          </a:p>
        </p:txBody>
      </p:sp>
      <p:sp>
        <p:nvSpPr>
          <p:cNvPr id="177" name="Google Shape;177;g34497bdfd27_0_145"/>
          <p:cNvSpPr/>
          <p:nvPr/>
        </p:nvSpPr>
        <p:spPr>
          <a:xfrm>
            <a:off x="17426578" y="9690100"/>
            <a:ext cx="1752900" cy="1066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72727"/>
              </a:buClr>
              <a:buSzPts val="4800"/>
              <a:buFont typeface="Slackey"/>
              <a:buNone/>
            </a:pPr>
            <a:r>
              <a:rPr b="0" i="0" lang="en-US" sz="4800" u="none" cap="none" strike="noStrike">
                <a:solidFill>
                  <a:srgbClr val="272727"/>
                </a:solidFill>
                <a:latin typeface="Slackey"/>
                <a:ea typeface="Slackey"/>
                <a:cs typeface="Slackey"/>
                <a:sym typeface="Slackey"/>
              </a:rPr>
              <a:t>2.3M</a:t>
            </a:r>
            <a:endParaRPr b="0" i="0" sz="4800" u="none" cap="none" strike="noStrike">
              <a:solidFill>
                <a:schemeClr val="dk1"/>
              </a:solidFill>
              <a:latin typeface="Calibri"/>
              <a:ea typeface="Calibri"/>
              <a:cs typeface="Calibri"/>
              <a:sym typeface="Calibri"/>
            </a:endParaRPr>
          </a:p>
        </p:txBody>
      </p:sp>
      <p:sp>
        <p:nvSpPr>
          <p:cNvPr id="178" name="Google Shape;178;g34497bdfd27_0_145"/>
          <p:cNvSpPr/>
          <p:nvPr/>
        </p:nvSpPr>
        <p:spPr>
          <a:xfrm>
            <a:off x="17413876" y="6756400"/>
            <a:ext cx="1778100" cy="1066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72727"/>
              </a:buClr>
              <a:buSzPts val="4800"/>
              <a:buFont typeface="Slackey"/>
              <a:buNone/>
            </a:pPr>
            <a:r>
              <a:rPr b="0" i="0" lang="en-US" sz="4800" u="none" cap="none" strike="noStrike">
                <a:solidFill>
                  <a:srgbClr val="272727"/>
                </a:solidFill>
                <a:latin typeface="Slackey"/>
                <a:ea typeface="Slackey"/>
                <a:cs typeface="Slackey"/>
                <a:sym typeface="Slackey"/>
              </a:rPr>
              <a:t>4.4M</a:t>
            </a:r>
            <a:endParaRPr b="0" i="0" sz="4800" u="none" cap="none" strike="noStrike">
              <a:solidFill>
                <a:schemeClr val="dk1"/>
              </a:solidFill>
              <a:latin typeface="Calibri"/>
              <a:ea typeface="Calibri"/>
              <a:cs typeface="Calibri"/>
              <a:sym typeface="Calibri"/>
            </a:endParaRPr>
          </a:p>
        </p:txBody>
      </p:sp>
      <p:sp>
        <p:nvSpPr>
          <p:cNvPr id="179" name="Google Shape;179;g34497bdfd27_0_145"/>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80" name="Google Shape;180;g34497bdfd27_0_145"/>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181" name="Google Shape;181;g34497bdfd27_0_145"/>
          <p:cNvSpPr/>
          <p:nvPr/>
        </p:nvSpPr>
        <p:spPr>
          <a:xfrm>
            <a:off x="3734267" y="3594100"/>
            <a:ext cx="8459400" cy="238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82" name="Google Shape;182;g34497bdfd27_0_145"/>
          <p:cNvPicPr preferRelativeResize="0"/>
          <p:nvPr/>
        </p:nvPicPr>
        <p:blipFill rotWithShape="1">
          <a:blip r:embed="rId6">
            <a:alphaModFix/>
          </a:blip>
          <a:srcRect b="0" l="0" r="0" t="0"/>
          <a:stretch/>
        </p:blipFill>
        <p:spPr>
          <a:xfrm>
            <a:off x="3734267" y="3594100"/>
            <a:ext cx="1613102" cy="1117600"/>
          </a:xfrm>
          <a:prstGeom prst="rect">
            <a:avLst/>
          </a:prstGeom>
          <a:noFill/>
          <a:ln>
            <a:noFill/>
          </a:ln>
        </p:spPr>
      </p:pic>
      <p:sp>
        <p:nvSpPr>
          <p:cNvPr id="183" name="Google Shape;183;g34497bdfd27_0_145"/>
          <p:cNvSpPr/>
          <p:nvPr/>
        </p:nvSpPr>
        <p:spPr>
          <a:xfrm>
            <a:off x="3734267" y="5016500"/>
            <a:ext cx="8459400" cy="96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g34497bdfd27_0_145"/>
          <p:cNvSpPr/>
          <p:nvPr/>
        </p:nvSpPr>
        <p:spPr>
          <a:xfrm>
            <a:off x="3734267" y="5016500"/>
            <a:ext cx="85947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Art of Archery": Discover the intricacies of the Art of Archery .</a:t>
            </a:r>
            <a:endParaRPr b="0" i="0" sz="3200" u="none" cap="none" strike="noStrike">
              <a:solidFill>
                <a:schemeClr val="dk1"/>
              </a:solidFill>
              <a:latin typeface="Calibri"/>
              <a:ea typeface="Calibri"/>
              <a:cs typeface="Calibri"/>
              <a:sym typeface="Calibri"/>
            </a:endParaRPr>
          </a:p>
        </p:txBody>
      </p:sp>
      <p:sp>
        <p:nvSpPr>
          <p:cNvPr id="185" name="Google Shape;185;g34497bdfd27_0_145"/>
          <p:cNvSpPr/>
          <p:nvPr/>
        </p:nvSpPr>
        <p:spPr>
          <a:xfrm>
            <a:off x="3734267" y="6946900"/>
            <a:ext cx="8459400" cy="238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86" name="Google Shape;186;g34497bdfd27_0_145"/>
          <p:cNvPicPr preferRelativeResize="0"/>
          <p:nvPr/>
        </p:nvPicPr>
        <p:blipFill rotWithShape="1">
          <a:blip r:embed="rId7">
            <a:alphaModFix/>
          </a:blip>
          <a:srcRect b="0" l="0" r="0" t="0"/>
          <a:stretch/>
        </p:blipFill>
        <p:spPr>
          <a:xfrm>
            <a:off x="3734267" y="6946900"/>
            <a:ext cx="1193949" cy="1117600"/>
          </a:xfrm>
          <a:prstGeom prst="rect">
            <a:avLst/>
          </a:prstGeom>
          <a:noFill/>
          <a:ln>
            <a:noFill/>
          </a:ln>
        </p:spPr>
      </p:pic>
      <p:sp>
        <p:nvSpPr>
          <p:cNvPr id="187" name="Google Shape;187;g34497bdfd27_0_145"/>
          <p:cNvSpPr/>
          <p:nvPr/>
        </p:nvSpPr>
        <p:spPr>
          <a:xfrm>
            <a:off x="3734267" y="8369300"/>
            <a:ext cx="8459400" cy="96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g34497bdfd27_0_145"/>
          <p:cNvSpPr/>
          <p:nvPr/>
        </p:nvSpPr>
        <p:spPr>
          <a:xfrm>
            <a:off x="3734267" y="8369300"/>
            <a:ext cx="85947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Music of the Elves": Immerse yourself in the enchanting music of the elves.</a:t>
            </a:r>
            <a:endParaRPr b="0" i="0" sz="3200" u="none" cap="none" strike="noStrike">
              <a:solidFill>
                <a:schemeClr val="dk1"/>
              </a:solidFill>
              <a:latin typeface="Calibri"/>
              <a:ea typeface="Calibri"/>
              <a:cs typeface="Calibri"/>
              <a:sym typeface="Calibri"/>
            </a:endParaRPr>
          </a:p>
        </p:txBody>
      </p:sp>
      <p:sp>
        <p:nvSpPr>
          <p:cNvPr id="189" name="Google Shape;189;g34497bdfd27_0_145"/>
          <p:cNvSpPr/>
          <p:nvPr/>
        </p:nvSpPr>
        <p:spPr>
          <a:xfrm>
            <a:off x="3734267" y="10299700"/>
            <a:ext cx="8459400" cy="238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190" name="Google Shape;190;g34497bdfd27_0_145"/>
          <p:cNvPicPr preferRelativeResize="0"/>
          <p:nvPr/>
        </p:nvPicPr>
        <p:blipFill rotWithShape="1">
          <a:blip r:embed="rId8">
            <a:alphaModFix/>
          </a:blip>
          <a:srcRect b="0" l="0" r="0" t="0"/>
          <a:stretch/>
        </p:blipFill>
        <p:spPr>
          <a:xfrm>
            <a:off x="3734267" y="10299700"/>
            <a:ext cx="1130441" cy="1117600"/>
          </a:xfrm>
          <a:prstGeom prst="rect">
            <a:avLst/>
          </a:prstGeom>
          <a:noFill/>
          <a:ln>
            <a:noFill/>
          </a:ln>
        </p:spPr>
      </p:pic>
      <p:sp>
        <p:nvSpPr>
          <p:cNvPr id="191" name="Google Shape;191;g34497bdfd27_0_145"/>
          <p:cNvSpPr/>
          <p:nvPr/>
        </p:nvSpPr>
        <p:spPr>
          <a:xfrm>
            <a:off x="3734267" y="11722100"/>
            <a:ext cx="8459400" cy="96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g34497bdfd27_0_145"/>
          <p:cNvSpPr/>
          <p:nvPr/>
        </p:nvSpPr>
        <p:spPr>
          <a:xfrm>
            <a:off x="3734267" y="11722100"/>
            <a:ext cx="85947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Life of an Elf": Learn about the customs and daily life of the elves.</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197" name="Shape 197"/>
        <p:cNvGrpSpPr/>
        <p:nvPr/>
      </p:nvGrpSpPr>
      <p:grpSpPr>
        <a:xfrm>
          <a:off x="0" y="0"/>
          <a:ext cx="0" cy="0"/>
          <a:chOff x="0" y="0"/>
          <a:chExt cx="0" cy="0"/>
        </a:xfrm>
      </p:grpSpPr>
      <p:pic>
        <p:nvPicPr>
          <p:cNvPr descr=" " id="198" name="Google Shape;198;g34497bdfd27_0_173"/>
          <p:cNvPicPr preferRelativeResize="0"/>
          <p:nvPr/>
        </p:nvPicPr>
        <p:blipFill rotWithShape="1">
          <a:blip r:embed="rId3">
            <a:alphaModFix/>
          </a:blip>
          <a:srcRect b="0" l="0" r="0" t="0"/>
          <a:stretch/>
        </p:blipFill>
        <p:spPr>
          <a:xfrm>
            <a:off x="0" y="1638300"/>
            <a:ext cx="24387048" cy="12077700"/>
          </a:xfrm>
          <a:prstGeom prst="rect">
            <a:avLst/>
          </a:prstGeom>
          <a:noFill/>
          <a:ln>
            <a:noFill/>
          </a:ln>
        </p:spPr>
      </p:pic>
      <p:pic>
        <p:nvPicPr>
          <p:cNvPr descr=" " id="199" name="Google Shape;199;g34497bdfd27_0_173"/>
          <p:cNvPicPr preferRelativeResize="0"/>
          <p:nvPr/>
        </p:nvPicPr>
        <p:blipFill rotWithShape="1">
          <a:blip r:embed="rId4">
            <a:alphaModFix/>
          </a:blip>
          <a:srcRect b="0" l="0" r="0" t="0"/>
          <a:stretch/>
        </p:blipFill>
        <p:spPr>
          <a:xfrm>
            <a:off x="5334667" y="876300"/>
            <a:ext cx="8192884" cy="4229100"/>
          </a:xfrm>
          <a:prstGeom prst="rect">
            <a:avLst/>
          </a:prstGeom>
          <a:noFill/>
          <a:ln>
            <a:noFill/>
          </a:ln>
        </p:spPr>
      </p:pic>
      <p:sp>
        <p:nvSpPr>
          <p:cNvPr id="200" name="Google Shape;200;g34497bdfd27_0_173"/>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201" name="Google Shape;201;g34497bdfd27_0_173"/>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202" name="Google Shape;202;g34497bdfd27_0_173"/>
          <p:cNvSpPr/>
          <p:nvPr/>
        </p:nvSpPr>
        <p:spPr>
          <a:xfrm>
            <a:off x="9557945" y="1244600"/>
            <a:ext cx="76929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Pricing Plan</a:t>
            </a:r>
            <a:endParaRPr b="0" i="0" sz="8000" u="none" cap="none" strike="noStrike">
              <a:solidFill>
                <a:schemeClr val="dk1"/>
              </a:solidFill>
              <a:latin typeface="Calibri"/>
              <a:ea typeface="Calibri"/>
              <a:cs typeface="Calibri"/>
              <a:sym typeface="Calibri"/>
            </a:endParaRPr>
          </a:p>
        </p:txBody>
      </p:sp>
      <p:sp>
        <p:nvSpPr>
          <p:cNvPr id="203" name="Google Shape;203;g34497bdfd27_0_173"/>
          <p:cNvSpPr/>
          <p:nvPr/>
        </p:nvSpPr>
        <p:spPr>
          <a:xfrm>
            <a:off x="1778222" y="3632200"/>
            <a:ext cx="20843400" cy="8483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g34497bdfd27_0_173"/>
          <p:cNvSpPr/>
          <p:nvPr/>
        </p:nvSpPr>
        <p:spPr>
          <a:xfrm>
            <a:off x="1778222" y="3632200"/>
            <a:ext cx="6439800" cy="84837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205" name="Google Shape;205;g34497bdfd27_0_173"/>
          <p:cNvPicPr preferRelativeResize="0"/>
          <p:nvPr/>
        </p:nvPicPr>
        <p:blipFill rotWithShape="1">
          <a:blip r:embed="rId6">
            <a:alphaModFix/>
          </a:blip>
          <a:srcRect b="0" l="0" r="0" t="0"/>
          <a:stretch/>
        </p:blipFill>
        <p:spPr>
          <a:xfrm>
            <a:off x="4189353" y="4089400"/>
            <a:ext cx="1617440" cy="1625600"/>
          </a:xfrm>
          <a:prstGeom prst="rect">
            <a:avLst/>
          </a:prstGeom>
          <a:noFill/>
          <a:ln>
            <a:noFill/>
          </a:ln>
        </p:spPr>
      </p:pic>
      <p:sp>
        <p:nvSpPr>
          <p:cNvPr id="206" name="Google Shape;206;g34497bdfd27_0_173"/>
          <p:cNvSpPr/>
          <p:nvPr/>
        </p:nvSpPr>
        <p:spPr>
          <a:xfrm>
            <a:off x="3886686" y="6019800"/>
            <a:ext cx="22227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4C4C35"/>
              </a:buClr>
              <a:buSzPts val="4800"/>
              <a:buFont typeface="Slackey"/>
              <a:buNone/>
            </a:pPr>
            <a:r>
              <a:rPr b="0" i="0" lang="en-US" sz="4800" u="none" cap="none" strike="noStrike">
                <a:solidFill>
                  <a:srgbClr val="4C4C35"/>
                </a:solidFill>
                <a:latin typeface="Slackey"/>
                <a:ea typeface="Slackey"/>
                <a:cs typeface="Slackey"/>
                <a:sym typeface="Slackey"/>
              </a:rPr>
              <a:t>Basic</a:t>
            </a:r>
            <a:endParaRPr b="0" i="0" sz="4800" u="none" cap="none" strike="noStrike">
              <a:solidFill>
                <a:schemeClr val="dk1"/>
              </a:solidFill>
              <a:latin typeface="Calibri"/>
              <a:ea typeface="Calibri"/>
              <a:cs typeface="Calibri"/>
              <a:sym typeface="Calibri"/>
            </a:endParaRPr>
          </a:p>
        </p:txBody>
      </p:sp>
      <p:sp>
        <p:nvSpPr>
          <p:cNvPr id="207" name="Google Shape;207;g34497bdfd27_0_173"/>
          <p:cNvSpPr/>
          <p:nvPr/>
        </p:nvSpPr>
        <p:spPr>
          <a:xfrm>
            <a:off x="2235479" y="7188200"/>
            <a:ext cx="5660700" cy="34374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Access to the entry-level dungeons.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A limited number of quests and battles per month.</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Ability to form a small party with fellow adventurers.</a:t>
            </a:r>
            <a:endParaRPr b="0" i="0" sz="3200" u="none" cap="none" strike="noStrike">
              <a:solidFill>
                <a:schemeClr val="dk1"/>
              </a:solidFill>
              <a:latin typeface="Calibri"/>
              <a:ea typeface="Calibri"/>
              <a:cs typeface="Calibri"/>
              <a:sym typeface="Calibri"/>
            </a:endParaRPr>
          </a:p>
        </p:txBody>
      </p:sp>
      <p:sp>
        <p:nvSpPr>
          <p:cNvPr id="208" name="Google Shape;208;g34497bdfd27_0_173"/>
          <p:cNvSpPr/>
          <p:nvPr/>
        </p:nvSpPr>
        <p:spPr>
          <a:xfrm>
            <a:off x="3042030" y="10795000"/>
            <a:ext cx="39120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$10/month</a:t>
            </a:r>
            <a:endParaRPr b="0" i="0" sz="4800" u="none" cap="none" strike="noStrike">
              <a:solidFill>
                <a:schemeClr val="dk1"/>
              </a:solidFill>
              <a:latin typeface="Calibri"/>
              <a:ea typeface="Calibri"/>
              <a:cs typeface="Calibri"/>
              <a:sym typeface="Calibri"/>
            </a:endParaRPr>
          </a:p>
        </p:txBody>
      </p:sp>
      <p:sp>
        <p:nvSpPr>
          <p:cNvPr id="209" name="Google Shape;209;g34497bdfd27_0_173"/>
          <p:cNvSpPr/>
          <p:nvPr/>
        </p:nvSpPr>
        <p:spPr>
          <a:xfrm>
            <a:off x="8980022" y="3632200"/>
            <a:ext cx="6439800" cy="84837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210" name="Google Shape;210;g34497bdfd27_0_173"/>
          <p:cNvPicPr preferRelativeResize="0"/>
          <p:nvPr/>
        </p:nvPicPr>
        <p:blipFill rotWithShape="1">
          <a:blip r:embed="rId7">
            <a:alphaModFix/>
          </a:blip>
          <a:srcRect b="0" l="0" r="0" t="0"/>
          <a:stretch/>
        </p:blipFill>
        <p:spPr>
          <a:xfrm>
            <a:off x="11270541" y="4089400"/>
            <a:ext cx="1858668" cy="1625600"/>
          </a:xfrm>
          <a:prstGeom prst="rect">
            <a:avLst/>
          </a:prstGeom>
          <a:noFill/>
          <a:ln>
            <a:noFill/>
          </a:ln>
        </p:spPr>
      </p:pic>
      <p:sp>
        <p:nvSpPr>
          <p:cNvPr id="211" name="Google Shape;211;g34497bdfd27_0_173"/>
          <p:cNvSpPr/>
          <p:nvPr/>
        </p:nvSpPr>
        <p:spPr>
          <a:xfrm>
            <a:off x="11342518" y="6019800"/>
            <a:ext cx="17148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4C4C35"/>
              </a:buClr>
              <a:buSzPts val="4800"/>
              <a:buFont typeface="Slackey"/>
              <a:buNone/>
            </a:pPr>
            <a:r>
              <a:rPr b="0" i="0" lang="en-US" sz="4800" u="none" cap="none" strike="noStrike">
                <a:solidFill>
                  <a:srgbClr val="4C4C35"/>
                </a:solidFill>
                <a:latin typeface="Slackey"/>
                <a:ea typeface="Slackey"/>
                <a:cs typeface="Slackey"/>
                <a:sym typeface="Slackey"/>
              </a:rPr>
              <a:t>Elite</a:t>
            </a:r>
            <a:endParaRPr b="0" i="0" sz="4800" u="none" cap="none" strike="noStrike">
              <a:solidFill>
                <a:schemeClr val="dk1"/>
              </a:solidFill>
              <a:latin typeface="Calibri"/>
              <a:ea typeface="Calibri"/>
              <a:cs typeface="Calibri"/>
              <a:sym typeface="Calibri"/>
            </a:endParaRPr>
          </a:p>
        </p:txBody>
      </p:sp>
      <p:sp>
        <p:nvSpPr>
          <p:cNvPr id="212" name="Google Shape;212;g34497bdfd27_0_173"/>
          <p:cNvSpPr/>
          <p:nvPr/>
        </p:nvSpPr>
        <p:spPr>
          <a:xfrm>
            <a:off x="9437280" y="7188200"/>
            <a:ext cx="5660700" cy="34374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Access to the intermediate and advanced dungeons.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A greater number of quests and battles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Ability to form larger parties with adventurers.</a:t>
            </a:r>
            <a:endParaRPr b="0" i="0" sz="3200" u="none" cap="none" strike="noStrike">
              <a:solidFill>
                <a:schemeClr val="dk1"/>
              </a:solidFill>
              <a:latin typeface="Calibri"/>
              <a:ea typeface="Calibri"/>
              <a:cs typeface="Calibri"/>
              <a:sym typeface="Calibri"/>
            </a:endParaRPr>
          </a:p>
        </p:txBody>
      </p:sp>
      <p:sp>
        <p:nvSpPr>
          <p:cNvPr id="213" name="Google Shape;213;g34497bdfd27_0_173"/>
          <p:cNvSpPr/>
          <p:nvPr/>
        </p:nvSpPr>
        <p:spPr>
          <a:xfrm>
            <a:off x="10161270" y="10795000"/>
            <a:ext cx="40773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$50/month</a:t>
            </a:r>
            <a:endParaRPr b="0" i="0" sz="4800" u="none" cap="none" strike="noStrike">
              <a:solidFill>
                <a:schemeClr val="dk1"/>
              </a:solidFill>
              <a:latin typeface="Calibri"/>
              <a:ea typeface="Calibri"/>
              <a:cs typeface="Calibri"/>
              <a:sym typeface="Calibri"/>
            </a:endParaRPr>
          </a:p>
        </p:txBody>
      </p:sp>
      <p:sp>
        <p:nvSpPr>
          <p:cNvPr id="214" name="Google Shape;214;g34497bdfd27_0_173"/>
          <p:cNvSpPr/>
          <p:nvPr/>
        </p:nvSpPr>
        <p:spPr>
          <a:xfrm>
            <a:off x="16181822" y="3632200"/>
            <a:ext cx="6439800" cy="84837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215" name="Google Shape;215;g34497bdfd27_0_173"/>
          <p:cNvPicPr preferRelativeResize="0"/>
          <p:nvPr/>
        </p:nvPicPr>
        <p:blipFill rotWithShape="1">
          <a:blip r:embed="rId8">
            <a:alphaModFix/>
          </a:blip>
          <a:srcRect b="0" l="0" r="0" t="0"/>
          <a:stretch/>
        </p:blipFill>
        <p:spPr>
          <a:xfrm>
            <a:off x="18488581" y="4089400"/>
            <a:ext cx="1826188" cy="1625600"/>
          </a:xfrm>
          <a:prstGeom prst="rect">
            <a:avLst/>
          </a:prstGeom>
          <a:noFill/>
          <a:ln>
            <a:noFill/>
          </a:ln>
        </p:spPr>
      </p:pic>
      <p:sp>
        <p:nvSpPr>
          <p:cNvPr id="216" name="Google Shape;216;g34497bdfd27_0_173"/>
          <p:cNvSpPr/>
          <p:nvPr/>
        </p:nvSpPr>
        <p:spPr>
          <a:xfrm>
            <a:off x="17337667" y="6019800"/>
            <a:ext cx="41280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4C4C35"/>
              </a:buClr>
              <a:buSzPts val="4800"/>
              <a:buFont typeface="Slackey"/>
              <a:buNone/>
            </a:pPr>
            <a:r>
              <a:rPr b="0" i="0" lang="en-US" sz="4800" u="none" cap="none" strike="noStrike">
                <a:solidFill>
                  <a:srgbClr val="4C4C35"/>
                </a:solidFill>
                <a:latin typeface="Slackey"/>
                <a:ea typeface="Slackey"/>
                <a:cs typeface="Slackey"/>
                <a:sym typeface="Slackey"/>
              </a:rPr>
              <a:t>Legendary</a:t>
            </a:r>
            <a:endParaRPr b="0" i="0" sz="4800" u="none" cap="none" strike="noStrike">
              <a:solidFill>
                <a:schemeClr val="dk1"/>
              </a:solidFill>
              <a:latin typeface="Calibri"/>
              <a:ea typeface="Calibri"/>
              <a:cs typeface="Calibri"/>
              <a:sym typeface="Calibri"/>
            </a:endParaRPr>
          </a:p>
        </p:txBody>
      </p:sp>
      <p:sp>
        <p:nvSpPr>
          <p:cNvPr id="217" name="Google Shape;217;g34497bdfd27_0_173"/>
          <p:cNvSpPr/>
          <p:nvPr/>
        </p:nvSpPr>
        <p:spPr>
          <a:xfrm>
            <a:off x="16639080" y="7188200"/>
            <a:ext cx="5660700" cy="34374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Access to the most challenging dungeons.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Unlimited quests and battles per month.</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The ability to form the largest parties.</a:t>
            </a:r>
            <a:endParaRPr b="0" i="0" sz="3200" u="none" cap="none" strike="noStrike">
              <a:solidFill>
                <a:schemeClr val="dk1"/>
              </a:solidFill>
              <a:latin typeface="Calibri"/>
              <a:ea typeface="Calibri"/>
              <a:cs typeface="Calibri"/>
              <a:sym typeface="Calibri"/>
            </a:endParaRPr>
          </a:p>
        </p:txBody>
      </p:sp>
      <p:sp>
        <p:nvSpPr>
          <p:cNvPr id="218" name="Google Shape;218;g34497bdfd27_0_173"/>
          <p:cNvSpPr/>
          <p:nvPr/>
        </p:nvSpPr>
        <p:spPr>
          <a:xfrm>
            <a:off x="17223353" y="10795000"/>
            <a:ext cx="43566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$100/month</a:t>
            </a:r>
            <a:endParaRPr b="0" i="0" sz="4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223" name="Shape 223"/>
        <p:cNvGrpSpPr/>
        <p:nvPr/>
      </p:nvGrpSpPr>
      <p:grpSpPr>
        <a:xfrm>
          <a:off x="0" y="0"/>
          <a:ext cx="0" cy="0"/>
          <a:chOff x="0" y="0"/>
          <a:chExt cx="0" cy="0"/>
        </a:xfrm>
      </p:grpSpPr>
      <p:pic>
        <p:nvPicPr>
          <p:cNvPr descr=" " id="224" name="Google Shape;224;g34497bdfd27_0_198"/>
          <p:cNvPicPr preferRelativeResize="0"/>
          <p:nvPr/>
        </p:nvPicPr>
        <p:blipFill rotWithShape="1">
          <a:blip r:embed="rId3">
            <a:alphaModFix/>
          </a:blip>
          <a:srcRect b="0" l="0" r="0" t="0"/>
          <a:stretch/>
        </p:blipFill>
        <p:spPr>
          <a:xfrm>
            <a:off x="0" y="3327400"/>
            <a:ext cx="24387048" cy="10388600"/>
          </a:xfrm>
          <a:prstGeom prst="rect">
            <a:avLst/>
          </a:prstGeom>
          <a:noFill/>
          <a:ln>
            <a:noFill/>
          </a:ln>
        </p:spPr>
      </p:pic>
      <p:pic>
        <p:nvPicPr>
          <p:cNvPr descr=" " id="225" name="Google Shape;225;g34497bdfd27_0_198"/>
          <p:cNvPicPr preferRelativeResize="0"/>
          <p:nvPr/>
        </p:nvPicPr>
        <p:blipFill rotWithShape="1">
          <a:blip r:embed="rId4">
            <a:alphaModFix/>
          </a:blip>
          <a:srcRect b="0" l="0" r="0" t="0"/>
          <a:stretch/>
        </p:blipFill>
        <p:spPr>
          <a:xfrm>
            <a:off x="3645356" y="762000"/>
            <a:ext cx="8548168" cy="2565400"/>
          </a:xfrm>
          <a:prstGeom prst="rect">
            <a:avLst/>
          </a:prstGeom>
          <a:noFill/>
          <a:ln>
            <a:noFill/>
          </a:ln>
        </p:spPr>
      </p:pic>
      <p:sp>
        <p:nvSpPr>
          <p:cNvPr id="226" name="Google Shape;226;g34497bdfd27_0_198"/>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227" name="Google Shape;227;g34497bdfd27_0_198"/>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pic>
        <p:nvPicPr>
          <p:cNvPr descr=" " id="228" name="Google Shape;228;g34497bdfd27_0_198"/>
          <p:cNvPicPr preferRelativeResize="0"/>
          <p:nvPr/>
        </p:nvPicPr>
        <p:blipFill rotWithShape="1">
          <a:blip r:embed="rId6">
            <a:alphaModFix/>
          </a:blip>
          <a:srcRect b="0" l="0" r="0" t="0"/>
          <a:stretch/>
        </p:blipFill>
        <p:spPr>
          <a:xfrm>
            <a:off x="381048" y="2146300"/>
            <a:ext cx="23637654" cy="9144000"/>
          </a:xfrm>
          <a:prstGeom prst="rect">
            <a:avLst/>
          </a:prstGeom>
          <a:noFill/>
          <a:ln>
            <a:noFill/>
          </a:ln>
        </p:spPr>
      </p:pic>
      <p:sp>
        <p:nvSpPr>
          <p:cNvPr id="229" name="Google Shape;229;g34497bdfd27_0_198"/>
          <p:cNvSpPr/>
          <p:nvPr/>
        </p:nvSpPr>
        <p:spPr>
          <a:xfrm>
            <a:off x="381048" y="3505200"/>
            <a:ext cx="5347500" cy="77850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g34497bdfd27_0_198"/>
          <p:cNvSpPr/>
          <p:nvPr/>
        </p:nvSpPr>
        <p:spPr>
          <a:xfrm>
            <a:off x="685886" y="4914900"/>
            <a:ext cx="4737600" cy="607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34497bdfd27_0_198"/>
          <p:cNvSpPr/>
          <p:nvPr/>
        </p:nvSpPr>
        <p:spPr>
          <a:xfrm>
            <a:off x="685886" y="49149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34497bdfd27_0_198"/>
          <p:cNvSpPr/>
          <p:nvPr/>
        </p:nvSpPr>
        <p:spPr>
          <a:xfrm>
            <a:off x="685886" y="49149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g34497bdfd27_0_198"/>
          <p:cNvSpPr/>
          <p:nvPr/>
        </p:nvSpPr>
        <p:spPr>
          <a:xfrm>
            <a:off x="609676" y="4914900"/>
            <a:ext cx="4890000" cy="800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Eclipse</a:t>
            </a:r>
            <a:endParaRPr b="0" i="0" sz="3600" u="none" cap="none" strike="noStrike">
              <a:solidFill>
                <a:schemeClr val="dk1"/>
              </a:solidFill>
              <a:latin typeface="Calibri"/>
              <a:ea typeface="Calibri"/>
              <a:cs typeface="Calibri"/>
              <a:sym typeface="Calibri"/>
            </a:endParaRPr>
          </a:p>
        </p:txBody>
      </p:sp>
      <p:sp>
        <p:nvSpPr>
          <p:cNvPr id="234" name="Google Shape;234;g34497bdfd27_0_198"/>
          <p:cNvSpPr/>
          <p:nvPr/>
        </p:nvSpPr>
        <p:spPr>
          <a:xfrm>
            <a:off x="618144" y="5765800"/>
            <a:ext cx="4873200" cy="110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Rare event causes unpredictable magic.</a:t>
            </a:r>
            <a:endParaRPr b="0" i="0" sz="3200" u="none" cap="none" strike="noStrike">
              <a:solidFill>
                <a:schemeClr val="dk1"/>
              </a:solidFill>
              <a:latin typeface="Calibri"/>
              <a:ea typeface="Calibri"/>
              <a:cs typeface="Calibri"/>
              <a:sym typeface="Calibri"/>
            </a:endParaRPr>
          </a:p>
        </p:txBody>
      </p:sp>
      <p:pic>
        <p:nvPicPr>
          <p:cNvPr descr=" " id="235" name="Google Shape;235;g34497bdfd27_0_198"/>
          <p:cNvPicPr preferRelativeResize="0"/>
          <p:nvPr/>
        </p:nvPicPr>
        <p:blipFill rotWithShape="1">
          <a:blip r:embed="rId7">
            <a:alphaModFix/>
          </a:blip>
          <a:srcRect b="0" l="0" r="0" t="0"/>
          <a:stretch/>
        </p:blipFill>
        <p:spPr>
          <a:xfrm>
            <a:off x="2241830" y="7137400"/>
            <a:ext cx="1625803" cy="1625600"/>
          </a:xfrm>
          <a:prstGeom prst="rect">
            <a:avLst/>
          </a:prstGeom>
          <a:noFill/>
          <a:ln>
            <a:noFill/>
          </a:ln>
        </p:spPr>
      </p:pic>
      <p:pic>
        <p:nvPicPr>
          <p:cNvPr descr=" " id="236" name="Google Shape;236;g34497bdfd27_0_198"/>
          <p:cNvPicPr preferRelativeResize="0"/>
          <p:nvPr/>
        </p:nvPicPr>
        <p:blipFill rotWithShape="1">
          <a:blip r:embed="rId8">
            <a:alphaModFix/>
          </a:blip>
          <a:srcRect b="0" l="0" r="0" t="0"/>
          <a:stretch/>
        </p:blipFill>
        <p:spPr>
          <a:xfrm>
            <a:off x="2326518" y="7222083"/>
            <a:ext cx="1456422" cy="1456246"/>
          </a:xfrm>
          <a:prstGeom prst="rect">
            <a:avLst/>
          </a:prstGeom>
          <a:noFill/>
          <a:ln>
            <a:noFill/>
          </a:ln>
        </p:spPr>
      </p:pic>
      <p:sp>
        <p:nvSpPr>
          <p:cNvPr id="237" name="Google Shape;237;g34497bdfd27_0_198"/>
          <p:cNvSpPr/>
          <p:nvPr/>
        </p:nvSpPr>
        <p:spPr>
          <a:xfrm>
            <a:off x="685886" y="91694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34497bdfd27_0_198"/>
          <p:cNvSpPr/>
          <p:nvPr/>
        </p:nvSpPr>
        <p:spPr>
          <a:xfrm>
            <a:off x="685886" y="91694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g34497bdfd27_0_198"/>
          <p:cNvSpPr/>
          <p:nvPr/>
        </p:nvSpPr>
        <p:spPr>
          <a:xfrm>
            <a:off x="609676" y="9169400"/>
            <a:ext cx="4890000" cy="800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Quest</a:t>
            </a:r>
            <a:endParaRPr b="0" i="0" sz="3600" u="none" cap="none" strike="noStrike">
              <a:solidFill>
                <a:schemeClr val="dk1"/>
              </a:solidFill>
              <a:latin typeface="Calibri"/>
              <a:ea typeface="Calibri"/>
              <a:cs typeface="Calibri"/>
              <a:sym typeface="Calibri"/>
            </a:endParaRPr>
          </a:p>
        </p:txBody>
      </p:sp>
      <p:sp>
        <p:nvSpPr>
          <p:cNvPr id="240" name="Google Shape;240;g34497bdfd27_0_198"/>
          <p:cNvSpPr/>
          <p:nvPr/>
        </p:nvSpPr>
        <p:spPr>
          <a:xfrm>
            <a:off x="618144" y="10020300"/>
            <a:ext cx="4873200" cy="110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Adventurers seek immortal artifact.</a:t>
            </a:r>
            <a:endParaRPr b="0" i="0" sz="3200" u="none" cap="none" strike="noStrike">
              <a:solidFill>
                <a:schemeClr val="dk1"/>
              </a:solidFill>
              <a:latin typeface="Calibri"/>
              <a:ea typeface="Calibri"/>
              <a:cs typeface="Calibri"/>
              <a:sym typeface="Calibri"/>
            </a:endParaRPr>
          </a:p>
        </p:txBody>
      </p:sp>
      <p:sp>
        <p:nvSpPr>
          <p:cNvPr id="241" name="Google Shape;241;g34497bdfd27_0_198"/>
          <p:cNvSpPr/>
          <p:nvPr/>
        </p:nvSpPr>
        <p:spPr>
          <a:xfrm>
            <a:off x="6477810" y="3505200"/>
            <a:ext cx="5347500" cy="77850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g34497bdfd27_0_198"/>
          <p:cNvSpPr/>
          <p:nvPr/>
        </p:nvSpPr>
        <p:spPr>
          <a:xfrm>
            <a:off x="6782648" y="4914900"/>
            <a:ext cx="4737600" cy="607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g34497bdfd27_0_198"/>
          <p:cNvSpPr/>
          <p:nvPr/>
        </p:nvSpPr>
        <p:spPr>
          <a:xfrm>
            <a:off x="6782648" y="49149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g34497bdfd27_0_198"/>
          <p:cNvSpPr/>
          <p:nvPr/>
        </p:nvSpPr>
        <p:spPr>
          <a:xfrm>
            <a:off x="6782648" y="49149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g34497bdfd27_0_198"/>
          <p:cNvSpPr/>
          <p:nvPr/>
        </p:nvSpPr>
        <p:spPr>
          <a:xfrm>
            <a:off x="6706438" y="4914900"/>
            <a:ext cx="4890000" cy="800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Eclipse</a:t>
            </a:r>
            <a:endParaRPr b="0" i="0" sz="3600" u="none" cap="none" strike="noStrike">
              <a:solidFill>
                <a:schemeClr val="dk1"/>
              </a:solidFill>
              <a:latin typeface="Calibri"/>
              <a:ea typeface="Calibri"/>
              <a:cs typeface="Calibri"/>
              <a:sym typeface="Calibri"/>
            </a:endParaRPr>
          </a:p>
        </p:txBody>
      </p:sp>
      <p:sp>
        <p:nvSpPr>
          <p:cNvPr id="246" name="Google Shape;246;g34497bdfd27_0_198"/>
          <p:cNvSpPr/>
          <p:nvPr/>
        </p:nvSpPr>
        <p:spPr>
          <a:xfrm>
            <a:off x="6714906" y="5765800"/>
            <a:ext cx="4873200" cy="110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Rare event causes unpredictable magic.</a:t>
            </a:r>
            <a:endParaRPr b="0" i="0" sz="3200" u="none" cap="none" strike="noStrike">
              <a:solidFill>
                <a:schemeClr val="dk1"/>
              </a:solidFill>
              <a:latin typeface="Calibri"/>
              <a:ea typeface="Calibri"/>
              <a:cs typeface="Calibri"/>
              <a:sym typeface="Calibri"/>
            </a:endParaRPr>
          </a:p>
        </p:txBody>
      </p:sp>
      <p:pic>
        <p:nvPicPr>
          <p:cNvPr descr=" " id="247" name="Google Shape;247;g34497bdfd27_0_198"/>
          <p:cNvPicPr preferRelativeResize="0"/>
          <p:nvPr/>
        </p:nvPicPr>
        <p:blipFill rotWithShape="1">
          <a:blip r:embed="rId7">
            <a:alphaModFix/>
          </a:blip>
          <a:srcRect b="0" l="0" r="0" t="0"/>
          <a:stretch/>
        </p:blipFill>
        <p:spPr>
          <a:xfrm>
            <a:off x="8338592" y="7137400"/>
            <a:ext cx="1625803" cy="1625600"/>
          </a:xfrm>
          <a:prstGeom prst="rect">
            <a:avLst/>
          </a:prstGeom>
          <a:noFill/>
          <a:ln>
            <a:noFill/>
          </a:ln>
        </p:spPr>
      </p:pic>
      <p:pic>
        <p:nvPicPr>
          <p:cNvPr descr=" " id="248" name="Google Shape;248;g34497bdfd27_0_198"/>
          <p:cNvPicPr preferRelativeResize="0"/>
          <p:nvPr/>
        </p:nvPicPr>
        <p:blipFill rotWithShape="1">
          <a:blip r:embed="rId9">
            <a:alphaModFix/>
          </a:blip>
          <a:srcRect b="0" l="0" r="0" t="0"/>
          <a:stretch/>
        </p:blipFill>
        <p:spPr>
          <a:xfrm>
            <a:off x="8541818" y="7340600"/>
            <a:ext cx="1192256" cy="1190414"/>
          </a:xfrm>
          <a:prstGeom prst="rect">
            <a:avLst/>
          </a:prstGeom>
          <a:noFill/>
          <a:ln>
            <a:noFill/>
          </a:ln>
        </p:spPr>
      </p:pic>
      <p:sp>
        <p:nvSpPr>
          <p:cNvPr id="249" name="Google Shape;249;g34497bdfd27_0_198"/>
          <p:cNvSpPr/>
          <p:nvPr/>
        </p:nvSpPr>
        <p:spPr>
          <a:xfrm>
            <a:off x="6782648" y="91694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g34497bdfd27_0_198"/>
          <p:cNvSpPr/>
          <p:nvPr/>
        </p:nvSpPr>
        <p:spPr>
          <a:xfrm>
            <a:off x="6782648" y="91694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g34497bdfd27_0_198"/>
          <p:cNvSpPr/>
          <p:nvPr/>
        </p:nvSpPr>
        <p:spPr>
          <a:xfrm>
            <a:off x="6706438" y="9169400"/>
            <a:ext cx="4890000" cy="800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Quest</a:t>
            </a:r>
            <a:endParaRPr b="0" i="0" sz="3600" u="none" cap="none" strike="noStrike">
              <a:solidFill>
                <a:schemeClr val="dk1"/>
              </a:solidFill>
              <a:latin typeface="Calibri"/>
              <a:ea typeface="Calibri"/>
              <a:cs typeface="Calibri"/>
              <a:sym typeface="Calibri"/>
            </a:endParaRPr>
          </a:p>
        </p:txBody>
      </p:sp>
      <p:sp>
        <p:nvSpPr>
          <p:cNvPr id="252" name="Google Shape;252;g34497bdfd27_0_198"/>
          <p:cNvSpPr/>
          <p:nvPr/>
        </p:nvSpPr>
        <p:spPr>
          <a:xfrm>
            <a:off x="6714906" y="10020300"/>
            <a:ext cx="4873200" cy="110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Adventurers seek immortal artifact.</a:t>
            </a:r>
            <a:endParaRPr b="0" i="0" sz="3200" u="none" cap="none" strike="noStrike">
              <a:solidFill>
                <a:schemeClr val="dk1"/>
              </a:solidFill>
              <a:latin typeface="Calibri"/>
              <a:ea typeface="Calibri"/>
              <a:cs typeface="Calibri"/>
              <a:sym typeface="Calibri"/>
            </a:endParaRPr>
          </a:p>
        </p:txBody>
      </p:sp>
      <p:sp>
        <p:nvSpPr>
          <p:cNvPr id="253" name="Google Shape;253;g34497bdfd27_0_198"/>
          <p:cNvSpPr/>
          <p:nvPr/>
        </p:nvSpPr>
        <p:spPr>
          <a:xfrm>
            <a:off x="12574572" y="3505200"/>
            <a:ext cx="5347500" cy="77850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g34497bdfd27_0_198"/>
          <p:cNvSpPr/>
          <p:nvPr/>
        </p:nvSpPr>
        <p:spPr>
          <a:xfrm>
            <a:off x="12879410" y="4914900"/>
            <a:ext cx="4737600" cy="607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g34497bdfd27_0_198"/>
          <p:cNvSpPr/>
          <p:nvPr/>
        </p:nvSpPr>
        <p:spPr>
          <a:xfrm>
            <a:off x="12879410" y="49149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34497bdfd27_0_198"/>
          <p:cNvSpPr/>
          <p:nvPr/>
        </p:nvSpPr>
        <p:spPr>
          <a:xfrm>
            <a:off x="12879410" y="49149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g34497bdfd27_0_198"/>
          <p:cNvSpPr/>
          <p:nvPr/>
        </p:nvSpPr>
        <p:spPr>
          <a:xfrm>
            <a:off x="12803200" y="4914900"/>
            <a:ext cx="4890000" cy="800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Eclipse</a:t>
            </a:r>
            <a:endParaRPr b="0" i="0" sz="3600" u="none" cap="none" strike="noStrike">
              <a:solidFill>
                <a:schemeClr val="dk1"/>
              </a:solidFill>
              <a:latin typeface="Calibri"/>
              <a:ea typeface="Calibri"/>
              <a:cs typeface="Calibri"/>
              <a:sym typeface="Calibri"/>
            </a:endParaRPr>
          </a:p>
        </p:txBody>
      </p:sp>
      <p:sp>
        <p:nvSpPr>
          <p:cNvPr id="258" name="Google Shape;258;g34497bdfd27_0_198"/>
          <p:cNvSpPr/>
          <p:nvPr/>
        </p:nvSpPr>
        <p:spPr>
          <a:xfrm>
            <a:off x="12811668" y="5765800"/>
            <a:ext cx="4873200" cy="110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Rare event causes unpredictable magic.</a:t>
            </a:r>
            <a:endParaRPr b="0" i="0" sz="3200" u="none" cap="none" strike="noStrike">
              <a:solidFill>
                <a:schemeClr val="dk1"/>
              </a:solidFill>
              <a:latin typeface="Calibri"/>
              <a:ea typeface="Calibri"/>
              <a:cs typeface="Calibri"/>
              <a:sym typeface="Calibri"/>
            </a:endParaRPr>
          </a:p>
        </p:txBody>
      </p:sp>
      <p:pic>
        <p:nvPicPr>
          <p:cNvPr descr=" " id="259" name="Google Shape;259;g34497bdfd27_0_198"/>
          <p:cNvPicPr preferRelativeResize="0"/>
          <p:nvPr/>
        </p:nvPicPr>
        <p:blipFill rotWithShape="1">
          <a:blip r:embed="rId7">
            <a:alphaModFix/>
          </a:blip>
          <a:srcRect b="0" l="0" r="0" t="0"/>
          <a:stretch/>
        </p:blipFill>
        <p:spPr>
          <a:xfrm>
            <a:off x="14435354" y="7137400"/>
            <a:ext cx="1625803" cy="1625600"/>
          </a:xfrm>
          <a:prstGeom prst="rect">
            <a:avLst/>
          </a:prstGeom>
          <a:noFill/>
          <a:ln>
            <a:noFill/>
          </a:ln>
        </p:spPr>
      </p:pic>
      <p:pic>
        <p:nvPicPr>
          <p:cNvPr descr=" " id="260" name="Google Shape;260;g34497bdfd27_0_198"/>
          <p:cNvPicPr preferRelativeResize="0"/>
          <p:nvPr/>
        </p:nvPicPr>
        <p:blipFill rotWithShape="1">
          <a:blip r:embed="rId10">
            <a:alphaModFix/>
          </a:blip>
          <a:srcRect b="0" l="0" r="0" t="0"/>
          <a:stretch/>
        </p:blipFill>
        <p:spPr>
          <a:xfrm>
            <a:off x="14536942" y="7142162"/>
            <a:ext cx="1519452" cy="1519262"/>
          </a:xfrm>
          <a:prstGeom prst="rect">
            <a:avLst/>
          </a:prstGeom>
          <a:noFill/>
          <a:ln>
            <a:noFill/>
          </a:ln>
        </p:spPr>
      </p:pic>
      <p:sp>
        <p:nvSpPr>
          <p:cNvPr id="261" name="Google Shape;261;g34497bdfd27_0_198"/>
          <p:cNvSpPr/>
          <p:nvPr/>
        </p:nvSpPr>
        <p:spPr>
          <a:xfrm>
            <a:off x="12879410" y="91694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g34497bdfd27_0_198"/>
          <p:cNvSpPr/>
          <p:nvPr/>
        </p:nvSpPr>
        <p:spPr>
          <a:xfrm>
            <a:off x="12879410" y="91694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g34497bdfd27_0_198"/>
          <p:cNvSpPr/>
          <p:nvPr/>
        </p:nvSpPr>
        <p:spPr>
          <a:xfrm>
            <a:off x="12803200" y="9169400"/>
            <a:ext cx="4890000" cy="800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Quest</a:t>
            </a:r>
            <a:endParaRPr b="0" i="0" sz="3600" u="none" cap="none" strike="noStrike">
              <a:solidFill>
                <a:schemeClr val="dk1"/>
              </a:solidFill>
              <a:latin typeface="Calibri"/>
              <a:ea typeface="Calibri"/>
              <a:cs typeface="Calibri"/>
              <a:sym typeface="Calibri"/>
            </a:endParaRPr>
          </a:p>
        </p:txBody>
      </p:sp>
      <p:sp>
        <p:nvSpPr>
          <p:cNvPr id="264" name="Google Shape;264;g34497bdfd27_0_198"/>
          <p:cNvSpPr/>
          <p:nvPr/>
        </p:nvSpPr>
        <p:spPr>
          <a:xfrm>
            <a:off x="12811668" y="10020300"/>
            <a:ext cx="4873200" cy="110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Adventurers seek immortal artifact.</a:t>
            </a:r>
            <a:endParaRPr b="0" i="0" sz="3200" u="none" cap="none" strike="noStrike">
              <a:solidFill>
                <a:schemeClr val="dk1"/>
              </a:solidFill>
              <a:latin typeface="Calibri"/>
              <a:ea typeface="Calibri"/>
              <a:cs typeface="Calibri"/>
              <a:sym typeface="Calibri"/>
            </a:endParaRPr>
          </a:p>
        </p:txBody>
      </p:sp>
      <p:sp>
        <p:nvSpPr>
          <p:cNvPr id="265" name="Google Shape;265;g34497bdfd27_0_198"/>
          <p:cNvSpPr/>
          <p:nvPr/>
        </p:nvSpPr>
        <p:spPr>
          <a:xfrm>
            <a:off x="18671334" y="3505200"/>
            <a:ext cx="5347500" cy="77850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g34497bdfd27_0_198"/>
          <p:cNvSpPr/>
          <p:nvPr/>
        </p:nvSpPr>
        <p:spPr>
          <a:xfrm>
            <a:off x="18976172" y="4914900"/>
            <a:ext cx="4737600" cy="607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g34497bdfd27_0_198"/>
          <p:cNvSpPr/>
          <p:nvPr/>
        </p:nvSpPr>
        <p:spPr>
          <a:xfrm>
            <a:off x="18976172" y="49149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g34497bdfd27_0_198"/>
          <p:cNvSpPr/>
          <p:nvPr/>
        </p:nvSpPr>
        <p:spPr>
          <a:xfrm>
            <a:off x="18976172" y="49149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g34497bdfd27_0_198"/>
          <p:cNvSpPr/>
          <p:nvPr/>
        </p:nvSpPr>
        <p:spPr>
          <a:xfrm>
            <a:off x="18899962" y="4914900"/>
            <a:ext cx="4890000" cy="800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Eclipse</a:t>
            </a:r>
            <a:endParaRPr b="0" i="0" sz="3600" u="none" cap="none" strike="noStrike">
              <a:solidFill>
                <a:schemeClr val="dk1"/>
              </a:solidFill>
              <a:latin typeface="Calibri"/>
              <a:ea typeface="Calibri"/>
              <a:cs typeface="Calibri"/>
              <a:sym typeface="Calibri"/>
            </a:endParaRPr>
          </a:p>
        </p:txBody>
      </p:sp>
      <p:sp>
        <p:nvSpPr>
          <p:cNvPr id="270" name="Google Shape;270;g34497bdfd27_0_198"/>
          <p:cNvSpPr/>
          <p:nvPr/>
        </p:nvSpPr>
        <p:spPr>
          <a:xfrm>
            <a:off x="18908430" y="5765800"/>
            <a:ext cx="4873200" cy="110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Rare event causes unpredictable magic.</a:t>
            </a:r>
            <a:endParaRPr b="0" i="0" sz="3200" u="none" cap="none" strike="noStrike">
              <a:solidFill>
                <a:schemeClr val="dk1"/>
              </a:solidFill>
              <a:latin typeface="Calibri"/>
              <a:ea typeface="Calibri"/>
              <a:cs typeface="Calibri"/>
              <a:sym typeface="Calibri"/>
            </a:endParaRPr>
          </a:p>
        </p:txBody>
      </p:sp>
      <p:pic>
        <p:nvPicPr>
          <p:cNvPr descr=" " id="271" name="Google Shape;271;g34497bdfd27_0_198"/>
          <p:cNvPicPr preferRelativeResize="0"/>
          <p:nvPr/>
        </p:nvPicPr>
        <p:blipFill rotWithShape="1">
          <a:blip r:embed="rId7">
            <a:alphaModFix/>
          </a:blip>
          <a:srcRect b="0" l="0" r="0" t="0"/>
          <a:stretch/>
        </p:blipFill>
        <p:spPr>
          <a:xfrm>
            <a:off x="20532116" y="7137400"/>
            <a:ext cx="1625803" cy="1625600"/>
          </a:xfrm>
          <a:prstGeom prst="rect">
            <a:avLst/>
          </a:prstGeom>
          <a:noFill/>
          <a:ln>
            <a:noFill/>
          </a:ln>
        </p:spPr>
      </p:pic>
      <p:pic>
        <p:nvPicPr>
          <p:cNvPr descr=" " id="272" name="Google Shape;272;g34497bdfd27_0_198"/>
          <p:cNvPicPr preferRelativeResize="0"/>
          <p:nvPr/>
        </p:nvPicPr>
        <p:blipFill rotWithShape="1">
          <a:blip r:embed="rId11">
            <a:alphaModFix/>
          </a:blip>
          <a:srcRect b="0" l="0" r="0" t="0"/>
          <a:stretch/>
        </p:blipFill>
        <p:spPr>
          <a:xfrm>
            <a:off x="20599860" y="7137400"/>
            <a:ext cx="1490319" cy="1625600"/>
          </a:xfrm>
          <a:prstGeom prst="rect">
            <a:avLst/>
          </a:prstGeom>
          <a:noFill/>
          <a:ln>
            <a:noFill/>
          </a:ln>
        </p:spPr>
      </p:pic>
      <p:sp>
        <p:nvSpPr>
          <p:cNvPr id="273" name="Google Shape;273;g34497bdfd27_0_198"/>
          <p:cNvSpPr/>
          <p:nvPr/>
        </p:nvSpPr>
        <p:spPr>
          <a:xfrm>
            <a:off x="18976172" y="91694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g34497bdfd27_0_198"/>
          <p:cNvSpPr/>
          <p:nvPr/>
        </p:nvSpPr>
        <p:spPr>
          <a:xfrm>
            <a:off x="18976172" y="9169400"/>
            <a:ext cx="4737600" cy="181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g34497bdfd27_0_198"/>
          <p:cNvSpPr/>
          <p:nvPr/>
        </p:nvSpPr>
        <p:spPr>
          <a:xfrm>
            <a:off x="18899962" y="9169400"/>
            <a:ext cx="4890000" cy="800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Quest</a:t>
            </a:r>
            <a:endParaRPr b="0" i="0" sz="3600" u="none" cap="none" strike="noStrike">
              <a:solidFill>
                <a:schemeClr val="dk1"/>
              </a:solidFill>
              <a:latin typeface="Calibri"/>
              <a:ea typeface="Calibri"/>
              <a:cs typeface="Calibri"/>
              <a:sym typeface="Calibri"/>
            </a:endParaRPr>
          </a:p>
        </p:txBody>
      </p:sp>
      <p:sp>
        <p:nvSpPr>
          <p:cNvPr id="276" name="Google Shape;276;g34497bdfd27_0_198"/>
          <p:cNvSpPr/>
          <p:nvPr/>
        </p:nvSpPr>
        <p:spPr>
          <a:xfrm>
            <a:off x="18908430" y="10020300"/>
            <a:ext cx="4873200" cy="110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Adventurers seek immortal artifact.</a:t>
            </a:r>
            <a:endParaRPr b="0" i="0" sz="3200" u="none" cap="none" strike="noStrike">
              <a:solidFill>
                <a:schemeClr val="dk1"/>
              </a:solidFill>
              <a:latin typeface="Calibri"/>
              <a:ea typeface="Calibri"/>
              <a:cs typeface="Calibri"/>
              <a:sym typeface="Calibri"/>
            </a:endParaRPr>
          </a:p>
        </p:txBody>
      </p:sp>
      <p:sp>
        <p:nvSpPr>
          <p:cNvPr id="277" name="Google Shape;277;g34497bdfd27_0_198"/>
          <p:cNvSpPr/>
          <p:nvPr/>
        </p:nvSpPr>
        <p:spPr>
          <a:xfrm>
            <a:off x="1994149" y="2146300"/>
            <a:ext cx="2133900" cy="2133600"/>
          </a:xfrm>
          <a:prstGeom prst="roundRect">
            <a:avLst>
              <a:gd fmla="val 198429" name="adj"/>
            </a:avLst>
          </a:prstGeom>
          <a:solidFill>
            <a:srgbClr val="4C4C35"/>
          </a:solidFill>
          <a:ln cap="flat" cmpd="sng" w="508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g34497bdfd27_0_198"/>
          <p:cNvSpPr/>
          <p:nvPr/>
        </p:nvSpPr>
        <p:spPr>
          <a:xfrm>
            <a:off x="2635579" y="2489200"/>
            <a:ext cx="11898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8000"/>
              <a:buFont typeface="Slackey"/>
              <a:buNone/>
            </a:pPr>
            <a:r>
              <a:rPr b="0" i="0" lang="en-US" sz="8000" u="none" cap="none" strike="noStrike">
                <a:solidFill>
                  <a:srgbClr val="FFFFFF"/>
                </a:solidFill>
                <a:latin typeface="Slackey"/>
                <a:ea typeface="Slackey"/>
                <a:cs typeface="Slackey"/>
                <a:sym typeface="Slackey"/>
              </a:rPr>
              <a:t>S</a:t>
            </a:r>
            <a:endParaRPr b="0" i="0" sz="8000" u="none" cap="none" strike="noStrike">
              <a:solidFill>
                <a:schemeClr val="dk1"/>
              </a:solidFill>
              <a:latin typeface="Calibri"/>
              <a:ea typeface="Calibri"/>
              <a:cs typeface="Calibri"/>
              <a:sym typeface="Calibri"/>
            </a:endParaRPr>
          </a:p>
        </p:txBody>
      </p:sp>
      <p:sp>
        <p:nvSpPr>
          <p:cNvPr id="279" name="Google Shape;279;g34497bdfd27_0_198"/>
          <p:cNvSpPr/>
          <p:nvPr/>
        </p:nvSpPr>
        <p:spPr>
          <a:xfrm>
            <a:off x="8090911" y="2146300"/>
            <a:ext cx="2133900" cy="2133600"/>
          </a:xfrm>
          <a:prstGeom prst="roundRect">
            <a:avLst>
              <a:gd fmla="val 198429" name="adj"/>
            </a:avLst>
          </a:prstGeom>
          <a:solidFill>
            <a:srgbClr val="4C4C35"/>
          </a:solidFill>
          <a:ln cap="flat" cmpd="sng" w="508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g34497bdfd27_0_198"/>
          <p:cNvSpPr/>
          <p:nvPr/>
        </p:nvSpPr>
        <p:spPr>
          <a:xfrm>
            <a:off x="8675184" y="2489200"/>
            <a:ext cx="13041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8000"/>
              <a:buFont typeface="Slackey"/>
              <a:buNone/>
            </a:pPr>
            <a:r>
              <a:rPr b="0" i="0" lang="en-US" sz="8000" u="none" cap="none" strike="noStrike">
                <a:solidFill>
                  <a:srgbClr val="FFFFFF"/>
                </a:solidFill>
                <a:latin typeface="Slackey"/>
                <a:ea typeface="Slackey"/>
                <a:cs typeface="Slackey"/>
                <a:sym typeface="Slackey"/>
              </a:rPr>
              <a:t>W</a:t>
            </a:r>
            <a:endParaRPr b="0" i="0" sz="8000" u="none" cap="none" strike="noStrike">
              <a:solidFill>
                <a:schemeClr val="dk1"/>
              </a:solidFill>
              <a:latin typeface="Calibri"/>
              <a:ea typeface="Calibri"/>
              <a:cs typeface="Calibri"/>
              <a:sym typeface="Calibri"/>
            </a:endParaRPr>
          </a:p>
        </p:txBody>
      </p:sp>
      <p:sp>
        <p:nvSpPr>
          <p:cNvPr id="281" name="Google Shape;281;g34497bdfd27_0_198"/>
          <p:cNvSpPr/>
          <p:nvPr/>
        </p:nvSpPr>
        <p:spPr>
          <a:xfrm>
            <a:off x="14187673" y="2146300"/>
            <a:ext cx="2133900" cy="2133600"/>
          </a:xfrm>
          <a:prstGeom prst="roundRect">
            <a:avLst>
              <a:gd fmla="val 198429" name="adj"/>
            </a:avLst>
          </a:prstGeom>
          <a:solidFill>
            <a:srgbClr val="4C4C35"/>
          </a:solidFill>
          <a:ln cap="flat" cmpd="sng" w="508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g34497bdfd27_0_198"/>
          <p:cNvSpPr/>
          <p:nvPr/>
        </p:nvSpPr>
        <p:spPr>
          <a:xfrm>
            <a:off x="14778297" y="2489200"/>
            <a:ext cx="12912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8000"/>
              <a:buFont typeface="Slackey"/>
              <a:buNone/>
            </a:pPr>
            <a:r>
              <a:rPr b="0" i="0" lang="en-US" sz="8000" u="none" cap="none" strike="noStrike">
                <a:solidFill>
                  <a:srgbClr val="FFFFFF"/>
                </a:solidFill>
                <a:latin typeface="Slackey"/>
                <a:ea typeface="Slackey"/>
                <a:cs typeface="Slackey"/>
                <a:sym typeface="Slackey"/>
              </a:rPr>
              <a:t>O</a:t>
            </a:r>
            <a:endParaRPr b="0" i="0" sz="8000" u="none" cap="none" strike="noStrike">
              <a:solidFill>
                <a:schemeClr val="dk1"/>
              </a:solidFill>
              <a:latin typeface="Calibri"/>
              <a:ea typeface="Calibri"/>
              <a:cs typeface="Calibri"/>
              <a:sym typeface="Calibri"/>
            </a:endParaRPr>
          </a:p>
        </p:txBody>
      </p:sp>
      <p:sp>
        <p:nvSpPr>
          <p:cNvPr id="283" name="Google Shape;283;g34497bdfd27_0_198"/>
          <p:cNvSpPr/>
          <p:nvPr/>
        </p:nvSpPr>
        <p:spPr>
          <a:xfrm>
            <a:off x="20284435" y="2146300"/>
            <a:ext cx="2133900" cy="2133600"/>
          </a:xfrm>
          <a:prstGeom prst="roundRect">
            <a:avLst>
              <a:gd fmla="val 198429" name="adj"/>
            </a:avLst>
          </a:prstGeom>
          <a:solidFill>
            <a:srgbClr val="4C4C35"/>
          </a:solidFill>
          <a:ln cap="flat" cmpd="sng" w="508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g34497bdfd27_0_198"/>
          <p:cNvSpPr/>
          <p:nvPr/>
        </p:nvSpPr>
        <p:spPr>
          <a:xfrm>
            <a:off x="21008426" y="2489200"/>
            <a:ext cx="10245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8000"/>
              <a:buFont typeface="Slackey"/>
              <a:buNone/>
            </a:pPr>
            <a:r>
              <a:rPr b="0" i="0" lang="en-US" sz="8000" u="none" cap="none" strike="noStrike">
                <a:solidFill>
                  <a:srgbClr val="FFFFFF"/>
                </a:solidFill>
                <a:latin typeface="Slackey"/>
                <a:ea typeface="Slackey"/>
                <a:cs typeface="Slackey"/>
                <a:sym typeface="Slackey"/>
              </a:rPr>
              <a:t>T</a:t>
            </a:r>
            <a:endParaRPr b="0" i="0" sz="80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289" name="Shape 289"/>
        <p:cNvGrpSpPr/>
        <p:nvPr/>
      </p:nvGrpSpPr>
      <p:grpSpPr>
        <a:xfrm>
          <a:off x="0" y="0"/>
          <a:ext cx="0" cy="0"/>
          <a:chOff x="0" y="0"/>
          <a:chExt cx="0" cy="0"/>
        </a:xfrm>
      </p:grpSpPr>
      <p:pic>
        <p:nvPicPr>
          <p:cNvPr descr=" " id="290" name="Google Shape;290;g34497bdfd27_0_263"/>
          <p:cNvPicPr preferRelativeResize="0"/>
          <p:nvPr/>
        </p:nvPicPr>
        <p:blipFill rotWithShape="1">
          <a:blip r:embed="rId3">
            <a:alphaModFix/>
          </a:blip>
          <a:srcRect b="0" l="0" r="0" t="0"/>
          <a:stretch/>
        </p:blipFill>
        <p:spPr>
          <a:xfrm>
            <a:off x="0" y="889000"/>
            <a:ext cx="24387048" cy="12827000"/>
          </a:xfrm>
          <a:prstGeom prst="rect">
            <a:avLst/>
          </a:prstGeom>
          <a:noFill/>
          <a:ln>
            <a:noFill/>
          </a:ln>
        </p:spPr>
      </p:pic>
      <p:pic>
        <p:nvPicPr>
          <p:cNvPr descr=" " id="291" name="Google Shape;291;g34497bdfd27_0_263"/>
          <p:cNvPicPr preferRelativeResize="0"/>
          <p:nvPr/>
        </p:nvPicPr>
        <p:blipFill rotWithShape="1">
          <a:blip r:embed="rId4">
            <a:alphaModFix/>
          </a:blip>
          <a:srcRect b="0" l="0" r="0" t="0"/>
          <a:stretch/>
        </p:blipFill>
        <p:spPr>
          <a:xfrm>
            <a:off x="5156845" y="889000"/>
            <a:ext cx="6325391" cy="3797300"/>
          </a:xfrm>
          <a:prstGeom prst="rect">
            <a:avLst/>
          </a:prstGeom>
          <a:noFill/>
          <a:ln>
            <a:noFill/>
          </a:ln>
        </p:spPr>
      </p:pic>
      <p:sp>
        <p:nvSpPr>
          <p:cNvPr id="292" name="Google Shape;292;g34497bdfd27_0_263"/>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293" name="Google Shape;293;g34497bdfd27_0_263"/>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294" name="Google Shape;294;g34497bdfd27_0_263"/>
          <p:cNvSpPr/>
          <p:nvPr/>
        </p:nvSpPr>
        <p:spPr>
          <a:xfrm>
            <a:off x="12193524" y="1524000"/>
            <a:ext cx="71850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8000"/>
              <a:buFont typeface="Slackey"/>
              <a:buNone/>
            </a:pPr>
            <a:r>
              <a:rPr b="0" i="0" lang="en-US" sz="8000" u="none" cap="none" strike="noStrike">
                <a:solidFill>
                  <a:srgbClr val="0E0E0E"/>
                </a:solidFill>
                <a:latin typeface="Slackey"/>
                <a:ea typeface="Slackey"/>
                <a:cs typeface="Slackey"/>
                <a:sym typeface="Slackey"/>
              </a:rPr>
              <a:t>Some Data</a:t>
            </a:r>
            <a:endParaRPr b="0" i="0" sz="8000" u="none" cap="none" strike="noStrike">
              <a:solidFill>
                <a:schemeClr val="dk1"/>
              </a:solidFill>
              <a:latin typeface="Calibri"/>
              <a:ea typeface="Calibri"/>
              <a:cs typeface="Calibri"/>
              <a:sym typeface="Calibri"/>
            </a:endParaRPr>
          </a:p>
        </p:txBody>
      </p:sp>
      <p:sp>
        <p:nvSpPr>
          <p:cNvPr id="295" name="Google Shape;295;g34497bdfd27_0_263"/>
          <p:cNvSpPr/>
          <p:nvPr/>
        </p:nvSpPr>
        <p:spPr>
          <a:xfrm>
            <a:off x="12193524" y="4318000"/>
            <a:ext cx="10605900" cy="739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g34497bdfd27_0_263"/>
          <p:cNvSpPr/>
          <p:nvPr/>
        </p:nvSpPr>
        <p:spPr>
          <a:xfrm>
            <a:off x="12193524" y="4318000"/>
            <a:ext cx="10605900" cy="2057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g34497bdfd27_0_263"/>
          <p:cNvSpPr/>
          <p:nvPr/>
        </p:nvSpPr>
        <p:spPr>
          <a:xfrm>
            <a:off x="12193524" y="4318000"/>
            <a:ext cx="3620100" cy="20574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g34497bdfd27_0_263"/>
          <p:cNvSpPr/>
          <p:nvPr/>
        </p:nvSpPr>
        <p:spPr>
          <a:xfrm>
            <a:off x="12955619" y="4622800"/>
            <a:ext cx="24345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70%</a:t>
            </a:r>
            <a:endParaRPr b="0" i="0" sz="8000" u="none" cap="none" strike="noStrike">
              <a:solidFill>
                <a:schemeClr val="dk1"/>
              </a:solidFill>
              <a:latin typeface="Calibri"/>
              <a:ea typeface="Calibri"/>
              <a:cs typeface="Calibri"/>
              <a:sym typeface="Calibri"/>
            </a:endParaRPr>
          </a:p>
        </p:txBody>
      </p:sp>
      <p:sp>
        <p:nvSpPr>
          <p:cNvPr id="299" name="Google Shape;299;g34497bdfd27_0_263"/>
          <p:cNvSpPr/>
          <p:nvPr/>
        </p:nvSpPr>
        <p:spPr>
          <a:xfrm>
            <a:off x="16016702" y="4730750"/>
            <a:ext cx="6782700" cy="123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g34497bdfd27_0_263"/>
          <p:cNvSpPr/>
          <p:nvPr/>
        </p:nvSpPr>
        <p:spPr>
          <a:xfrm>
            <a:off x="16016702" y="4730750"/>
            <a:ext cx="69351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Enchanted Creatures</a:t>
            </a:r>
            <a:endParaRPr b="0" i="0" sz="3600" u="none" cap="none" strike="noStrike">
              <a:solidFill>
                <a:schemeClr val="dk1"/>
              </a:solidFill>
              <a:latin typeface="Calibri"/>
              <a:ea typeface="Calibri"/>
              <a:cs typeface="Calibri"/>
              <a:sym typeface="Calibri"/>
            </a:endParaRPr>
          </a:p>
        </p:txBody>
      </p:sp>
      <p:sp>
        <p:nvSpPr>
          <p:cNvPr id="301" name="Google Shape;301;g34497bdfd27_0_263"/>
          <p:cNvSpPr/>
          <p:nvPr/>
        </p:nvSpPr>
        <p:spPr>
          <a:xfrm>
            <a:off x="16016702" y="5480050"/>
            <a:ext cx="69180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possess the ability to cast spells.</a:t>
            </a:r>
            <a:endParaRPr b="0" i="0" sz="3200" u="none" cap="none" strike="noStrike">
              <a:solidFill>
                <a:schemeClr val="dk1"/>
              </a:solidFill>
              <a:latin typeface="Calibri"/>
              <a:ea typeface="Calibri"/>
              <a:cs typeface="Calibri"/>
              <a:sym typeface="Calibri"/>
            </a:endParaRPr>
          </a:p>
        </p:txBody>
      </p:sp>
      <p:sp>
        <p:nvSpPr>
          <p:cNvPr id="302" name="Google Shape;302;g34497bdfd27_0_263"/>
          <p:cNvSpPr/>
          <p:nvPr/>
        </p:nvSpPr>
        <p:spPr>
          <a:xfrm>
            <a:off x="12193524" y="6985000"/>
            <a:ext cx="10605900" cy="2057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g34497bdfd27_0_263"/>
          <p:cNvSpPr/>
          <p:nvPr/>
        </p:nvSpPr>
        <p:spPr>
          <a:xfrm>
            <a:off x="12193524" y="6985000"/>
            <a:ext cx="3734400" cy="20574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g34497bdfd27_0_263"/>
          <p:cNvSpPr/>
          <p:nvPr/>
        </p:nvSpPr>
        <p:spPr>
          <a:xfrm>
            <a:off x="12955619" y="7289800"/>
            <a:ext cx="25488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60%</a:t>
            </a:r>
            <a:endParaRPr b="0" i="0" sz="8000" u="none" cap="none" strike="noStrike">
              <a:solidFill>
                <a:schemeClr val="dk1"/>
              </a:solidFill>
              <a:latin typeface="Calibri"/>
              <a:ea typeface="Calibri"/>
              <a:cs typeface="Calibri"/>
              <a:sym typeface="Calibri"/>
            </a:endParaRPr>
          </a:p>
        </p:txBody>
      </p:sp>
      <p:sp>
        <p:nvSpPr>
          <p:cNvPr id="305" name="Google Shape;305;g34497bdfd27_0_263"/>
          <p:cNvSpPr/>
          <p:nvPr/>
        </p:nvSpPr>
        <p:spPr>
          <a:xfrm>
            <a:off x="16131016" y="7073900"/>
            <a:ext cx="6668400" cy="1879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g34497bdfd27_0_263"/>
          <p:cNvSpPr/>
          <p:nvPr/>
        </p:nvSpPr>
        <p:spPr>
          <a:xfrm>
            <a:off x="16131016" y="7073900"/>
            <a:ext cx="6820800" cy="144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Magic-Wielding Individuals</a:t>
            </a:r>
            <a:endParaRPr b="0" i="0" sz="3600" u="none" cap="none" strike="noStrike">
              <a:solidFill>
                <a:schemeClr val="dk1"/>
              </a:solidFill>
              <a:latin typeface="Calibri"/>
              <a:ea typeface="Calibri"/>
              <a:cs typeface="Calibri"/>
              <a:sym typeface="Calibri"/>
            </a:endParaRPr>
          </a:p>
        </p:txBody>
      </p:sp>
      <p:sp>
        <p:nvSpPr>
          <p:cNvPr id="307" name="Google Shape;307;g34497bdfd27_0_263"/>
          <p:cNvSpPr/>
          <p:nvPr/>
        </p:nvSpPr>
        <p:spPr>
          <a:xfrm>
            <a:off x="16131016" y="8470900"/>
            <a:ext cx="68037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practice the art of illusions.</a:t>
            </a:r>
            <a:endParaRPr b="0" i="0" sz="3200" u="none" cap="none" strike="noStrike">
              <a:solidFill>
                <a:schemeClr val="dk1"/>
              </a:solidFill>
              <a:latin typeface="Calibri"/>
              <a:ea typeface="Calibri"/>
              <a:cs typeface="Calibri"/>
              <a:sym typeface="Calibri"/>
            </a:endParaRPr>
          </a:p>
        </p:txBody>
      </p:sp>
      <p:sp>
        <p:nvSpPr>
          <p:cNvPr id="308" name="Google Shape;308;g34497bdfd27_0_263"/>
          <p:cNvSpPr/>
          <p:nvPr/>
        </p:nvSpPr>
        <p:spPr>
          <a:xfrm>
            <a:off x="12193524" y="9652000"/>
            <a:ext cx="10605900" cy="2057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g34497bdfd27_0_263"/>
          <p:cNvSpPr/>
          <p:nvPr/>
        </p:nvSpPr>
        <p:spPr>
          <a:xfrm>
            <a:off x="12193524" y="9652000"/>
            <a:ext cx="3734400" cy="20574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g34497bdfd27_0_263"/>
          <p:cNvSpPr/>
          <p:nvPr/>
        </p:nvSpPr>
        <p:spPr>
          <a:xfrm>
            <a:off x="12955619" y="9956800"/>
            <a:ext cx="25488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90%</a:t>
            </a:r>
            <a:endParaRPr b="0" i="0" sz="8000" u="none" cap="none" strike="noStrike">
              <a:solidFill>
                <a:schemeClr val="dk1"/>
              </a:solidFill>
              <a:latin typeface="Calibri"/>
              <a:ea typeface="Calibri"/>
              <a:cs typeface="Calibri"/>
              <a:sym typeface="Calibri"/>
            </a:endParaRPr>
          </a:p>
        </p:txBody>
      </p:sp>
      <p:sp>
        <p:nvSpPr>
          <p:cNvPr id="311" name="Google Shape;311;g34497bdfd27_0_263"/>
          <p:cNvSpPr/>
          <p:nvPr/>
        </p:nvSpPr>
        <p:spPr>
          <a:xfrm>
            <a:off x="16131016" y="10064750"/>
            <a:ext cx="6668400" cy="123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g34497bdfd27_0_263"/>
          <p:cNvSpPr/>
          <p:nvPr/>
        </p:nvSpPr>
        <p:spPr>
          <a:xfrm>
            <a:off x="16131016" y="10064750"/>
            <a:ext cx="68208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Spells Cast</a:t>
            </a:r>
            <a:endParaRPr b="0" i="0" sz="3600" u="none" cap="none" strike="noStrike">
              <a:solidFill>
                <a:schemeClr val="dk1"/>
              </a:solidFill>
              <a:latin typeface="Calibri"/>
              <a:ea typeface="Calibri"/>
              <a:cs typeface="Calibri"/>
              <a:sym typeface="Calibri"/>
            </a:endParaRPr>
          </a:p>
        </p:txBody>
      </p:sp>
      <p:sp>
        <p:nvSpPr>
          <p:cNvPr id="313" name="Google Shape;313;g34497bdfd27_0_263"/>
          <p:cNvSpPr/>
          <p:nvPr/>
        </p:nvSpPr>
        <p:spPr>
          <a:xfrm>
            <a:off x="16131016" y="10814050"/>
            <a:ext cx="68037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are dark magic, foretelling danger.</a:t>
            </a:r>
            <a:endParaRPr b="0" i="0" sz="3200" u="none" cap="none" strike="noStrike">
              <a:solidFill>
                <a:schemeClr val="dk1"/>
              </a:solidFill>
              <a:latin typeface="Calibri"/>
              <a:ea typeface="Calibri"/>
              <a:cs typeface="Calibri"/>
              <a:sym typeface="Calibri"/>
            </a:endParaRPr>
          </a:p>
        </p:txBody>
      </p:sp>
      <p:pic>
        <p:nvPicPr>
          <p:cNvPr descr=" " id="314" name="Google Shape;314;g34497bdfd27_0_263"/>
          <p:cNvPicPr preferRelativeResize="0"/>
          <p:nvPr/>
        </p:nvPicPr>
        <p:blipFill rotWithShape="1">
          <a:blip r:embed="rId6">
            <a:alphaModFix/>
          </a:blip>
          <a:srcRect b="0" l="0" r="0" t="0"/>
          <a:stretch/>
        </p:blipFill>
        <p:spPr>
          <a:xfrm>
            <a:off x="0" y="2032000"/>
            <a:ext cx="11444130" cy="9664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319" name="Shape 319"/>
        <p:cNvGrpSpPr/>
        <p:nvPr/>
      </p:nvGrpSpPr>
      <p:grpSpPr>
        <a:xfrm>
          <a:off x="0" y="0"/>
          <a:ext cx="0" cy="0"/>
          <a:chOff x="0" y="0"/>
          <a:chExt cx="0" cy="0"/>
        </a:xfrm>
      </p:grpSpPr>
      <p:pic>
        <p:nvPicPr>
          <p:cNvPr descr=" " id="320" name="Google Shape;320;g34497bdfd27_0_292"/>
          <p:cNvPicPr preferRelativeResize="0"/>
          <p:nvPr/>
        </p:nvPicPr>
        <p:blipFill rotWithShape="1">
          <a:blip r:embed="rId3">
            <a:alphaModFix/>
          </a:blip>
          <a:srcRect b="0" l="0" r="0" t="0"/>
          <a:stretch/>
        </p:blipFill>
        <p:spPr>
          <a:xfrm>
            <a:off x="0" y="1231900"/>
            <a:ext cx="11977597" cy="12484100"/>
          </a:xfrm>
          <a:prstGeom prst="rect">
            <a:avLst/>
          </a:prstGeom>
          <a:noFill/>
          <a:ln>
            <a:noFill/>
          </a:ln>
        </p:spPr>
      </p:pic>
      <p:pic>
        <p:nvPicPr>
          <p:cNvPr descr=" " id="321" name="Google Shape;321;g34497bdfd27_0_292"/>
          <p:cNvPicPr preferRelativeResize="0"/>
          <p:nvPr/>
        </p:nvPicPr>
        <p:blipFill rotWithShape="1">
          <a:blip r:embed="rId4">
            <a:alphaModFix/>
          </a:blip>
          <a:srcRect b="0" l="0" r="0" t="0"/>
          <a:stretch/>
        </p:blipFill>
        <p:spPr>
          <a:xfrm>
            <a:off x="11977597" y="0"/>
            <a:ext cx="12409451" cy="13716000"/>
          </a:xfrm>
          <a:prstGeom prst="rect">
            <a:avLst/>
          </a:prstGeom>
          <a:noFill/>
          <a:ln>
            <a:noFill/>
          </a:ln>
        </p:spPr>
      </p:pic>
      <p:pic>
        <p:nvPicPr>
          <p:cNvPr descr=" " id="322" name="Google Shape;322;g34497bdfd27_0_292"/>
          <p:cNvPicPr preferRelativeResize="0"/>
          <p:nvPr/>
        </p:nvPicPr>
        <p:blipFill rotWithShape="1">
          <a:blip r:embed="rId5">
            <a:alphaModFix/>
          </a:blip>
          <a:srcRect b="0" l="0" r="0" t="0"/>
          <a:stretch/>
        </p:blipFill>
        <p:spPr>
          <a:xfrm>
            <a:off x="3175397" y="1231900"/>
            <a:ext cx="8802200" cy="3136900"/>
          </a:xfrm>
          <a:prstGeom prst="rect">
            <a:avLst/>
          </a:prstGeom>
          <a:noFill/>
          <a:ln>
            <a:noFill/>
          </a:ln>
        </p:spPr>
      </p:pic>
      <p:pic>
        <p:nvPicPr>
          <p:cNvPr descr=" " id="323" name="Google Shape;323;g34497bdfd27_0_292"/>
          <p:cNvPicPr preferRelativeResize="0"/>
          <p:nvPr/>
        </p:nvPicPr>
        <p:blipFill rotWithShape="1">
          <a:blip r:embed="rId6">
            <a:alphaModFix/>
          </a:blip>
          <a:srcRect b="0" l="0" r="0" t="0"/>
          <a:stretch/>
        </p:blipFill>
        <p:spPr>
          <a:xfrm>
            <a:off x="13057232" y="3835400"/>
            <a:ext cx="4585273" cy="3022600"/>
          </a:xfrm>
          <a:prstGeom prst="rect">
            <a:avLst/>
          </a:prstGeom>
          <a:noFill/>
          <a:ln>
            <a:noFill/>
          </a:ln>
        </p:spPr>
      </p:pic>
      <p:sp>
        <p:nvSpPr>
          <p:cNvPr id="324" name="Google Shape;324;g34497bdfd27_0_292"/>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325" name="Google Shape;325;g34497bdfd27_0_292"/>
          <p:cNvPicPr preferRelativeResize="0"/>
          <p:nvPr/>
        </p:nvPicPr>
        <p:blipFill rotWithShape="1">
          <a:blip r:embed="rId7">
            <a:alphaModFix/>
          </a:blip>
          <a:srcRect b="0" l="0" r="0" t="0"/>
          <a:stretch/>
        </p:blipFill>
        <p:spPr>
          <a:xfrm>
            <a:off x="23523340" y="10820400"/>
            <a:ext cx="711289" cy="2590800"/>
          </a:xfrm>
          <a:prstGeom prst="rect">
            <a:avLst/>
          </a:prstGeom>
          <a:noFill/>
          <a:ln>
            <a:noFill/>
          </a:ln>
        </p:spPr>
      </p:pic>
      <p:sp>
        <p:nvSpPr>
          <p:cNvPr id="326" name="Google Shape;326;g34497bdfd27_0_292"/>
          <p:cNvSpPr/>
          <p:nvPr/>
        </p:nvSpPr>
        <p:spPr>
          <a:xfrm>
            <a:off x="4305838" y="3403600"/>
            <a:ext cx="15762600" cy="7493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g34497bdfd27_0_292"/>
          <p:cNvSpPr/>
          <p:nvPr/>
        </p:nvSpPr>
        <p:spPr>
          <a:xfrm>
            <a:off x="4305838" y="3403600"/>
            <a:ext cx="15762600" cy="612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g34497bdfd27_0_292"/>
          <p:cNvSpPr/>
          <p:nvPr/>
        </p:nvSpPr>
        <p:spPr>
          <a:xfrm>
            <a:off x="4966321" y="3403600"/>
            <a:ext cx="14441700" cy="49404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g34497bdfd27_0_292"/>
          <p:cNvSpPr/>
          <p:nvPr/>
        </p:nvSpPr>
        <p:spPr>
          <a:xfrm>
            <a:off x="5728416" y="3708400"/>
            <a:ext cx="13933500" cy="5346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0"/>
              <a:buFont typeface="Slackey"/>
              <a:buNone/>
            </a:pPr>
            <a:r>
              <a:rPr b="0" i="0" lang="en-US" sz="24000" u="none" cap="none" strike="noStrike">
                <a:solidFill>
                  <a:srgbClr val="000000"/>
                </a:solidFill>
                <a:latin typeface="Slackey"/>
                <a:ea typeface="Slackey"/>
                <a:cs typeface="Slackey"/>
                <a:sym typeface="Slackey"/>
              </a:rPr>
              <a:t>234,567</a:t>
            </a:r>
            <a:endParaRPr b="0" i="0" sz="24000" u="none" cap="none" strike="noStrike">
              <a:solidFill>
                <a:schemeClr val="dk1"/>
              </a:solidFill>
              <a:latin typeface="Calibri"/>
              <a:ea typeface="Calibri"/>
              <a:cs typeface="Calibri"/>
              <a:sym typeface="Calibri"/>
            </a:endParaRPr>
          </a:p>
        </p:txBody>
      </p:sp>
      <p:sp>
        <p:nvSpPr>
          <p:cNvPr id="330" name="Google Shape;330;g34497bdfd27_0_292"/>
          <p:cNvSpPr/>
          <p:nvPr/>
        </p:nvSpPr>
        <p:spPr>
          <a:xfrm>
            <a:off x="4170355" y="8547100"/>
            <a:ext cx="16033500" cy="1248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6400"/>
              <a:buFont typeface="Lato"/>
              <a:buNone/>
            </a:pPr>
            <a:r>
              <a:rPr b="1" i="0" lang="en-US" sz="6400" u="none" cap="none" strike="noStrike">
                <a:solidFill>
                  <a:srgbClr val="0E0E0E"/>
                </a:solidFill>
                <a:latin typeface="Lato"/>
                <a:ea typeface="Lato"/>
                <a:cs typeface="Lato"/>
                <a:sym typeface="Lato"/>
              </a:rPr>
              <a:t>UNICORN SIGHTINGS</a:t>
            </a:r>
            <a:endParaRPr b="0" i="0" sz="6400" u="none" cap="none" strike="noStrike">
              <a:solidFill>
                <a:schemeClr val="dk1"/>
              </a:solidFill>
              <a:latin typeface="Calibri"/>
              <a:ea typeface="Calibri"/>
              <a:cs typeface="Calibri"/>
              <a:sym typeface="Calibri"/>
            </a:endParaRPr>
          </a:p>
        </p:txBody>
      </p:sp>
      <p:sp>
        <p:nvSpPr>
          <p:cNvPr id="331" name="Google Shape;331;g34497bdfd27_0_292"/>
          <p:cNvSpPr/>
          <p:nvPr/>
        </p:nvSpPr>
        <p:spPr>
          <a:xfrm>
            <a:off x="7483352" y="9931400"/>
            <a:ext cx="9407700" cy="110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tally of the number of unicorns spotted in the fantasy realm.</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336" name="Shape 336"/>
        <p:cNvGrpSpPr/>
        <p:nvPr/>
      </p:nvGrpSpPr>
      <p:grpSpPr>
        <a:xfrm>
          <a:off x="0" y="0"/>
          <a:ext cx="0" cy="0"/>
          <a:chOff x="0" y="0"/>
          <a:chExt cx="0" cy="0"/>
        </a:xfrm>
      </p:grpSpPr>
      <p:pic>
        <p:nvPicPr>
          <p:cNvPr descr=" " id="337" name="Google Shape;337;g34497bdfd27_0_308"/>
          <p:cNvPicPr preferRelativeResize="0"/>
          <p:nvPr/>
        </p:nvPicPr>
        <p:blipFill rotWithShape="1">
          <a:blip r:embed="rId3">
            <a:alphaModFix/>
          </a:blip>
          <a:srcRect b="0" l="0" r="0" t="0"/>
          <a:stretch/>
        </p:blipFill>
        <p:spPr>
          <a:xfrm>
            <a:off x="0" y="3327400"/>
            <a:ext cx="24387048" cy="10388600"/>
          </a:xfrm>
          <a:prstGeom prst="rect">
            <a:avLst/>
          </a:prstGeom>
          <a:noFill/>
          <a:ln>
            <a:noFill/>
          </a:ln>
        </p:spPr>
      </p:pic>
      <p:pic>
        <p:nvPicPr>
          <p:cNvPr descr=" " id="338" name="Google Shape;338;g34497bdfd27_0_308"/>
          <p:cNvPicPr preferRelativeResize="0"/>
          <p:nvPr/>
        </p:nvPicPr>
        <p:blipFill rotWithShape="1">
          <a:blip r:embed="rId4">
            <a:alphaModFix/>
          </a:blip>
          <a:srcRect b="0" l="0" r="0" t="0"/>
          <a:stretch/>
        </p:blipFill>
        <p:spPr>
          <a:xfrm>
            <a:off x="3645356" y="762000"/>
            <a:ext cx="8548168" cy="2565400"/>
          </a:xfrm>
          <a:prstGeom prst="rect">
            <a:avLst/>
          </a:prstGeom>
          <a:noFill/>
          <a:ln>
            <a:noFill/>
          </a:ln>
        </p:spPr>
      </p:pic>
      <p:sp>
        <p:nvSpPr>
          <p:cNvPr id="339" name="Google Shape;339;g34497bdfd27_0_308"/>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340" name="Google Shape;340;g34497bdfd27_0_308"/>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341" name="Google Shape;341;g34497bdfd27_0_308"/>
          <p:cNvSpPr/>
          <p:nvPr/>
        </p:nvSpPr>
        <p:spPr>
          <a:xfrm>
            <a:off x="3391324" y="2476500"/>
            <a:ext cx="7875000" cy="370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g34497bdfd27_0_308"/>
          <p:cNvSpPr/>
          <p:nvPr/>
        </p:nvSpPr>
        <p:spPr>
          <a:xfrm>
            <a:off x="2051306" y="2476500"/>
            <a:ext cx="10554900" cy="29211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g34497bdfd27_0_308"/>
          <p:cNvSpPr/>
          <p:nvPr/>
        </p:nvSpPr>
        <p:spPr>
          <a:xfrm>
            <a:off x="2271467" y="2781300"/>
            <a:ext cx="9572700" cy="2853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12800"/>
              <a:buFont typeface="Slackey"/>
              <a:buNone/>
            </a:pPr>
            <a:r>
              <a:rPr b="0" i="0" lang="en-US" sz="12800" u="none" cap="none" strike="noStrike">
                <a:solidFill>
                  <a:srgbClr val="000000"/>
                </a:solidFill>
                <a:latin typeface="Slackey"/>
                <a:ea typeface="Slackey"/>
                <a:cs typeface="Slackey"/>
                <a:sym typeface="Slackey"/>
              </a:rPr>
              <a:t>233 Coins</a:t>
            </a:r>
            <a:endParaRPr b="0" i="0" sz="12800" u="none" cap="none" strike="noStrike">
              <a:solidFill>
                <a:schemeClr val="dk1"/>
              </a:solidFill>
              <a:latin typeface="Calibri"/>
              <a:ea typeface="Calibri"/>
              <a:cs typeface="Calibri"/>
              <a:sym typeface="Calibri"/>
            </a:endParaRPr>
          </a:p>
        </p:txBody>
      </p:sp>
      <p:sp>
        <p:nvSpPr>
          <p:cNvPr id="344" name="Google Shape;344;g34497bdfd27_0_308"/>
          <p:cNvSpPr/>
          <p:nvPr/>
        </p:nvSpPr>
        <p:spPr>
          <a:xfrm>
            <a:off x="3391324" y="5702300"/>
            <a:ext cx="7875000" cy="48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g34497bdfd27_0_308"/>
          <p:cNvSpPr/>
          <p:nvPr/>
        </p:nvSpPr>
        <p:spPr>
          <a:xfrm>
            <a:off x="3323582" y="5702300"/>
            <a:ext cx="8010600" cy="618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Treasure Found</a:t>
            </a:r>
            <a:endParaRPr b="0" i="0" sz="3200" u="none" cap="none" strike="noStrike">
              <a:solidFill>
                <a:schemeClr val="dk1"/>
              </a:solidFill>
              <a:latin typeface="Calibri"/>
              <a:ea typeface="Calibri"/>
              <a:cs typeface="Calibri"/>
              <a:sym typeface="Calibri"/>
            </a:endParaRPr>
          </a:p>
        </p:txBody>
      </p:sp>
      <p:sp>
        <p:nvSpPr>
          <p:cNvPr id="346" name="Google Shape;346;g34497bdfd27_0_308"/>
          <p:cNvSpPr/>
          <p:nvPr/>
        </p:nvSpPr>
        <p:spPr>
          <a:xfrm>
            <a:off x="3391324" y="7226300"/>
            <a:ext cx="7875000" cy="370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g34497bdfd27_0_308"/>
          <p:cNvSpPr/>
          <p:nvPr/>
        </p:nvSpPr>
        <p:spPr>
          <a:xfrm>
            <a:off x="1638505" y="7226300"/>
            <a:ext cx="11380500" cy="29211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g34497bdfd27_0_308"/>
          <p:cNvSpPr/>
          <p:nvPr/>
        </p:nvSpPr>
        <p:spPr>
          <a:xfrm>
            <a:off x="1858666" y="7531100"/>
            <a:ext cx="10398300" cy="2853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12800"/>
              <a:buFont typeface="Slackey"/>
              <a:buNone/>
            </a:pPr>
            <a:r>
              <a:rPr b="0" i="0" lang="en-US" sz="12800" u="none" cap="none" strike="noStrike">
                <a:solidFill>
                  <a:srgbClr val="000000"/>
                </a:solidFill>
                <a:latin typeface="Slackey"/>
                <a:ea typeface="Slackey"/>
                <a:cs typeface="Slackey"/>
                <a:sym typeface="Slackey"/>
              </a:rPr>
              <a:t>456 Hours</a:t>
            </a:r>
            <a:endParaRPr b="0" i="0" sz="12800" u="none" cap="none" strike="noStrike">
              <a:solidFill>
                <a:schemeClr val="dk1"/>
              </a:solidFill>
              <a:latin typeface="Calibri"/>
              <a:ea typeface="Calibri"/>
              <a:cs typeface="Calibri"/>
              <a:sym typeface="Calibri"/>
            </a:endParaRPr>
          </a:p>
        </p:txBody>
      </p:sp>
      <p:sp>
        <p:nvSpPr>
          <p:cNvPr id="349" name="Google Shape;349;g34497bdfd27_0_308"/>
          <p:cNvSpPr/>
          <p:nvPr/>
        </p:nvSpPr>
        <p:spPr>
          <a:xfrm>
            <a:off x="3391324" y="10452100"/>
            <a:ext cx="7875000" cy="48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g34497bdfd27_0_308"/>
          <p:cNvSpPr/>
          <p:nvPr/>
        </p:nvSpPr>
        <p:spPr>
          <a:xfrm>
            <a:off x="3323582" y="10452100"/>
            <a:ext cx="8010600" cy="618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Duration of Spell Casting</a:t>
            </a:r>
            <a:endParaRPr b="0" i="0" sz="3200" u="none" cap="none" strike="noStrike">
              <a:solidFill>
                <a:schemeClr val="dk1"/>
              </a:solidFill>
              <a:latin typeface="Calibri"/>
              <a:ea typeface="Calibri"/>
              <a:cs typeface="Calibri"/>
              <a:sym typeface="Calibri"/>
            </a:endParaRPr>
          </a:p>
        </p:txBody>
      </p:sp>
      <p:sp>
        <p:nvSpPr>
          <p:cNvPr id="351" name="Google Shape;351;g34497bdfd27_0_308"/>
          <p:cNvSpPr/>
          <p:nvPr/>
        </p:nvSpPr>
        <p:spPr>
          <a:xfrm>
            <a:off x="13552594" y="2476500"/>
            <a:ext cx="7875000" cy="370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g34497bdfd27_0_308"/>
          <p:cNvSpPr/>
          <p:nvPr/>
        </p:nvSpPr>
        <p:spPr>
          <a:xfrm>
            <a:off x="14975172" y="2476500"/>
            <a:ext cx="5029800" cy="29211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g34497bdfd27_0_308"/>
          <p:cNvSpPr/>
          <p:nvPr/>
        </p:nvSpPr>
        <p:spPr>
          <a:xfrm>
            <a:off x="15195333" y="2781300"/>
            <a:ext cx="4047600" cy="2853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12800"/>
              <a:buFont typeface="Slackey"/>
              <a:buNone/>
            </a:pPr>
            <a:r>
              <a:rPr b="0" i="0" lang="en-US" sz="12800" u="none" cap="none" strike="noStrike">
                <a:solidFill>
                  <a:srgbClr val="000000"/>
                </a:solidFill>
                <a:latin typeface="Slackey"/>
                <a:ea typeface="Slackey"/>
                <a:cs typeface="Slackey"/>
                <a:sym typeface="Slackey"/>
              </a:rPr>
              <a:t>85%</a:t>
            </a:r>
            <a:endParaRPr b="0" i="0" sz="12800" u="none" cap="none" strike="noStrike">
              <a:solidFill>
                <a:schemeClr val="dk1"/>
              </a:solidFill>
              <a:latin typeface="Calibri"/>
              <a:ea typeface="Calibri"/>
              <a:cs typeface="Calibri"/>
              <a:sym typeface="Calibri"/>
            </a:endParaRPr>
          </a:p>
        </p:txBody>
      </p:sp>
      <p:sp>
        <p:nvSpPr>
          <p:cNvPr id="354" name="Google Shape;354;g34497bdfd27_0_308"/>
          <p:cNvSpPr/>
          <p:nvPr/>
        </p:nvSpPr>
        <p:spPr>
          <a:xfrm>
            <a:off x="13552594" y="5702300"/>
            <a:ext cx="7875000" cy="48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g34497bdfd27_0_308"/>
          <p:cNvSpPr/>
          <p:nvPr/>
        </p:nvSpPr>
        <p:spPr>
          <a:xfrm>
            <a:off x="13484852" y="5702300"/>
            <a:ext cx="8010600" cy="618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Wished Granted</a:t>
            </a:r>
            <a:endParaRPr b="0" i="0" sz="3200" u="none" cap="none" strike="noStrike">
              <a:solidFill>
                <a:schemeClr val="dk1"/>
              </a:solidFill>
              <a:latin typeface="Calibri"/>
              <a:ea typeface="Calibri"/>
              <a:cs typeface="Calibri"/>
              <a:sym typeface="Calibri"/>
            </a:endParaRPr>
          </a:p>
        </p:txBody>
      </p:sp>
      <p:sp>
        <p:nvSpPr>
          <p:cNvPr id="356" name="Google Shape;356;g34497bdfd27_0_308"/>
          <p:cNvSpPr/>
          <p:nvPr/>
        </p:nvSpPr>
        <p:spPr>
          <a:xfrm>
            <a:off x="13552594" y="7226300"/>
            <a:ext cx="7875000" cy="370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g34497bdfd27_0_308"/>
          <p:cNvSpPr/>
          <p:nvPr/>
        </p:nvSpPr>
        <p:spPr>
          <a:xfrm>
            <a:off x="13336667" y="7226300"/>
            <a:ext cx="8306700" cy="29211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g34497bdfd27_0_308"/>
          <p:cNvSpPr/>
          <p:nvPr/>
        </p:nvSpPr>
        <p:spPr>
          <a:xfrm>
            <a:off x="13556828" y="7531100"/>
            <a:ext cx="7324500" cy="2853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12800"/>
              <a:buFont typeface="Slackey"/>
              <a:buNone/>
            </a:pPr>
            <a:r>
              <a:rPr b="0" i="0" lang="en-US" sz="12800" u="none" cap="none" strike="noStrike">
                <a:solidFill>
                  <a:srgbClr val="000000"/>
                </a:solidFill>
                <a:latin typeface="Slackey"/>
                <a:ea typeface="Slackey"/>
                <a:cs typeface="Slackey"/>
                <a:sym typeface="Slackey"/>
              </a:rPr>
              <a:t>674 Km</a:t>
            </a:r>
            <a:endParaRPr b="0" i="0" sz="12800" u="none" cap="none" strike="noStrike">
              <a:solidFill>
                <a:schemeClr val="dk1"/>
              </a:solidFill>
              <a:latin typeface="Calibri"/>
              <a:ea typeface="Calibri"/>
              <a:cs typeface="Calibri"/>
              <a:sym typeface="Calibri"/>
            </a:endParaRPr>
          </a:p>
        </p:txBody>
      </p:sp>
      <p:sp>
        <p:nvSpPr>
          <p:cNvPr id="359" name="Google Shape;359;g34497bdfd27_0_308"/>
          <p:cNvSpPr/>
          <p:nvPr/>
        </p:nvSpPr>
        <p:spPr>
          <a:xfrm>
            <a:off x="13552594" y="10452100"/>
            <a:ext cx="7875000" cy="48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g34497bdfd27_0_308"/>
          <p:cNvSpPr/>
          <p:nvPr/>
        </p:nvSpPr>
        <p:spPr>
          <a:xfrm>
            <a:off x="13484852" y="10452100"/>
            <a:ext cx="8010600" cy="618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Journey Distance</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365" name="Shape 365"/>
        <p:cNvGrpSpPr/>
        <p:nvPr/>
      </p:nvGrpSpPr>
      <p:grpSpPr>
        <a:xfrm>
          <a:off x="0" y="0"/>
          <a:ext cx="0" cy="0"/>
          <a:chOff x="0" y="0"/>
          <a:chExt cx="0" cy="0"/>
        </a:xfrm>
      </p:grpSpPr>
      <p:pic>
        <p:nvPicPr>
          <p:cNvPr descr=" " id="366" name="Google Shape;366;g34497bdfd27_0_336"/>
          <p:cNvPicPr preferRelativeResize="0"/>
          <p:nvPr/>
        </p:nvPicPr>
        <p:blipFill rotWithShape="1">
          <a:blip r:embed="rId3">
            <a:alphaModFix/>
          </a:blip>
          <a:srcRect b="0" l="0" r="0" t="0"/>
          <a:stretch/>
        </p:blipFill>
        <p:spPr>
          <a:xfrm>
            <a:off x="0" y="1638300"/>
            <a:ext cx="24387048" cy="12077700"/>
          </a:xfrm>
          <a:prstGeom prst="rect">
            <a:avLst/>
          </a:prstGeom>
          <a:noFill/>
          <a:ln>
            <a:noFill/>
          </a:ln>
        </p:spPr>
      </p:pic>
      <p:pic>
        <p:nvPicPr>
          <p:cNvPr descr=" " id="367" name="Google Shape;367;g34497bdfd27_0_336"/>
          <p:cNvPicPr preferRelativeResize="0"/>
          <p:nvPr/>
        </p:nvPicPr>
        <p:blipFill rotWithShape="1">
          <a:blip r:embed="rId4">
            <a:alphaModFix/>
          </a:blip>
          <a:srcRect b="0" l="0" r="0" t="0"/>
          <a:stretch/>
        </p:blipFill>
        <p:spPr>
          <a:xfrm>
            <a:off x="5334667" y="876300"/>
            <a:ext cx="8192884" cy="4229100"/>
          </a:xfrm>
          <a:prstGeom prst="rect">
            <a:avLst/>
          </a:prstGeom>
          <a:noFill/>
          <a:ln>
            <a:noFill/>
          </a:ln>
        </p:spPr>
      </p:pic>
      <p:sp>
        <p:nvSpPr>
          <p:cNvPr id="368" name="Google Shape;368;g34497bdfd27_0_336"/>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369" name="Google Shape;369;g34497bdfd27_0_336"/>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370" name="Google Shape;370;g34497bdfd27_0_336"/>
          <p:cNvSpPr/>
          <p:nvPr/>
        </p:nvSpPr>
        <p:spPr>
          <a:xfrm>
            <a:off x="9361070" y="1447800"/>
            <a:ext cx="80106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Some Graph</a:t>
            </a:r>
            <a:endParaRPr b="0" i="0" sz="8000" u="none" cap="none" strike="noStrike">
              <a:solidFill>
                <a:schemeClr val="dk1"/>
              </a:solidFill>
              <a:latin typeface="Calibri"/>
              <a:ea typeface="Calibri"/>
              <a:cs typeface="Calibri"/>
              <a:sym typeface="Calibri"/>
            </a:endParaRPr>
          </a:p>
        </p:txBody>
      </p:sp>
      <p:sp>
        <p:nvSpPr>
          <p:cNvPr id="371" name="Google Shape;371;g34497bdfd27_0_336"/>
          <p:cNvSpPr/>
          <p:nvPr/>
        </p:nvSpPr>
        <p:spPr>
          <a:xfrm>
            <a:off x="2718140" y="3771900"/>
            <a:ext cx="8941800" cy="6180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g34497bdfd27_0_336"/>
          <p:cNvSpPr/>
          <p:nvPr/>
        </p:nvSpPr>
        <p:spPr>
          <a:xfrm>
            <a:off x="2986455" y="8999513"/>
            <a:ext cx="2169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1820"/>
              <a:buFont typeface="Lato"/>
              <a:buNone/>
            </a:pPr>
            <a:r>
              <a:rPr b="0" i="0" lang="en-US" sz="1820" u="none" cap="none" strike="noStrike">
                <a:solidFill>
                  <a:srgbClr val="4C4C35"/>
                </a:solidFill>
                <a:latin typeface="Lato"/>
                <a:ea typeface="Lato"/>
                <a:cs typeface="Lato"/>
                <a:sym typeface="Lato"/>
              </a:rPr>
              <a:t>0</a:t>
            </a:r>
            <a:endParaRPr b="0" i="0" sz="1820" u="none" cap="none" strike="noStrike">
              <a:solidFill>
                <a:schemeClr val="dk1"/>
              </a:solidFill>
              <a:latin typeface="Calibri"/>
              <a:ea typeface="Calibri"/>
              <a:cs typeface="Calibri"/>
              <a:sym typeface="Calibri"/>
            </a:endParaRPr>
          </a:p>
        </p:txBody>
      </p:sp>
      <p:sp>
        <p:nvSpPr>
          <p:cNvPr id="373" name="Google Shape;373;g34497bdfd27_0_336"/>
          <p:cNvSpPr/>
          <p:nvPr/>
        </p:nvSpPr>
        <p:spPr>
          <a:xfrm>
            <a:off x="3331658"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2185"/>
              <a:buFont typeface="Lato"/>
              <a:buNone/>
            </a:pPr>
            <a:r>
              <a:rPr b="0" i="0" lang="en-US" sz="2185" u="none" cap="none" strike="noStrike">
                <a:solidFill>
                  <a:srgbClr val="4C4C35"/>
                </a:solidFill>
                <a:latin typeface="Lato"/>
                <a:ea typeface="Lato"/>
                <a:cs typeface="Lato"/>
                <a:sym typeface="Lato"/>
              </a:rPr>
              <a:t>1</a:t>
            </a:r>
            <a:endParaRPr b="0" i="0" sz="2185" u="none" cap="none" strike="noStrike">
              <a:solidFill>
                <a:schemeClr val="dk1"/>
              </a:solidFill>
              <a:latin typeface="Calibri"/>
              <a:ea typeface="Calibri"/>
              <a:cs typeface="Calibri"/>
              <a:sym typeface="Calibri"/>
            </a:endParaRPr>
          </a:p>
        </p:txBody>
      </p:sp>
      <p:sp>
        <p:nvSpPr>
          <p:cNvPr id="374" name="Google Shape;374;g34497bdfd27_0_336"/>
          <p:cNvSpPr/>
          <p:nvPr/>
        </p:nvSpPr>
        <p:spPr>
          <a:xfrm>
            <a:off x="4470732"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2185"/>
              <a:buFont typeface="Lato"/>
              <a:buNone/>
            </a:pPr>
            <a:r>
              <a:rPr b="0" i="0" lang="en-US" sz="2185" u="none" cap="none" strike="noStrike">
                <a:solidFill>
                  <a:srgbClr val="4C4C35"/>
                </a:solidFill>
                <a:latin typeface="Lato"/>
                <a:ea typeface="Lato"/>
                <a:cs typeface="Lato"/>
                <a:sym typeface="Lato"/>
              </a:rPr>
              <a:t>2</a:t>
            </a:r>
            <a:endParaRPr b="0" i="0" sz="2185" u="none" cap="none" strike="noStrike">
              <a:solidFill>
                <a:schemeClr val="dk1"/>
              </a:solidFill>
              <a:latin typeface="Calibri"/>
              <a:ea typeface="Calibri"/>
              <a:cs typeface="Calibri"/>
              <a:sym typeface="Calibri"/>
            </a:endParaRPr>
          </a:p>
        </p:txBody>
      </p:sp>
      <p:sp>
        <p:nvSpPr>
          <p:cNvPr id="375" name="Google Shape;375;g34497bdfd27_0_336"/>
          <p:cNvSpPr/>
          <p:nvPr/>
        </p:nvSpPr>
        <p:spPr>
          <a:xfrm>
            <a:off x="5609804"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2185"/>
              <a:buFont typeface="Lato"/>
              <a:buNone/>
            </a:pPr>
            <a:r>
              <a:rPr b="0" i="0" lang="en-US" sz="2185" u="none" cap="none" strike="noStrike">
                <a:solidFill>
                  <a:srgbClr val="4C4C35"/>
                </a:solidFill>
                <a:latin typeface="Lato"/>
                <a:ea typeface="Lato"/>
                <a:cs typeface="Lato"/>
                <a:sym typeface="Lato"/>
              </a:rPr>
              <a:t>3</a:t>
            </a:r>
            <a:endParaRPr b="0" i="0" sz="2185" u="none" cap="none" strike="noStrike">
              <a:solidFill>
                <a:schemeClr val="dk1"/>
              </a:solidFill>
              <a:latin typeface="Calibri"/>
              <a:ea typeface="Calibri"/>
              <a:cs typeface="Calibri"/>
              <a:sym typeface="Calibri"/>
            </a:endParaRPr>
          </a:p>
        </p:txBody>
      </p:sp>
      <p:sp>
        <p:nvSpPr>
          <p:cNvPr id="376" name="Google Shape;376;g34497bdfd27_0_336"/>
          <p:cNvSpPr/>
          <p:nvPr/>
        </p:nvSpPr>
        <p:spPr>
          <a:xfrm>
            <a:off x="6748878"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2185"/>
              <a:buFont typeface="Lato"/>
              <a:buNone/>
            </a:pPr>
            <a:r>
              <a:rPr b="0" i="0" lang="en-US" sz="2185" u="none" cap="none" strike="noStrike">
                <a:solidFill>
                  <a:srgbClr val="4C4C35"/>
                </a:solidFill>
                <a:latin typeface="Lato"/>
                <a:ea typeface="Lato"/>
                <a:cs typeface="Lato"/>
                <a:sym typeface="Lato"/>
              </a:rPr>
              <a:t>4</a:t>
            </a:r>
            <a:endParaRPr b="0" i="0" sz="2185" u="none" cap="none" strike="noStrike">
              <a:solidFill>
                <a:schemeClr val="dk1"/>
              </a:solidFill>
              <a:latin typeface="Calibri"/>
              <a:ea typeface="Calibri"/>
              <a:cs typeface="Calibri"/>
              <a:sym typeface="Calibri"/>
            </a:endParaRPr>
          </a:p>
        </p:txBody>
      </p:sp>
      <p:sp>
        <p:nvSpPr>
          <p:cNvPr id="377" name="Google Shape;377;g34497bdfd27_0_336"/>
          <p:cNvSpPr/>
          <p:nvPr/>
        </p:nvSpPr>
        <p:spPr>
          <a:xfrm>
            <a:off x="7887996"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2185"/>
              <a:buFont typeface="Lato"/>
              <a:buNone/>
            </a:pPr>
            <a:r>
              <a:rPr b="0" i="0" lang="en-US" sz="2185" u="none" cap="none" strike="noStrike">
                <a:solidFill>
                  <a:srgbClr val="4C4C35"/>
                </a:solidFill>
                <a:latin typeface="Lato"/>
                <a:ea typeface="Lato"/>
                <a:cs typeface="Lato"/>
                <a:sym typeface="Lato"/>
              </a:rPr>
              <a:t>5</a:t>
            </a:r>
            <a:endParaRPr b="0" i="0" sz="2185" u="none" cap="none" strike="noStrike">
              <a:solidFill>
                <a:schemeClr val="dk1"/>
              </a:solidFill>
              <a:latin typeface="Calibri"/>
              <a:ea typeface="Calibri"/>
              <a:cs typeface="Calibri"/>
              <a:sym typeface="Calibri"/>
            </a:endParaRPr>
          </a:p>
        </p:txBody>
      </p:sp>
      <p:sp>
        <p:nvSpPr>
          <p:cNvPr id="378" name="Google Shape;378;g34497bdfd27_0_336"/>
          <p:cNvSpPr/>
          <p:nvPr/>
        </p:nvSpPr>
        <p:spPr>
          <a:xfrm>
            <a:off x="9027070"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2185"/>
              <a:buFont typeface="Lato"/>
              <a:buNone/>
            </a:pPr>
            <a:r>
              <a:rPr b="0" i="0" lang="en-US" sz="2185" u="none" cap="none" strike="noStrike">
                <a:solidFill>
                  <a:srgbClr val="4C4C35"/>
                </a:solidFill>
                <a:latin typeface="Lato"/>
                <a:ea typeface="Lato"/>
                <a:cs typeface="Lato"/>
                <a:sym typeface="Lato"/>
              </a:rPr>
              <a:t>6</a:t>
            </a:r>
            <a:endParaRPr b="0" i="0" sz="2185" u="none" cap="none" strike="noStrike">
              <a:solidFill>
                <a:schemeClr val="dk1"/>
              </a:solidFill>
              <a:latin typeface="Calibri"/>
              <a:ea typeface="Calibri"/>
              <a:cs typeface="Calibri"/>
              <a:sym typeface="Calibri"/>
            </a:endParaRPr>
          </a:p>
        </p:txBody>
      </p:sp>
      <p:sp>
        <p:nvSpPr>
          <p:cNvPr id="379" name="Google Shape;379;g34497bdfd27_0_336"/>
          <p:cNvSpPr/>
          <p:nvPr/>
        </p:nvSpPr>
        <p:spPr>
          <a:xfrm>
            <a:off x="10166145"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2185"/>
              <a:buFont typeface="Lato"/>
              <a:buNone/>
            </a:pPr>
            <a:r>
              <a:rPr b="0" i="0" lang="en-US" sz="2185" u="none" cap="none" strike="noStrike">
                <a:solidFill>
                  <a:srgbClr val="4C4C35"/>
                </a:solidFill>
                <a:latin typeface="Lato"/>
                <a:ea typeface="Lato"/>
                <a:cs typeface="Lato"/>
                <a:sym typeface="Lato"/>
              </a:rPr>
              <a:t>7</a:t>
            </a:r>
            <a:endParaRPr b="0" i="0" sz="2185" u="none" cap="none" strike="noStrike">
              <a:solidFill>
                <a:schemeClr val="dk1"/>
              </a:solidFill>
              <a:latin typeface="Calibri"/>
              <a:ea typeface="Calibri"/>
              <a:cs typeface="Calibri"/>
              <a:sym typeface="Calibri"/>
            </a:endParaRPr>
          </a:p>
        </p:txBody>
      </p:sp>
      <p:sp>
        <p:nvSpPr>
          <p:cNvPr id="380" name="Google Shape;380;g34497bdfd27_0_336"/>
          <p:cNvSpPr/>
          <p:nvPr/>
        </p:nvSpPr>
        <p:spPr>
          <a:xfrm>
            <a:off x="11281636" y="9622606"/>
            <a:ext cx="257700" cy="42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2185"/>
              <a:buFont typeface="Lato"/>
              <a:buNone/>
            </a:pPr>
            <a:r>
              <a:rPr b="0" i="0" lang="en-US" sz="2185" u="none" cap="none" strike="noStrike">
                <a:solidFill>
                  <a:srgbClr val="4C4C35"/>
                </a:solidFill>
                <a:latin typeface="Lato"/>
                <a:ea typeface="Lato"/>
                <a:cs typeface="Lato"/>
                <a:sym typeface="Lato"/>
              </a:rPr>
              <a:t>8</a:t>
            </a:r>
            <a:endParaRPr b="0" i="0" sz="2185" u="none" cap="none" strike="noStrike">
              <a:solidFill>
                <a:schemeClr val="dk1"/>
              </a:solidFill>
              <a:latin typeface="Calibri"/>
              <a:ea typeface="Calibri"/>
              <a:cs typeface="Calibri"/>
              <a:sym typeface="Calibri"/>
            </a:endParaRPr>
          </a:p>
        </p:txBody>
      </p:sp>
      <p:sp>
        <p:nvSpPr>
          <p:cNvPr id="381" name="Google Shape;381;g34497bdfd27_0_336"/>
          <p:cNvSpPr/>
          <p:nvPr/>
        </p:nvSpPr>
        <p:spPr>
          <a:xfrm>
            <a:off x="2852319" y="8482087"/>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1820"/>
              <a:buFont typeface="Lato"/>
              <a:buNone/>
            </a:pPr>
            <a:r>
              <a:rPr b="0" i="0" lang="en-US" sz="1820" u="none" cap="none" strike="noStrike">
                <a:solidFill>
                  <a:srgbClr val="4C4C35"/>
                </a:solidFill>
                <a:latin typeface="Lato"/>
                <a:ea typeface="Lato"/>
                <a:cs typeface="Lato"/>
                <a:sym typeface="Lato"/>
              </a:rPr>
              <a:t>10</a:t>
            </a:r>
            <a:endParaRPr b="0" i="0" sz="1820" u="none" cap="none" strike="noStrike">
              <a:solidFill>
                <a:schemeClr val="dk1"/>
              </a:solidFill>
              <a:latin typeface="Calibri"/>
              <a:ea typeface="Calibri"/>
              <a:cs typeface="Calibri"/>
              <a:sym typeface="Calibri"/>
            </a:endParaRPr>
          </a:p>
        </p:txBody>
      </p:sp>
      <p:sp>
        <p:nvSpPr>
          <p:cNvPr id="382" name="Google Shape;382;g34497bdfd27_0_336"/>
          <p:cNvSpPr/>
          <p:nvPr/>
        </p:nvSpPr>
        <p:spPr>
          <a:xfrm>
            <a:off x="2852319" y="7964612"/>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1820"/>
              <a:buFont typeface="Lato"/>
              <a:buNone/>
            </a:pPr>
            <a:r>
              <a:rPr b="0" i="0" lang="en-US" sz="1820" u="none" cap="none" strike="noStrike">
                <a:solidFill>
                  <a:srgbClr val="4C4C35"/>
                </a:solidFill>
                <a:latin typeface="Lato"/>
                <a:ea typeface="Lato"/>
                <a:cs typeface="Lato"/>
                <a:sym typeface="Lato"/>
              </a:rPr>
              <a:t>20</a:t>
            </a:r>
            <a:endParaRPr b="0" i="0" sz="1820" u="none" cap="none" strike="noStrike">
              <a:solidFill>
                <a:schemeClr val="dk1"/>
              </a:solidFill>
              <a:latin typeface="Calibri"/>
              <a:ea typeface="Calibri"/>
              <a:cs typeface="Calibri"/>
              <a:sym typeface="Calibri"/>
            </a:endParaRPr>
          </a:p>
        </p:txBody>
      </p:sp>
      <p:sp>
        <p:nvSpPr>
          <p:cNvPr id="383" name="Google Shape;383;g34497bdfd27_0_336"/>
          <p:cNvSpPr/>
          <p:nvPr/>
        </p:nvSpPr>
        <p:spPr>
          <a:xfrm>
            <a:off x="2852319" y="7447161"/>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1820"/>
              <a:buFont typeface="Lato"/>
              <a:buNone/>
            </a:pPr>
            <a:r>
              <a:rPr b="0" i="0" lang="en-US" sz="1820" u="none" cap="none" strike="noStrike">
                <a:solidFill>
                  <a:srgbClr val="4C4C35"/>
                </a:solidFill>
                <a:latin typeface="Lato"/>
                <a:ea typeface="Lato"/>
                <a:cs typeface="Lato"/>
                <a:sym typeface="Lato"/>
              </a:rPr>
              <a:t>30</a:t>
            </a:r>
            <a:endParaRPr b="0" i="0" sz="1820" u="none" cap="none" strike="noStrike">
              <a:solidFill>
                <a:schemeClr val="dk1"/>
              </a:solidFill>
              <a:latin typeface="Calibri"/>
              <a:ea typeface="Calibri"/>
              <a:cs typeface="Calibri"/>
              <a:sym typeface="Calibri"/>
            </a:endParaRPr>
          </a:p>
        </p:txBody>
      </p:sp>
      <p:sp>
        <p:nvSpPr>
          <p:cNvPr id="384" name="Google Shape;384;g34497bdfd27_0_336"/>
          <p:cNvSpPr/>
          <p:nvPr/>
        </p:nvSpPr>
        <p:spPr>
          <a:xfrm>
            <a:off x="2852319" y="6929611"/>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1820"/>
              <a:buFont typeface="Lato"/>
              <a:buNone/>
            </a:pPr>
            <a:r>
              <a:rPr b="0" i="0" lang="en-US" sz="1820" u="none" cap="none" strike="noStrike">
                <a:solidFill>
                  <a:srgbClr val="4C4C35"/>
                </a:solidFill>
                <a:latin typeface="Lato"/>
                <a:ea typeface="Lato"/>
                <a:cs typeface="Lato"/>
                <a:sym typeface="Lato"/>
              </a:rPr>
              <a:t>40</a:t>
            </a:r>
            <a:endParaRPr b="0" i="0" sz="1820" u="none" cap="none" strike="noStrike">
              <a:solidFill>
                <a:schemeClr val="dk1"/>
              </a:solidFill>
              <a:latin typeface="Calibri"/>
              <a:ea typeface="Calibri"/>
              <a:cs typeface="Calibri"/>
              <a:sym typeface="Calibri"/>
            </a:endParaRPr>
          </a:p>
        </p:txBody>
      </p:sp>
      <p:sp>
        <p:nvSpPr>
          <p:cNvPr id="385" name="Google Shape;385;g34497bdfd27_0_336"/>
          <p:cNvSpPr/>
          <p:nvPr/>
        </p:nvSpPr>
        <p:spPr>
          <a:xfrm>
            <a:off x="2852319" y="6412309"/>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1820"/>
              <a:buFont typeface="Lato"/>
              <a:buNone/>
            </a:pPr>
            <a:r>
              <a:rPr b="0" i="0" lang="en-US" sz="1820" u="none" cap="none" strike="noStrike">
                <a:solidFill>
                  <a:srgbClr val="4C4C35"/>
                </a:solidFill>
                <a:latin typeface="Lato"/>
                <a:ea typeface="Lato"/>
                <a:cs typeface="Lato"/>
                <a:sym typeface="Lato"/>
              </a:rPr>
              <a:t>50</a:t>
            </a:r>
            <a:endParaRPr b="0" i="0" sz="1820" u="none" cap="none" strike="noStrike">
              <a:solidFill>
                <a:schemeClr val="dk1"/>
              </a:solidFill>
              <a:latin typeface="Calibri"/>
              <a:ea typeface="Calibri"/>
              <a:cs typeface="Calibri"/>
              <a:sym typeface="Calibri"/>
            </a:endParaRPr>
          </a:p>
        </p:txBody>
      </p:sp>
      <p:sp>
        <p:nvSpPr>
          <p:cNvPr id="386" name="Google Shape;386;g34497bdfd27_0_336"/>
          <p:cNvSpPr/>
          <p:nvPr/>
        </p:nvSpPr>
        <p:spPr>
          <a:xfrm>
            <a:off x="2852319" y="5894809"/>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1820"/>
              <a:buFont typeface="Lato"/>
              <a:buNone/>
            </a:pPr>
            <a:r>
              <a:rPr b="0" i="0" lang="en-US" sz="1820" u="none" cap="none" strike="noStrike">
                <a:solidFill>
                  <a:srgbClr val="4C4C35"/>
                </a:solidFill>
                <a:latin typeface="Lato"/>
                <a:ea typeface="Lato"/>
                <a:cs typeface="Lato"/>
                <a:sym typeface="Lato"/>
              </a:rPr>
              <a:t>60</a:t>
            </a:r>
            <a:endParaRPr b="0" i="0" sz="1820" u="none" cap="none" strike="noStrike">
              <a:solidFill>
                <a:schemeClr val="dk1"/>
              </a:solidFill>
              <a:latin typeface="Calibri"/>
              <a:ea typeface="Calibri"/>
              <a:cs typeface="Calibri"/>
              <a:sym typeface="Calibri"/>
            </a:endParaRPr>
          </a:p>
        </p:txBody>
      </p:sp>
      <p:sp>
        <p:nvSpPr>
          <p:cNvPr id="387" name="Google Shape;387;g34497bdfd27_0_336"/>
          <p:cNvSpPr/>
          <p:nvPr/>
        </p:nvSpPr>
        <p:spPr>
          <a:xfrm>
            <a:off x="2852319" y="5377507"/>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1820"/>
              <a:buFont typeface="Lato"/>
              <a:buNone/>
            </a:pPr>
            <a:r>
              <a:rPr b="0" i="0" lang="en-US" sz="1820" u="none" cap="none" strike="noStrike">
                <a:solidFill>
                  <a:srgbClr val="4C4C35"/>
                </a:solidFill>
                <a:latin typeface="Lato"/>
                <a:ea typeface="Lato"/>
                <a:cs typeface="Lato"/>
                <a:sym typeface="Lato"/>
              </a:rPr>
              <a:t>70</a:t>
            </a:r>
            <a:endParaRPr b="0" i="0" sz="1820" u="none" cap="none" strike="noStrike">
              <a:solidFill>
                <a:schemeClr val="dk1"/>
              </a:solidFill>
              <a:latin typeface="Calibri"/>
              <a:ea typeface="Calibri"/>
              <a:cs typeface="Calibri"/>
              <a:sym typeface="Calibri"/>
            </a:endParaRPr>
          </a:p>
        </p:txBody>
      </p:sp>
      <p:sp>
        <p:nvSpPr>
          <p:cNvPr id="388" name="Google Shape;388;g34497bdfd27_0_336"/>
          <p:cNvSpPr/>
          <p:nvPr/>
        </p:nvSpPr>
        <p:spPr>
          <a:xfrm>
            <a:off x="2852319" y="4860057"/>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1820"/>
              <a:buFont typeface="Lato"/>
              <a:buNone/>
            </a:pPr>
            <a:r>
              <a:rPr b="0" i="0" lang="en-US" sz="1820" u="none" cap="none" strike="noStrike">
                <a:solidFill>
                  <a:srgbClr val="4C4C35"/>
                </a:solidFill>
                <a:latin typeface="Lato"/>
                <a:ea typeface="Lato"/>
                <a:cs typeface="Lato"/>
                <a:sym typeface="Lato"/>
              </a:rPr>
              <a:t>80</a:t>
            </a:r>
            <a:endParaRPr b="0" i="0" sz="1820" u="none" cap="none" strike="noStrike">
              <a:solidFill>
                <a:schemeClr val="dk1"/>
              </a:solidFill>
              <a:latin typeface="Calibri"/>
              <a:ea typeface="Calibri"/>
              <a:cs typeface="Calibri"/>
              <a:sym typeface="Calibri"/>
            </a:endParaRPr>
          </a:p>
        </p:txBody>
      </p:sp>
      <p:sp>
        <p:nvSpPr>
          <p:cNvPr id="389" name="Google Shape;389;g34497bdfd27_0_336"/>
          <p:cNvSpPr/>
          <p:nvPr/>
        </p:nvSpPr>
        <p:spPr>
          <a:xfrm>
            <a:off x="2852319" y="4342507"/>
            <a:ext cx="3564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1820"/>
              <a:buFont typeface="Lato"/>
              <a:buNone/>
            </a:pPr>
            <a:r>
              <a:rPr b="0" i="0" lang="en-US" sz="1820" u="none" cap="none" strike="noStrike">
                <a:solidFill>
                  <a:srgbClr val="4C4C35"/>
                </a:solidFill>
                <a:latin typeface="Lato"/>
                <a:ea typeface="Lato"/>
                <a:cs typeface="Lato"/>
                <a:sym typeface="Lato"/>
              </a:rPr>
              <a:t>90</a:t>
            </a:r>
            <a:endParaRPr b="0" i="0" sz="1820" u="none" cap="none" strike="noStrike">
              <a:solidFill>
                <a:schemeClr val="dk1"/>
              </a:solidFill>
              <a:latin typeface="Calibri"/>
              <a:ea typeface="Calibri"/>
              <a:cs typeface="Calibri"/>
              <a:sym typeface="Calibri"/>
            </a:endParaRPr>
          </a:p>
        </p:txBody>
      </p:sp>
      <p:sp>
        <p:nvSpPr>
          <p:cNvPr id="390" name="Google Shape;390;g34497bdfd27_0_336"/>
          <p:cNvSpPr/>
          <p:nvPr/>
        </p:nvSpPr>
        <p:spPr>
          <a:xfrm>
            <a:off x="2718140" y="3825032"/>
            <a:ext cx="483600" cy="35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1820"/>
              <a:buFont typeface="Lato"/>
              <a:buNone/>
            </a:pPr>
            <a:r>
              <a:rPr b="0" i="0" lang="en-US" sz="1820" u="none" cap="none" strike="noStrike">
                <a:solidFill>
                  <a:srgbClr val="4C4C35"/>
                </a:solidFill>
                <a:latin typeface="Lato"/>
                <a:ea typeface="Lato"/>
                <a:cs typeface="Lato"/>
                <a:sym typeface="Lato"/>
              </a:rPr>
              <a:t>100</a:t>
            </a:r>
            <a:endParaRPr b="0" i="0" sz="1820" u="none" cap="none" strike="noStrike">
              <a:solidFill>
                <a:schemeClr val="dk1"/>
              </a:solidFill>
              <a:latin typeface="Calibri"/>
              <a:ea typeface="Calibri"/>
              <a:cs typeface="Calibri"/>
              <a:sym typeface="Calibri"/>
            </a:endParaRPr>
          </a:p>
        </p:txBody>
      </p:sp>
      <p:pic>
        <p:nvPicPr>
          <p:cNvPr descr=" " id="391" name="Google Shape;391;g34497bdfd27_0_336"/>
          <p:cNvPicPr preferRelativeResize="0"/>
          <p:nvPr/>
        </p:nvPicPr>
        <p:blipFill rotWithShape="1">
          <a:blip r:embed="rId6">
            <a:alphaModFix/>
          </a:blip>
          <a:srcRect b="0" l="0" r="0" t="0"/>
          <a:stretch/>
        </p:blipFill>
        <p:spPr>
          <a:xfrm>
            <a:off x="3368467" y="3771900"/>
            <a:ext cx="8291592" cy="5511006"/>
          </a:xfrm>
          <a:prstGeom prst="rect">
            <a:avLst/>
          </a:prstGeom>
          <a:noFill/>
          <a:ln>
            <a:noFill/>
          </a:ln>
        </p:spPr>
      </p:pic>
      <p:pic>
        <p:nvPicPr>
          <p:cNvPr descr=" " id="392" name="Google Shape;392;g34497bdfd27_0_336"/>
          <p:cNvPicPr preferRelativeResize="0"/>
          <p:nvPr/>
        </p:nvPicPr>
        <p:blipFill rotWithShape="1">
          <a:blip r:embed="rId7">
            <a:alphaModFix/>
          </a:blip>
          <a:srcRect b="0" l="0" r="0" t="0"/>
          <a:stretch/>
        </p:blipFill>
        <p:spPr>
          <a:xfrm>
            <a:off x="4512766" y="4185444"/>
            <a:ext cx="11567" cy="5258445"/>
          </a:xfrm>
          <a:prstGeom prst="rect">
            <a:avLst/>
          </a:prstGeom>
          <a:noFill/>
          <a:ln>
            <a:noFill/>
          </a:ln>
        </p:spPr>
      </p:pic>
      <p:pic>
        <p:nvPicPr>
          <p:cNvPr descr=" " id="393" name="Google Shape;393;g34497bdfd27_0_336"/>
          <p:cNvPicPr preferRelativeResize="0"/>
          <p:nvPr/>
        </p:nvPicPr>
        <p:blipFill rotWithShape="1">
          <a:blip r:embed="rId8">
            <a:alphaModFix/>
          </a:blip>
          <a:srcRect b="0" l="0" r="0" t="0"/>
          <a:stretch/>
        </p:blipFill>
        <p:spPr>
          <a:xfrm>
            <a:off x="5651279" y="4185444"/>
            <a:ext cx="11567" cy="5258445"/>
          </a:xfrm>
          <a:prstGeom prst="rect">
            <a:avLst/>
          </a:prstGeom>
          <a:noFill/>
          <a:ln>
            <a:noFill/>
          </a:ln>
        </p:spPr>
      </p:pic>
      <p:pic>
        <p:nvPicPr>
          <p:cNvPr descr=" " id="394" name="Google Shape;394;g34497bdfd27_0_336"/>
          <p:cNvPicPr preferRelativeResize="0"/>
          <p:nvPr/>
        </p:nvPicPr>
        <p:blipFill rotWithShape="1">
          <a:blip r:embed="rId9">
            <a:alphaModFix/>
          </a:blip>
          <a:srcRect b="0" l="0" r="0" t="0"/>
          <a:stretch/>
        </p:blipFill>
        <p:spPr>
          <a:xfrm>
            <a:off x="6789795" y="4185444"/>
            <a:ext cx="11567" cy="5258445"/>
          </a:xfrm>
          <a:prstGeom prst="rect">
            <a:avLst/>
          </a:prstGeom>
          <a:noFill/>
          <a:ln>
            <a:noFill/>
          </a:ln>
        </p:spPr>
      </p:pic>
      <p:pic>
        <p:nvPicPr>
          <p:cNvPr descr=" " id="395" name="Google Shape;395;g34497bdfd27_0_336"/>
          <p:cNvPicPr preferRelativeResize="0"/>
          <p:nvPr/>
        </p:nvPicPr>
        <p:blipFill rotWithShape="1">
          <a:blip r:embed="rId10">
            <a:alphaModFix/>
          </a:blip>
          <a:srcRect b="0" l="0" r="0" t="0"/>
          <a:stretch/>
        </p:blipFill>
        <p:spPr>
          <a:xfrm>
            <a:off x="7928309" y="4185444"/>
            <a:ext cx="11567" cy="5258445"/>
          </a:xfrm>
          <a:prstGeom prst="rect">
            <a:avLst/>
          </a:prstGeom>
          <a:noFill/>
          <a:ln>
            <a:noFill/>
          </a:ln>
        </p:spPr>
      </p:pic>
      <p:pic>
        <p:nvPicPr>
          <p:cNvPr descr=" " id="396" name="Google Shape;396;g34497bdfd27_0_336"/>
          <p:cNvPicPr preferRelativeResize="0"/>
          <p:nvPr/>
        </p:nvPicPr>
        <p:blipFill rotWithShape="1">
          <a:blip r:embed="rId11">
            <a:alphaModFix/>
          </a:blip>
          <a:srcRect b="0" l="0" r="0" t="0"/>
          <a:stretch/>
        </p:blipFill>
        <p:spPr>
          <a:xfrm>
            <a:off x="9066828" y="4185444"/>
            <a:ext cx="11567" cy="5258445"/>
          </a:xfrm>
          <a:prstGeom prst="rect">
            <a:avLst/>
          </a:prstGeom>
          <a:noFill/>
          <a:ln>
            <a:noFill/>
          </a:ln>
        </p:spPr>
      </p:pic>
      <p:pic>
        <p:nvPicPr>
          <p:cNvPr descr=" " id="397" name="Google Shape;397;g34497bdfd27_0_336"/>
          <p:cNvPicPr preferRelativeResize="0"/>
          <p:nvPr/>
        </p:nvPicPr>
        <p:blipFill rotWithShape="1">
          <a:blip r:embed="rId12">
            <a:alphaModFix/>
          </a:blip>
          <a:srcRect b="0" l="0" r="0" t="0"/>
          <a:stretch/>
        </p:blipFill>
        <p:spPr>
          <a:xfrm>
            <a:off x="10205341" y="4185444"/>
            <a:ext cx="11567" cy="5258445"/>
          </a:xfrm>
          <a:prstGeom prst="rect">
            <a:avLst/>
          </a:prstGeom>
          <a:noFill/>
          <a:ln>
            <a:noFill/>
          </a:ln>
        </p:spPr>
      </p:pic>
      <p:pic>
        <p:nvPicPr>
          <p:cNvPr descr=" " id="398" name="Google Shape;398;g34497bdfd27_0_336"/>
          <p:cNvPicPr preferRelativeResize="0"/>
          <p:nvPr/>
        </p:nvPicPr>
        <p:blipFill rotWithShape="1">
          <a:blip r:embed="rId13">
            <a:alphaModFix/>
          </a:blip>
          <a:srcRect b="0" l="0" r="0" t="0"/>
          <a:stretch/>
        </p:blipFill>
        <p:spPr>
          <a:xfrm>
            <a:off x="11343854" y="4185444"/>
            <a:ext cx="11567" cy="5258445"/>
          </a:xfrm>
          <a:prstGeom prst="rect">
            <a:avLst/>
          </a:prstGeom>
          <a:noFill/>
          <a:ln>
            <a:noFill/>
          </a:ln>
        </p:spPr>
      </p:pic>
      <p:pic>
        <p:nvPicPr>
          <p:cNvPr descr=" " id="399" name="Google Shape;399;g34497bdfd27_0_336"/>
          <p:cNvPicPr preferRelativeResize="0"/>
          <p:nvPr/>
        </p:nvPicPr>
        <p:blipFill rotWithShape="1">
          <a:blip r:embed="rId14">
            <a:alphaModFix/>
          </a:blip>
          <a:srcRect b="0" l="0" r="0" t="0"/>
          <a:stretch/>
        </p:blipFill>
        <p:spPr>
          <a:xfrm>
            <a:off x="3355539" y="5483845"/>
            <a:ext cx="8050167" cy="2373585"/>
          </a:xfrm>
          <a:prstGeom prst="rect">
            <a:avLst/>
          </a:prstGeom>
          <a:noFill/>
          <a:ln>
            <a:noFill/>
          </a:ln>
        </p:spPr>
      </p:pic>
      <p:pic>
        <p:nvPicPr>
          <p:cNvPr descr=" " id="400" name="Google Shape;400;g34497bdfd27_0_336"/>
          <p:cNvPicPr preferRelativeResize="0"/>
          <p:nvPr/>
        </p:nvPicPr>
        <p:blipFill rotWithShape="1">
          <a:blip r:embed="rId15">
            <a:alphaModFix/>
          </a:blip>
          <a:srcRect b="0" l="0" r="0" t="0"/>
          <a:stretch/>
        </p:blipFill>
        <p:spPr>
          <a:xfrm>
            <a:off x="3369143" y="6359525"/>
            <a:ext cx="8044030" cy="2268538"/>
          </a:xfrm>
          <a:prstGeom prst="rect">
            <a:avLst/>
          </a:prstGeom>
          <a:noFill/>
          <a:ln>
            <a:noFill/>
          </a:ln>
        </p:spPr>
      </p:pic>
      <p:pic>
        <p:nvPicPr>
          <p:cNvPr descr=" " id="401" name="Google Shape;401;g34497bdfd27_0_336"/>
          <p:cNvPicPr preferRelativeResize="0"/>
          <p:nvPr/>
        </p:nvPicPr>
        <p:blipFill rotWithShape="1">
          <a:blip r:embed="rId16">
            <a:alphaModFix/>
          </a:blip>
          <a:srcRect b="0" l="0" r="0" t="0"/>
          <a:stretch/>
        </p:blipFill>
        <p:spPr>
          <a:xfrm>
            <a:off x="4441751" y="6055643"/>
            <a:ext cx="153591" cy="153566"/>
          </a:xfrm>
          <a:prstGeom prst="rect">
            <a:avLst/>
          </a:prstGeom>
          <a:noFill/>
          <a:ln>
            <a:noFill/>
          </a:ln>
        </p:spPr>
      </p:pic>
      <p:pic>
        <p:nvPicPr>
          <p:cNvPr descr=" " id="402" name="Google Shape;402;g34497bdfd27_0_336"/>
          <p:cNvPicPr preferRelativeResize="0"/>
          <p:nvPr/>
        </p:nvPicPr>
        <p:blipFill rotWithShape="1">
          <a:blip r:embed="rId17">
            <a:alphaModFix/>
          </a:blip>
          <a:srcRect b="0" l="0" r="0" t="0"/>
          <a:stretch/>
        </p:blipFill>
        <p:spPr>
          <a:xfrm>
            <a:off x="4441751" y="6981130"/>
            <a:ext cx="153591" cy="153566"/>
          </a:xfrm>
          <a:prstGeom prst="rect">
            <a:avLst/>
          </a:prstGeom>
          <a:noFill/>
          <a:ln>
            <a:noFill/>
          </a:ln>
        </p:spPr>
      </p:pic>
      <p:pic>
        <p:nvPicPr>
          <p:cNvPr descr=" " id="403" name="Google Shape;403;g34497bdfd27_0_336"/>
          <p:cNvPicPr preferRelativeResize="0"/>
          <p:nvPr/>
        </p:nvPicPr>
        <p:blipFill rotWithShape="1">
          <a:blip r:embed="rId18">
            <a:alphaModFix/>
          </a:blip>
          <a:srcRect b="0" l="0" r="0" t="0"/>
          <a:stretch/>
        </p:blipFill>
        <p:spPr>
          <a:xfrm>
            <a:off x="5580267" y="5651277"/>
            <a:ext cx="153591" cy="153566"/>
          </a:xfrm>
          <a:prstGeom prst="rect">
            <a:avLst/>
          </a:prstGeom>
          <a:noFill/>
          <a:ln>
            <a:noFill/>
          </a:ln>
        </p:spPr>
      </p:pic>
      <p:pic>
        <p:nvPicPr>
          <p:cNvPr descr=" " id="404" name="Google Shape;404;g34497bdfd27_0_336"/>
          <p:cNvPicPr preferRelativeResize="0"/>
          <p:nvPr/>
        </p:nvPicPr>
        <p:blipFill rotWithShape="1">
          <a:blip r:embed="rId19">
            <a:alphaModFix/>
          </a:blip>
          <a:srcRect b="0" l="0" r="0" t="0"/>
          <a:stretch/>
        </p:blipFill>
        <p:spPr>
          <a:xfrm>
            <a:off x="5580267" y="7415510"/>
            <a:ext cx="153591" cy="153566"/>
          </a:xfrm>
          <a:prstGeom prst="rect">
            <a:avLst/>
          </a:prstGeom>
          <a:noFill/>
          <a:ln>
            <a:noFill/>
          </a:ln>
        </p:spPr>
      </p:pic>
      <p:pic>
        <p:nvPicPr>
          <p:cNvPr descr=" " id="405" name="Google Shape;405;g34497bdfd27_0_336"/>
          <p:cNvPicPr preferRelativeResize="0"/>
          <p:nvPr/>
        </p:nvPicPr>
        <p:blipFill rotWithShape="1">
          <a:blip r:embed="rId20">
            <a:alphaModFix/>
          </a:blip>
          <a:srcRect b="0" l="0" r="0" t="0"/>
          <a:stretch/>
        </p:blipFill>
        <p:spPr>
          <a:xfrm>
            <a:off x="6718783" y="7732812"/>
            <a:ext cx="153591" cy="153566"/>
          </a:xfrm>
          <a:prstGeom prst="rect">
            <a:avLst/>
          </a:prstGeom>
          <a:noFill/>
          <a:ln>
            <a:noFill/>
          </a:ln>
        </p:spPr>
      </p:pic>
      <p:pic>
        <p:nvPicPr>
          <p:cNvPr descr=" " id="406" name="Google Shape;406;g34497bdfd27_0_336"/>
          <p:cNvPicPr preferRelativeResize="0"/>
          <p:nvPr/>
        </p:nvPicPr>
        <p:blipFill rotWithShape="1">
          <a:blip r:embed="rId21">
            <a:alphaModFix/>
          </a:blip>
          <a:srcRect b="0" l="0" r="0" t="0"/>
          <a:stretch/>
        </p:blipFill>
        <p:spPr>
          <a:xfrm>
            <a:off x="6718783" y="6311826"/>
            <a:ext cx="153591" cy="153566"/>
          </a:xfrm>
          <a:prstGeom prst="rect">
            <a:avLst/>
          </a:prstGeom>
          <a:noFill/>
          <a:ln>
            <a:noFill/>
          </a:ln>
        </p:spPr>
      </p:pic>
      <p:pic>
        <p:nvPicPr>
          <p:cNvPr descr=" " id="407" name="Google Shape;407;g34497bdfd27_0_336"/>
          <p:cNvPicPr preferRelativeResize="0"/>
          <p:nvPr/>
        </p:nvPicPr>
        <p:blipFill rotWithShape="1">
          <a:blip r:embed="rId22">
            <a:alphaModFix/>
          </a:blip>
          <a:srcRect b="0" l="0" r="0" t="0"/>
          <a:stretch/>
        </p:blipFill>
        <p:spPr>
          <a:xfrm>
            <a:off x="7861923" y="6733232"/>
            <a:ext cx="153591" cy="153566"/>
          </a:xfrm>
          <a:prstGeom prst="rect">
            <a:avLst/>
          </a:prstGeom>
          <a:noFill/>
          <a:ln>
            <a:noFill/>
          </a:ln>
        </p:spPr>
      </p:pic>
      <p:pic>
        <p:nvPicPr>
          <p:cNvPr descr=" " id="408" name="Google Shape;408;g34497bdfd27_0_336"/>
          <p:cNvPicPr preferRelativeResize="0"/>
          <p:nvPr/>
        </p:nvPicPr>
        <p:blipFill rotWithShape="1">
          <a:blip r:embed="rId23">
            <a:alphaModFix/>
          </a:blip>
          <a:srcRect b="0" l="0" r="0" t="0"/>
          <a:stretch/>
        </p:blipFill>
        <p:spPr>
          <a:xfrm>
            <a:off x="7861923" y="6420644"/>
            <a:ext cx="153591" cy="153566"/>
          </a:xfrm>
          <a:prstGeom prst="rect">
            <a:avLst/>
          </a:prstGeom>
          <a:noFill/>
          <a:ln>
            <a:noFill/>
          </a:ln>
        </p:spPr>
      </p:pic>
      <p:pic>
        <p:nvPicPr>
          <p:cNvPr descr=" " id="409" name="Google Shape;409;g34497bdfd27_0_336"/>
          <p:cNvPicPr preferRelativeResize="0"/>
          <p:nvPr/>
        </p:nvPicPr>
        <p:blipFill rotWithShape="1">
          <a:blip r:embed="rId24">
            <a:alphaModFix/>
          </a:blip>
          <a:srcRect b="0" l="0" r="0" t="0"/>
          <a:stretch/>
        </p:blipFill>
        <p:spPr>
          <a:xfrm>
            <a:off x="8995813" y="7667575"/>
            <a:ext cx="153591" cy="153566"/>
          </a:xfrm>
          <a:prstGeom prst="rect">
            <a:avLst/>
          </a:prstGeom>
          <a:noFill/>
          <a:ln>
            <a:noFill/>
          </a:ln>
        </p:spPr>
      </p:pic>
      <p:pic>
        <p:nvPicPr>
          <p:cNvPr descr=" " id="410" name="Google Shape;410;g34497bdfd27_0_336"/>
          <p:cNvPicPr preferRelativeResize="0"/>
          <p:nvPr/>
        </p:nvPicPr>
        <p:blipFill rotWithShape="1">
          <a:blip r:embed="rId25">
            <a:alphaModFix/>
          </a:blip>
          <a:srcRect b="0" l="0" r="0" t="0"/>
          <a:stretch/>
        </p:blipFill>
        <p:spPr>
          <a:xfrm>
            <a:off x="8995813" y="7076877"/>
            <a:ext cx="153591" cy="153566"/>
          </a:xfrm>
          <a:prstGeom prst="rect">
            <a:avLst/>
          </a:prstGeom>
          <a:noFill/>
          <a:ln>
            <a:noFill/>
          </a:ln>
        </p:spPr>
      </p:pic>
      <p:pic>
        <p:nvPicPr>
          <p:cNvPr descr=" " id="411" name="Google Shape;411;g34497bdfd27_0_336"/>
          <p:cNvPicPr preferRelativeResize="0"/>
          <p:nvPr/>
        </p:nvPicPr>
        <p:blipFill rotWithShape="1">
          <a:blip r:embed="rId26">
            <a:alphaModFix/>
          </a:blip>
          <a:srcRect b="0" l="0" r="0" t="0"/>
          <a:stretch/>
        </p:blipFill>
        <p:spPr>
          <a:xfrm>
            <a:off x="10138955" y="6972449"/>
            <a:ext cx="153591" cy="153566"/>
          </a:xfrm>
          <a:prstGeom prst="rect">
            <a:avLst/>
          </a:prstGeom>
          <a:noFill/>
          <a:ln>
            <a:noFill/>
          </a:ln>
        </p:spPr>
      </p:pic>
      <p:pic>
        <p:nvPicPr>
          <p:cNvPr descr=" " id="412" name="Google Shape;412;g34497bdfd27_0_336"/>
          <p:cNvPicPr preferRelativeResize="0"/>
          <p:nvPr/>
        </p:nvPicPr>
        <p:blipFill rotWithShape="1">
          <a:blip r:embed="rId27">
            <a:alphaModFix/>
          </a:blip>
          <a:srcRect b="0" l="0" r="0" t="0"/>
          <a:stretch/>
        </p:blipFill>
        <p:spPr>
          <a:xfrm>
            <a:off x="10138955" y="6572771"/>
            <a:ext cx="153591" cy="153566"/>
          </a:xfrm>
          <a:prstGeom prst="rect">
            <a:avLst/>
          </a:prstGeom>
          <a:noFill/>
          <a:ln>
            <a:noFill/>
          </a:ln>
        </p:spPr>
      </p:pic>
      <p:sp>
        <p:nvSpPr>
          <p:cNvPr id="413" name="Google Shape;413;g34497bdfd27_0_336"/>
          <p:cNvSpPr/>
          <p:nvPr/>
        </p:nvSpPr>
        <p:spPr>
          <a:xfrm>
            <a:off x="14403600" y="4191000"/>
            <a:ext cx="5601300" cy="76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g34497bdfd27_0_336"/>
          <p:cNvSpPr/>
          <p:nvPr/>
        </p:nvSpPr>
        <p:spPr>
          <a:xfrm>
            <a:off x="14403600" y="4191000"/>
            <a:ext cx="5601300" cy="76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415" name="Google Shape;415;g34497bdfd27_0_336"/>
          <p:cNvPicPr preferRelativeResize="0"/>
          <p:nvPr/>
        </p:nvPicPr>
        <p:blipFill rotWithShape="1">
          <a:blip r:embed="rId28">
            <a:alphaModFix/>
          </a:blip>
          <a:srcRect b="0" l="0" r="0" t="0"/>
          <a:stretch/>
        </p:blipFill>
        <p:spPr>
          <a:xfrm>
            <a:off x="14403600" y="4191000"/>
            <a:ext cx="5575997" cy="5575300"/>
          </a:xfrm>
          <a:prstGeom prst="rect">
            <a:avLst/>
          </a:prstGeom>
          <a:noFill/>
          <a:ln>
            <a:noFill/>
          </a:ln>
        </p:spPr>
      </p:pic>
      <p:pic>
        <p:nvPicPr>
          <p:cNvPr descr=" " id="416" name="Google Shape;416;g34497bdfd27_0_336"/>
          <p:cNvPicPr preferRelativeResize="0"/>
          <p:nvPr/>
        </p:nvPicPr>
        <p:blipFill rotWithShape="1">
          <a:blip r:embed="rId29">
            <a:alphaModFix/>
          </a:blip>
          <a:srcRect b="0" l="0" r="0" t="0"/>
          <a:stretch/>
        </p:blipFill>
        <p:spPr>
          <a:xfrm>
            <a:off x="14403600" y="4191000"/>
            <a:ext cx="5575997" cy="5575300"/>
          </a:xfrm>
          <a:prstGeom prst="rect">
            <a:avLst/>
          </a:prstGeom>
          <a:noFill/>
          <a:ln>
            <a:noFill/>
          </a:ln>
        </p:spPr>
      </p:pic>
      <p:sp>
        <p:nvSpPr>
          <p:cNvPr id="417" name="Google Shape;417;g34497bdfd27_0_336"/>
          <p:cNvSpPr/>
          <p:nvPr/>
        </p:nvSpPr>
        <p:spPr>
          <a:xfrm>
            <a:off x="16111964" y="6365379"/>
            <a:ext cx="2172000" cy="1226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g34497bdfd27_0_336"/>
          <p:cNvSpPr/>
          <p:nvPr/>
        </p:nvSpPr>
        <p:spPr>
          <a:xfrm>
            <a:off x="16111964" y="6305550"/>
            <a:ext cx="23751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34.574</a:t>
            </a:r>
            <a:endParaRPr b="0" i="0" sz="4800" u="none" cap="none" strike="noStrike">
              <a:solidFill>
                <a:schemeClr val="dk1"/>
              </a:solidFill>
              <a:latin typeface="Calibri"/>
              <a:ea typeface="Calibri"/>
              <a:cs typeface="Calibri"/>
              <a:sym typeface="Calibri"/>
            </a:endParaRPr>
          </a:p>
        </p:txBody>
      </p:sp>
      <p:sp>
        <p:nvSpPr>
          <p:cNvPr id="419" name="Google Shape;419;g34497bdfd27_0_336"/>
          <p:cNvSpPr/>
          <p:nvPr/>
        </p:nvSpPr>
        <p:spPr>
          <a:xfrm>
            <a:off x="16753394" y="7169150"/>
            <a:ext cx="10245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Total</a:t>
            </a:r>
            <a:endParaRPr b="0" i="0" sz="3200" u="none" cap="none" strike="noStrike">
              <a:solidFill>
                <a:schemeClr val="dk1"/>
              </a:solidFill>
              <a:latin typeface="Calibri"/>
              <a:ea typeface="Calibri"/>
              <a:cs typeface="Calibri"/>
              <a:sym typeface="Calibri"/>
            </a:endParaRPr>
          </a:p>
        </p:txBody>
      </p:sp>
      <p:sp>
        <p:nvSpPr>
          <p:cNvPr id="420" name="Google Shape;420;g34497bdfd27_0_336"/>
          <p:cNvSpPr/>
          <p:nvPr/>
        </p:nvSpPr>
        <p:spPr>
          <a:xfrm>
            <a:off x="13260457" y="10515600"/>
            <a:ext cx="78750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g34497bdfd27_0_336"/>
          <p:cNvSpPr/>
          <p:nvPr/>
        </p:nvSpPr>
        <p:spPr>
          <a:xfrm>
            <a:off x="13260457" y="10515600"/>
            <a:ext cx="78750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g34497bdfd27_0_336"/>
          <p:cNvSpPr/>
          <p:nvPr/>
        </p:nvSpPr>
        <p:spPr>
          <a:xfrm>
            <a:off x="13158845" y="10515600"/>
            <a:ext cx="80781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Treasure Found</a:t>
            </a:r>
            <a:endParaRPr b="0" i="0" sz="4800" u="none" cap="none" strike="noStrike">
              <a:solidFill>
                <a:schemeClr val="dk1"/>
              </a:solidFill>
              <a:latin typeface="Calibri"/>
              <a:ea typeface="Calibri"/>
              <a:cs typeface="Calibri"/>
              <a:sym typeface="Calibri"/>
            </a:endParaRPr>
          </a:p>
        </p:txBody>
      </p:sp>
      <p:sp>
        <p:nvSpPr>
          <p:cNvPr id="423" name="Google Shape;423;g34497bdfd27_0_336"/>
          <p:cNvSpPr/>
          <p:nvPr/>
        </p:nvSpPr>
        <p:spPr>
          <a:xfrm>
            <a:off x="13192716" y="11480800"/>
            <a:ext cx="8010600" cy="110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record of the amount of treasure found per month</a:t>
            </a:r>
            <a:endParaRPr b="0" i="0" sz="3200" u="none" cap="none" strike="noStrike">
              <a:solidFill>
                <a:schemeClr val="dk1"/>
              </a:solidFill>
              <a:latin typeface="Calibri"/>
              <a:ea typeface="Calibri"/>
              <a:cs typeface="Calibri"/>
              <a:sym typeface="Calibri"/>
            </a:endParaRPr>
          </a:p>
        </p:txBody>
      </p:sp>
      <p:sp>
        <p:nvSpPr>
          <p:cNvPr id="424" name="Google Shape;424;g34497bdfd27_0_336"/>
          <p:cNvSpPr/>
          <p:nvPr/>
        </p:nvSpPr>
        <p:spPr>
          <a:xfrm>
            <a:off x="3251606" y="10515600"/>
            <a:ext cx="78750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g34497bdfd27_0_336"/>
          <p:cNvSpPr/>
          <p:nvPr/>
        </p:nvSpPr>
        <p:spPr>
          <a:xfrm>
            <a:off x="3251606" y="10515600"/>
            <a:ext cx="78750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g34497bdfd27_0_336"/>
          <p:cNvSpPr/>
          <p:nvPr/>
        </p:nvSpPr>
        <p:spPr>
          <a:xfrm>
            <a:off x="3149994" y="10515600"/>
            <a:ext cx="80781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Spellcasting</a:t>
            </a:r>
            <a:endParaRPr b="0" i="0" sz="4800" u="none" cap="none" strike="noStrike">
              <a:solidFill>
                <a:schemeClr val="dk1"/>
              </a:solidFill>
              <a:latin typeface="Calibri"/>
              <a:ea typeface="Calibri"/>
              <a:cs typeface="Calibri"/>
              <a:sym typeface="Calibri"/>
            </a:endParaRPr>
          </a:p>
        </p:txBody>
      </p:sp>
      <p:sp>
        <p:nvSpPr>
          <p:cNvPr id="427" name="Google Shape;427;g34497bdfd27_0_336"/>
          <p:cNvSpPr/>
          <p:nvPr/>
        </p:nvSpPr>
        <p:spPr>
          <a:xfrm>
            <a:off x="3183865" y="11480800"/>
            <a:ext cx="8010600" cy="110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record of the number of spells cast per year</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432" name="Shape 432"/>
        <p:cNvGrpSpPr/>
        <p:nvPr/>
      </p:nvGrpSpPr>
      <p:grpSpPr>
        <a:xfrm>
          <a:off x="0" y="0"/>
          <a:ext cx="0" cy="0"/>
          <a:chOff x="0" y="0"/>
          <a:chExt cx="0" cy="0"/>
        </a:xfrm>
      </p:grpSpPr>
      <p:pic>
        <p:nvPicPr>
          <p:cNvPr descr=" " id="433" name="Google Shape;433;g34497bdfd27_0_402"/>
          <p:cNvPicPr preferRelativeResize="0"/>
          <p:nvPr/>
        </p:nvPicPr>
        <p:blipFill rotWithShape="1">
          <a:blip r:embed="rId3">
            <a:alphaModFix/>
          </a:blip>
          <a:srcRect b="0" l="0" r="0" t="0"/>
          <a:stretch/>
        </p:blipFill>
        <p:spPr>
          <a:xfrm>
            <a:off x="0" y="889000"/>
            <a:ext cx="24387048" cy="12827000"/>
          </a:xfrm>
          <a:prstGeom prst="rect">
            <a:avLst/>
          </a:prstGeom>
          <a:noFill/>
          <a:ln>
            <a:noFill/>
          </a:ln>
        </p:spPr>
      </p:pic>
      <p:pic>
        <p:nvPicPr>
          <p:cNvPr descr=" " id="434" name="Google Shape;434;g34497bdfd27_0_402"/>
          <p:cNvPicPr preferRelativeResize="0"/>
          <p:nvPr/>
        </p:nvPicPr>
        <p:blipFill rotWithShape="1">
          <a:blip r:embed="rId4">
            <a:alphaModFix/>
          </a:blip>
          <a:srcRect b="0" l="0" r="0" t="0"/>
          <a:stretch/>
        </p:blipFill>
        <p:spPr>
          <a:xfrm>
            <a:off x="5156845" y="889000"/>
            <a:ext cx="6325391" cy="3797300"/>
          </a:xfrm>
          <a:prstGeom prst="rect">
            <a:avLst/>
          </a:prstGeom>
          <a:noFill/>
          <a:ln>
            <a:noFill/>
          </a:ln>
        </p:spPr>
      </p:pic>
      <p:sp>
        <p:nvSpPr>
          <p:cNvPr id="435" name="Google Shape;435;g34497bdfd27_0_402"/>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436" name="Google Shape;436;g34497bdfd27_0_402"/>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437" name="Google Shape;437;g34497bdfd27_0_402"/>
          <p:cNvSpPr/>
          <p:nvPr/>
        </p:nvSpPr>
        <p:spPr>
          <a:xfrm>
            <a:off x="13450981" y="5753100"/>
            <a:ext cx="8738700" cy="203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g34497bdfd27_0_402"/>
          <p:cNvSpPr/>
          <p:nvPr/>
        </p:nvSpPr>
        <p:spPr>
          <a:xfrm>
            <a:off x="13450981" y="5753100"/>
            <a:ext cx="8738700" cy="203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g34497bdfd27_0_402"/>
          <p:cNvSpPr/>
          <p:nvPr/>
        </p:nvSpPr>
        <p:spPr>
          <a:xfrm>
            <a:off x="13450981" y="5753100"/>
            <a:ext cx="89418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A web application</a:t>
            </a:r>
            <a:endParaRPr b="0" i="0" sz="4800" u="none" cap="none" strike="noStrike">
              <a:solidFill>
                <a:schemeClr val="dk1"/>
              </a:solidFill>
              <a:latin typeface="Calibri"/>
              <a:ea typeface="Calibri"/>
              <a:cs typeface="Calibri"/>
              <a:sym typeface="Calibri"/>
            </a:endParaRPr>
          </a:p>
        </p:txBody>
      </p:sp>
      <p:sp>
        <p:nvSpPr>
          <p:cNvPr id="440" name="Google Shape;440;g34497bdfd27_0_402"/>
          <p:cNvSpPr/>
          <p:nvPr/>
        </p:nvSpPr>
        <p:spPr>
          <a:xfrm>
            <a:off x="13450981" y="6819900"/>
            <a:ext cx="88743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web application designed for discovering the world of fantasy</a:t>
            </a:r>
            <a:endParaRPr b="0" i="0" sz="3200" u="none" cap="none" strike="noStrike">
              <a:solidFill>
                <a:schemeClr val="dk1"/>
              </a:solidFill>
              <a:latin typeface="Calibri"/>
              <a:ea typeface="Calibri"/>
              <a:cs typeface="Calibri"/>
              <a:sym typeface="Calibri"/>
            </a:endParaRPr>
          </a:p>
        </p:txBody>
      </p:sp>
      <p:pic>
        <p:nvPicPr>
          <p:cNvPr descr=" " id="441" name="Google Shape;441;g34497bdfd27_0_402"/>
          <p:cNvPicPr preferRelativeResize="0"/>
          <p:nvPr/>
        </p:nvPicPr>
        <p:blipFill rotWithShape="1">
          <a:blip r:embed="rId6">
            <a:alphaModFix/>
          </a:blip>
          <a:srcRect b="0" l="0" r="0" t="0"/>
          <a:stretch/>
        </p:blipFill>
        <p:spPr>
          <a:xfrm>
            <a:off x="254032" y="3251200"/>
            <a:ext cx="13768521" cy="8166100"/>
          </a:xfrm>
          <a:prstGeom prst="rect">
            <a:avLst/>
          </a:prstGeom>
          <a:noFill/>
          <a:ln>
            <a:noFill/>
          </a:ln>
        </p:spPr>
      </p:pic>
      <p:pic>
        <p:nvPicPr>
          <p:cNvPr descr=" " id="442" name="Google Shape;442;g34497bdfd27_0_402"/>
          <p:cNvPicPr preferRelativeResize="0"/>
          <p:nvPr/>
        </p:nvPicPr>
        <p:blipFill rotWithShape="1">
          <a:blip r:embed="rId7">
            <a:alphaModFix/>
          </a:blip>
          <a:srcRect b="0" l="0" r="0" t="0"/>
          <a:stretch/>
        </p:blipFill>
        <p:spPr>
          <a:xfrm>
            <a:off x="2184673" y="3594100"/>
            <a:ext cx="9894537" cy="6489700"/>
          </a:xfrm>
          <a:prstGeom prst="rect">
            <a:avLst/>
          </a:prstGeom>
          <a:noFill/>
          <a:ln>
            <a:noFill/>
          </a:ln>
        </p:spPr>
      </p:pic>
      <p:sp>
        <p:nvSpPr>
          <p:cNvPr id="443" name="Google Shape;443;g34497bdfd27_0_402"/>
          <p:cNvSpPr/>
          <p:nvPr/>
        </p:nvSpPr>
        <p:spPr>
          <a:xfrm>
            <a:off x="6045956" y="1524000"/>
            <a:ext cx="126465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Portal to Adventure</a:t>
            </a:r>
            <a:endParaRPr b="0" i="0" sz="8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448" name="Shape 448"/>
        <p:cNvGrpSpPr/>
        <p:nvPr/>
      </p:nvGrpSpPr>
      <p:grpSpPr>
        <a:xfrm>
          <a:off x="0" y="0"/>
          <a:ext cx="0" cy="0"/>
          <a:chOff x="0" y="0"/>
          <a:chExt cx="0" cy="0"/>
        </a:xfrm>
      </p:grpSpPr>
      <p:pic>
        <p:nvPicPr>
          <p:cNvPr descr=" " id="449" name="Google Shape;449;g34497bdfd27_0_417"/>
          <p:cNvPicPr preferRelativeResize="0"/>
          <p:nvPr/>
        </p:nvPicPr>
        <p:blipFill rotWithShape="1">
          <a:blip r:embed="rId3">
            <a:alphaModFix/>
          </a:blip>
          <a:srcRect b="0" l="0" r="0" t="0"/>
          <a:stretch/>
        </p:blipFill>
        <p:spPr>
          <a:xfrm>
            <a:off x="0" y="3327400"/>
            <a:ext cx="24387048" cy="10388600"/>
          </a:xfrm>
          <a:prstGeom prst="rect">
            <a:avLst/>
          </a:prstGeom>
          <a:noFill/>
          <a:ln>
            <a:noFill/>
          </a:ln>
        </p:spPr>
      </p:pic>
      <p:pic>
        <p:nvPicPr>
          <p:cNvPr descr=" " id="450" name="Google Shape;450;g34497bdfd27_0_417"/>
          <p:cNvPicPr preferRelativeResize="0"/>
          <p:nvPr/>
        </p:nvPicPr>
        <p:blipFill rotWithShape="1">
          <a:blip r:embed="rId4">
            <a:alphaModFix/>
          </a:blip>
          <a:srcRect b="0" l="0" r="0" t="0"/>
          <a:stretch/>
        </p:blipFill>
        <p:spPr>
          <a:xfrm>
            <a:off x="3645356" y="762000"/>
            <a:ext cx="8548168" cy="2565400"/>
          </a:xfrm>
          <a:prstGeom prst="rect">
            <a:avLst/>
          </a:prstGeom>
          <a:noFill/>
          <a:ln>
            <a:noFill/>
          </a:ln>
        </p:spPr>
      </p:pic>
      <p:sp>
        <p:nvSpPr>
          <p:cNvPr id="451" name="Google Shape;451;g34497bdfd27_0_417"/>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452" name="Google Shape;452;g34497bdfd27_0_417"/>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453" name="Google Shape;453;g34497bdfd27_0_417"/>
          <p:cNvSpPr/>
          <p:nvPr/>
        </p:nvSpPr>
        <p:spPr>
          <a:xfrm>
            <a:off x="2946768" y="4660900"/>
            <a:ext cx="8738700" cy="203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g34497bdfd27_0_417"/>
          <p:cNvSpPr/>
          <p:nvPr/>
        </p:nvSpPr>
        <p:spPr>
          <a:xfrm>
            <a:off x="2946768" y="4660900"/>
            <a:ext cx="8738700" cy="203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g34497bdfd27_0_417"/>
          <p:cNvSpPr/>
          <p:nvPr/>
        </p:nvSpPr>
        <p:spPr>
          <a:xfrm>
            <a:off x="2946768" y="4660900"/>
            <a:ext cx="89418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An mobile app</a:t>
            </a:r>
            <a:endParaRPr b="0" i="0" sz="4800" u="none" cap="none" strike="noStrike">
              <a:solidFill>
                <a:schemeClr val="dk1"/>
              </a:solidFill>
              <a:latin typeface="Calibri"/>
              <a:ea typeface="Calibri"/>
              <a:cs typeface="Calibri"/>
              <a:sym typeface="Calibri"/>
            </a:endParaRPr>
          </a:p>
        </p:txBody>
      </p:sp>
      <p:sp>
        <p:nvSpPr>
          <p:cNvPr id="456" name="Google Shape;456;g34497bdfd27_0_417"/>
          <p:cNvSpPr/>
          <p:nvPr/>
        </p:nvSpPr>
        <p:spPr>
          <a:xfrm>
            <a:off x="2946768" y="5727700"/>
            <a:ext cx="88743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An app designed for exploring and experiencing the enchanting realm of fantasy</a:t>
            </a:r>
            <a:endParaRPr b="0" i="0" sz="3200" u="none" cap="none" strike="noStrike">
              <a:solidFill>
                <a:schemeClr val="dk1"/>
              </a:solidFill>
              <a:latin typeface="Calibri"/>
              <a:ea typeface="Calibri"/>
              <a:cs typeface="Calibri"/>
              <a:sym typeface="Calibri"/>
            </a:endParaRPr>
          </a:p>
        </p:txBody>
      </p:sp>
      <p:sp>
        <p:nvSpPr>
          <p:cNvPr id="457" name="Google Shape;457;g34497bdfd27_0_417"/>
          <p:cNvSpPr/>
          <p:nvPr/>
        </p:nvSpPr>
        <p:spPr>
          <a:xfrm>
            <a:off x="2946768" y="7658100"/>
            <a:ext cx="9090000" cy="33612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Explore a magical world</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Experience fantasy firsthand</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Immerse in a realm of magic</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Discover untold wonders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Live your fantasy dreams</a:t>
            </a:r>
            <a:endParaRPr b="0" i="0" sz="3200" u="none" cap="none" strike="noStrike">
              <a:solidFill>
                <a:schemeClr val="dk1"/>
              </a:solidFill>
              <a:latin typeface="Calibri"/>
              <a:ea typeface="Calibri"/>
              <a:cs typeface="Calibri"/>
              <a:sym typeface="Calibri"/>
            </a:endParaRPr>
          </a:p>
        </p:txBody>
      </p:sp>
      <p:sp>
        <p:nvSpPr>
          <p:cNvPr id="458" name="Google Shape;458;g34497bdfd27_0_417"/>
          <p:cNvSpPr/>
          <p:nvPr/>
        </p:nvSpPr>
        <p:spPr>
          <a:xfrm>
            <a:off x="2946768" y="2159000"/>
            <a:ext cx="70323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The Future</a:t>
            </a:r>
            <a:endParaRPr b="0" i="0" sz="8000" u="none" cap="none" strike="noStrike">
              <a:solidFill>
                <a:schemeClr val="dk1"/>
              </a:solidFill>
              <a:latin typeface="Calibri"/>
              <a:ea typeface="Calibri"/>
              <a:cs typeface="Calibri"/>
              <a:sym typeface="Calibri"/>
            </a:endParaRPr>
          </a:p>
        </p:txBody>
      </p:sp>
      <p:pic>
        <p:nvPicPr>
          <p:cNvPr descr=" " id="459" name="Google Shape;459;g34497bdfd27_0_417"/>
          <p:cNvPicPr preferRelativeResize="0"/>
          <p:nvPr/>
        </p:nvPicPr>
        <p:blipFill rotWithShape="1">
          <a:blip r:embed="rId6">
            <a:alphaModFix/>
          </a:blip>
          <a:srcRect b="0" l="0" r="0" t="0"/>
          <a:stretch/>
        </p:blipFill>
        <p:spPr>
          <a:xfrm>
            <a:off x="15457832" y="1028700"/>
            <a:ext cx="5474384" cy="11849100"/>
          </a:xfrm>
          <a:prstGeom prst="rect">
            <a:avLst/>
          </a:prstGeom>
          <a:noFill/>
          <a:ln>
            <a:noFill/>
          </a:ln>
        </p:spPr>
      </p:pic>
      <p:pic>
        <p:nvPicPr>
          <p:cNvPr descr=" " id="460" name="Google Shape;460;g34497bdfd27_0_417"/>
          <p:cNvPicPr preferRelativeResize="0"/>
          <p:nvPr/>
        </p:nvPicPr>
        <p:blipFill rotWithShape="1">
          <a:blip r:embed="rId7">
            <a:alphaModFix/>
          </a:blip>
          <a:srcRect b="0" l="0" r="0" t="0"/>
          <a:stretch/>
        </p:blipFill>
        <p:spPr>
          <a:xfrm>
            <a:off x="15648356" y="1765300"/>
            <a:ext cx="5106038" cy="10795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465" name="Shape 465"/>
        <p:cNvGrpSpPr/>
        <p:nvPr/>
      </p:nvGrpSpPr>
      <p:grpSpPr>
        <a:xfrm>
          <a:off x="0" y="0"/>
          <a:ext cx="0" cy="0"/>
          <a:chOff x="0" y="0"/>
          <a:chExt cx="0" cy="0"/>
        </a:xfrm>
      </p:grpSpPr>
      <p:pic>
        <p:nvPicPr>
          <p:cNvPr descr=" " id="466" name="Google Shape;466;g34497bdfd27_0_433"/>
          <p:cNvPicPr preferRelativeResize="0"/>
          <p:nvPr/>
        </p:nvPicPr>
        <p:blipFill rotWithShape="1">
          <a:blip r:embed="rId3">
            <a:alphaModFix/>
          </a:blip>
          <a:srcRect b="0" l="0" r="0" t="0"/>
          <a:stretch/>
        </p:blipFill>
        <p:spPr>
          <a:xfrm>
            <a:off x="0" y="1638300"/>
            <a:ext cx="24387048" cy="12077700"/>
          </a:xfrm>
          <a:prstGeom prst="rect">
            <a:avLst/>
          </a:prstGeom>
          <a:noFill/>
          <a:ln>
            <a:noFill/>
          </a:ln>
        </p:spPr>
      </p:pic>
      <p:pic>
        <p:nvPicPr>
          <p:cNvPr descr=" " id="467" name="Google Shape;467;g34497bdfd27_0_433"/>
          <p:cNvPicPr preferRelativeResize="0"/>
          <p:nvPr/>
        </p:nvPicPr>
        <p:blipFill rotWithShape="1">
          <a:blip r:embed="rId4">
            <a:alphaModFix/>
          </a:blip>
          <a:srcRect b="0" l="0" r="0" t="0"/>
          <a:stretch/>
        </p:blipFill>
        <p:spPr>
          <a:xfrm>
            <a:off x="5334667" y="876300"/>
            <a:ext cx="8192884" cy="4229100"/>
          </a:xfrm>
          <a:prstGeom prst="rect">
            <a:avLst/>
          </a:prstGeom>
          <a:noFill/>
          <a:ln>
            <a:noFill/>
          </a:ln>
        </p:spPr>
      </p:pic>
      <p:sp>
        <p:nvSpPr>
          <p:cNvPr id="468" name="Google Shape;468;g34497bdfd27_0_433"/>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469" name="Google Shape;469;g34497bdfd27_0_433"/>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470" name="Google Shape;470;g34497bdfd27_0_433"/>
          <p:cNvSpPr/>
          <p:nvPr/>
        </p:nvSpPr>
        <p:spPr>
          <a:xfrm>
            <a:off x="876410" y="8369300"/>
            <a:ext cx="5715600" cy="2895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g34497bdfd27_0_433"/>
          <p:cNvSpPr/>
          <p:nvPr/>
        </p:nvSpPr>
        <p:spPr>
          <a:xfrm>
            <a:off x="876410" y="8369300"/>
            <a:ext cx="5715600" cy="2895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g34497bdfd27_0_433"/>
          <p:cNvSpPr/>
          <p:nvPr/>
        </p:nvSpPr>
        <p:spPr>
          <a:xfrm>
            <a:off x="876410" y="8369300"/>
            <a:ext cx="5919000" cy="193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A web application</a:t>
            </a:r>
            <a:endParaRPr b="0" i="0" sz="4800" u="none" cap="none" strike="noStrike">
              <a:solidFill>
                <a:schemeClr val="dk1"/>
              </a:solidFill>
              <a:latin typeface="Calibri"/>
              <a:ea typeface="Calibri"/>
              <a:cs typeface="Calibri"/>
              <a:sym typeface="Calibri"/>
            </a:endParaRPr>
          </a:p>
        </p:txBody>
      </p:sp>
      <p:sp>
        <p:nvSpPr>
          <p:cNvPr id="473" name="Google Shape;473;g34497bdfd27_0_433"/>
          <p:cNvSpPr/>
          <p:nvPr/>
        </p:nvSpPr>
        <p:spPr>
          <a:xfrm>
            <a:off x="876410" y="10299700"/>
            <a:ext cx="58512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web application designed for discovering the world of fantasy</a:t>
            </a:r>
            <a:endParaRPr b="0" i="0" sz="3200" u="none" cap="none" strike="noStrike">
              <a:solidFill>
                <a:schemeClr val="dk1"/>
              </a:solidFill>
              <a:latin typeface="Calibri"/>
              <a:ea typeface="Calibri"/>
              <a:cs typeface="Calibri"/>
              <a:sym typeface="Calibri"/>
            </a:endParaRPr>
          </a:p>
        </p:txBody>
      </p:sp>
      <p:sp>
        <p:nvSpPr>
          <p:cNvPr id="474" name="Google Shape;474;g34497bdfd27_0_433"/>
          <p:cNvSpPr/>
          <p:nvPr/>
        </p:nvSpPr>
        <p:spPr>
          <a:xfrm>
            <a:off x="876410" y="1536700"/>
            <a:ext cx="8544000" cy="6129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A Gateway to</a:t>
            </a:r>
            <a:endParaRPr b="0" i="0" sz="8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a World of </a:t>
            </a:r>
            <a:endParaRPr b="0" i="0" sz="8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Fantasy and </a:t>
            </a:r>
            <a:endParaRPr b="0" i="0" sz="8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Wonder</a:t>
            </a:r>
            <a:endParaRPr b="0" i="0" sz="8000" u="none" cap="none" strike="noStrike">
              <a:solidFill>
                <a:schemeClr val="dk1"/>
              </a:solidFill>
              <a:latin typeface="Calibri"/>
              <a:ea typeface="Calibri"/>
              <a:cs typeface="Calibri"/>
              <a:sym typeface="Calibri"/>
            </a:endParaRPr>
          </a:p>
        </p:txBody>
      </p:sp>
      <p:sp>
        <p:nvSpPr>
          <p:cNvPr id="475" name="Google Shape;475;g34497bdfd27_0_433"/>
          <p:cNvSpPr/>
          <p:nvPr/>
        </p:nvSpPr>
        <p:spPr>
          <a:xfrm>
            <a:off x="18125165" y="4711700"/>
            <a:ext cx="5381100" cy="5571000"/>
          </a:xfrm>
          <a:prstGeom prst="rect">
            <a:avLst/>
          </a:prstGeom>
          <a:noFill/>
          <a:ln>
            <a:noFill/>
          </a:ln>
        </p:spPr>
        <p:txBody>
          <a:bodyPr anchorCtr="0" anchor="t" bIns="0" lIns="0" spcFirstLastPara="1" rIns="0" wrap="square" tIns="0">
            <a:noAutofit/>
          </a:bodyPr>
          <a:lstStyle/>
          <a:p>
            <a:pPr indent="-342900" lvl="1" marL="685800" marR="0" rtl="0" algn="l">
              <a:spcBef>
                <a:spcPts val="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Immerse yourself in the world of magic and mystery</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Explore uncharted territories and fantastical lands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Meet mythical creatures and legendary beings</a:t>
            </a:r>
            <a:endParaRPr b="0" i="0" sz="3200" u="none" cap="none" strike="noStrike">
              <a:solidFill>
                <a:schemeClr val="dk1"/>
              </a:solidFill>
              <a:latin typeface="Calibri"/>
              <a:ea typeface="Calibri"/>
              <a:cs typeface="Calibri"/>
              <a:sym typeface="Calibri"/>
            </a:endParaRPr>
          </a:p>
          <a:p>
            <a:pPr indent="-342900" lvl="1" marL="685800" marR="0" rtl="0" algn="l">
              <a:spcBef>
                <a:spcPts val="4000"/>
              </a:spcBef>
              <a:spcAft>
                <a:spcPts val="0"/>
              </a:spcAft>
              <a:buClr>
                <a:srgbClr val="0E0E0E"/>
              </a:buClr>
              <a:buSzPts val="3200"/>
              <a:buFont typeface="Lato"/>
              <a:buChar char="•"/>
            </a:pPr>
            <a:r>
              <a:rPr b="0" i="0" lang="en-US" sz="3200" u="none" cap="none" strike="noStrike">
                <a:solidFill>
                  <a:srgbClr val="0E0E0E"/>
                </a:solidFill>
                <a:latin typeface="Lato"/>
                <a:ea typeface="Lato"/>
                <a:cs typeface="Lato"/>
                <a:sym typeface="Lato"/>
              </a:rPr>
              <a:t>Uncover hidden treasures and secret treasures</a:t>
            </a:r>
            <a:endParaRPr b="0" i="0" sz="3200" u="none" cap="none" strike="noStrike">
              <a:solidFill>
                <a:schemeClr val="dk1"/>
              </a:solidFill>
              <a:latin typeface="Calibri"/>
              <a:ea typeface="Calibri"/>
              <a:cs typeface="Calibri"/>
              <a:sym typeface="Calibri"/>
            </a:endParaRPr>
          </a:p>
        </p:txBody>
      </p:sp>
      <p:pic>
        <p:nvPicPr>
          <p:cNvPr descr=" " id="476" name="Google Shape;476;g34497bdfd27_0_433"/>
          <p:cNvPicPr preferRelativeResize="0"/>
          <p:nvPr/>
        </p:nvPicPr>
        <p:blipFill rotWithShape="1">
          <a:blip r:embed="rId6">
            <a:alphaModFix/>
          </a:blip>
          <a:srcRect b="0" l="0" r="0" t="0"/>
          <a:stretch/>
        </p:blipFill>
        <p:spPr>
          <a:xfrm>
            <a:off x="8814902" y="749300"/>
            <a:ext cx="8573572" cy="12331700"/>
          </a:xfrm>
          <a:prstGeom prst="rect">
            <a:avLst/>
          </a:prstGeom>
          <a:noFill/>
          <a:ln>
            <a:noFill/>
          </a:ln>
        </p:spPr>
      </p:pic>
      <p:pic>
        <p:nvPicPr>
          <p:cNvPr descr=" " id="477" name="Google Shape;477;g34497bdfd27_0_433"/>
          <p:cNvPicPr preferRelativeResize="0"/>
          <p:nvPr/>
        </p:nvPicPr>
        <p:blipFill rotWithShape="1">
          <a:blip r:embed="rId7">
            <a:alphaModFix/>
          </a:blip>
          <a:srcRect b="0" l="0" r="0" t="0"/>
          <a:stretch/>
        </p:blipFill>
        <p:spPr>
          <a:xfrm>
            <a:off x="9310264" y="1803400"/>
            <a:ext cx="7582848" cy="10236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482" name="Shape 482"/>
        <p:cNvGrpSpPr/>
        <p:nvPr/>
      </p:nvGrpSpPr>
      <p:grpSpPr>
        <a:xfrm>
          <a:off x="0" y="0"/>
          <a:ext cx="0" cy="0"/>
          <a:chOff x="0" y="0"/>
          <a:chExt cx="0" cy="0"/>
        </a:xfrm>
      </p:grpSpPr>
      <p:pic>
        <p:nvPicPr>
          <p:cNvPr descr=" " id="483" name="Google Shape;483;g34497bdfd27_0_449"/>
          <p:cNvPicPr preferRelativeResize="0"/>
          <p:nvPr/>
        </p:nvPicPr>
        <p:blipFill rotWithShape="1">
          <a:blip r:embed="rId3">
            <a:alphaModFix/>
          </a:blip>
          <a:srcRect b="0" l="0" r="0" t="0"/>
          <a:stretch/>
        </p:blipFill>
        <p:spPr>
          <a:xfrm>
            <a:off x="0" y="0"/>
            <a:ext cx="24387048" cy="13716000"/>
          </a:xfrm>
          <a:prstGeom prst="rect">
            <a:avLst/>
          </a:prstGeom>
          <a:noFill/>
          <a:ln>
            <a:noFill/>
          </a:ln>
        </p:spPr>
      </p:pic>
      <p:sp>
        <p:nvSpPr>
          <p:cNvPr id="484" name="Google Shape;484;g34497bdfd27_0_449"/>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485" name="Google Shape;485;g34497bdfd27_0_449"/>
          <p:cNvPicPr preferRelativeResize="0"/>
          <p:nvPr/>
        </p:nvPicPr>
        <p:blipFill rotWithShape="1">
          <a:blip r:embed="rId4">
            <a:alphaModFix/>
          </a:blip>
          <a:srcRect b="0" l="0" r="0" t="0"/>
          <a:stretch/>
        </p:blipFill>
        <p:spPr>
          <a:xfrm>
            <a:off x="23523340" y="10820400"/>
            <a:ext cx="711289" cy="2590800"/>
          </a:xfrm>
          <a:prstGeom prst="rect">
            <a:avLst/>
          </a:prstGeom>
          <a:noFill/>
          <a:ln>
            <a:noFill/>
          </a:ln>
        </p:spPr>
      </p:pic>
      <p:sp>
        <p:nvSpPr>
          <p:cNvPr id="486" name="Google Shape;486;g34497bdfd27_0_449"/>
          <p:cNvSpPr/>
          <p:nvPr/>
        </p:nvSpPr>
        <p:spPr>
          <a:xfrm>
            <a:off x="7341518" y="1003300"/>
            <a:ext cx="100428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8000"/>
              <a:buFont typeface="Slackey"/>
              <a:buNone/>
            </a:pPr>
            <a:r>
              <a:rPr b="0" i="0" lang="en-US" sz="8000" u="none" cap="none" strike="noStrike">
                <a:solidFill>
                  <a:srgbClr val="FFFFFF"/>
                </a:solidFill>
                <a:latin typeface="Slackey"/>
                <a:ea typeface="Slackey"/>
                <a:cs typeface="Slackey"/>
                <a:sym typeface="Slackey"/>
              </a:rPr>
              <a:t>A Magic Picture</a:t>
            </a:r>
            <a:endParaRPr b="0" i="0" sz="8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491" name="Shape 491"/>
        <p:cNvGrpSpPr/>
        <p:nvPr/>
      </p:nvGrpSpPr>
      <p:grpSpPr>
        <a:xfrm>
          <a:off x="0" y="0"/>
          <a:ext cx="0" cy="0"/>
          <a:chOff x="0" y="0"/>
          <a:chExt cx="0" cy="0"/>
        </a:xfrm>
      </p:grpSpPr>
      <p:pic>
        <p:nvPicPr>
          <p:cNvPr descr=" " id="492" name="Google Shape;492;g34497bdfd27_0_457"/>
          <p:cNvPicPr preferRelativeResize="0"/>
          <p:nvPr/>
        </p:nvPicPr>
        <p:blipFill rotWithShape="1">
          <a:blip r:embed="rId3">
            <a:alphaModFix/>
          </a:blip>
          <a:srcRect b="0" l="0" r="0" t="0"/>
          <a:stretch/>
        </p:blipFill>
        <p:spPr>
          <a:xfrm>
            <a:off x="0" y="3327400"/>
            <a:ext cx="24387048" cy="10388600"/>
          </a:xfrm>
          <a:prstGeom prst="rect">
            <a:avLst/>
          </a:prstGeom>
          <a:noFill/>
          <a:ln>
            <a:noFill/>
          </a:ln>
        </p:spPr>
      </p:pic>
      <p:pic>
        <p:nvPicPr>
          <p:cNvPr descr=" " id="493" name="Google Shape;493;g34497bdfd27_0_457"/>
          <p:cNvPicPr preferRelativeResize="0"/>
          <p:nvPr/>
        </p:nvPicPr>
        <p:blipFill rotWithShape="1">
          <a:blip r:embed="rId4">
            <a:alphaModFix/>
          </a:blip>
          <a:srcRect b="0" l="0" r="0" t="0"/>
          <a:stretch/>
        </p:blipFill>
        <p:spPr>
          <a:xfrm>
            <a:off x="3645356" y="762000"/>
            <a:ext cx="8548168" cy="2565400"/>
          </a:xfrm>
          <a:prstGeom prst="rect">
            <a:avLst/>
          </a:prstGeom>
          <a:noFill/>
          <a:ln>
            <a:noFill/>
          </a:ln>
        </p:spPr>
      </p:pic>
      <p:sp>
        <p:nvSpPr>
          <p:cNvPr id="494" name="Google Shape;494;g34497bdfd27_0_457"/>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495" name="Google Shape;495;g34497bdfd27_0_457"/>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pic>
        <p:nvPicPr>
          <p:cNvPr descr=" " id="496" name="Google Shape;496;g34497bdfd27_0_457"/>
          <p:cNvPicPr preferRelativeResize="0"/>
          <p:nvPr/>
        </p:nvPicPr>
        <p:blipFill rotWithShape="1">
          <a:blip r:embed="rId6">
            <a:alphaModFix/>
          </a:blip>
          <a:srcRect b="0" l="0" r="0" t="0"/>
          <a:stretch/>
        </p:blipFill>
        <p:spPr>
          <a:xfrm>
            <a:off x="508063" y="3911600"/>
            <a:ext cx="14479810" cy="7861300"/>
          </a:xfrm>
          <a:prstGeom prst="rect">
            <a:avLst/>
          </a:prstGeom>
          <a:noFill/>
          <a:ln>
            <a:noFill/>
          </a:ln>
        </p:spPr>
      </p:pic>
      <p:sp>
        <p:nvSpPr>
          <p:cNvPr id="497" name="Google Shape;497;g34497bdfd27_0_457"/>
          <p:cNvSpPr/>
          <p:nvPr/>
        </p:nvSpPr>
        <p:spPr>
          <a:xfrm>
            <a:off x="6192024" y="1250950"/>
            <a:ext cx="167619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Fantasy Realm at a Glance</a:t>
            </a:r>
            <a:endParaRPr b="0" i="0" sz="8000" u="none" cap="none" strike="noStrike">
              <a:solidFill>
                <a:schemeClr val="dk1"/>
              </a:solidFill>
              <a:latin typeface="Calibri"/>
              <a:ea typeface="Calibri"/>
              <a:cs typeface="Calibri"/>
              <a:sym typeface="Calibri"/>
            </a:endParaRPr>
          </a:p>
        </p:txBody>
      </p:sp>
      <p:sp>
        <p:nvSpPr>
          <p:cNvPr id="498" name="Google Shape;498;g34497bdfd27_0_457"/>
          <p:cNvSpPr/>
          <p:nvPr/>
        </p:nvSpPr>
        <p:spPr>
          <a:xfrm>
            <a:off x="16118315" y="3651250"/>
            <a:ext cx="69351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g34497bdfd27_0_457"/>
          <p:cNvSpPr/>
          <p:nvPr/>
        </p:nvSpPr>
        <p:spPr>
          <a:xfrm>
            <a:off x="16118315" y="3651250"/>
            <a:ext cx="69351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g34497bdfd27_0_457"/>
          <p:cNvSpPr/>
          <p:nvPr/>
        </p:nvSpPr>
        <p:spPr>
          <a:xfrm>
            <a:off x="16118315" y="3651250"/>
            <a:ext cx="71382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The Forest</a:t>
            </a:r>
            <a:endParaRPr b="0" i="0" sz="4800" u="none" cap="none" strike="noStrike">
              <a:solidFill>
                <a:schemeClr val="dk1"/>
              </a:solidFill>
              <a:latin typeface="Calibri"/>
              <a:ea typeface="Calibri"/>
              <a:cs typeface="Calibri"/>
              <a:sym typeface="Calibri"/>
            </a:endParaRPr>
          </a:p>
        </p:txBody>
      </p:sp>
      <p:sp>
        <p:nvSpPr>
          <p:cNvPr id="501" name="Google Shape;501;g34497bdfd27_0_457"/>
          <p:cNvSpPr/>
          <p:nvPr/>
        </p:nvSpPr>
        <p:spPr>
          <a:xfrm>
            <a:off x="16118315" y="4616450"/>
            <a:ext cx="70707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magical forest filled with animals and enchanted creatures.</a:t>
            </a:r>
            <a:endParaRPr b="0" i="0" sz="3200" u="none" cap="none" strike="noStrike">
              <a:solidFill>
                <a:schemeClr val="dk1"/>
              </a:solidFill>
              <a:latin typeface="Calibri"/>
              <a:ea typeface="Calibri"/>
              <a:cs typeface="Calibri"/>
              <a:sym typeface="Calibri"/>
            </a:endParaRPr>
          </a:p>
        </p:txBody>
      </p:sp>
      <p:sp>
        <p:nvSpPr>
          <p:cNvPr id="502" name="Google Shape;502;g34497bdfd27_0_457"/>
          <p:cNvSpPr/>
          <p:nvPr/>
        </p:nvSpPr>
        <p:spPr>
          <a:xfrm>
            <a:off x="16118315" y="6819900"/>
            <a:ext cx="69351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g34497bdfd27_0_457"/>
          <p:cNvSpPr/>
          <p:nvPr/>
        </p:nvSpPr>
        <p:spPr>
          <a:xfrm>
            <a:off x="16118315" y="6819900"/>
            <a:ext cx="69351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g34497bdfd27_0_457"/>
          <p:cNvSpPr/>
          <p:nvPr/>
        </p:nvSpPr>
        <p:spPr>
          <a:xfrm>
            <a:off x="16118315" y="6819900"/>
            <a:ext cx="71382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The Caves</a:t>
            </a:r>
            <a:endParaRPr b="0" i="0" sz="4800" u="none" cap="none" strike="noStrike">
              <a:solidFill>
                <a:schemeClr val="dk1"/>
              </a:solidFill>
              <a:latin typeface="Calibri"/>
              <a:ea typeface="Calibri"/>
              <a:cs typeface="Calibri"/>
              <a:sym typeface="Calibri"/>
            </a:endParaRPr>
          </a:p>
        </p:txBody>
      </p:sp>
      <p:sp>
        <p:nvSpPr>
          <p:cNvPr id="505" name="Google Shape;505;g34497bdfd27_0_457"/>
          <p:cNvSpPr/>
          <p:nvPr/>
        </p:nvSpPr>
        <p:spPr>
          <a:xfrm>
            <a:off x="16118315" y="7785100"/>
            <a:ext cx="70707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network of underground caves filled with gems and crystals.</a:t>
            </a:r>
            <a:endParaRPr b="0" i="0" sz="3200" u="none" cap="none" strike="noStrike">
              <a:solidFill>
                <a:schemeClr val="dk1"/>
              </a:solidFill>
              <a:latin typeface="Calibri"/>
              <a:ea typeface="Calibri"/>
              <a:cs typeface="Calibri"/>
              <a:sym typeface="Calibri"/>
            </a:endParaRPr>
          </a:p>
        </p:txBody>
      </p:sp>
      <p:sp>
        <p:nvSpPr>
          <p:cNvPr id="506" name="Google Shape;506;g34497bdfd27_0_457"/>
          <p:cNvSpPr/>
          <p:nvPr/>
        </p:nvSpPr>
        <p:spPr>
          <a:xfrm>
            <a:off x="16118315" y="9982200"/>
            <a:ext cx="69351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g34497bdfd27_0_457"/>
          <p:cNvSpPr/>
          <p:nvPr/>
        </p:nvSpPr>
        <p:spPr>
          <a:xfrm>
            <a:off x="16118315" y="9982200"/>
            <a:ext cx="6935100" cy="193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g34497bdfd27_0_457"/>
          <p:cNvSpPr/>
          <p:nvPr/>
        </p:nvSpPr>
        <p:spPr>
          <a:xfrm>
            <a:off x="16118315" y="9982200"/>
            <a:ext cx="71382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The Lair</a:t>
            </a:r>
            <a:endParaRPr b="0" i="0" sz="4800" u="none" cap="none" strike="noStrike">
              <a:solidFill>
                <a:schemeClr val="dk1"/>
              </a:solidFill>
              <a:latin typeface="Calibri"/>
              <a:ea typeface="Calibri"/>
              <a:cs typeface="Calibri"/>
              <a:sym typeface="Calibri"/>
            </a:endParaRPr>
          </a:p>
        </p:txBody>
      </p:sp>
      <p:sp>
        <p:nvSpPr>
          <p:cNvPr id="509" name="Google Shape;509;g34497bdfd27_0_457"/>
          <p:cNvSpPr/>
          <p:nvPr/>
        </p:nvSpPr>
        <p:spPr>
          <a:xfrm>
            <a:off x="16118315" y="10947400"/>
            <a:ext cx="70707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dangerous and mysterious place where dragons reside.</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514" name="Shape 514"/>
        <p:cNvGrpSpPr/>
        <p:nvPr/>
      </p:nvGrpSpPr>
      <p:grpSpPr>
        <a:xfrm>
          <a:off x="0" y="0"/>
          <a:ext cx="0" cy="0"/>
          <a:chOff x="0" y="0"/>
          <a:chExt cx="0" cy="0"/>
        </a:xfrm>
      </p:grpSpPr>
      <p:pic>
        <p:nvPicPr>
          <p:cNvPr descr=" " id="515" name="Google Shape;515;g34497bdfd27_0_479"/>
          <p:cNvPicPr preferRelativeResize="0"/>
          <p:nvPr/>
        </p:nvPicPr>
        <p:blipFill rotWithShape="1">
          <a:blip r:embed="rId3">
            <a:alphaModFix/>
          </a:blip>
          <a:srcRect b="0" l="0" r="0" t="0"/>
          <a:stretch/>
        </p:blipFill>
        <p:spPr>
          <a:xfrm>
            <a:off x="0" y="1638300"/>
            <a:ext cx="24387048" cy="12077700"/>
          </a:xfrm>
          <a:prstGeom prst="rect">
            <a:avLst/>
          </a:prstGeom>
          <a:noFill/>
          <a:ln>
            <a:noFill/>
          </a:ln>
        </p:spPr>
      </p:pic>
      <p:pic>
        <p:nvPicPr>
          <p:cNvPr descr=" " id="516" name="Google Shape;516;g34497bdfd27_0_479"/>
          <p:cNvPicPr preferRelativeResize="0"/>
          <p:nvPr/>
        </p:nvPicPr>
        <p:blipFill rotWithShape="1">
          <a:blip r:embed="rId4">
            <a:alphaModFix/>
          </a:blip>
          <a:srcRect b="0" l="0" r="0" t="0"/>
          <a:stretch/>
        </p:blipFill>
        <p:spPr>
          <a:xfrm>
            <a:off x="5334667" y="876300"/>
            <a:ext cx="8192884" cy="4229100"/>
          </a:xfrm>
          <a:prstGeom prst="rect">
            <a:avLst/>
          </a:prstGeom>
          <a:noFill/>
          <a:ln>
            <a:noFill/>
          </a:ln>
        </p:spPr>
      </p:pic>
      <p:sp>
        <p:nvSpPr>
          <p:cNvPr id="517" name="Google Shape;517;g34497bdfd27_0_479"/>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18" name="Google Shape;518;g34497bdfd27_0_479"/>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519" name="Google Shape;519;g34497bdfd27_0_479"/>
          <p:cNvSpPr/>
          <p:nvPr/>
        </p:nvSpPr>
        <p:spPr>
          <a:xfrm>
            <a:off x="2286286" y="908050"/>
            <a:ext cx="78072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The Timeline</a:t>
            </a:r>
            <a:endParaRPr b="0" i="0" sz="8000" u="none" cap="none" strike="noStrike">
              <a:solidFill>
                <a:schemeClr val="dk1"/>
              </a:solidFill>
              <a:latin typeface="Calibri"/>
              <a:ea typeface="Calibri"/>
              <a:cs typeface="Calibri"/>
              <a:sym typeface="Calibri"/>
            </a:endParaRPr>
          </a:p>
        </p:txBody>
      </p:sp>
      <p:pic>
        <p:nvPicPr>
          <p:cNvPr descr=" " id="520" name="Google Shape;520;g34497bdfd27_0_479"/>
          <p:cNvPicPr preferRelativeResize="0"/>
          <p:nvPr/>
        </p:nvPicPr>
        <p:blipFill rotWithShape="1">
          <a:blip r:embed="rId6">
            <a:alphaModFix/>
          </a:blip>
          <a:srcRect b="0" l="0" r="0" t="0"/>
          <a:stretch/>
        </p:blipFill>
        <p:spPr>
          <a:xfrm>
            <a:off x="1574997" y="3124200"/>
            <a:ext cx="21237054" cy="8191500"/>
          </a:xfrm>
          <a:prstGeom prst="rect">
            <a:avLst/>
          </a:prstGeom>
          <a:noFill/>
          <a:ln>
            <a:noFill/>
          </a:ln>
        </p:spPr>
      </p:pic>
      <p:pic>
        <p:nvPicPr>
          <p:cNvPr descr=" " id="521" name="Google Shape;521;g34497bdfd27_0_479"/>
          <p:cNvPicPr preferRelativeResize="0"/>
          <p:nvPr/>
        </p:nvPicPr>
        <p:blipFill rotWithShape="1">
          <a:blip r:embed="rId7">
            <a:alphaModFix/>
          </a:blip>
          <a:srcRect b="0" l="0" r="0" t="0"/>
          <a:stretch/>
        </p:blipFill>
        <p:spPr>
          <a:xfrm>
            <a:off x="4077210" y="5956300"/>
            <a:ext cx="38105" cy="2527300"/>
          </a:xfrm>
          <a:prstGeom prst="rect">
            <a:avLst/>
          </a:prstGeom>
          <a:noFill/>
          <a:ln>
            <a:noFill/>
          </a:ln>
        </p:spPr>
      </p:pic>
      <p:pic>
        <p:nvPicPr>
          <p:cNvPr descr=" " id="522" name="Google Shape;522;g34497bdfd27_0_479"/>
          <p:cNvPicPr preferRelativeResize="0"/>
          <p:nvPr/>
        </p:nvPicPr>
        <p:blipFill rotWithShape="1">
          <a:blip r:embed="rId7">
            <a:alphaModFix/>
          </a:blip>
          <a:srcRect b="0" l="0" r="0" t="0"/>
          <a:stretch/>
        </p:blipFill>
        <p:spPr>
          <a:xfrm>
            <a:off x="9462683" y="5956300"/>
            <a:ext cx="38105" cy="2527300"/>
          </a:xfrm>
          <a:prstGeom prst="rect">
            <a:avLst/>
          </a:prstGeom>
          <a:noFill/>
          <a:ln>
            <a:noFill/>
          </a:ln>
        </p:spPr>
      </p:pic>
      <p:pic>
        <p:nvPicPr>
          <p:cNvPr descr=" " id="523" name="Google Shape;523;g34497bdfd27_0_479"/>
          <p:cNvPicPr preferRelativeResize="0"/>
          <p:nvPr/>
        </p:nvPicPr>
        <p:blipFill rotWithShape="1">
          <a:blip r:embed="rId7">
            <a:alphaModFix/>
          </a:blip>
          <a:srcRect b="0" l="0" r="0" t="0"/>
          <a:stretch/>
        </p:blipFill>
        <p:spPr>
          <a:xfrm>
            <a:off x="14848156" y="5956300"/>
            <a:ext cx="38105" cy="2527300"/>
          </a:xfrm>
          <a:prstGeom prst="rect">
            <a:avLst/>
          </a:prstGeom>
          <a:noFill/>
          <a:ln>
            <a:noFill/>
          </a:ln>
        </p:spPr>
      </p:pic>
      <p:pic>
        <p:nvPicPr>
          <p:cNvPr descr=" " id="524" name="Google Shape;524;g34497bdfd27_0_479"/>
          <p:cNvPicPr preferRelativeResize="0"/>
          <p:nvPr/>
        </p:nvPicPr>
        <p:blipFill rotWithShape="1">
          <a:blip r:embed="rId7">
            <a:alphaModFix/>
          </a:blip>
          <a:srcRect b="0" l="0" r="0" t="0"/>
          <a:stretch/>
        </p:blipFill>
        <p:spPr>
          <a:xfrm>
            <a:off x="20233629" y="5956300"/>
            <a:ext cx="38105" cy="2527300"/>
          </a:xfrm>
          <a:prstGeom prst="rect">
            <a:avLst/>
          </a:prstGeom>
          <a:noFill/>
          <a:ln>
            <a:noFill/>
          </a:ln>
        </p:spPr>
      </p:pic>
      <p:sp>
        <p:nvSpPr>
          <p:cNvPr id="525" name="Google Shape;525;g34497bdfd27_0_479"/>
          <p:cNvSpPr/>
          <p:nvPr/>
        </p:nvSpPr>
        <p:spPr>
          <a:xfrm>
            <a:off x="1574997" y="6451600"/>
            <a:ext cx="21237000" cy="15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g34497bdfd27_0_479"/>
          <p:cNvSpPr/>
          <p:nvPr/>
        </p:nvSpPr>
        <p:spPr>
          <a:xfrm>
            <a:off x="1574997" y="6451600"/>
            <a:ext cx="5080500" cy="1524000"/>
          </a:xfrm>
          <a:prstGeom prst="rect">
            <a:avLst/>
          </a:prstGeom>
          <a:solidFill>
            <a:srgbClr val="FFFFFF"/>
          </a:solidFill>
          <a:ln cap="flat" cmpd="sng" w="508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g34497bdfd27_0_479"/>
          <p:cNvSpPr/>
          <p:nvPr/>
        </p:nvSpPr>
        <p:spPr>
          <a:xfrm>
            <a:off x="2857857" y="6781800"/>
            <a:ext cx="27180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Eclipse</a:t>
            </a:r>
            <a:endParaRPr b="0" i="0" sz="4800" u="none" cap="none" strike="noStrike">
              <a:solidFill>
                <a:schemeClr val="dk1"/>
              </a:solidFill>
              <a:latin typeface="Calibri"/>
              <a:ea typeface="Calibri"/>
              <a:cs typeface="Calibri"/>
              <a:sym typeface="Calibri"/>
            </a:endParaRPr>
          </a:p>
        </p:txBody>
      </p:sp>
      <p:sp>
        <p:nvSpPr>
          <p:cNvPr id="528" name="Google Shape;528;g34497bdfd27_0_479"/>
          <p:cNvSpPr/>
          <p:nvPr/>
        </p:nvSpPr>
        <p:spPr>
          <a:xfrm>
            <a:off x="6655632" y="7213600"/>
            <a:ext cx="304800" cy="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29" name="Google Shape;529;g34497bdfd27_0_479"/>
          <p:cNvPicPr preferRelativeResize="0"/>
          <p:nvPr/>
        </p:nvPicPr>
        <p:blipFill rotWithShape="1">
          <a:blip r:embed="rId8">
            <a:alphaModFix/>
          </a:blip>
          <a:srcRect b="0" l="0" r="0" t="0"/>
          <a:stretch/>
        </p:blipFill>
        <p:spPr>
          <a:xfrm>
            <a:off x="6655632" y="7175500"/>
            <a:ext cx="304838" cy="38100"/>
          </a:xfrm>
          <a:prstGeom prst="rect">
            <a:avLst/>
          </a:prstGeom>
          <a:noFill/>
          <a:ln>
            <a:noFill/>
          </a:ln>
        </p:spPr>
      </p:pic>
      <p:sp>
        <p:nvSpPr>
          <p:cNvPr id="530" name="Google Shape;530;g34497bdfd27_0_479"/>
          <p:cNvSpPr/>
          <p:nvPr/>
        </p:nvSpPr>
        <p:spPr>
          <a:xfrm>
            <a:off x="6960470" y="6451600"/>
            <a:ext cx="5080500" cy="1524000"/>
          </a:xfrm>
          <a:prstGeom prst="rect">
            <a:avLst/>
          </a:prstGeom>
          <a:solidFill>
            <a:srgbClr val="FFFFFF"/>
          </a:solidFill>
          <a:ln cap="flat" cmpd="sng" w="508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g34497bdfd27_0_479"/>
          <p:cNvSpPr/>
          <p:nvPr/>
        </p:nvSpPr>
        <p:spPr>
          <a:xfrm>
            <a:off x="8408451" y="6781800"/>
            <a:ext cx="23880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Quest</a:t>
            </a:r>
            <a:endParaRPr b="0" i="0" sz="4800" u="none" cap="none" strike="noStrike">
              <a:solidFill>
                <a:schemeClr val="dk1"/>
              </a:solidFill>
              <a:latin typeface="Calibri"/>
              <a:ea typeface="Calibri"/>
              <a:cs typeface="Calibri"/>
              <a:sym typeface="Calibri"/>
            </a:endParaRPr>
          </a:p>
        </p:txBody>
      </p:sp>
      <p:sp>
        <p:nvSpPr>
          <p:cNvPr id="532" name="Google Shape;532;g34497bdfd27_0_479"/>
          <p:cNvSpPr/>
          <p:nvPr/>
        </p:nvSpPr>
        <p:spPr>
          <a:xfrm>
            <a:off x="12041105" y="7213600"/>
            <a:ext cx="304800" cy="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33" name="Google Shape;533;g34497bdfd27_0_479"/>
          <p:cNvPicPr preferRelativeResize="0"/>
          <p:nvPr/>
        </p:nvPicPr>
        <p:blipFill rotWithShape="1">
          <a:blip r:embed="rId8">
            <a:alphaModFix/>
          </a:blip>
          <a:srcRect b="0" l="0" r="0" t="0"/>
          <a:stretch/>
        </p:blipFill>
        <p:spPr>
          <a:xfrm>
            <a:off x="12041105" y="7175500"/>
            <a:ext cx="304838" cy="38100"/>
          </a:xfrm>
          <a:prstGeom prst="rect">
            <a:avLst/>
          </a:prstGeom>
          <a:noFill/>
          <a:ln>
            <a:noFill/>
          </a:ln>
        </p:spPr>
      </p:pic>
      <p:sp>
        <p:nvSpPr>
          <p:cNvPr id="534" name="Google Shape;534;g34497bdfd27_0_479"/>
          <p:cNvSpPr/>
          <p:nvPr/>
        </p:nvSpPr>
        <p:spPr>
          <a:xfrm>
            <a:off x="12345943" y="6451600"/>
            <a:ext cx="5080500" cy="1524000"/>
          </a:xfrm>
          <a:prstGeom prst="rect">
            <a:avLst/>
          </a:prstGeom>
          <a:solidFill>
            <a:srgbClr val="FFFFFF"/>
          </a:solidFill>
          <a:ln cap="flat" cmpd="sng" w="508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g34497bdfd27_0_479"/>
          <p:cNvSpPr/>
          <p:nvPr/>
        </p:nvSpPr>
        <p:spPr>
          <a:xfrm>
            <a:off x="12822253" y="6781800"/>
            <a:ext cx="43311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Foundation</a:t>
            </a:r>
            <a:endParaRPr b="0" i="0" sz="4800" u="none" cap="none" strike="noStrike">
              <a:solidFill>
                <a:schemeClr val="dk1"/>
              </a:solidFill>
              <a:latin typeface="Calibri"/>
              <a:ea typeface="Calibri"/>
              <a:cs typeface="Calibri"/>
              <a:sym typeface="Calibri"/>
            </a:endParaRPr>
          </a:p>
        </p:txBody>
      </p:sp>
      <p:sp>
        <p:nvSpPr>
          <p:cNvPr id="536" name="Google Shape;536;g34497bdfd27_0_479"/>
          <p:cNvSpPr/>
          <p:nvPr/>
        </p:nvSpPr>
        <p:spPr>
          <a:xfrm>
            <a:off x="17426578" y="7213600"/>
            <a:ext cx="304800" cy="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37" name="Google Shape;537;g34497bdfd27_0_479"/>
          <p:cNvPicPr preferRelativeResize="0"/>
          <p:nvPr/>
        </p:nvPicPr>
        <p:blipFill rotWithShape="1">
          <a:blip r:embed="rId8">
            <a:alphaModFix/>
          </a:blip>
          <a:srcRect b="0" l="0" r="0" t="0"/>
          <a:stretch/>
        </p:blipFill>
        <p:spPr>
          <a:xfrm>
            <a:off x="17426578" y="7175500"/>
            <a:ext cx="304838" cy="38100"/>
          </a:xfrm>
          <a:prstGeom prst="rect">
            <a:avLst/>
          </a:prstGeom>
          <a:noFill/>
          <a:ln>
            <a:noFill/>
          </a:ln>
        </p:spPr>
      </p:pic>
      <p:sp>
        <p:nvSpPr>
          <p:cNvPr id="538" name="Google Shape;538;g34497bdfd27_0_479"/>
          <p:cNvSpPr/>
          <p:nvPr/>
        </p:nvSpPr>
        <p:spPr>
          <a:xfrm>
            <a:off x="17731416" y="6451600"/>
            <a:ext cx="5080500" cy="1524000"/>
          </a:xfrm>
          <a:prstGeom prst="rect">
            <a:avLst/>
          </a:prstGeom>
          <a:solidFill>
            <a:srgbClr val="FFFFFF"/>
          </a:solidFill>
          <a:ln cap="flat" cmpd="sng" w="508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g34497bdfd27_0_479"/>
          <p:cNvSpPr/>
          <p:nvPr/>
        </p:nvSpPr>
        <p:spPr>
          <a:xfrm>
            <a:off x="18341092" y="6781800"/>
            <a:ext cx="406440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4800"/>
              <a:buFont typeface="Slackey"/>
              <a:buNone/>
            </a:pPr>
            <a:r>
              <a:rPr b="0" i="0" lang="en-US" sz="4800" u="none" cap="none" strike="noStrike">
                <a:solidFill>
                  <a:srgbClr val="000000"/>
                </a:solidFill>
                <a:latin typeface="Slackey"/>
                <a:ea typeface="Slackey"/>
                <a:cs typeface="Slackey"/>
                <a:sym typeface="Slackey"/>
              </a:rPr>
              <a:t>Transform</a:t>
            </a:r>
            <a:endParaRPr b="0" i="0" sz="4800" u="none" cap="none" strike="noStrike">
              <a:solidFill>
                <a:schemeClr val="dk1"/>
              </a:solidFill>
              <a:latin typeface="Calibri"/>
              <a:ea typeface="Calibri"/>
              <a:cs typeface="Calibri"/>
              <a:sym typeface="Calibri"/>
            </a:endParaRPr>
          </a:p>
        </p:txBody>
      </p:sp>
      <p:pic>
        <p:nvPicPr>
          <p:cNvPr descr=" " id="540" name="Google Shape;540;g34497bdfd27_0_479"/>
          <p:cNvPicPr preferRelativeResize="0"/>
          <p:nvPr/>
        </p:nvPicPr>
        <p:blipFill rotWithShape="1">
          <a:blip r:embed="rId9">
            <a:alphaModFix/>
          </a:blip>
          <a:srcRect b="0" l="0" r="0" t="0"/>
          <a:stretch/>
        </p:blipFill>
        <p:spPr>
          <a:xfrm>
            <a:off x="2889227" y="4229100"/>
            <a:ext cx="2452185" cy="1625600"/>
          </a:xfrm>
          <a:prstGeom prst="rect">
            <a:avLst/>
          </a:prstGeom>
          <a:noFill/>
          <a:ln>
            <a:noFill/>
          </a:ln>
        </p:spPr>
      </p:pic>
      <p:pic>
        <p:nvPicPr>
          <p:cNvPr descr=" " id="541" name="Google Shape;541;g34497bdfd27_0_479"/>
          <p:cNvPicPr preferRelativeResize="0"/>
          <p:nvPr/>
        </p:nvPicPr>
        <p:blipFill rotWithShape="1">
          <a:blip r:embed="rId10">
            <a:alphaModFix/>
          </a:blip>
          <a:srcRect b="0" l="0" r="0" t="0"/>
          <a:stretch/>
        </p:blipFill>
        <p:spPr>
          <a:xfrm>
            <a:off x="8643691" y="8585200"/>
            <a:ext cx="1714193" cy="1625600"/>
          </a:xfrm>
          <a:prstGeom prst="rect">
            <a:avLst/>
          </a:prstGeom>
          <a:noFill/>
          <a:ln>
            <a:noFill/>
          </a:ln>
        </p:spPr>
      </p:pic>
      <p:pic>
        <p:nvPicPr>
          <p:cNvPr descr=" " id="542" name="Google Shape;542;g34497bdfd27_0_479"/>
          <p:cNvPicPr preferRelativeResize="0"/>
          <p:nvPr/>
        </p:nvPicPr>
        <p:blipFill rotWithShape="1">
          <a:blip r:embed="rId11">
            <a:alphaModFix/>
          </a:blip>
          <a:srcRect b="0" l="0" r="0" t="0"/>
          <a:stretch/>
        </p:blipFill>
        <p:spPr>
          <a:xfrm>
            <a:off x="13789645" y="4229100"/>
            <a:ext cx="2193232" cy="1625600"/>
          </a:xfrm>
          <a:prstGeom prst="rect">
            <a:avLst/>
          </a:prstGeom>
          <a:noFill/>
          <a:ln>
            <a:noFill/>
          </a:ln>
        </p:spPr>
      </p:pic>
      <p:pic>
        <p:nvPicPr>
          <p:cNvPr descr=" " id="543" name="Google Shape;543;g34497bdfd27_0_479"/>
          <p:cNvPicPr preferRelativeResize="0"/>
          <p:nvPr/>
        </p:nvPicPr>
        <p:blipFill rotWithShape="1">
          <a:blip r:embed="rId12">
            <a:alphaModFix/>
          </a:blip>
          <a:srcRect b="0" l="0" r="0" t="0"/>
          <a:stretch/>
        </p:blipFill>
        <p:spPr>
          <a:xfrm>
            <a:off x="19627314" y="8585200"/>
            <a:ext cx="1288839" cy="1625600"/>
          </a:xfrm>
          <a:prstGeom prst="rect">
            <a:avLst/>
          </a:prstGeom>
          <a:noFill/>
          <a:ln>
            <a:noFill/>
          </a:ln>
        </p:spPr>
      </p:pic>
      <p:sp>
        <p:nvSpPr>
          <p:cNvPr id="544" name="Google Shape;544;g34497bdfd27_0_479"/>
          <p:cNvSpPr/>
          <p:nvPr/>
        </p:nvSpPr>
        <p:spPr>
          <a:xfrm>
            <a:off x="1574997" y="8540750"/>
            <a:ext cx="5080500" cy="30225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g34497bdfd27_0_479"/>
          <p:cNvSpPr/>
          <p:nvPr/>
        </p:nvSpPr>
        <p:spPr>
          <a:xfrm>
            <a:off x="1981448" y="8845550"/>
            <a:ext cx="4267800" cy="2412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g34497bdfd27_0_479"/>
          <p:cNvSpPr/>
          <p:nvPr/>
        </p:nvSpPr>
        <p:spPr>
          <a:xfrm>
            <a:off x="1879835" y="8845550"/>
            <a:ext cx="44709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April</a:t>
            </a:r>
            <a:endParaRPr b="0" i="0" sz="4800" u="none" cap="none" strike="noStrike">
              <a:solidFill>
                <a:schemeClr val="dk1"/>
              </a:solidFill>
              <a:latin typeface="Calibri"/>
              <a:ea typeface="Calibri"/>
              <a:cs typeface="Calibri"/>
              <a:sym typeface="Calibri"/>
            </a:endParaRPr>
          </a:p>
        </p:txBody>
      </p:sp>
      <p:sp>
        <p:nvSpPr>
          <p:cNvPr id="547" name="Google Shape;547;g34497bdfd27_0_479"/>
          <p:cNvSpPr/>
          <p:nvPr/>
        </p:nvSpPr>
        <p:spPr>
          <a:xfrm>
            <a:off x="1913706" y="9810750"/>
            <a:ext cx="4403100" cy="1583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Eclipse, quest for artifact, volcano disaster</a:t>
            </a:r>
            <a:endParaRPr b="0" i="0" sz="3200" u="none" cap="none" strike="noStrike">
              <a:solidFill>
                <a:schemeClr val="dk1"/>
              </a:solidFill>
              <a:latin typeface="Calibri"/>
              <a:ea typeface="Calibri"/>
              <a:cs typeface="Calibri"/>
              <a:sym typeface="Calibri"/>
            </a:endParaRPr>
          </a:p>
        </p:txBody>
      </p:sp>
      <p:sp>
        <p:nvSpPr>
          <p:cNvPr id="548" name="Google Shape;548;g34497bdfd27_0_479"/>
          <p:cNvSpPr/>
          <p:nvPr/>
        </p:nvSpPr>
        <p:spPr>
          <a:xfrm>
            <a:off x="6960470" y="2876550"/>
            <a:ext cx="5080500" cy="30225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g34497bdfd27_0_479"/>
          <p:cNvSpPr/>
          <p:nvPr/>
        </p:nvSpPr>
        <p:spPr>
          <a:xfrm>
            <a:off x="7366921" y="3181350"/>
            <a:ext cx="4267800" cy="2412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g34497bdfd27_0_479"/>
          <p:cNvSpPr/>
          <p:nvPr/>
        </p:nvSpPr>
        <p:spPr>
          <a:xfrm>
            <a:off x="7265308" y="3181350"/>
            <a:ext cx="44709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May</a:t>
            </a:r>
            <a:endParaRPr b="0" i="0" sz="4800" u="none" cap="none" strike="noStrike">
              <a:solidFill>
                <a:schemeClr val="dk1"/>
              </a:solidFill>
              <a:latin typeface="Calibri"/>
              <a:ea typeface="Calibri"/>
              <a:cs typeface="Calibri"/>
              <a:sym typeface="Calibri"/>
            </a:endParaRPr>
          </a:p>
        </p:txBody>
      </p:sp>
      <p:sp>
        <p:nvSpPr>
          <p:cNvPr id="551" name="Google Shape;551;g34497bdfd27_0_479"/>
          <p:cNvSpPr/>
          <p:nvPr/>
        </p:nvSpPr>
        <p:spPr>
          <a:xfrm>
            <a:off x="7299179" y="4146550"/>
            <a:ext cx="4403100" cy="1583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Shimmering City, conquest, Unicorn Crystal</a:t>
            </a:r>
            <a:endParaRPr b="0" i="0" sz="3200" u="none" cap="none" strike="noStrike">
              <a:solidFill>
                <a:schemeClr val="dk1"/>
              </a:solidFill>
              <a:latin typeface="Calibri"/>
              <a:ea typeface="Calibri"/>
              <a:cs typeface="Calibri"/>
              <a:sym typeface="Calibri"/>
            </a:endParaRPr>
          </a:p>
        </p:txBody>
      </p:sp>
      <p:sp>
        <p:nvSpPr>
          <p:cNvPr id="552" name="Google Shape;552;g34497bdfd27_0_479"/>
          <p:cNvSpPr/>
          <p:nvPr/>
        </p:nvSpPr>
        <p:spPr>
          <a:xfrm>
            <a:off x="12345943" y="8540750"/>
            <a:ext cx="5080500" cy="30225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g34497bdfd27_0_479"/>
          <p:cNvSpPr/>
          <p:nvPr/>
        </p:nvSpPr>
        <p:spPr>
          <a:xfrm>
            <a:off x="12752394" y="8845550"/>
            <a:ext cx="4267800" cy="2412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g34497bdfd27_0_479"/>
          <p:cNvSpPr/>
          <p:nvPr/>
        </p:nvSpPr>
        <p:spPr>
          <a:xfrm>
            <a:off x="12650781" y="8845550"/>
            <a:ext cx="44709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June</a:t>
            </a:r>
            <a:endParaRPr b="0" i="0" sz="4800" u="none" cap="none" strike="noStrike">
              <a:solidFill>
                <a:schemeClr val="dk1"/>
              </a:solidFill>
              <a:latin typeface="Calibri"/>
              <a:ea typeface="Calibri"/>
              <a:cs typeface="Calibri"/>
              <a:sym typeface="Calibri"/>
            </a:endParaRPr>
          </a:p>
        </p:txBody>
      </p:sp>
      <p:sp>
        <p:nvSpPr>
          <p:cNvPr id="555" name="Google Shape;555;g34497bdfd27_0_479"/>
          <p:cNvSpPr/>
          <p:nvPr/>
        </p:nvSpPr>
        <p:spPr>
          <a:xfrm>
            <a:off x="12684652" y="9810750"/>
            <a:ext cx="4403100" cy="1583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War, curse from artifact, magic discovery</a:t>
            </a:r>
            <a:endParaRPr b="0" i="0" sz="3200" u="none" cap="none" strike="noStrike">
              <a:solidFill>
                <a:schemeClr val="dk1"/>
              </a:solidFill>
              <a:latin typeface="Calibri"/>
              <a:ea typeface="Calibri"/>
              <a:cs typeface="Calibri"/>
              <a:sym typeface="Calibri"/>
            </a:endParaRPr>
          </a:p>
        </p:txBody>
      </p:sp>
      <p:sp>
        <p:nvSpPr>
          <p:cNvPr id="556" name="Google Shape;556;g34497bdfd27_0_479"/>
          <p:cNvSpPr/>
          <p:nvPr/>
        </p:nvSpPr>
        <p:spPr>
          <a:xfrm>
            <a:off x="17731416" y="2876550"/>
            <a:ext cx="5080500" cy="30225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g34497bdfd27_0_479"/>
          <p:cNvSpPr/>
          <p:nvPr/>
        </p:nvSpPr>
        <p:spPr>
          <a:xfrm>
            <a:off x="18137867" y="3181350"/>
            <a:ext cx="4267800" cy="2412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g34497bdfd27_0_479"/>
          <p:cNvSpPr/>
          <p:nvPr/>
        </p:nvSpPr>
        <p:spPr>
          <a:xfrm>
            <a:off x="18036254" y="3181350"/>
            <a:ext cx="44709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July</a:t>
            </a:r>
            <a:endParaRPr b="0" i="0" sz="4800" u="none" cap="none" strike="noStrike">
              <a:solidFill>
                <a:schemeClr val="dk1"/>
              </a:solidFill>
              <a:latin typeface="Calibri"/>
              <a:ea typeface="Calibri"/>
              <a:cs typeface="Calibri"/>
              <a:sym typeface="Calibri"/>
            </a:endParaRPr>
          </a:p>
        </p:txBody>
      </p:sp>
      <p:sp>
        <p:nvSpPr>
          <p:cNvPr id="559" name="Google Shape;559;g34497bdfd27_0_479"/>
          <p:cNvSpPr/>
          <p:nvPr/>
        </p:nvSpPr>
        <p:spPr>
          <a:xfrm>
            <a:off x="18070125" y="4146550"/>
            <a:ext cx="4403100" cy="1583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Kingdom invaded, betrayal, brave hero's festival</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564" name="Shape 564"/>
        <p:cNvGrpSpPr/>
        <p:nvPr/>
      </p:nvGrpSpPr>
      <p:grpSpPr>
        <a:xfrm>
          <a:off x="0" y="0"/>
          <a:ext cx="0" cy="0"/>
          <a:chOff x="0" y="0"/>
          <a:chExt cx="0" cy="0"/>
        </a:xfrm>
      </p:grpSpPr>
      <p:pic>
        <p:nvPicPr>
          <p:cNvPr descr=" " id="565" name="Google Shape;565;g34497bdfd27_0_528"/>
          <p:cNvPicPr preferRelativeResize="0"/>
          <p:nvPr/>
        </p:nvPicPr>
        <p:blipFill rotWithShape="1">
          <a:blip r:embed="rId3">
            <a:alphaModFix/>
          </a:blip>
          <a:srcRect b="0" l="0" r="0" t="0"/>
          <a:stretch/>
        </p:blipFill>
        <p:spPr>
          <a:xfrm>
            <a:off x="0" y="889000"/>
            <a:ext cx="24387048" cy="12827000"/>
          </a:xfrm>
          <a:prstGeom prst="rect">
            <a:avLst/>
          </a:prstGeom>
          <a:noFill/>
          <a:ln>
            <a:noFill/>
          </a:ln>
        </p:spPr>
      </p:pic>
      <p:pic>
        <p:nvPicPr>
          <p:cNvPr descr=" " id="566" name="Google Shape;566;g34497bdfd27_0_528"/>
          <p:cNvPicPr preferRelativeResize="0"/>
          <p:nvPr/>
        </p:nvPicPr>
        <p:blipFill rotWithShape="1">
          <a:blip r:embed="rId4">
            <a:alphaModFix/>
          </a:blip>
          <a:srcRect b="0" l="0" r="0" t="0"/>
          <a:stretch/>
        </p:blipFill>
        <p:spPr>
          <a:xfrm>
            <a:off x="5156845" y="889000"/>
            <a:ext cx="6325391" cy="3797300"/>
          </a:xfrm>
          <a:prstGeom prst="rect">
            <a:avLst/>
          </a:prstGeom>
          <a:noFill/>
          <a:ln>
            <a:noFill/>
          </a:ln>
        </p:spPr>
      </p:pic>
      <p:sp>
        <p:nvSpPr>
          <p:cNvPr id="567" name="Google Shape;567;g34497bdfd27_0_528"/>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68" name="Google Shape;568;g34497bdfd27_0_528"/>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569" name="Google Shape;569;g34497bdfd27_0_528"/>
          <p:cNvSpPr/>
          <p:nvPr/>
        </p:nvSpPr>
        <p:spPr>
          <a:xfrm>
            <a:off x="9894537" y="1536700"/>
            <a:ext cx="63975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Our Team</a:t>
            </a:r>
            <a:endParaRPr b="0" i="0" sz="8000" u="none" cap="none" strike="noStrike">
              <a:solidFill>
                <a:schemeClr val="dk1"/>
              </a:solidFill>
              <a:latin typeface="Calibri"/>
              <a:ea typeface="Calibri"/>
              <a:cs typeface="Calibri"/>
              <a:sym typeface="Calibri"/>
            </a:endParaRPr>
          </a:p>
        </p:txBody>
      </p:sp>
      <p:sp>
        <p:nvSpPr>
          <p:cNvPr id="570" name="Google Shape;570;g34497bdfd27_0_528"/>
          <p:cNvSpPr/>
          <p:nvPr/>
        </p:nvSpPr>
        <p:spPr>
          <a:xfrm>
            <a:off x="2070359" y="3911600"/>
            <a:ext cx="6096900" cy="779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71" name="Google Shape;571;g34497bdfd27_0_528"/>
          <p:cNvPicPr preferRelativeResize="0"/>
          <p:nvPr/>
        </p:nvPicPr>
        <p:blipFill rotWithShape="1">
          <a:blip r:embed="rId6">
            <a:alphaModFix/>
          </a:blip>
          <a:srcRect b="0" l="0" r="0" t="0"/>
          <a:stretch/>
        </p:blipFill>
        <p:spPr>
          <a:xfrm>
            <a:off x="2070359" y="3911600"/>
            <a:ext cx="6096762" cy="6096000"/>
          </a:xfrm>
          <a:prstGeom prst="rect">
            <a:avLst/>
          </a:prstGeom>
          <a:noFill/>
          <a:ln>
            <a:noFill/>
          </a:ln>
        </p:spPr>
      </p:pic>
      <p:sp>
        <p:nvSpPr>
          <p:cNvPr id="572" name="Google Shape;572;g34497bdfd27_0_528"/>
          <p:cNvSpPr/>
          <p:nvPr/>
        </p:nvSpPr>
        <p:spPr>
          <a:xfrm>
            <a:off x="2070359" y="10210800"/>
            <a:ext cx="6096900" cy="1498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g34497bdfd27_0_528"/>
          <p:cNvSpPr/>
          <p:nvPr/>
        </p:nvSpPr>
        <p:spPr>
          <a:xfrm>
            <a:off x="2070359" y="10210800"/>
            <a:ext cx="6096900" cy="1498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g34497bdfd27_0_528"/>
          <p:cNvSpPr/>
          <p:nvPr/>
        </p:nvSpPr>
        <p:spPr>
          <a:xfrm>
            <a:off x="1968746" y="10210800"/>
            <a:ext cx="63000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Eldruin</a:t>
            </a:r>
            <a:endParaRPr b="0" i="0" sz="4800" u="none" cap="none" strike="noStrike">
              <a:solidFill>
                <a:schemeClr val="dk1"/>
              </a:solidFill>
              <a:latin typeface="Calibri"/>
              <a:ea typeface="Calibri"/>
              <a:cs typeface="Calibri"/>
              <a:sym typeface="Calibri"/>
            </a:endParaRPr>
          </a:p>
        </p:txBody>
      </p:sp>
      <p:sp>
        <p:nvSpPr>
          <p:cNvPr id="575" name="Google Shape;575;g34497bdfd27_0_528"/>
          <p:cNvSpPr/>
          <p:nvPr/>
        </p:nvSpPr>
        <p:spPr>
          <a:xfrm>
            <a:off x="2002617" y="11226800"/>
            <a:ext cx="6232200" cy="618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Fire Mage</a:t>
            </a:r>
            <a:endParaRPr b="0" i="0" sz="3200" u="none" cap="none" strike="noStrike">
              <a:solidFill>
                <a:schemeClr val="dk1"/>
              </a:solidFill>
              <a:latin typeface="Calibri"/>
              <a:ea typeface="Calibri"/>
              <a:cs typeface="Calibri"/>
              <a:sym typeface="Calibri"/>
            </a:endParaRPr>
          </a:p>
        </p:txBody>
      </p:sp>
      <p:sp>
        <p:nvSpPr>
          <p:cNvPr id="576" name="Google Shape;576;g34497bdfd27_0_528"/>
          <p:cNvSpPr/>
          <p:nvPr/>
        </p:nvSpPr>
        <p:spPr>
          <a:xfrm>
            <a:off x="9145143" y="3911600"/>
            <a:ext cx="6096900" cy="779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77" name="Google Shape;577;g34497bdfd27_0_528"/>
          <p:cNvPicPr preferRelativeResize="0"/>
          <p:nvPr/>
        </p:nvPicPr>
        <p:blipFill rotWithShape="1">
          <a:blip r:embed="rId7">
            <a:alphaModFix/>
          </a:blip>
          <a:srcRect b="0" l="0" r="0" t="0"/>
          <a:stretch/>
        </p:blipFill>
        <p:spPr>
          <a:xfrm>
            <a:off x="9145143" y="3911600"/>
            <a:ext cx="6096762" cy="6096000"/>
          </a:xfrm>
          <a:prstGeom prst="rect">
            <a:avLst/>
          </a:prstGeom>
          <a:noFill/>
          <a:ln>
            <a:noFill/>
          </a:ln>
        </p:spPr>
      </p:pic>
      <p:sp>
        <p:nvSpPr>
          <p:cNvPr id="578" name="Google Shape;578;g34497bdfd27_0_528"/>
          <p:cNvSpPr/>
          <p:nvPr/>
        </p:nvSpPr>
        <p:spPr>
          <a:xfrm>
            <a:off x="9145143" y="10210800"/>
            <a:ext cx="6096900" cy="1498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g34497bdfd27_0_528"/>
          <p:cNvSpPr/>
          <p:nvPr/>
        </p:nvSpPr>
        <p:spPr>
          <a:xfrm>
            <a:off x="9145143" y="10210800"/>
            <a:ext cx="6096900" cy="1498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g34497bdfd27_0_528"/>
          <p:cNvSpPr/>
          <p:nvPr/>
        </p:nvSpPr>
        <p:spPr>
          <a:xfrm>
            <a:off x="9043530" y="10210800"/>
            <a:ext cx="63000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Elementalen</a:t>
            </a:r>
            <a:endParaRPr b="0" i="0" sz="4800" u="none" cap="none" strike="noStrike">
              <a:solidFill>
                <a:schemeClr val="dk1"/>
              </a:solidFill>
              <a:latin typeface="Calibri"/>
              <a:ea typeface="Calibri"/>
              <a:cs typeface="Calibri"/>
              <a:sym typeface="Calibri"/>
            </a:endParaRPr>
          </a:p>
        </p:txBody>
      </p:sp>
      <p:sp>
        <p:nvSpPr>
          <p:cNvPr id="581" name="Google Shape;581;g34497bdfd27_0_528"/>
          <p:cNvSpPr/>
          <p:nvPr/>
        </p:nvSpPr>
        <p:spPr>
          <a:xfrm>
            <a:off x="9077401" y="11226800"/>
            <a:ext cx="6232200" cy="618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Guardian</a:t>
            </a:r>
            <a:endParaRPr b="0" i="0" sz="3200" u="none" cap="none" strike="noStrike">
              <a:solidFill>
                <a:schemeClr val="dk1"/>
              </a:solidFill>
              <a:latin typeface="Calibri"/>
              <a:ea typeface="Calibri"/>
              <a:cs typeface="Calibri"/>
              <a:sym typeface="Calibri"/>
            </a:endParaRPr>
          </a:p>
        </p:txBody>
      </p:sp>
      <p:sp>
        <p:nvSpPr>
          <p:cNvPr id="582" name="Google Shape;582;g34497bdfd27_0_528"/>
          <p:cNvSpPr/>
          <p:nvPr/>
        </p:nvSpPr>
        <p:spPr>
          <a:xfrm>
            <a:off x="16219927" y="3911600"/>
            <a:ext cx="6096900" cy="779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83" name="Google Shape;583;g34497bdfd27_0_528"/>
          <p:cNvPicPr preferRelativeResize="0"/>
          <p:nvPr/>
        </p:nvPicPr>
        <p:blipFill rotWithShape="1">
          <a:blip r:embed="rId8">
            <a:alphaModFix/>
          </a:blip>
          <a:srcRect b="0" l="0" r="0" t="0"/>
          <a:stretch/>
        </p:blipFill>
        <p:spPr>
          <a:xfrm>
            <a:off x="16219927" y="3911600"/>
            <a:ext cx="6096762" cy="6096000"/>
          </a:xfrm>
          <a:prstGeom prst="rect">
            <a:avLst/>
          </a:prstGeom>
          <a:noFill/>
          <a:ln>
            <a:noFill/>
          </a:ln>
        </p:spPr>
      </p:pic>
      <p:sp>
        <p:nvSpPr>
          <p:cNvPr id="584" name="Google Shape;584;g34497bdfd27_0_528"/>
          <p:cNvSpPr/>
          <p:nvPr/>
        </p:nvSpPr>
        <p:spPr>
          <a:xfrm>
            <a:off x="16219927" y="10210800"/>
            <a:ext cx="6096900" cy="1498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g34497bdfd27_0_528"/>
          <p:cNvSpPr/>
          <p:nvPr/>
        </p:nvSpPr>
        <p:spPr>
          <a:xfrm>
            <a:off x="16219927" y="10210800"/>
            <a:ext cx="6096900" cy="1498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g34497bdfd27_0_528"/>
          <p:cNvSpPr/>
          <p:nvPr/>
        </p:nvSpPr>
        <p:spPr>
          <a:xfrm>
            <a:off x="16118315" y="10210800"/>
            <a:ext cx="6300000" cy="106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Slackey"/>
              <a:buNone/>
            </a:pPr>
            <a:r>
              <a:rPr b="0" i="0" lang="en-US" sz="4800" u="none" cap="none" strike="noStrike">
                <a:solidFill>
                  <a:srgbClr val="0E0E0E"/>
                </a:solidFill>
                <a:latin typeface="Slackey"/>
                <a:ea typeface="Slackey"/>
                <a:cs typeface="Slackey"/>
                <a:sym typeface="Slackey"/>
              </a:rPr>
              <a:t>Lunaria</a:t>
            </a:r>
            <a:endParaRPr b="0" i="0" sz="4800" u="none" cap="none" strike="noStrike">
              <a:solidFill>
                <a:schemeClr val="dk1"/>
              </a:solidFill>
              <a:latin typeface="Calibri"/>
              <a:ea typeface="Calibri"/>
              <a:cs typeface="Calibri"/>
              <a:sym typeface="Calibri"/>
            </a:endParaRPr>
          </a:p>
        </p:txBody>
      </p:sp>
      <p:sp>
        <p:nvSpPr>
          <p:cNvPr id="587" name="Google Shape;587;g34497bdfd27_0_528"/>
          <p:cNvSpPr/>
          <p:nvPr/>
        </p:nvSpPr>
        <p:spPr>
          <a:xfrm>
            <a:off x="16152185" y="11226800"/>
            <a:ext cx="6232200" cy="618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Moon Priestess</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592" name="Shape 592"/>
        <p:cNvGrpSpPr/>
        <p:nvPr/>
      </p:nvGrpSpPr>
      <p:grpSpPr>
        <a:xfrm>
          <a:off x="0" y="0"/>
          <a:ext cx="0" cy="0"/>
          <a:chOff x="0" y="0"/>
          <a:chExt cx="0" cy="0"/>
        </a:xfrm>
      </p:grpSpPr>
      <p:pic>
        <p:nvPicPr>
          <p:cNvPr descr=" " id="593" name="Google Shape;593;g34497bdfd27_0_555"/>
          <p:cNvPicPr preferRelativeResize="0"/>
          <p:nvPr/>
        </p:nvPicPr>
        <p:blipFill rotWithShape="1">
          <a:blip r:embed="rId3">
            <a:alphaModFix/>
          </a:blip>
          <a:srcRect b="0" l="0" r="0" t="0"/>
          <a:stretch/>
        </p:blipFill>
        <p:spPr>
          <a:xfrm>
            <a:off x="0" y="3327400"/>
            <a:ext cx="24387048" cy="10388600"/>
          </a:xfrm>
          <a:prstGeom prst="rect">
            <a:avLst/>
          </a:prstGeom>
          <a:noFill/>
          <a:ln>
            <a:noFill/>
          </a:ln>
        </p:spPr>
      </p:pic>
      <p:pic>
        <p:nvPicPr>
          <p:cNvPr descr=" " id="594" name="Google Shape;594;g34497bdfd27_0_555"/>
          <p:cNvPicPr preferRelativeResize="0"/>
          <p:nvPr/>
        </p:nvPicPr>
        <p:blipFill rotWithShape="1">
          <a:blip r:embed="rId4">
            <a:alphaModFix/>
          </a:blip>
          <a:srcRect b="0" l="0" r="0" t="0"/>
          <a:stretch/>
        </p:blipFill>
        <p:spPr>
          <a:xfrm>
            <a:off x="3645356" y="762000"/>
            <a:ext cx="8548168" cy="2565400"/>
          </a:xfrm>
          <a:prstGeom prst="rect">
            <a:avLst/>
          </a:prstGeom>
          <a:noFill/>
          <a:ln>
            <a:noFill/>
          </a:ln>
        </p:spPr>
      </p:pic>
      <p:sp>
        <p:nvSpPr>
          <p:cNvPr id="595" name="Google Shape;595;g34497bdfd27_0_555"/>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596" name="Google Shape;596;g34497bdfd27_0_555"/>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pic>
        <p:nvPicPr>
          <p:cNvPr descr=" " id="597" name="Google Shape;597;g34497bdfd27_0_555"/>
          <p:cNvPicPr preferRelativeResize="0"/>
          <p:nvPr/>
        </p:nvPicPr>
        <p:blipFill rotWithShape="1">
          <a:blip r:embed="rId6">
            <a:alphaModFix/>
          </a:blip>
          <a:srcRect b="0" l="0" r="0" t="0"/>
          <a:stretch/>
        </p:blipFill>
        <p:spPr>
          <a:xfrm>
            <a:off x="431854" y="2451100"/>
            <a:ext cx="8980022" cy="10452100"/>
          </a:xfrm>
          <a:prstGeom prst="rect">
            <a:avLst/>
          </a:prstGeom>
          <a:noFill/>
          <a:ln>
            <a:noFill/>
          </a:ln>
        </p:spPr>
      </p:pic>
      <p:sp>
        <p:nvSpPr>
          <p:cNvPr id="598" name="Google Shape;598;g34497bdfd27_0_555"/>
          <p:cNvSpPr/>
          <p:nvPr/>
        </p:nvSpPr>
        <p:spPr>
          <a:xfrm>
            <a:off x="10199375" y="2336800"/>
            <a:ext cx="2756100" cy="1066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g34497bdfd27_0_555"/>
          <p:cNvSpPr/>
          <p:nvPr/>
        </p:nvSpPr>
        <p:spPr>
          <a:xfrm>
            <a:off x="10212076" y="2336800"/>
            <a:ext cx="2730900" cy="1447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g34497bdfd27_0_555"/>
          <p:cNvSpPr/>
          <p:nvPr/>
        </p:nvSpPr>
        <p:spPr>
          <a:xfrm>
            <a:off x="10212076" y="2336800"/>
            <a:ext cx="30696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8000"/>
              <a:buFont typeface="Slackey"/>
              <a:buNone/>
            </a:pPr>
            <a:r>
              <a:rPr b="0" i="0" lang="en-US" sz="8000" u="none" cap="none" strike="noStrike">
                <a:solidFill>
                  <a:srgbClr val="4C4C35"/>
                </a:solidFill>
                <a:latin typeface="Slackey"/>
                <a:ea typeface="Slackey"/>
                <a:cs typeface="Slackey"/>
                <a:sym typeface="Slackey"/>
              </a:rPr>
              <a:t>2023</a:t>
            </a:r>
            <a:endParaRPr b="0" i="0" sz="8000" u="none" cap="none" strike="noStrike">
              <a:solidFill>
                <a:schemeClr val="dk1"/>
              </a:solidFill>
              <a:latin typeface="Calibri"/>
              <a:ea typeface="Calibri"/>
              <a:cs typeface="Calibri"/>
              <a:sym typeface="Calibri"/>
            </a:endParaRPr>
          </a:p>
        </p:txBody>
      </p:sp>
      <p:pic>
        <p:nvPicPr>
          <p:cNvPr descr=" " id="601" name="Google Shape;601;g34497bdfd27_0_555"/>
          <p:cNvPicPr preferRelativeResize="0"/>
          <p:nvPr/>
        </p:nvPicPr>
        <p:blipFill rotWithShape="1">
          <a:blip r:embed="rId7">
            <a:alphaModFix/>
          </a:blip>
          <a:srcRect b="0" l="0" r="0" t="0"/>
          <a:stretch/>
        </p:blipFill>
        <p:spPr>
          <a:xfrm>
            <a:off x="11539392" y="3784600"/>
            <a:ext cx="38105" cy="1625600"/>
          </a:xfrm>
          <a:prstGeom prst="rect">
            <a:avLst/>
          </a:prstGeom>
          <a:noFill/>
          <a:ln>
            <a:noFill/>
          </a:ln>
        </p:spPr>
      </p:pic>
      <p:sp>
        <p:nvSpPr>
          <p:cNvPr id="602" name="Google Shape;602;g34497bdfd27_0_555"/>
          <p:cNvSpPr/>
          <p:nvPr/>
        </p:nvSpPr>
        <p:spPr>
          <a:xfrm>
            <a:off x="10205726" y="5410200"/>
            <a:ext cx="2743500" cy="1447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g34497bdfd27_0_555"/>
          <p:cNvSpPr/>
          <p:nvPr/>
        </p:nvSpPr>
        <p:spPr>
          <a:xfrm>
            <a:off x="10205726" y="5410200"/>
            <a:ext cx="30822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8000"/>
              <a:buFont typeface="Slackey"/>
              <a:buNone/>
            </a:pPr>
            <a:r>
              <a:rPr b="0" i="0" lang="en-US" sz="8000" u="none" cap="none" strike="noStrike">
                <a:solidFill>
                  <a:srgbClr val="4C4C35"/>
                </a:solidFill>
                <a:latin typeface="Slackey"/>
                <a:ea typeface="Slackey"/>
                <a:cs typeface="Slackey"/>
                <a:sym typeface="Slackey"/>
              </a:rPr>
              <a:t>2024</a:t>
            </a:r>
            <a:endParaRPr b="0" i="0" sz="8000" u="none" cap="none" strike="noStrike">
              <a:solidFill>
                <a:schemeClr val="dk1"/>
              </a:solidFill>
              <a:latin typeface="Calibri"/>
              <a:ea typeface="Calibri"/>
              <a:cs typeface="Calibri"/>
              <a:sym typeface="Calibri"/>
            </a:endParaRPr>
          </a:p>
        </p:txBody>
      </p:sp>
      <p:pic>
        <p:nvPicPr>
          <p:cNvPr descr=" " id="604" name="Google Shape;604;g34497bdfd27_0_555"/>
          <p:cNvPicPr preferRelativeResize="0"/>
          <p:nvPr/>
        </p:nvPicPr>
        <p:blipFill rotWithShape="1">
          <a:blip r:embed="rId7">
            <a:alphaModFix/>
          </a:blip>
          <a:srcRect b="0" l="0" r="0" t="0"/>
          <a:stretch/>
        </p:blipFill>
        <p:spPr>
          <a:xfrm>
            <a:off x="11539392" y="6858000"/>
            <a:ext cx="38105" cy="1625600"/>
          </a:xfrm>
          <a:prstGeom prst="rect">
            <a:avLst/>
          </a:prstGeom>
          <a:noFill/>
          <a:ln>
            <a:noFill/>
          </a:ln>
        </p:spPr>
      </p:pic>
      <p:sp>
        <p:nvSpPr>
          <p:cNvPr id="605" name="Google Shape;605;g34497bdfd27_0_555"/>
          <p:cNvSpPr/>
          <p:nvPr/>
        </p:nvSpPr>
        <p:spPr>
          <a:xfrm>
            <a:off x="10199375" y="8483600"/>
            <a:ext cx="2756100" cy="1447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g34497bdfd27_0_555"/>
          <p:cNvSpPr/>
          <p:nvPr/>
        </p:nvSpPr>
        <p:spPr>
          <a:xfrm>
            <a:off x="10199375" y="8483600"/>
            <a:ext cx="30951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8000"/>
              <a:buFont typeface="Slackey"/>
              <a:buNone/>
            </a:pPr>
            <a:r>
              <a:rPr b="0" i="0" lang="en-US" sz="8000" u="none" cap="none" strike="noStrike">
                <a:solidFill>
                  <a:srgbClr val="4C4C35"/>
                </a:solidFill>
                <a:latin typeface="Slackey"/>
                <a:ea typeface="Slackey"/>
                <a:cs typeface="Slackey"/>
                <a:sym typeface="Slackey"/>
              </a:rPr>
              <a:t>2025</a:t>
            </a:r>
            <a:endParaRPr b="0" i="0" sz="8000" u="none" cap="none" strike="noStrike">
              <a:solidFill>
                <a:schemeClr val="dk1"/>
              </a:solidFill>
              <a:latin typeface="Calibri"/>
              <a:ea typeface="Calibri"/>
              <a:cs typeface="Calibri"/>
              <a:sym typeface="Calibri"/>
            </a:endParaRPr>
          </a:p>
        </p:txBody>
      </p:sp>
      <p:pic>
        <p:nvPicPr>
          <p:cNvPr descr=" " id="607" name="Google Shape;607;g34497bdfd27_0_555"/>
          <p:cNvPicPr preferRelativeResize="0"/>
          <p:nvPr/>
        </p:nvPicPr>
        <p:blipFill rotWithShape="1">
          <a:blip r:embed="rId7">
            <a:alphaModFix/>
          </a:blip>
          <a:srcRect b="0" l="0" r="0" t="0"/>
          <a:stretch/>
        </p:blipFill>
        <p:spPr>
          <a:xfrm>
            <a:off x="11539392" y="9931400"/>
            <a:ext cx="38105" cy="1625600"/>
          </a:xfrm>
          <a:prstGeom prst="rect">
            <a:avLst/>
          </a:prstGeom>
          <a:noFill/>
          <a:ln>
            <a:noFill/>
          </a:ln>
        </p:spPr>
      </p:pic>
      <p:sp>
        <p:nvSpPr>
          <p:cNvPr id="608" name="Google Shape;608;g34497bdfd27_0_555"/>
          <p:cNvSpPr/>
          <p:nvPr/>
        </p:nvSpPr>
        <p:spPr>
          <a:xfrm>
            <a:off x="10199375" y="11557000"/>
            <a:ext cx="2756100" cy="1447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g34497bdfd27_0_555"/>
          <p:cNvSpPr/>
          <p:nvPr/>
        </p:nvSpPr>
        <p:spPr>
          <a:xfrm>
            <a:off x="10199375" y="11557000"/>
            <a:ext cx="30951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4C4C35"/>
              </a:buClr>
              <a:buSzPts val="8000"/>
              <a:buFont typeface="Slackey"/>
              <a:buNone/>
            </a:pPr>
            <a:r>
              <a:rPr b="0" i="0" lang="en-US" sz="8000" u="none" cap="none" strike="noStrike">
                <a:solidFill>
                  <a:srgbClr val="4C4C35"/>
                </a:solidFill>
                <a:latin typeface="Slackey"/>
                <a:ea typeface="Slackey"/>
                <a:cs typeface="Slackey"/>
                <a:sym typeface="Slackey"/>
              </a:rPr>
              <a:t>2026</a:t>
            </a:r>
            <a:endParaRPr b="0" i="0" sz="8000" u="none" cap="none" strike="noStrike">
              <a:solidFill>
                <a:schemeClr val="dk1"/>
              </a:solidFill>
              <a:latin typeface="Calibri"/>
              <a:ea typeface="Calibri"/>
              <a:cs typeface="Calibri"/>
              <a:sym typeface="Calibri"/>
            </a:endParaRPr>
          </a:p>
        </p:txBody>
      </p:sp>
      <p:sp>
        <p:nvSpPr>
          <p:cNvPr id="610" name="Google Shape;610;g34497bdfd27_0_555"/>
          <p:cNvSpPr/>
          <p:nvPr/>
        </p:nvSpPr>
        <p:spPr>
          <a:xfrm>
            <a:off x="12638080" y="3949700"/>
            <a:ext cx="11808300" cy="116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Forbidden Forest: A place of mystery and wonder, where mystical creatures roam and flora flourishes.</a:t>
            </a:r>
            <a:endParaRPr b="0" i="0" sz="3200" u="none" cap="none" strike="noStrike">
              <a:solidFill>
                <a:schemeClr val="dk1"/>
              </a:solidFill>
              <a:latin typeface="Calibri"/>
              <a:ea typeface="Calibri"/>
              <a:cs typeface="Calibri"/>
              <a:sym typeface="Calibri"/>
            </a:endParaRPr>
          </a:p>
        </p:txBody>
      </p:sp>
      <p:sp>
        <p:nvSpPr>
          <p:cNvPr id="611" name="Google Shape;611;g34497bdfd27_0_555"/>
          <p:cNvSpPr/>
          <p:nvPr/>
        </p:nvSpPr>
        <p:spPr>
          <a:xfrm>
            <a:off x="12638080" y="7150100"/>
            <a:ext cx="11808300" cy="116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Crystal Caves: A network of glittering caves filled with precious gems and minerals, guarded by fierce beasts.</a:t>
            </a:r>
            <a:endParaRPr b="0" i="0" sz="3200" u="none" cap="none" strike="noStrike">
              <a:solidFill>
                <a:schemeClr val="dk1"/>
              </a:solidFill>
              <a:latin typeface="Calibri"/>
              <a:ea typeface="Calibri"/>
              <a:cs typeface="Calibri"/>
              <a:sym typeface="Calibri"/>
            </a:endParaRPr>
          </a:p>
        </p:txBody>
      </p:sp>
      <p:sp>
        <p:nvSpPr>
          <p:cNvPr id="612" name="Google Shape;612;g34497bdfd27_0_555"/>
          <p:cNvSpPr/>
          <p:nvPr/>
        </p:nvSpPr>
        <p:spPr>
          <a:xfrm>
            <a:off x="12638080" y="10223500"/>
            <a:ext cx="11808300" cy="116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Enchanted Garden: A place of pure beauty and tranquility, where the colors of the flowers are vibrant.</a:t>
            </a:r>
            <a:endParaRPr b="0" i="0" sz="3200" u="none" cap="none" strike="noStrike">
              <a:solidFill>
                <a:schemeClr val="dk1"/>
              </a:solidFill>
              <a:latin typeface="Calibri"/>
              <a:ea typeface="Calibri"/>
              <a:cs typeface="Calibri"/>
              <a:sym typeface="Calibri"/>
            </a:endParaRPr>
          </a:p>
        </p:txBody>
      </p:sp>
      <p:sp>
        <p:nvSpPr>
          <p:cNvPr id="613" name="Google Shape;613;g34497bdfd27_0_555"/>
          <p:cNvSpPr/>
          <p:nvPr/>
        </p:nvSpPr>
        <p:spPr>
          <a:xfrm>
            <a:off x="8344943" y="692150"/>
            <a:ext cx="80358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The Mystery</a:t>
            </a:r>
            <a:endParaRPr b="0" i="0" sz="8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618" name="Shape 618"/>
        <p:cNvGrpSpPr/>
        <p:nvPr/>
      </p:nvGrpSpPr>
      <p:grpSpPr>
        <a:xfrm>
          <a:off x="0" y="0"/>
          <a:ext cx="0" cy="0"/>
          <a:chOff x="0" y="0"/>
          <a:chExt cx="0" cy="0"/>
        </a:xfrm>
      </p:grpSpPr>
      <p:pic>
        <p:nvPicPr>
          <p:cNvPr descr=" " id="619" name="Google Shape;619;g34497bdfd27_0_580"/>
          <p:cNvPicPr preferRelativeResize="0"/>
          <p:nvPr/>
        </p:nvPicPr>
        <p:blipFill rotWithShape="1">
          <a:blip r:embed="rId3">
            <a:alphaModFix/>
          </a:blip>
          <a:srcRect b="0" l="0" r="0" t="0"/>
          <a:stretch/>
        </p:blipFill>
        <p:spPr>
          <a:xfrm>
            <a:off x="0" y="889000"/>
            <a:ext cx="24387048" cy="12827000"/>
          </a:xfrm>
          <a:prstGeom prst="rect">
            <a:avLst/>
          </a:prstGeom>
          <a:noFill/>
          <a:ln>
            <a:noFill/>
          </a:ln>
        </p:spPr>
      </p:pic>
      <p:pic>
        <p:nvPicPr>
          <p:cNvPr descr=" " id="620" name="Google Shape;620;g34497bdfd27_0_580"/>
          <p:cNvPicPr preferRelativeResize="0"/>
          <p:nvPr/>
        </p:nvPicPr>
        <p:blipFill rotWithShape="1">
          <a:blip r:embed="rId4">
            <a:alphaModFix/>
          </a:blip>
          <a:srcRect b="0" l="0" r="0" t="0"/>
          <a:stretch/>
        </p:blipFill>
        <p:spPr>
          <a:xfrm>
            <a:off x="5156845" y="889000"/>
            <a:ext cx="6325391" cy="3797300"/>
          </a:xfrm>
          <a:prstGeom prst="rect">
            <a:avLst/>
          </a:prstGeom>
          <a:noFill/>
          <a:ln>
            <a:noFill/>
          </a:ln>
        </p:spPr>
      </p:pic>
      <p:sp>
        <p:nvSpPr>
          <p:cNvPr id="621" name="Google Shape;621;g34497bdfd27_0_580"/>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22" name="Google Shape;622;g34497bdfd27_0_580"/>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623" name="Google Shape;623;g34497bdfd27_0_580"/>
          <p:cNvSpPr/>
          <p:nvPr/>
        </p:nvSpPr>
        <p:spPr>
          <a:xfrm>
            <a:off x="10447056" y="1365250"/>
            <a:ext cx="49620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The List</a:t>
            </a:r>
            <a:endParaRPr b="0" i="0" sz="8000" u="none" cap="none" strike="noStrike">
              <a:solidFill>
                <a:schemeClr val="dk1"/>
              </a:solidFill>
              <a:latin typeface="Calibri"/>
              <a:ea typeface="Calibri"/>
              <a:cs typeface="Calibri"/>
              <a:sym typeface="Calibri"/>
            </a:endParaRPr>
          </a:p>
        </p:txBody>
      </p:sp>
      <p:sp>
        <p:nvSpPr>
          <p:cNvPr id="624" name="Google Shape;624;g34497bdfd27_0_580"/>
          <p:cNvSpPr/>
          <p:nvPr/>
        </p:nvSpPr>
        <p:spPr>
          <a:xfrm>
            <a:off x="3670759" y="4343400"/>
            <a:ext cx="17032800" cy="7251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g34497bdfd27_0_580"/>
          <p:cNvSpPr/>
          <p:nvPr/>
        </p:nvSpPr>
        <p:spPr>
          <a:xfrm>
            <a:off x="3670759" y="4343400"/>
            <a:ext cx="17032800" cy="96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g34497bdfd27_0_580"/>
          <p:cNvSpPr/>
          <p:nvPr/>
        </p:nvSpPr>
        <p:spPr>
          <a:xfrm>
            <a:off x="3670759" y="4502150"/>
            <a:ext cx="62493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Dragons</a:t>
            </a:r>
            <a:endParaRPr b="0" i="0" sz="3600" u="none" cap="none" strike="noStrike">
              <a:solidFill>
                <a:schemeClr val="dk1"/>
              </a:solidFill>
              <a:latin typeface="Calibri"/>
              <a:ea typeface="Calibri"/>
              <a:cs typeface="Calibri"/>
              <a:sym typeface="Calibri"/>
            </a:endParaRPr>
          </a:p>
        </p:txBody>
      </p:sp>
      <p:sp>
        <p:nvSpPr>
          <p:cNvPr id="627" name="Google Shape;627;g34497bdfd27_0_580"/>
          <p:cNvSpPr/>
          <p:nvPr/>
        </p:nvSpPr>
        <p:spPr>
          <a:xfrm>
            <a:off x="10072359" y="4343400"/>
            <a:ext cx="10766700" cy="110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Fire-breathing creatures that are often powerful and dangerous</a:t>
            </a:r>
            <a:endParaRPr b="0" i="0" sz="3200" u="none" cap="none" strike="noStrike">
              <a:solidFill>
                <a:schemeClr val="dk1"/>
              </a:solidFill>
              <a:latin typeface="Calibri"/>
              <a:ea typeface="Calibri"/>
              <a:cs typeface="Calibri"/>
              <a:sym typeface="Calibri"/>
            </a:endParaRPr>
          </a:p>
        </p:txBody>
      </p:sp>
      <p:sp>
        <p:nvSpPr>
          <p:cNvPr id="628" name="Google Shape;628;g34497bdfd27_0_580"/>
          <p:cNvSpPr/>
          <p:nvPr/>
        </p:nvSpPr>
        <p:spPr>
          <a:xfrm>
            <a:off x="3670759" y="5918200"/>
            <a:ext cx="17032800" cy="64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g34497bdfd27_0_580"/>
          <p:cNvSpPr/>
          <p:nvPr/>
        </p:nvSpPr>
        <p:spPr>
          <a:xfrm>
            <a:off x="3670759" y="5918200"/>
            <a:ext cx="62493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Medieval-like Settings</a:t>
            </a:r>
            <a:endParaRPr b="0" i="0" sz="3600" u="none" cap="none" strike="noStrike">
              <a:solidFill>
                <a:schemeClr val="dk1"/>
              </a:solidFill>
              <a:latin typeface="Calibri"/>
              <a:ea typeface="Calibri"/>
              <a:cs typeface="Calibri"/>
              <a:sym typeface="Calibri"/>
            </a:endParaRPr>
          </a:p>
        </p:txBody>
      </p:sp>
      <p:sp>
        <p:nvSpPr>
          <p:cNvPr id="630" name="Google Shape;630;g34497bdfd27_0_580"/>
          <p:cNvSpPr/>
          <p:nvPr/>
        </p:nvSpPr>
        <p:spPr>
          <a:xfrm>
            <a:off x="10072359" y="6000750"/>
            <a:ext cx="107667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Worlds with castles, knights, and feudal systems</a:t>
            </a:r>
            <a:endParaRPr b="0" i="0" sz="3200" u="none" cap="none" strike="noStrike">
              <a:solidFill>
                <a:schemeClr val="dk1"/>
              </a:solidFill>
              <a:latin typeface="Calibri"/>
              <a:ea typeface="Calibri"/>
              <a:cs typeface="Calibri"/>
              <a:sym typeface="Calibri"/>
            </a:endParaRPr>
          </a:p>
        </p:txBody>
      </p:sp>
      <p:sp>
        <p:nvSpPr>
          <p:cNvPr id="631" name="Google Shape;631;g34497bdfd27_0_580"/>
          <p:cNvSpPr/>
          <p:nvPr/>
        </p:nvSpPr>
        <p:spPr>
          <a:xfrm>
            <a:off x="3670759" y="7175500"/>
            <a:ext cx="17032800" cy="64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g34497bdfd27_0_580"/>
          <p:cNvSpPr/>
          <p:nvPr/>
        </p:nvSpPr>
        <p:spPr>
          <a:xfrm>
            <a:off x="3670759" y="7175500"/>
            <a:ext cx="62493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Chosen One Trope</a:t>
            </a:r>
            <a:endParaRPr b="0" i="0" sz="3600" u="none" cap="none" strike="noStrike">
              <a:solidFill>
                <a:schemeClr val="dk1"/>
              </a:solidFill>
              <a:latin typeface="Calibri"/>
              <a:ea typeface="Calibri"/>
              <a:cs typeface="Calibri"/>
              <a:sym typeface="Calibri"/>
            </a:endParaRPr>
          </a:p>
        </p:txBody>
      </p:sp>
      <p:sp>
        <p:nvSpPr>
          <p:cNvPr id="633" name="Google Shape;633;g34497bdfd27_0_580"/>
          <p:cNvSpPr/>
          <p:nvPr/>
        </p:nvSpPr>
        <p:spPr>
          <a:xfrm>
            <a:off x="10072359" y="7258050"/>
            <a:ext cx="107667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hero chosen by destiny to save the world</a:t>
            </a:r>
            <a:endParaRPr b="0" i="0" sz="3200" u="none" cap="none" strike="noStrike">
              <a:solidFill>
                <a:schemeClr val="dk1"/>
              </a:solidFill>
              <a:latin typeface="Calibri"/>
              <a:ea typeface="Calibri"/>
              <a:cs typeface="Calibri"/>
              <a:sym typeface="Calibri"/>
            </a:endParaRPr>
          </a:p>
        </p:txBody>
      </p:sp>
      <p:sp>
        <p:nvSpPr>
          <p:cNvPr id="634" name="Google Shape;634;g34497bdfd27_0_580"/>
          <p:cNvSpPr/>
          <p:nvPr/>
        </p:nvSpPr>
        <p:spPr>
          <a:xfrm>
            <a:off x="3670759" y="8432800"/>
            <a:ext cx="17032800" cy="64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g34497bdfd27_0_580"/>
          <p:cNvSpPr/>
          <p:nvPr/>
        </p:nvSpPr>
        <p:spPr>
          <a:xfrm>
            <a:off x="3670759" y="8432800"/>
            <a:ext cx="62493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Magic</a:t>
            </a:r>
            <a:endParaRPr b="0" i="0" sz="3600" u="none" cap="none" strike="noStrike">
              <a:solidFill>
                <a:schemeClr val="dk1"/>
              </a:solidFill>
              <a:latin typeface="Calibri"/>
              <a:ea typeface="Calibri"/>
              <a:cs typeface="Calibri"/>
              <a:sym typeface="Calibri"/>
            </a:endParaRPr>
          </a:p>
        </p:txBody>
      </p:sp>
      <p:sp>
        <p:nvSpPr>
          <p:cNvPr id="636" name="Google Shape;636;g34497bdfd27_0_580"/>
          <p:cNvSpPr/>
          <p:nvPr/>
        </p:nvSpPr>
        <p:spPr>
          <a:xfrm>
            <a:off x="10072359" y="8515350"/>
            <a:ext cx="107667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An integral part of fantasy stories, can take many forms</a:t>
            </a:r>
            <a:endParaRPr b="0" i="0" sz="3200" u="none" cap="none" strike="noStrike">
              <a:solidFill>
                <a:schemeClr val="dk1"/>
              </a:solidFill>
              <a:latin typeface="Calibri"/>
              <a:ea typeface="Calibri"/>
              <a:cs typeface="Calibri"/>
              <a:sym typeface="Calibri"/>
            </a:endParaRPr>
          </a:p>
        </p:txBody>
      </p:sp>
      <p:sp>
        <p:nvSpPr>
          <p:cNvPr id="637" name="Google Shape;637;g34497bdfd27_0_580"/>
          <p:cNvSpPr/>
          <p:nvPr/>
        </p:nvSpPr>
        <p:spPr>
          <a:xfrm>
            <a:off x="3670759" y="9690100"/>
            <a:ext cx="17032800" cy="64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g34497bdfd27_0_580"/>
          <p:cNvSpPr/>
          <p:nvPr/>
        </p:nvSpPr>
        <p:spPr>
          <a:xfrm>
            <a:off x="3670759" y="9690100"/>
            <a:ext cx="62493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The Best Curse</a:t>
            </a:r>
            <a:endParaRPr b="0" i="0" sz="3600" u="none" cap="none" strike="noStrike">
              <a:solidFill>
                <a:schemeClr val="dk1"/>
              </a:solidFill>
              <a:latin typeface="Calibri"/>
              <a:ea typeface="Calibri"/>
              <a:cs typeface="Calibri"/>
              <a:sym typeface="Calibri"/>
            </a:endParaRPr>
          </a:p>
        </p:txBody>
      </p:sp>
      <p:sp>
        <p:nvSpPr>
          <p:cNvPr id="639" name="Google Shape;639;g34497bdfd27_0_580"/>
          <p:cNvSpPr/>
          <p:nvPr/>
        </p:nvSpPr>
        <p:spPr>
          <a:xfrm>
            <a:off x="10072359" y="9772650"/>
            <a:ext cx="107667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curse that is unique, creative, and fits within the story</a:t>
            </a:r>
            <a:endParaRPr b="0" i="0" sz="3200" u="none" cap="none" strike="noStrike">
              <a:solidFill>
                <a:schemeClr val="dk1"/>
              </a:solidFill>
              <a:latin typeface="Calibri"/>
              <a:ea typeface="Calibri"/>
              <a:cs typeface="Calibri"/>
              <a:sym typeface="Calibri"/>
            </a:endParaRPr>
          </a:p>
        </p:txBody>
      </p:sp>
      <p:sp>
        <p:nvSpPr>
          <p:cNvPr id="640" name="Google Shape;640;g34497bdfd27_0_580"/>
          <p:cNvSpPr/>
          <p:nvPr/>
        </p:nvSpPr>
        <p:spPr>
          <a:xfrm>
            <a:off x="3670759" y="10947400"/>
            <a:ext cx="17032800" cy="64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g34497bdfd27_0_580"/>
          <p:cNvSpPr/>
          <p:nvPr/>
        </p:nvSpPr>
        <p:spPr>
          <a:xfrm>
            <a:off x="3670759" y="10947400"/>
            <a:ext cx="62493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Unique Creatures</a:t>
            </a:r>
            <a:endParaRPr b="0" i="0" sz="3600" u="none" cap="none" strike="noStrike">
              <a:solidFill>
                <a:schemeClr val="dk1"/>
              </a:solidFill>
              <a:latin typeface="Calibri"/>
              <a:ea typeface="Calibri"/>
              <a:cs typeface="Calibri"/>
              <a:sym typeface="Calibri"/>
            </a:endParaRPr>
          </a:p>
        </p:txBody>
      </p:sp>
      <p:sp>
        <p:nvSpPr>
          <p:cNvPr id="642" name="Google Shape;642;g34497bdfd27_0_580"/>
          <p:cNvSpPr/>
          <p:nvPr/>
        </p:nvSpPr>
        <p:spPr>
          <a:xfrm>
            <a:off x="10072359" y="11029950"/>
            <a:ext cx="107667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A variety of fantastical beings that inhabit the world</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647" name="Shape 647"/>
        <p:cNvGrpSpPr/>
        <p:nvPr/>
      </p:nvGrpSpPr>
      <p:grpSpPr>
        <a:xfrm>
          <a:off x="0" y="0"/>
          <a:ext cx="0" cy="0"/>
          <a:chOff x="0" y="0"/>
          <a:chExt cx="0" cy="0"/>
        </a:xfrm>
      </p:grpSpPr>
      <p:pic>
        <p:nvPicPr>
          <p:cNvPr descr=" " id="648" name="Google Shape;648;g34497bdfd27_0_608"/>
          <p:cNvPicPr preferRelativeResize="0"/>
          <p:nvPr/>
        </p:nvPicPr>
        <p:blipFill rotWithShape="1">
          <a:blip r:embed="rId3">
            <a:alphaModFix/>
          </a:blip>
          <a:srcRect b="0" l="0" r="0" t="0"/>
          <a:stretch/>
        </p:blipFill>
        <p:spPr>
          <a:xfrm>
            <a:off x="0" y="1638300"/>
            <a:ext cx="24387048" cy="12077700"/>
          </a:xfrm>
          <a:prstGeom prst="rect">
            <a:avLst/>
          </a:prstGeom>
          <a:noFill/>
          <a:ln>
            <a:noFill/>
          </a:ln>
        </p:spPr>
      </p:pic>
      <p:pic>
        <p:nvPicPr>
          <p:cNvPr descr=" " id="649" name="Google Shape;649;g34497bdfd27_0_608"/>
          <p:cNvPicPr preferRelativeResize="0"/>
          <p:nvPr/>
        </p:nvPicPr>
        <p:blipFill rotWithShape="1">
          <a:blip r:embed="rId4">
            <a:alphaModFix/>
          </a:blip>
          <a:srcRect b="0" l="0" r="0" t="0"/>
          <a:stretch/>
        </p:blipFill>
        <p:spPr>
          <a:xfrm>
            <a:off x="5334667" y="876300"/>
            <a:ext cx="8192884" cy="4229100"/>
          </a:xfrm>
          <a:prstGeom prst="rect">
            <a:avLst/>
          </a:prstGeom>
          <a:noFill/>
          <a:ln>
            <a:noFill/>
          </a:ln>
        </p:spPr>
      </p:pic>
      <p:sp>
        <p:nvSpPr>
          <p:cNvPr id="650" name="Google Shape;650;g34497bdfd27_0_608"/>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51" name="Google Shape;651;g34497bdfd27_0_608"/>
          <p:cNvPicPr preferRelativeResize="0"/>
          <p:nvPr/>
        </p:nvPicPr>
        <p:blipFill rotWithShape="1">
          <a:blip r:embed="rId5">
            <a:alphaModFix/>
          </a:blip>
          <a:srcRect b="0" l="0" r="0" t="0"/>
          <a:stretch/>
        </p:blipFill>
        <p:spPr>
          <a:xfrm>
            <a:off x="23523340" y="10820400"/>
            <a:ext cx="711289" cy="2590800"/>
          </a:xfrm>
          <a:prstGeom prst="rect">
            <a:avLst/>
          </a:prstGeom>
          <a:noFill/>
          <a:ln>
            <a:noFill/>
          </a:ln>
        </p:spPr>
      </p:pic>
      <p:sp>
        <p:nvSpPr>
          <p:cNvPr id="652" name="Google Shape;652;g34497bdfd27_0_608"/>
          <p:cNvSpPr/>
          <p:nvPr/>
        </p:nvSpPr>
        <p:spPr>
          <a:xfrm>
            <a:off x="7747968" y="12801600"/>
            <a:ext cx="78072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To download more editable chart, </a:t>
            </a:r>
            <a:r>
              <a:rPr b="0" i="0" lang="en-US" sz="3200" u="sng" cap="none" strike="noStrike">
                <a:solidFill>
                  <a:srgbClr val="0E0E0E"/>
                </a:solidFill>
                <a:latin typeface="Lato"/>
                <a:ea typeface="Lato"/>
                <a:cs typeface="Lato"/>
                <a:sym typeface="Lato"/>
                <a:hlinkClick r:id="rId6">
                  <a:extLst>
                    <a:ext uri="{A12FA001-AC4F-418D-AE19-62706E023703}">
                      <ahyp:hlinkClr val="tx"/>
                    </a:ext>
                  </a:extLst>
                </a:hlinkClick>
              </a:rPr>
              <a:t>click here</a:t>
            </a:r>
            <a:endParaRPr b="0" i="0" sz="3200" u="none" cap="none" strike="noStrike">
              <a:solidFill>
                <a:schemeClr val="dk1"/>
              </a:solidFill>
              <a:latin typeface="Calibri"/>
              <a:ea typeface="Calibri"/>
              <a:cs typeface="Calibri"/>
              <a:sym typeface="Calibri"/>
            </a:endParaRPr>
          </a:p>
        </p:txBody>
      </p:sp>
      <p:sp>
        <p:nvSpPr>
          <p:cNvPr id="653" name="Google Shape;653;g34497bdfd27_0_608"/>
          <p:cNvSpPr/>
          <p:nvPr/>
        </p:nvSpPr>
        <p:spPr>
          <a:xfrm>
            <a:off x="8186173" y="939800"/>
            <a:ext cx="10842900" cy="178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The Organization</a:t>
            </a:r>
            <a:endParaRPr b="0" i="0" sz="8000" u="none" cap="none" strike="noStrike">
              <a:solidFill>
                <a:schemeClr val="dk1"/>
              </a:solidFill>
              <a:latin typeface="Calibri"/>
              <a:ea typeface="Calibri"/>
              <a:cs typeface="Calibri"/>
              <a:sym typeface="Calibri"/>
            </a:endParaRPr>
          </a:p>
        </p:txBody>
      </p:sp>
      <p:sp>
        <p:nvSpPr>
          <p:cNvPr id="654" name="Google Shape;654;g34497bdfd27_0_608"/>
          <p:cNvSpPr/>
          <p:nvPr/>
        </p:nvSpPr>
        <p:spPr>
          <a:xfrm>
            <a:off x="787498" y="3352800"/>
            <a:ext cx="22812000" cy="859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g34497bdfd27_0_608"/>
          <p:cNvSpPr/>
          <p:nvPr/>
        </p:nvSpPr>
        <p:spPr>
          <a:xfrm>
            <a:off x="10173972" y="3352800"/>
            <a:ext cx="5487000" cy="1638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56" name="Google Shape;656;g34497bdfd27_0_608"/>
          <p:cNvPicPr preferRelativeResize="0"/>
          <p:nvPr/>
        </p:nvPicPr>
        <p:blipFill rotWithShape="1">
          <a:blip r:embed="rId7">
            <a:alphaModFix/>
          </a:blip>
          <a:srcRect b="0" l="0" r="0" t="0"/>
          <a:stretch/>
        </p:blipFill>
        <p:spPr>
          <a:xfrm>
            <a:off x="10478810" y="3613150"/>
            <a:ext cx="1117740" cy="1117600"/>
          </a:xfrm>
          <a:prstGeom prst="rect">
            <a:avLst/>
          </a:prstGeom>
          <a:noFill/>
          <a:ln>
            <a:noFill/>
          </a:ln>
        </p:spPr>
      </p:pic>
      <p:sp>
        <p:nvSpPr>
          <p:cNvPr id="657" name="Google Shape;657;g34497bdfd27_0_608"/>
          <p:cNvSpPr/>
          <p:nvPr/>
        </p:nvSpPr>
        <p:spPr>
          <a:xfrm>
            <a:off x="11799775" y="3556000"/>
            <a:ext cx="3556500" cy="1231800"/>
          </a:xfrm>
          <a:prstGeom prst="roundRect">
            <a:avLst>
              <a:gd fmla="val 4454"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g34497bdfd27_0_608"/>
          <p:cNvSpPr/>
          <p:nvPr/>
        </p:nvSpPr>
        <p:spPr>
          <a:xfrm>
            <a:off x="11799775" y="3556000"/>
            <a:ext cx="37089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Chloe Ng</a:t>
            </a:r>
            <a:endParaRPr b="0" i="0" sz="3600" u="none" cap="none" strike="noStrike">
              <a:solidFill>
                <a:schemeClr val="dk1"/>
              </a:solidFill>
              <a:latin typeface="Calibri"/>
              <a:ea typeface="Calibri"/>
              <a:cs typeface="Calibri"/>
              <a:sym typeface="Calibri"/>
            </a:endParaRPr>
          </a:p>
        </p:txBody>
      </p:sp>
      <p:sp>
        <p:nvSpPr>
          <p:cNvPr id="659" name="Google Shape;659;g34497bdfd27_0_608"/>
          <p:cNvSpPr/>
          <p:nvPr/>
        </p:nvSpPr>
        <p:spPr>
          <a:xfrm>
            <a:off x="11799775" y="4305300"/>
            <a:ext cx="36918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Mage</a:t>
            </a:r>
            <a:endParaRPr b="0" i="0" sz="3200" u="none" cap="none" strike="noStrike">
              <a:solidFill>
                <a:schemeClr val="dk1"/>
              </a:solidFill>
              <a:latin typeface="Calibri"/>
              <a:ea typeface="Calibri"/>
              <a:cs typeface="Calibri"/>
              <a:sym typeface="Calibri"/>
            </a:endParaRPr>
          </a:p>
        </p:txBody>
      </p:sp>
      <p:sp>
        <p:nvSpPr>
          <p:cNvPr id="660" name="Google Shape;660;g34497bdfd27_0_608"/>
          <p:cNvSpPr/>
          <p:nvPr/>
        </p:nvSpPr>
        <p:spPr>
          <a:xfrm>
            <a:off x="787498" y="5715000"/>
            <a:ext cx="5487000" cy="1638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61" name="Google Shape;661;g34497bdfd27_0_608"/>
          <p:cNvPicPr preferRelativeResize="0"/>
          <p:nvPr/>
        </p:nvPicPr>
        <p:blipFill rotWithShape="1">
          <a:blip r:embed="rId8">
            <a:alphaModFix/>
          </a:blip>
          <a:srcRect b="0" l="0" r="0" t="0"/>
          <a:stretch/>
        </p:blipFill>
        <p:spPr>
          <a:xfrm>
            <a:off x="1092337" y="5975350"/>
            <a:ext cx="1117740" cy="1117600"/>
          </a:xfrm>
          <a:prstGeom prst="rect">
            <a:avLst/>
          </a:prstGeom>
          <a:noFill/>
          <a:ln>
            <a:noFill/>
          </a:ln>
        </p:spPr>
      </p:pic>
      <p:sp>
        <p:nvSpPr>
          <p:cNvPr id="662" name="Google Shape;662;g34497bdfd27_0_608"/>
          <p:cNvSpPr/>
          <p:nvPr/>
        </p:nvSpPr>
        <p:spPr>
          <a:xfrm>
            <a:off x="2413302" y="5918200"/>
            <a:ext cx="3556500" cy="1231800"/>
          </a:xfrm>
          <a:prstGeom prst="roundRect">
            <a:avLst>
              <a:gd fmla="val 4454"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g34497bdfd27_0_608"/>
          <p:cNvSpPr/>
          <p:nvPr/>
        </p:nvSpPr>
        <p:spPr>
          <a:xfrm>
            <a:off x="2413302" y="5918200"/>
            <a:ext cx="37089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Valtorin</a:t>
            </a:r>
            <a:endParaRPr b="0" i="0" sz="3600" u="none" cap="none" strike="noStrike">
              <a:solidFill>
                <a:schemeClr val="dk1"/>
              </a:solidFill>
              <a:latin typeface="Calibri"/>
              <a:ea typeface="Calibri"/>
              <a:cs typeface="Calibri"/>
              <a:sym typeface="Calibri"/>
            </a:endParaRPr>
          </a:p>
        </p:txBody>
      </p:sp>
      <p:sp>
        <p:nvSpPr>
          <p:cNvPr id="664" name="Google Shape;664;g34497bdfd27_0_608"/>
          <p:cNvSpPr/>
          <p:nvPr/>
        </p:nvSpPr>
        <p:spPr>
          <a:xfrm>
            <a:off x="2413302" y="6667500"/>
            <a:ext cx="36918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Assassin</a:t>
            </a:r>
            <a:endParaRPr b="0" i="0" sz="3200" u="none" cap="none" strike="noStrike">
              <a:solidFill>
                <a:schemeClr val="dk1"/>
              </a:solidFill>
              <a:latin typeface="Calibri"/>
              <a:ea typeface="Calibri"/>
              <a:cs typeface="Calibri"/>
              <a:sym typeface="Calibri"/>
            </a:endParaRPr>
          </a:p>
        </p:txBody>
      </p:sp>
      <p:sp>
        <p:nvSpPr>
          <p:cNvPr id="665" name="Google Shape;665;g34497bdfd27_0_608"/>
          <p:cNvSpPr/>
          <p:nvPr/>
        </p:nvSpPr>
        <p:spPr>
          <a:xfrm>
            <a:off x="3835879" y="8051800"/>
            <a:ext cx="5487000" cy="1638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66" name="Google Shape;666;g34497bdfd27_0_608"/>
          <p:cNvPicPr preferRelativeResize="0"/>
          <p:nvPr/>
        </p:nvPicPr>
        <p:blipFill rotWithShape="1">
          <a:blip r:embed="rId9">
            <a:alphaModFix/>
          </a:blip>
          <a:srcRect b="0" l="0" r="0" t="0"/>
          <a:stretch/>
        </p:blipFill>
        <p:spPr>
          <a:xfrm>
            <a:off x="4140718" y="8312150"/>
            <a:ext cx="1117740" cy="1117600"/>
          </a:xfrm>
          <a:prstGeom prst="rect">
            <a:avLst/>
          </a:prstGeom>
          <a:noFill/>
          <a:ln>
            <a:noFill/>
          </a:ln>
        </p:spPr>
      </p:pic>
      <p:sp>
        <p:nvSpPr>
          <p:cNvPr id="667" name="Google Shape;667;g34497bdfd27_0_608"/>
          <p:cNvSpPr/>
          <p:nvPr/>
        </p:nvSpPr>
        <p:spPr>
          <a:xfrm>
            <a:off x="5461683" y="8255000"/>
            <a:ext cx="3556500" cy="1231800"/>
          </a:xfrm>
          <a:prstGeom prst="roundRect">
            <a:avLst>
              <a:gd fmla="val 4454"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g34497bdfd27_0_608"/>
          <p:cNvSpPr/>
          <p:nvPr/>
        </p:nvSpPr>
        <p:spPr>
          <a:xfrm>
            <a:off x="5461683" y="8255000"/>
            <a:ext cx="37089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Lucian</a:t>
            </a:r>
            <a:endParaRPr b="0" i="0" sz="3600" u="none" cap="none" strike="noStrike">
              <a:solidFill>
                <a:schemeClr val="dk1"/>
              </a:solidFill>
              <a:latin typeface="Calibri"/>
              <a:ea typeface="Calibri"/>
              <a:cs typeface="Calibri"/>
              <a:sym typeface="Calibri"/>
            </a:endParaRPr>
          </a:p>
        </p:txBody>
      </p:sp>
      <p:sp>
        <p:nvSpPr>
          <p:cNvPr id="669" name="Google Shape;669;g34497bdfd27_0_608"/>
          <p:cNvSpPr/>
          <p:nvPr/>
        </p:nvSpPr>
        <p:spPr>
          <a:xfrm>
            <a:off x="5461683" y="9004300"/>
            <a:ext cx="36918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Conjurer</a:t>
            </a:r>
            <a:endParaRPr b="0" i="0" sz="3200" u="none" cap="none" strike="noStrike">
              <a:solidFill>
                <a:schemeClr val="dk1"/>
              </a:solidFill>
              <a:latin typeface="Calibri"/>
              <a:ea typeface="Calibri"/>
              <a:cs typeface="Calibri"/>
              <a:sym typeface="Calibri"/>
            </a:endParaRPr>
          </a:p>
        </p:txBody>
      </p:sp>
      <p:sp>
        <p:nvSpPr>
          <p:cNvPr id="670" name="Google Shape;670;g34497bdfd27_0_608"/>
          <p:cNvSpPr/>
          <p:nvPr/>
        </p:nvSpPr>
        <p:spPr>
          <a:xfrm>
            <a:off x="3835879" y="10439400"/>
            <a:ext cx="5487000" cy="1638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71" name="Google Shape;671;g34497bdfd27_0_608"/>
          <p:cNvPicPr preferRelativeResize="0"/>
          <p:nvPr/>
        </p:nvPicPr>
        <p:blipFill rotWithShape="1">
          <a:blip r:embed="rId10">
            <a:alphaModFix/>
          </a:blip>
          <a:srcRect b="0" l="0" r="0" t="0"/>
          <a:stretch/>
        </p:blipFill>
        <p:spPr>
          <a:xfrm>
            <a:off x="4140718" y="10699750"/>
            <a:ext cx="1117740" cy="1117600"/>
          </a:xfrm>
          <a:prstGeom prst="rect">
            <a:avLst/>
          </a:prstGeom>
          <a:noFill/>
          <a:ln>
            <a:noFill/>
          </a:ln>
        </p:spPr>
      </p:pic>
      <p:sp>
        <p:nvSpPr>
          <p:cNvPr id="672" name="Google Shape;672;g34497bdfd27_0_608"/>
          <p:cNvSpPr/>
          <p:nvPr/>
        </p:nvSpPr>
        <p:spPr>
          <a:xfrm>
            <a:off x="5461683" y="10642600"/>
            <a:ext cx="3556500" cy="1231800"/>
          </a:xfrm>
          <a:prstGeom prst="roundRect">
            <a:avLst>
              <a:gd fmla="val 4454"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g34497bdfd27_0_608"/>
          <p:cNvSpPr/>
          <p:nvPr/>
        </p:nvSpPr>
        <p:spPr>
          <a:xfrm>
            <a:off x="5461683" y="10642600"/>
            <a:ext cx="37089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Cedric</a:t>
            </a:r>
            <a:endParaRPr b="0" i="0" sz="3600" u="none" cap="none" strike="noStrike">
              <a:solidFill>
                <a:schemeClr val="dk1"/>
              </a:solidFill>
              <a:latin typeface="Calibri"/>
              <a:ea typeface="Calibri"/>
              <a:cs typeface="Calibri"/>
              <a:sym typeface="Calibri"/>
            </a:endParaRPr>
          </a:p>
        </p:txBody>
      </p:sp>
      <p:sp>
        <p:nvSpPr>
          <p:cNvPr id="674" name="Google Shape;674;g34497bdfd27_0_608"/>
          <p:cNvSpPr/>
          <p:nvPr/>
        </p:nvSpPr>
        <p:spPr>
          <a:xfrm>
            <a:off x="5461683" y="11391900"/>
            <a:ext cx="36918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Timekeeper</a:t>
            </a:r>
            <a:endParaRPr b="0" i="0" sz="3200" u="none" cap="none" strike="noStrike">
              <a:solidFill>
                <a:schemeClr val="dk1"/>
              </a:solidFill>
              <a:latin typeface="Calibri"/>
              <a:ea typeface="Calibri"/>
              <a:cs typeface="Calibri"/>
              <a:sym typeface="Calibri"/>
            </a:endParaRPr>
          </a:p>
        </p:txBody>
      </p:sp>
      <p:sp>
        <p:nvSpPr>
          <p:cNvPr id="675" name="Google Shape;675;g34497bdfd27_0_608"/>
          <p:cNvSpPr/>
          <p:nvPr/>
        </p:nvSpPr>
        <p:spPr>
          <a:xfrm>
            <a:off x="15343518" y="8077200"/>
            <a:ext cx="5487000" cy="1638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76" name="Google Shape;676;g34497bdfd27_0_608"/>
          <p:cNvPicPr preferRelativeResize="0"/>
          <p:nvPr/>
        </p:nvPicPr>
        <p:blipFill rotWithShape="1">
          <a:blip r:embed="rId11">
            <a:alphaModFix/>
          </a:blip>
          <a:srcRect b="0" l="0" r="0" t="0"/>
          <a:stretch/>
        </p:blipFill>
        <p:spPr>
          <a:xfrm>
            <a:off x="15648356" y="8337550"/>
            <a:ext cx="1117740" cy="1117600"/>
          </a:xfrm>
          <a:prstGeom prst="rect">
            <a:avLst/>
          </a:prstGeom>
          <a:noFill/>
          <a:ln>
            <a:noFill/>
          </a:ln>
        </p:spPr>
      </p:pic>
      <p:sp>
        <p:nvSpPr>
          <p:cNvPr id="677" name="Google Shape;677;g34497bdfd27_0_608"/>
          <p:cNvSpPr/>
          <p:nvPr/>
        </p:nvSpPr>
        <p:spPr>
          <a:xfrm>
            <a:off x="16969321" y="8280400"/>
            <a:ext cx="3556500" cy="1231800"/>
          </a:xfrm>
          <a:prstGeom prst="roundRect">
            <a:avLst>
              <a:gd fmla="val 4454"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g34497bdfd27_0_608"/>
          <p:cNvSpPr/>
          <p:nvPr/>
        </p:nvSpPr>
        <p:spPr>
          <a:xfrm>
            <a:off x="16969321" y="8280400"/>
            <a:ext cx="37089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Elvina</a:t>
            </a:r>
            <a:endParaRPr b="0" i="0" sz="3600" u="none" cap="none" strike="noStrike">
              <a:solidFill>
                <a:schemeClr val="dk1"/>
              </a:solidFill>
              <a:latin typeface="Calibri"/>
              <a:ea typeface="Calibri"/>
              <a:cs typeface="Calibri"/>
              <a:sym typeface="Calibri"/>
            </a:endParaRPr>
          </a:p>
        </p:txBody>
      </p:sp>
      <p:sp>
        <p:nvSpPr>
          <p:cNvPr id="679" name="Google Shape;679;g34497bdfd27_0_608"/>
          <p:cNvSpPr/>
          <p:nvPr/>
        </p:nvSpPr>
        <p:spPr>
          <a:xfrm>
            <a:off x="16969321" y="9029700"/>
            <a:ext cx="36918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Oracle</a:t>
            </a:r>
            <a:endParaRPr b="0" i="0" sz="3200" u="none" cap="none" strike="noStrike">
              <a:solidFill>
                <a:schemeClr val="dk1"/>
              </a:solidFill>
              <a:latin typeface="Calibri"/>
              <a:ea typeface="Calibri"/>
              <a:cs typeface="Calibri"/>
              <a:sym typeface="Calibri"/>
            </a:endParaRPr>
          </a:p>
        </p:txBody>
      </p:sp>
      <p:sp>
        <p:nvSpPr>
          <p:cNvPr id="680" name="Google Shape;680;g34497bdfd27_0_608"/>
          <p:cNvSpPr/>
          <p:nvPr/>
        </p:nvSpPr>
        <p:spPr>
          <a:xfrm>
            <a:off x="15343518" y="10439400"/>
            <a:ext cx="5487000" cy="1638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81" name="Google Shape;681;g34497bdfd27_0_608"/>
          <p:cNvPicPr preferRelativeResize="0"/>
          <p:nvPr/>
        </p:nvPicPr>
        <p:blipFill rotWithShape="1">
          <a:blip r:embed="rId12">
            <a:alphaModFix/>
          </a:blip>
          <a:srcRect b="0" l="0" r="0" t="0"/>
          <a:stretch/>
        </p:blipFill>
        <p:spPr>
          <a:xfrm>
            <a:off x="15648356" y="10699750"/>
            <a:ext cx="1117740" cy="1117600"/>
          </a:xfrm>
          <a:prstGeom prst="rect">
            <a:avLst/>
          </a:prstGeom>
          <a:noFill/>
          <a:ln>
            <a:noFill/>
          </a:ln>
        </p:spPr>
      </p:pic>
      <p:sp>
        <p:nvSpPr>
          <p:cNvPr id="682" name="Google Shape;682;g34497bdfd27_0_608"/>
          <p:cNvSpPr/>
          <p:nvPr/>
        </p:nvSpPr>
        <p:spPr>
          <a:xfrm>
            <a:off x="16969321" y="10642600"/>
            <a:ext cx="3556500" cy="1231800"/>
          </a:xfrm>
          <a:prstGeom prst="roundRect">
            <a:avLst>
              <a:gd fmla="val 4454"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g34497bdfd27_0_608"/>
          <p:cNvSpPr/>
          <p:nvPr/>
        </p:nvSpPr>
        <p:spPr>
          <a:xfrm>
            <a:off x="16969321" y="10642600"/>
            <a:ext cx="37089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Seraphina</a:t>
            </a:r>
            <a:endParaRPr b="0" i="0" sz="3600" u="none" cap="none" strike="noStrike">
              <a:solidFill>
                <a:schemeClr val="dk1"/>
              </a:solidFill>
              <a:latin typeface="Calibri"/>
              <a:ea typeface="Calibri"/>
              <a:cs typeface="Calibri"/>
              <a:sym typeface="Calibri"/>
            </a:endParaRPr>
          </a:p>
        </p:txBody>
      </p:sp>
      <p:sp>
        <p:nvSpPr>
          <p:cNvPr id="684" name="Google Shape;684;g34497bdfd27_0_608"/>
          <p:cNvSpPr/>
          <p:nvPr/>
        </p:nvSpPr>
        <p:spPr>
          <a:xfrm>
            <a:off x="16969321" y="11391900"/>
            <a:ext cx="36918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Lightbringer</a:t>
            </a:r>
            <a:endParaRPr b="0" i="0" sz="3200" u="none" cap="none" strike="noStrike">
              <a:solidFill>
                <a:schemeClr val="dk1"/>
              </a:solidFill>
              <a:latin typeface="Calibri"/>
              <a:ea typeface="Calibri"/>
              <a:cs typeface="Calibri"/>
              <a:sym typeface="Calibri"/>
            </a:endParaRPr>
          </a:p>
        </p:txBody>
      </p:sp>
      <p:sp>
        <p:nvSpPr>
          <p:cNvPr id="685" name="Google Shape;685;g34497bdfd27_0_608"/>
          <p:cNvSpPr/>
          <p:nvPr/>
        </p:nvSpPr>
        <p:spPr>
          <a:xfrm>
            <a:off x="6681035" y="5715000"/>
            <a:ext cx="5487000" cy="1638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86" name="Google Shape;686;g34497bdfd27_0_608"/>
          <p:cNvPicPr preferRelativeResize="0"/>
          <p:nvPr/>
        </p:nvPicPr>
        <p:blipFill rotWithShape="1">
          <a:blip r:embed="rId13">
            <a:alphaModFix/>
          </a:blip>
          <a:srcRect b="0" l="0" r="0" t="0"/>
          <a:stretch/>
        </p:blipFill>
        <p:spPr>
          <a:xfrm>
            <a:off x="6985873" y="5975350"/>
            <a:ext cx="1117740" cy="1117600"/>
          </a:xfrm>
          <a:prstGeom prst="rect">
            <a:avLst/>
          </a:prstGeom>
          <a:noFill/>
          <a:ln>
            <a:noFill/>
          </a:ln>
        </p:spPr>
      </p:pic>
      <p:sp>
        <p:nvSpPr>
          <p:cNvPr id="687" name="Google Shape;687;g34497bdfd27_0_608"/>
          <p:cNvSpPr/>
          <p:nvPr/>
        </p:nvSpPr>
        <p:spPr>
          <a:xfrm>
            <a:off x="8306838" y="5918200"/>
            <a:ext cx="3556500" cy="1231800"/>
          </a:xfrm>
          <a:prstGeom prst="roundRect">
            <a:avLst>
              <a:gd fmla="val 4454"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g34497bdfd27_0_608"/>
          <p:cNvSpPr/>
          <p:nvPr/>
        </p:nvSpPr>
        <p:spPr>
          <a:xfrm>
            <a:off x="8306838" y="5918200"/>
            <a:ext cx="37089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Aurielle</a:t>
            </a:r>
            <a:endParaRPr b="0" i="0" sz="3600" u="none" cap="none" strike="noStrike">
              <a:solidFill>
                <a:schemeClr val="dk1"/>
              </a:solidFill>
              <a:latin typeface="Calibri"/>
              <a:ea typeface="Calibri"/>
              <a:cs typeface="Calibri"/>
              <a:sym typeface="Calibri"/>
            </a:endParaRPr>
          </a:p>
        </p:txBody>
      </p:sp>
      <p:sp>
        <p:nvSpPr>
          <p:cNvPr id="689" name="Google Shape;689;g34497bdfd27_0_608"/>
          <p:cNvSpPr/>
          <p:nvPr/>
        </p:nvSpPr>
        <p:spPr>
          <a:xfrm>
            <a:off x="8306838" y="6667500"/>
            <a:ext cx="36918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Priestess</a:t>
            </a:r>
            <a:endParaRPr b="0" i="0" sz="3200" u="none" cap="none" strike="noStrike">
              <a:solidFill>
                <a:schemeClr val="dk1"/>
              </a:solidFill>
              <a:latin typeface="Calibri"/>
              <a:ea typeface="Calibri"/>
              <a:cs typeface="Calibri"/>
              <a:sym typeface="Calibri"/>
            </a:endParaRPr>
          </a:p>
        </p:txBody>
      </p:sp>
      <p:sp>
        <p:nvSpPr>
          <p:cNvPr id="690" name="Google Shape;690;g34497bdfd27_0_608"/>
          <p:cNvSpPr/>
          <p:nvPr/>
        </p:nvSpPr>
        <p:spPr>
          <a:xfrm>
            <a:off x="18468108" y="5715000"/>
            <a:ext cx="5487000" cy="1638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91" name="Google Shape;691;g34497bdfd27_0_608"/>
          <p:cNvPicPr preferRelativeResize="0"/>
          <p:nvPr/>
        </p:nvPicPr>
        <p:blipFill rotWithShape="1">
          <a:blip r:embed="rId14">
            <a:alphaModFix/>
          </a:blip>
          <a:srcRect b="0" l="0" r="0" t="0"/>
          <a:stretch/>
        </p:blipFill>
        <p:spPr>
          <a:xfrm>
            <a:off x="18772946" y="5975350"/>
            <a:ext cx="1117740" cy="1117600"/>
          </a:xfrm>
          <a:prstGeom prst="rect">
            <a:avLst/>
          </a:prstGeom>
          <a:noFill/>
          <a:ln>
            <a:noFill/>
          </a:ln>
        </p:spPr>
      </p:pic>
      <p:sp>
        <p:nvSpPr>
          <p:cNvPr id="692" name="Google Shape;692;g34497bdfd27_0_608"/>
          <p:cNvSpPr/>
          <p:nvPr/>
        </p:nvSpPr>
        <p:spPr>
          <a:xfrm>
            <a:off x="20093911" y="5918200"/>
            <a:ext cx="3556500" cy="1231800"/>
          </a:xfrm>
          <a:prstGeom prst="roundRect">
            <a:avLst>
              <a:gd fmla="val 4454"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g34497bdfd27_0_608"/>
          <p:cNvSpPr/>
          <p:nvPr/>
        </p:nvSpPr>
        <p:spPr>
          <a:xfrm>
            <a:off x="20093911" y="5918200"/>
            <a:ext cx="37089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Dariana</a:t>
            </a:r>
            <a:endParaRPr b="0" i="0" sz="3600" u="none" cap="none" strike="noStrike">
              <a:solidFill>
                <a:schemeClr val="dk1"/>
              </a:solidFill>
              <a:latin typeface="Calibri"/>
              <a:ea typeface="Calibri"/>
              <a:cs typeface="Calibri"/>
              <a:sym typeface="Calibri"/>
            </a:endParaRPr>
          </a:p>
        </p:txBody>
      </p:sp>
      <p:sp>
        <p:nvSpPr>
          <p:cNvPr id="694" name="Google Shape;694;g34497bdfd27_0_608"/>
          <p:cNvSpPr/>
          <p:nvPr/>
        </p:nvSpPr>
        <p:spPr>
          <a:xfrm>
            <a:off x="20093911" y="6667500"/>
            <a:ext cx="36918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Shaman</a:t>
            </a:r>
            <a:endParaRPr b="0" i="0" sz="3200" u="none" cap="none" strike="noStrike">
              <a:solidFill>
                <a:schemeClr val="dk1"/>
              </a:solidFill>
              <a:latin typeface="Calibri"/>
              <a:ea typeface="Calibri"/>
              <a:cs typeface="Calibri"/>
              <a:sym typeface="Calibri"/>
            </a:endParaRPr>
          </a:p>
        </p:txBody>
      </p:sp>
      <p:sp>
        <p:nvSpPr>
          <p:cNvPr id="695" name="Google Shape;695;g34497bdfd27_0_608"/>
          <p:cNvSpPr/>
          <p:nvPr/>
        </p:nvSpPr>
        <p:spPr>
          <a:xfrm>
            <a:off x="12574572" y="5715000"/>
            <a:ext cx="5487000" cy="1638300"/>
          </a:xfrm>
          <a:prstGeom prst="rect">
            <a:avLst/>
          </a:prstGeom>
          <a:solidFill>
            <a:srgbClr val="E8EA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696" name="Google Shape;696;g34497bdfd27_0_608"/>
          <p:cNvPicPr preferRelativeResize="0"/>
          <p:nvPr/>
        </p:nvPicPr>
        <p:blipFill rotWithShape="1">
          <a:blip r:embed="rId15">
            <a:alphaModFix/>
          </a:blip>
          <a:srcRect b="0" l="0" r="0" t="0"/>
          <a:stretch/>
        </p:blipFill>
        <p:spPr>
          <a:xfrm>
            <a:off x="12879410" y="5975350"/>
            <a:ext cx="1117740" cy="1117600"/>
          </a:xfrm>
          <a:prstGeom prst="rect">
            <a:avLst/>
          </a:prstGeom>
          <a:noFill/>
          <a:ln>
            <a:noFill/>
          </a:ln>
        </p:spPr>
      </p:pic>
      <p:sp>
        <p:nvSpPr>
          <p:cNvPr id="697" name="Google Shape;697;g34497bdfd27_0_608"/>
          <p:cNvSpPr/>
          <p:nvPr/>
        </p:nvSpPr>
        <p:spPr>
          <a:xfrm>
            <a:off x="14200375" y="5918200"/>
            <a:ext cx="3556500" cy="1231800"/>
          </a:xfrm>
          <a:prstGeom prst="roundRect">
            <a:avLst>
              <a:gd fmla="val 4454"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g34497bdfd27_0_608"/>
          <p:cNvSpPr/>
          <p:nvPr/>
        </p:nvSpPr>
        <p:spPr>
          <a:xfrm>
            <a:off x="14200375" y="5918200"/>
            <a:ext cx="3708900" cy="80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Theronis</a:t>
            </a:r>
            <a:endParaRPr b="0" i="0" sz="3600" u="none" cap="none" strike="noStrike">
              <a:solidFill>
                <a:schemeClr val="dk1"/>
              </a:solidFill>
              <a:latin typeface="Calibri"/>
              <a:ea typeface="Calibri"/>
              <a:cs typeface="Calibri"/>
              <a:sym typeface="Calibri"/>
            </a:endParaRPr>
          </a:p>
        </p:txBody>
      </p:sp>
      <p:sp>
        <p:nvSpPr>
          <p:cNvPr id="699" name="Google Shape;699;g34497bdfd27_0_608"/>
          <p:cNvSpPr/>
          <p:nvPr/>
        </p:nvSpPr>
        <p:spPr>
          <a:xfrm>
            <a:off x="14200375" y="6667500"/>
            <a:ext cx="36918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The Warrior</a:t>
            </a:r>
            <a:endParaRPr b="0" i="0" sz="3200" u="none" cap="none" strike="noStrike">
              <a:solidFill>
                <a:schemeClr val="dk1"/>
              </a:solidFill>
              <a:latin typeface="Calibri"/>
              <a:ea typeface="Calibri"/>
              <a:cs typeface="Calibri"/>
              <a:sym typeface="Calibri"/>
            </a:endParaRPr>
          </a:p>
        </p:txBody>
      </p:sp>
      <p:pic>
        <p:nvPicPr>
          <p:cNvPr descr=" " id="700" name="Google Shape;700;g34497bdfd27_0_608"/>
          <p:cNvPicPr preferRelativeResize="0"/>
          <p:nvPr/>
        </p:nvPicPr>
        <p:blipFill rotWithShape="1">
          <a:blip r:embed="rId16">
            <a:alphaModFix/>
          </a:blip>
          <a:srcRect b="0" l="0" r="0" t="0"/>
          <a:stretch/>
        </p:blipFill>
        <p:spPr>
          <a:xfrm>
            <a:off x="3353219" y="5295900"/>
            <a:ext cx="17680610" cy="12700"/>
          </a:xfrm>
          <a:prstGeom prst="rect">
            <a:avLst/>
          </a:prstGeom>
          <a:noFill/>
          <a:ln>
            <a:noFill/>
          </a:ln>
        </p:spPr>
      </p:pic>
      <p:pic>
        <p:nvPicPr>
          <p:cNvPr descr=" " id="701" name="Google Shape;701;g34497bdfd27_0_608"/>
          <p:cNvPicPr preferRelativeResize="0"/>
          <p:nvPr/>
        </p:nvPicPr>
        <p:blipFill rotWithShape="1">
          <a:blip r:embed="rId17">
            <a:alphaModFix/>
          </a:blip>
          <a:srcRect b="0" l="0" r="0" t="0"/>
          <a:stretch/>
        </p:blipFill>
        <p:spPr>
          <a:xfrm>
            <a:off x="13006426" y="4902200"/>
            <a:ext cx="12702" cy="406400"/>
          </a:xfrm>
          <a:prstGeom prst="rect">
            <a:avLst/>
          </a:prstGeom>
          <a:noFill/>
          <a:ln>
            <a:noFill/>
          </a:ln>
        </p:spPr>
      </p:pic>
      <p:pic>
        <p:nvPicPr>
          <p:cNvPr descr=" " id="702" name="Google Shape;702;g34497bdfd27_0_608"/>
          <p:cNvPicPr preferRelativeResize="0"/>
          <p:nvPr/>
        </p:nvPicPr>
        <p:blipFill rotWithShape="1">
          <a:blip r:embed="rId18">
            <a:alphaModFix/>
          </a:blip>
          <a:srcRect b="0" l="0" r="0" t="0"/>
          <a:stretch/>
        </p:blipFill>
        <p:spPr>
          <a:xfrm>
            <a:off x="3353219" y="5308600"/>
            <a:ext cx="12702" cy="419100"/>
          </a:xfrm>
          <a:prstGeom prst="rect">
            <a:avLst/>
          </a:prstGeom>
          <a:noFill/>
          <a:ln>
            <a:noFill/>
          </a:ln>
        </p:spPr>
      </p:pic>
      <p:pic>
        <p:nvPicPr>
          <p:cNvPr descr=" " id="703" name="Google Shape;703;g34497bdfd27_0_608"/>
          <p:cNvPicPr preferRelativeResize="0"/>
          <p:nvPr/>
        </p:nvPicPr>
        <p:blipFill rotWithShape="1">
          <a:blip r:embed="rId18">
            <a:alphaModFix/>
          </a:blip>
          <a:srcRect b="0" l="0" r="0" t="0"/>
          <a:stretch/>
        </p:blipFill>
        <p:spPr>
          <a:xfrm>
            <a:off x="9513489" y="5308600"/>
            <a:ext cx="12702" cy="419100"/>
          </a:xfrm>
          <a:prstGeom prst="rect">
            <a:avLst/>
          </a:prstGeom>
          <a:noFill/>
          <a:ln>
            <a:noFill/>
          </a:ln>
        </p:spPr>
      </p:pic>
      <p:pic>
        <p:nvPicPr>
          <p:cNvPr descr=" " id="704" name="Google Shape;704;g34497bdfd27_0_608"/>
          <p:cNvPicPr preferRelativeResize="0"/>
          <p:nvPr/>
        </p:nvPicPr>
        <p:blipFill rotWithShape="1">
          <a:blip r:embed="rId18">
            <a:alphaModFix/>
          </a:blip>
          <a:srcRect b="0" l="0" r="0" t="0"/>
          <a:stretch/>
        </p:blipFill>
        <p:spPr>
          <a:xfrm>
            <a:off x="15407026" y="5308600"/>
            <a:ext cx="12702" cy="419100"/>
          </a:xfrm>
          <a:prstGeom prst="rect">
            <a:avLst/>
          </a:prstGeom>
          <a:noFill/>
          <a:ln>
            <a:noFill/>
          </a:ln>
        </p:spPr>
      </p:pic>
      <p:pic>
        <p:nvPicPr>
          <p:cNvPr descr=" " id="705" name="Google Shape;705;g34497bdfd27_0_608"/>
          <p:cNvPicPr preferRelativeResize="0"/>
          <p:nvPr/>
        </p:nvPicPr>
        <p:blipFill rotWithShape="1">
          <a:blip r:embed="rId18">
            <a:alphaModFix/>
          </a:blip>
          <a:srcRect b="0" l="0" r="0" t="0"/>
          <a:stretch/>
        </p:blipFill>
        <p:spPr>
          <a:xfrm>
            <a:off x="21021127" y="5308600"/>
            <a:ext cx="12702" cy="419100"/>
          </a:xfrm>
          <a:prstGeom prst="rect">
            <a:avLst/>
          </a:prstGeom>
          <a:noFill/>
          <a:ln>
            <a:noFill/>
          </a:ln>
        </p:spPr>
      </p:pic>
      <p:pic>
        <p:nvPicPr>
          <p:cNvPr descr=" " id="706" name="Google Shape;706;g34497bdfd27_0_608"/>
          <p:cNvPicPr preferRelativeResize="0"/>
          <p:nvPr/>
        </p:nvPicPr>
        <p:blipFill rotWithShape="1">
          <a:blip r:embed="rId19">
            <a:alphaModFix/>
          </a:blip>
          <a:srcRect b="0" l="0" r="0" t="0"/>
          <a:stretch/>
        </p:blipFill>
        <p:spPr>
          <a:xfrm>
            <a:off x="9513489" y="7124700"/>
            <a:ext cx="12702" cy="4165600"/>
          </a:xfrm>
          <a:prstGeom prst="rect">
            <a:avLst/>
          </a:prstGeom>
          <a:noFill/>
          <a:ln>
            <a:noFill/>
          </a:ln>
        </p:spPr>
      </p:pic>
      <p:pic>
        <p:nvPicPr>
          <p:cNvPr descr=" " id="707" name="Google Shape;707;g34497bdfd27_0_608"/>
          <p:cNvPicPr preferRelativeResize="0"/>
          <p:nvPr/>
        </p:nvPicPr>
        <p:blipFill rotWithShape="1">
          <a:blip r:embed="rId20">
            <a:alphaModFix/>
          </a:blip>
          <a:srcRect b="0" l="0" r="0" t="0"/>
          <a:stretch/>
        </p:blipFill>
        <p:spPr>
          <a:xfrm>
            <a:off x="9322965" y="8813800"/>
            <a:ext cx="203225" cy="12700"/>
          </a:xfrm>
          <a:prstGeom prst="rect">
            <a:avLst/>
          </a:prstGeom>
          <a:noFill/>
          <a:ln>
            <a:noFill/>
          </a:ln>
        </p:spPr>
      </p:pic>
      <p:pic>
        <p:nvPicPr>
          <p:cNvPr descr=" " id="708" name="Google Shape;708;g34497bdfd27_0_608"/>
          <p:cNvPicPr preferRelativeResize="0"/>
          <p:nvPr/>
        </p:nvPicPr>
        <p:blipFill rotWithShape="1">
          <a:blip r:embed="rId20">
            <a:alphaModFix/>
          </a:blip>
          <a:srcRect b="0" l="0" r="0" t="0"/>
          <a:stretch/>
        </p:blipFill>
        <p:spPr>
          <a:xfrm>
            <a:off x="20830603" y="8813800"/>
            <a:ext cx="203225" cy="12700"/>
          </a:xfrm>
          <a:prstGeom prst="rect">
            <a:avLst/>
          </a:prstGeom>
          <a:noFill/>
          <a:ln>
            <a:noFill/>
          </a:ln>
        </p:spPr>
      </p:pic>
      <p:pic>
        <p:nvPicPr>
          <p:cNvPr descr=" " id="709" name="Google Shape;709;g34497bdfd27_0_608"/>
          <p:cNvPicPr preferRelativeResize="0"/>
          <p:nvPr/>
        </p:nvPicPr>
        <p:blipFill rotWithShape="1">
          <a:blip r:embed="rId20">
            <a:alphaModFix/>
          </a:blip>
          <a:srcRect b="0" l="0" r="0" t="0"/>
          <a:stretch/>
        </p:blipFill>
        <p:spPr>
          <a:xfrm>
            <a:off x="9322965" y="11277600"/>
            <a:ext cx="203225" cy="12700"/>
          </a:xfrm>
          <a:prstGeom prst="rect">
            <a:avLst/>
          </a:prstGeom>
          <a:noFill/>
          <a:ln>
            <a:noFill/>
          </a:ln>
        </p:spPr>
      </p:pic>
      <p:pic>
        <p:nvPicPr>
          <p:cNvPr descr=" " id="710" name="Google Shape;710;g34497bdfd27_0_608"/>
          <p:cNvPicPr preferRelativeResize="0"/>
          <p:nvPr/>
        </p:nvPicPr>
        <p:blipFill rotWithShape="1">
          <a:blip r:embed="rId20">
            <a:alphaModFix/>
          </a:blip>
          <a:srcRect b="0" l="0" r="0" t="0"/>
          <a:stretch/>
        </p:blipFill>
        <p:spPr>
          <a:xfrm>
            <a:off x="20830603" y="11277600"/>
            <a:ext cx="203225" cy="12700"/>
          </a:xfrm>
          <a:prstGeom prst="rect">
            <a:avLst/>
          </a:prstGeom>
          <a:noFill/>
          <a:ln>
            <a:noFill/>
          </a:ln>
        </p:spPr>
      </p:pic>
      <p:pic>
        <p:nvPicPr>
          <p:cNvPr descr=" " id="711" name="Google Shape;711;g34497bdfd27_0_608"/>
          <p:cNvPicPr preferRelativeResize="0"/>
          <p:nvPr/>
        </p:nvPicPr>
        <p:blipFill rotWithShape="1">
          <a:blip r:embed="rId21">
            <a:alphaModFix/>
          </a:blip>
          <a:srcRect b="0" l="0" r="0" t="0"/>
          <a:stretch/>
        </p:blipFill>
        <p:spPr>
          <a:xfrm>
            <a:off x="21021127" y="7264400"/>
            <a:ext cx="12702" cy="40259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B79C"/>
        </a:solidFill>
      </p:bgPr>
    </p:bg>
    <p:spTree>
      <p:nvGrpSpPr>
        <p:cNvPr id="716" name="Shape 716"/>
        <p:cNvGrpSpPr/>
        <p:nvPr/>
      </p:nvGrpSpPr>
      <p:grpSpPr>
        <a:xfrm>
          <a:off x="0" y="0"/>
          <a:ext cx="0" cy="0"/>
          <a:chOff x="0" y="0"/>
          <a:chExt cx="0" cy="0"/>
        </a:xfrm>
      </p:grpSpPr>
      <p:pic>
        <p:nvPicPr>
          <p:cNvPr descr=" " id="717" name="Google Shape;717;g34497bdfd27_0_676"/>
          <p:cNvPicPr preferRelativeResize="0"/>
          <p:nvPr/>
        </p:nvPicPr>
        <p:blipFill rotWithShape="1">
          <a:blip r:embed="rId3">
            <a:alphaModFix/>
          </a:blip>
          <a:srcRect b="0" l="0" r="0" t="0"/>
          <a:stretch/>
        </p:blipFill>
        <p:spPr>
          <a:xfrm>
            <a:off x="0" y="1231900"/>
            <a:ext cx="11977597" cy="12484100"/>
          </a:xfrm>
          <a:prstGeom prst="rect">
            <a:avLst/>
          </a:prstGeom>
          <a:noFill/>
          <a:ln>
            <a:noFill/>
          </a:ln>
        </p:spPr>
      </p:pic>
      <p:pic>
        <p:nvPicPr>
          <p:cNvPr descr=" " id="718" name="Google Shape;718;g34497bdfd27_0_676"/>
          <p:cNvPicPr preferRelativeResize="0"/>
          <p:nvPr/>
        </p:nvPicPr>
        <p:blipFill rotWithShape="1">
          <a:blip r:embed="rId4">
            <a:alphaModFix/>
          </a:blip>
          <a:srcRect b="0" l="0" r="0" t="0"/>
          <a:stretch/>
        </p:blipFill>
        <p:spPr>
          <a:xfrm>
            <a:off x="11977597" y="0"/>
            <a:ext cx="12409451" cy="13716000"/>
          </a:xfrm>
          <a:prstGeom prst="rect">
            <a:avLst/>
          </a:prstGeom>
          <a:noFill/>
          <a:ln>
            <a:noFill/>
          </a:ln>
        </p:spPr>
      </p:pic>
      <p:pic>
        <p:nvPicPr>
          <p:cNvPr descr=" " id="719" name="Google Shape;719;g34497bdfd27_0_676"/>
          <p:cNvPicPr preferRelativeResize="0"/>
          <p:nvPr/>
        </p:nvPicPr>
        <p:blipFill rotWithShape="1">
          <a:blip r:embed="rId5">
            <a:alphaModFix/>
          </a:blip>
          <a:srcRect b="0" l="0" r="0" t="0"/>
          <a:stretch/>
        </p:blipFill>
        <p:spPr>
          <a:xfrm>
            <a:off x="3175397" y="1231900"/>
            <a:ext cx="8802200" cy="3136900"/>
          </a:xfrm>
          <a:prstGeom prst="rect">
            <a:avLst/>
          </a:prstGeom>
          <a:noFill/>
          <a:ln>
            <a:noFill/>
          </a:ln>
        </p:spPr>
      </p:pic>
      <p:pic>
        <p:nvPicPr>
          <p:cNvPr descr=" " id="720" name="Google Shape;720;g34497bdfd27_0_676"/>
          <p:cNvPicPr preferRelativeResize="0"/>
          <p:nvPr/>
        </p:nvPicPr>
        <p:blipFill rotWithShape="1">
          <a:blip r:embed="rId6">
            <a:alphaModFix/>
          </a:blip>
          <a:srcRect b="0" l="0" r="0" t="0"/>
          <a:stretch/>
        </p:blipFill>
        <p:spPr>
          <a:xfrm>
            <a:off x="13057232" y="3835400"/>
            <a:ext cx="4585273" cy="3022600"/>
          </a:xfrm>
          <a:prstGeom prst="rect">
            <a:avLst/>
          </a:prstGeom>
          <a:noFill/>
          <a:ln>
            <a:noFill/>
          </a:ln>
        </p:spPr>
      </p:pic>
      <p:sp>
        <p:nvSpPr>
          <p:cNvPr id="721" name="Google Shape;721;g34497bdfd27_0_676"/>
          <p:cNvSpPr/>
          <p:nvPr/>
        </p:nvSpPr>
        <p:spPr>
          <a:xfrm>
            <a:off x="23370921" y="10515600"/>
            <a:ext cx="1016100" cy="3200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 " id="722" name="Google Shape;722;g34497bdfd27_0_676"/>
          <p:cNvPicPr preferRelativeResize="0"/>
          <p:nvPr/>
        </p:nvPicPr>
        <p:blipFill rotWithShape="1">
          <a:blip r:embed="rId7">
            <a:alphaModFix/>
          </a:blip>
          <a:srcRect b="0" l="0" r="0" t="0"/>
          <a:stretch/>
        </p:blipFill>
        <p:spPr>
          <a:xfrm>
            <a:off x="23523340" y="10820400"/>
            <a:ext cx="711289" cy="2590800"/>
          </a:xfrm>
          <a:prstGeom prst="rect">
            <a:avLst/>
          </a:prstGeom>
          <a:noFill/>
          <a:ln>
            <a:noFill/>
          </a:ln>
        </p:spPr>
      </p:pic>
      <p:sp>
        <p:nvSpPr>
          <p:cNvPr id="723" name="Google Shape;723;g34497bdfd27_0_676"/>
          <p:cNvSpPr/>
          <p:nvPr/>
        </p:nvSpPr>
        <p:spPr>
          <a:xfrm>
            <a:off x="11621953" y="2679700"/>
            <a:ext cx="11046000" cy="323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Thank you for</a:t>
            </a:r>
            <a:endParaRPr b="0" i="0" sz="8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8000"/>
              <a:buFont typeface="Slackey"/>
              <a:buNone/>
            </a:pPr>
            <a:r>
              <a:rPr b="0" i="0" lang="en-US" sz="8000" u="none" cap="none" strike="noStrike">
                <a:solidFill>
                  <a:srgbClr val="000000"/>
                </a:solidFill>
                <a:latin typeface="Slackey"/>
                <a:ea typeface="Slackey"/>
                <a:cs typeface="Slackey"/>
                <a:sym typeface="Slackey"/>
              </a:rPr>
              <a:t>choosing EaTemp</a:t>
            </a:r>
            <a:endParaRPr b="0" i="0" sz="8000" u="none" cap="none" strike="noStrike">
              <a:solidFill>
                <a:schemeClr val="dk1"/>
              </a:solidFill>
              <a:latin typeface="Calibri"/>
              <a:ea typeface="Calibri"/>
              <a:cs typeface="Calibri"/>
              <a:sym typeface="Calibri"/>
            </a:endParaRPr>
          </a:p>
        </p:txBody>
      </p:sp>
      <p:sp>
        <p:nvSpPr>
          <p:cNvPr id="724" name="Google Shape;724;g34497bdfd27_0_676"/>
          <p:cNvSpPr/>
          <p:nvPr/>
        </p:nvSpPr>
        <p:spPr>
          <a:xfrm>
            <a:off x="11621953" y="6134100"/>
            <a:ext cx="10830300" cy="503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 Yes, you can use this for both personal and commercial projects.</a:t>
            </a:r>
            <a:endParaRPr b="0" i="0" sz="3200" u="none" cap="none" strike="noStrike">
              <a:solidFill>
                <a:schemeClr val="dk1"/>
              </a:solidFill>
              <a:latin typeface="Calibri"/>
              <a:ea typeface="Calibri"/>
              <a:cs typeface="Calibri"/>
              <a:sym typeface="Calibri"/>
            </a:endParaRPr>
          </a:p>
          <a:p>
            <a:pPr indent="0" lvl="0" marL="0" marR="0" rtl="0" algn="l">
              <a:spcBef>
                <a:spcPts val="400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 No, you don't have to credit us.</a:t>
            </a:r>
            <a:endParaRPr b="0" i="0" sz="3200" u="none" cap="none" strike="noStrike">
              <a:solidFill>
                <a:schemeClr val="dk1"/>
              </a:solidFill>
              <a:latin typeface="Calibri"/>
              <a:ea typeface="Calibri"/>
              <a:cs typeface="Calibri"/>
              <a:sym typeface="Calibri"/>
            </a:endParaRPr>
          </a:p>
          <a:p>
            <a:pPr indent="0" lvl="0" marL="0" marR="0" rtl="0" algn="l">
              <a:spcBef>
                <a:spcPts val="400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 No, you can't resell or redistribute it, including uploading this template online.</a:t>
            </a:r>
            <a:endParaRPr b="0" i="0" sz="3200" u="none" cap="none" strike="noStrike">
              <a:solidFill>
                <a:schemeClr val="dk1"/>
              </a:solidFill>
              <a:latin typeface="Calibri"/>
              <a:ea typeface="Calibri"/>
              <a:cs typeface="Calibri"/>
              <a:sym typeface="Calibri"/>
            </a:endParaRPr>
          </a:p>
          <a:p>
            <a:pPr indent="0" lvl="0" marL="0" marR="0" rtl="0" algn="l">
              <a:spcBef>
                <a:spcPts val="400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 And you can support us by sharing our site, EaTemp.com, with others.</a:t>
            </a:r>
            <a:endParaRPr b="0" i="0" sz="3200" u="none" cap="none" strike="noStrike">
              <a:solidFill>
                <a:schemeClr val="dk1"/>
              </a:solidFill>
              <a:latin typeface="Calibri"/>
              <a:ea typeface="Calibri"/>
              <a:cs typeface="Calibri"/>
              <a:sym typeface="Calibri"/>
            </a:endParaRPr>
          </a:p>
        </p:txBody>
      </p:sp>
      <p:sp>
        <p:nvSpPr>
          <p:cNvPr id="725" name="Google Shape;725;g34497bdfd27_0_676"/>
          <p:cNvSpPr/>
          <p:nvPr/>
        </p:nvSpPr>
        <p:spPr>
          <a:xfrm rot="-5400000">
            <a:off x="21715273" y="7889969"/>
            <a:ext cx="4454100" cy="61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200"/>
              <a:buFont typeface="Lato"/>
              <a:buNone/>
            </a:pPr>
            <a:r>
              <a:rPr b="0" i="0" lang="en-US" sz="3200" u="none" cap="none" strike="noStrike">
                <a:solidFill>
                  <a:srgbClr val="0E0E0E"/>
                </a:solidFill>
                <a:latin typeface="Lato"/>
                <a:ea typeface="Lato"/>
                <a:cs typeface="Lato"/>
                <a:sym typeface="Lato"/>
              </a:rPr>
              <a:t>Credit | Image: </a:t>
            </a:r>
            <a:r>
              <a:rPr b="0" i="0" lang="en-US" sz="3200" u="sng" cap="none" strike="noStrike">
                <a:solidFill>
                  <a:srgbClr val="0E0E0E"/>
                </a:solidFill>
                <a:latin typeface="Lato"/>
                <a:ea typeface="Lato"/>
                <a:cs typeface="Lato"/>
                <a:sym typeface="Lato"/>
                <a:hlinkClick r:id="rId8">
                  <a:extLst>
                    <a:ext uri="{A12FA001-AC4F-418D-AE19-62706E023703}">
                      <ahyp:hlinkClr val="tx"/>
                    </a:ext>
                  </a:extLst>
                </a:hlinkClick>
              </a:rPr>
              <a:t>Unsplash</a:t>
            </a:r>
            <a:r>
              <a:rPr b="0" i="0" lang="en-US" sz="3200" u="none" cap="none" strike="noStrike">
                <a:solidFill>
                  <a:srgbClr val="0E0E0E"/>
                </a:solidFill>
                <a:latin typeface="Lato"/>
                <a:ea typeface="Lato"/>
                <a:cs typeface="Lato"/>
                <a:sym typeface="Lato"/>
              </a:rPr>
              <a:t> </a:t>
            </a:r>
            <a:endParaRPr b="0" i="0" sz="3200" u="none" cap="none" strike="noStrike">
              <a:solidFill>
                <a:schemeClr val="dk1"/>
              </a:solidFill>
              <a:latin typeface="Calibri"/>
              <a:ea typeface="Calibri"/>
              <a:cs typeface="Calibri"/>
              <a:sym typeface="Calibri"/>
            </a:endParaRPr>
          </a:p>
        </p:txBody>
      </p:sp>
      <p:pic>
        <p:nvPicPr>
          <p:cNvPr descr=" " id="726" name="Google Shape;726;g34497bdfd27_0_676"/>
          <p:cNvPicPr preferRelativeResize="0"/>
          <p:nvPr/>
        </p:nvPicPr>
        <p:blipFill rotWithShape="1">
          <a:blip r:embed="rId9">
            <a:alphaModFix/>
          </a:blip>
          <a:srcRect b="0" l="0" r="0" t="0"/>
          <a:stretch/>
        </p:blipFill>
        <p:spPr>
          <a:xfrm>
            <a:off x="1257457" y="1651000"/>
            <a:ext cx="9538892" cy="10426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2025-07-07T05:32:01Z</dcterms:created>
  <dc:creator>PptxGenJS</dc:creator>
</cp:coreProperties>
</file>