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21.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98" r:id="rId4"/>
    <p:sldMasterId id="2147483699" r:id="rId5"/>
    <p:sldMasterId id="214748370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2.xml"/><Relationship Id="rId6" Type="http://schemas.openxmlformats.org/officeDocument/2006/relationships/slideMaster" Target="slideMasters/slideMaster3.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33" Type="http://schemas.openxmlformats.org/officeDocument/2006/relationships/slide" Target="slides/slide26.xml"/><Relationship Id="rId10" Type="http://schemas.openxmlformats.org/officeDocument/2006/relationships/slide" Target="slides/slide3.xml"/><Relationship Id="rId32" Type="http://schemas.openxmlformats.org/officeDocument/2006/relationships/slide" Target="slides/slide25.xml"/><Relationship Id="rId13" Type="http://schemas.openxmlformats.org/officeDocument/2006/relationships/slide" Target="slides/slide6.xml"/><Relationship Id="rId35" Type="http://schemas.openxmlformats.org/officeDocument/2006/relationships/slide" Target="slides/slide28.xml"/><Relationship Id="rId12" Type="http://schemas.openxmlformats.org/officeDocument/2006/relationships/slide" Target="slides/slide5.xml"/><Relationship Id="rId34" Type="http://schemas.openxmlformats.org/officeDocument/2006/relationships/slide" Target="slides/slide27.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35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35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35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35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35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35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35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35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35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35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35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35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35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35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35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35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35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35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35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35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35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35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35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35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7" name="Google Shape;387;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8" name="Google Shape;388;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98" name="Google Shape;398;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9" name="Google Shape;399;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418" name="Google Shape;418;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1" name="Shape 441"/>
        <p:cNvGrpSpPr/>
        <p:nvPr/>
      </p:nvGrpSpPr>
      <p:grpSpPr>
        <a:xfrm>
          <a:off x="0" y="0"/>
          <a:ext cx="0" cy="0"/>
          <a:chOff x="0" y="0"/>
          <a:chExt cx="0" cy="0"/>
        </a:xfrm>
      </p:grpSpPr>
      <p:sp>
        <p:nvSpPr>
          <p:cNvPr id="442" name="Google Shape;442;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443" name="Google Shape;443;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460" name="Google Shape;460;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4" name="Shape 494"/>
        <p:cNvGrpSpPr/>
        <p:nvPr/>
      </p:nvGrpSpPr>
      <p:grpSpPr>
        <a:xfrm>
          <a:off x="0" y="0"/>
          <a:ext cx="0" cy="0"/>
          <a:chOff x="0" y="0"/>
          <a:chExt cx="0" cy="0"/>
        </a:xfrm>
      </p:grpSpPr>
      <p:sp>
        <p:nvSpPr>
          <p:cNvPr id="495" name="Google Shape;49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496" name="Google Shape;496;p15:notes"/>
          <p:cNvSpPr txBox="1"/>
          <p:nvPr>
            <p:ph idx="1" type="body"/>
          </p:nvPr>
        </p:nvSpPr>
        <p:spPr>
          <a:xfrm>
            <a:off x="685800" y="4400550"/>
            <a:ext cx="5486400" cy="360045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97" name="Google Shape;497;p15:notes"/>
          <p:cNvSpPr txBox="1"/>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Arial"/>
              <a:buNone/>
            </a:pPr>
            <a:fld id="{00000000-1234-1234-1234-123412341234}" type="slidenum">
              <a:rPr b="0" lang="tr-TR"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0" name="Shape 560"/>
        <p:cNvGrpSpPr/>
        <p:nvPr/>
      </p:nvGrpSpPr>
      <p:grpSpPr>
        <a:xfrm>
          <a:off x="0" y="0"/>
          <a:ext cx="0" cy="0"/>
          <a:chOff x="0" y="0"/>
          <a:chExt cx="0" cy="0"/>
        </a:xfrm>
      </p:grpSpPr>
      <p:sp>
        <p:nvSpPr>
          <p:cNvPr id="561" name="Google Shape;561;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62" name="Google Shape;562;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3" name="Google Shape;563;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1" name="Shape 571"/>
        <p:cNvGrpSpPr/>
        <p:nvPr/>
      </p:nvGrpSpPr>
      <p:grpSpPr>
        <a:xfrm>
          <a:off x="0" y="0"/>
          <a:ext cx="0" cy="0"/>
          <a:chOff x="0" y="0"/>
          <a:chExt cx="0" cy="0"/>
        </a:xfrm>
      </p:grpSpPr>
      <p:sp>
        <p:nvSpPr>
          <p:cNvPr id="572" name="Google Shape;572;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573" name="Google Shape;573;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4" name="Google Shape;574;p17:notes"/>
          <p:cNvSpPr txBox="1"/>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tr-TR"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2" name="Shape 592"/>
        <p:cNvGrpSpPr/>
        <p:nvPr/>
      </p:nvGrpSpPr>
      <p:grpSpPr>
        <a:xfrm>
          <a:off x="0" y="0"/>
          <a:ext cx="0" cy="0"/>
          <a:chOff x="0" y="0"/>
          <a:chExt cx="0" cy="0"/>
        </a:xfrm>
      </p:grpSpPr>
      <p:sp>
        <p:nvSpPr>
          <p:cNvPr id="593" name="Google Shape;593;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594" name="Google Shape;594;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5" name="Google Shape;595;p18:notes"/>
          <p:cNvSpPr txBox="1"/>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tr-TR"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1" name="Shape 631"/>
        <p:cNvGrpSpPr/>
        <p:nvPr/>
      </p:nvGrpSpPr>
      <p:grpSpPr>
        <a:xfrm>
          <a:off x="0" y="0"/>
          <a:ext cx="0" cy="0"/>
          <a:chOff x="0" y="0"/>
          <a:chExt cx="0" cy="0"/>
        </a:xfrm>
      </p:grpSpPr>
      <p:sp>
        <p:nvSpPr>
          <p:cNvPr id="632" name="Google Shape;632;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33" name="Google Shape;633;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0" name="Google Shape;210;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1" name="Shape 671"/>
        <p:cNvGrpSpPr/>
        <p:nvPr/>
      </p:nvGrpSpPr>
      <p:grpSpPr>
        <a:xfrm>
          <a:off x="0" y="0"/>
          <a:ext cx="0" cy="0"/>
          <a:chOff x="0" y="0"/>
          <a:chExt cx="0" cy="0"/>
        </a:xfrm>
      </p:grpSpPr>
      <p:sp>
        <p:nvSpPr>
          <p:cNvPr id="672" name="Google Shape;672;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73" name="Google Shape;673;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4" name="Google Shape;674;p20:notes"/>
          <p:cNvSpPr txBox="1"/>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tr-TR"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9" name="Shape 699"/>
        <p:cNvGrpSpPr/>
        <p:nvPr/>
      </p:nvGrpSpPr>
      <p:grpSpPr>
        <a:xfrm>
          <a:off x="0" y="0"/>
          <a:ext cx="0" cy="0"/>
          <a:chOff x="0" y="0"/>
          <a:chExt cx="0" cy="0"/>
        </a:xfrm>
      </p:grpSpPr>
      <p:sp>
        <p:nvSpPr>
          <p:cNvPr id="700" name="Google Shape;70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701" name="Google Shape;701;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5" name="Shape 735"/>
        <p:cNvGrpSpPr/>
        <p:nvPr/>
      </p:nvGrpSpPr>
      <p:grpSpPr>
        <a:xfrm>
          <a:off x="0" y="0"/>
          <a:ext cx="0" cy="0"/>
          <a:chOff x="0" y="0"/>
          <a:chExt cx="0" cy="0"/>
        </a:xfrm>
      </p:grpSpPr>
      <p:sp>
        <p:nvSpPr>
          <p:cNvPr id="736" name="Google Shape;73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37" name="Google Shape;73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38" name="Google Shape;73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6" name="Shape 746"/>
        <p:cNvGrpSpPr/>
        <p:nvPr/>
      </p:nvGrpSpPr>
      <p:grpSpPr>
        <a:xfrm>
          <a:off x="0" y="0"/>
          <a:ext cx="0" cy="0"/>
          <a:chOff x="0" y="0"/>
          <a:chExt cx="0" cy="0"/>
        </a:xfrm>
      </p:grpSpPr>
      <p:sp>
        <p:nvSpPr>
          <p:cNvPr id="747" name="Google Shape;747;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748" name="Google Shape;748;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9" name="Google Shape;749;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9" name="Shape 759"/>
        <p:cNvGrpSpPr/>
        <p:nvPr/>
      </p:nvGrpSpPr>
      <p:grpSpPr>
        <a:xfrm>
          <a:off x="0" y="0"/>
          <a:ext cx="0" cy="0"/>
          <a:chOff x="0" y="0"/>
          <a:chExt cx="0" cy="0"/>
        </a:xfrm>
      </p:grpSpPr>
      <p:sp>
        <p:nvSpPr>
          <p:cNvPr id="760" name="Google Shape;760;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761" name="Google Shape;761;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62" name="Google Shape;762;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0" name="Shape 780"/>
        <p:cNvGrpSpPr/>
        <p:nvPr/>
      </p:nvGrpSpPr>
      <p:grpSpPr>
        <a:xfrm>
          <a:off x="0" y="0"/>
          <a:ext cx="0" cy="0"/>
          <a:chOff x="0" y="0"/>
          <a:chExt cx="0" cy="0"/>
        </a:xfrm>
      </p:grpSpPr>
      <p:sp>
        <p:nvSpPr>
          <p:cNvPr id="781" name="Google Shape;781;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782" name="Google Shape;782;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3" name="Google Shape;783;p25:notes"/>
          <p:cNvSpPr txBox="1"/>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tr-TR"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0" name="Shape 800"/>
        <p:cNvGrpSpPr/>
        <p:nvPr/>
      </p:nvGrpSpPr>
      <p:grpSpPr>
        <a:xfrm>
          <a:off x="0" y="0"/>
          <a:ext cx="0" cy="0"/>
          <a:chOff x="0" y="0"/>
          <a:chExt cx="0" cy="0"/>
        </a:xfrm>
      </p:grpSpPr>
      <p:sp>
        <p:nvSpPr>
          <p:cNvPr id="801" name="Google Shape;801;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02" name="Google Shape;802;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0" name="Shape 820"/>
        <p:cNvGrpSpPr/>
        <p:nvPr/>
      </p:nvGrpSpPr>
      <p:grpSpPr>
        <a:xfrm>
          <a:off x="0" y="0"/>
          <a:ext cx="0" cy="0"/>
          <a:chOff x="0" y="0"/>
          <a:chExt cx="0" cy="0"/>
        </a:xfrm>
      </p:grpSpPr>
      <p:sp>
        <p:nvSpPr>
          <p:cNvPr id="821" name="Google Shape;821;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22" name="Google Shape;822;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23" name="Google Shape;823;p2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9" name="Shape 829"/>
        <p:cNvGrpSpPr/>
        <p:nvPr/>
      </p:nvGrpSpPr>
      <p:grpSpPr>
        <a:xfrm>
          <a:off x="0" y="0"/>
          <a:ext cx="0" cy="0"/>
          <a:chOff x="0" y="0"/>
          <a:chExt cx="0" cy="0"/>
        </a:xfrm>
      </p:grpSpPr>
      <p:sp>
        <p:nvSpPr>
          <p:cNvPr id="830" name="Google Shape;830;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831" name="Google Shape;831;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0" name="Google Shape;22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1" name="Google Shape;221;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3" name="Google Shape;233;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4" name="Google Shape;234;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44" name="Google Shape;244;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5" name="Google Shape;245;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65" name="Google Shape;265;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97" name="Google Shape;297;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8" name="Google Shape;298;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33" name="Google Shape;333;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53" name="Google Shape;353;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1"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18" name="Google Shape;18;p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9" type="vertTx">
  <p:cSld name="VERTICAL_TEXT">
    <p:spTree>
      <p:nvGrpSpPr>
        <p:cNvPr id="67" name="Shape 67"/>
        <p:cNvGrpSpPr/>
        <p:nvPr/>
      </p:nvGrpSpPr>
      <p:grpSpPr>
        <a:xfrm>
          <a:off x="0" y="0"/>
          <a:ext cx="0" cy="0"/>
          <a:chOff x="0" y="0"/>
          <a:chExt cx="0" cy="0"/>
        </a:xfrm>
      </p:grpSpPr>
      <p:sp>
        <p:nvSpPr>
          <p:cNvPr id="68" name="Google Shape;68;p11"/>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1"/>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0" name="Google Shape;70;p1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10" type="vertTitleAndTx">
  <p:cSld name="VERTICAL_TITLE_AND_VERTICAL_TEXT">
    <p:spTree>
      <p:nvGrpSpPr>
        <p:cNvPr id="73" name="Shape 73"/>
        <p:cNvGrpSpPr/>
        <p:nvPr/>
      </p:nvGrpSpPr>
      <p:grpSpPr>
        <a:xfrm>
          <a:off x="0" y="0"/>
          <a:ext cx="0" cy="0"/>
          <a:chOff x="0" y="0"/>
          <a:chExt cx="0" cy="0"/>
        </a:xfrm>
      </p:grpSpPr>
      <p:sp>
        <p:nvSpPr>
          <p:cNvPr id="74" name="Google Shape;74;p12"/>
          <p:cNvSpPr txBox="1"/>
          <p:nvPr>
            <p:ph type="title"/>
          </p:nvPr>
        </p:nvSpPr>
        <p:spPr>
          <a:xfrm rot="5400000">
            <a:off x="5350073" y="1467446"/>
            <a:ext cx="4358879" cy="19716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2"/>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6" name="Google Shape;76;p1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
  <p:cSld name="9">
    <p:spTree>
      <p:nvGrpSpPr>
        <p:cNvPr id="85" name="Shape 85"/>
        <p:cNvGrpSpPr/>
        <p:nvPr/>
      </p:nvGrpSpPr>
      <p:grpSpPr>
        <a:xfrm>
          <a:off x="0" y="0"/>
          <a:ext cx="0" cy="0"/>
          <a:chOff x="0" y="0"/>
          <a:chExt cx="0" cy="0"/>
        </a:xfrm>
      </p:grpSpPr>
    </p:spTree>
  </p:cSld>
  <p:clrMapOvr>
    <a:masterClrMapping/>
  </p:clrMapOvr>
  <p:transition spd="slow">
    <p:push dir="r"/>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6" name="Shape 86"/>
        <p:cNvGrpSpPr/>
        <p:nvPr/>
      </p:nvGrpSpPr>
      <p:grpSpPr>
        <a:xfrm>
          <a:off x="0" y="0"/>
          <a:ext cx="0" cy="0"/>
          <a:chOff x="0" y="0"/>
          <a:chExt cx="0" cy="0"/>
        </a:xfrm>
      </p:grpSpPr>
      <p:sp>
        <p:nvSpPr>
          <p:cNvPr id="87" name="Google Shape;87;p15"/>
          <p:cNvSpPr txBox="1"/>
          <p:nvPr>
            <p:ph type="title"/>
          </p:nvPr>
        </p:nvSpPr>
        <p:spPr>
          <a:xfrm>
            <a:off x="456902" y="205620"/>
            <a:ext cx="8230197" cy="857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1pPr>
            <a:lvl2pPr lvl="1"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5pPr>
            <a:lvl6pPr lvl="5"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6pPr>
            <a:lvl7pPr lvl="6"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7pPr>
            <a:lvl8pPr lvl="7"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8pPr>
            <a:lvl9pPr lvl="8"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9pPr>
          </a:lstStyle>
          <a:p/>
        </p:txBody>
      </p:sp>
      <p:sp>
        <p:nvSpPr>
          <p:cNvPr id="88" name="Google Shape;88;p15"/>
          <p:cNvSpPr txBox="1"/>
          <p:nvPr>
            <p:ph idx="1" type="body"/>
          </p:nvPr>
        </p:nvSpPr>
        <p:spPr>
          <a:xfrm>
            <a:off x="456902" y="1200452"/>
            <a:ext cx="8230197" cy="3394227"/>
          </a:xfrm>
          <a:prstGeom prst="rect">
            <a:avLst/>
          </a:prstGeom>
          <a:noFill/>
          <a:ln>
            <a:noFill/>
          </a:ln>
        </p:spPr>
        <p:txBody>
          <a:bodyPr anchorCtr="0" anchor="t" bIns="45700" lIns="91425" spcFirstLastPara="1" rIns="91425" wrap="square" tIns="45700">
            <a:noAutofit/>
          </a:bodyPr>
          <a:lstStyle>
            <a:lvl1pPr indent="-431672" lvl="0" marL="457200" marR="0" rtl="0" algn="l">
              <a:spcBef>
                <a:spcPts val="640"/>
              </a:spcBef>
              <a:spcAft>
                <a:spcPts val="0"/>
              </a:spcAft>
              <a:buClr>
                <a:schemeClr val="dk1"/>
              </a:buClr>
              <a:buSzPts val="3198"/>
              <a:buFont typeface="Arial"/>
              <a:buChar char="•"/>
              <a:defRPr b="0" i="0" sz="3198" u="none" cap="none" strike="noStrike">
                <a:solidFill>
                  <a:schemeClr val="dk1"/>
                </a:solidFill>
                <a:latin typeface="Arial"/>
                <a:ea typeface="Arial"/>
                <a:cs typeface="Arial"/>
                <a:sym typeface="Arial"/>
              </a:defRPr>
            </a:lvl1pPr>
            <a:lvl2pPr indent="-407797" lvl="1" marL="914400" marR="0" rtl="0" algn="l">
              <a:spcBef>
                <a:spcPts val="564"/>
              </a:spcBef>
              <a:spcAft>
                <a:spcPts val="0"/>
              </a:spcAft>
              <a:buClr>
                <a:schemeClr val="dk1"/>
              </a:buClr>
              <a:buSzPts val="2822"/>
              <a:buFont typeface="Arial"/>
              <a:buChar char="–"/>
              <a:defRPr b="0" i="0" sz="2822" u="none" cap="none" strike="noStrike">
                <a:solidFill>
                  <a:schemeClr val="dk1"/>
                </a:solidFill>
                <a:latin typeface="Arial"/>
                <a:ea typeface="Arial"/>
                <a:cs typeface="Arial"/>
                <a:sym typeface="Arial"/>
              </a:defRPr>
            </a:lvl2pPr>
            <a:lvl3pPr indent="-377952" lvl="2" marL="1371600" marR="0" rtl="0" algn="l">
              <a:spcBef>
                <a:spcPts val="470"/>
              </a:spcBef>
              <a:spcAft>
                <a:spcPts val="0"/>
              </a:spcAft>
              <a:buClr>
                <a:schemeClr val="dk1"/>
              </a:buClr>
              <a:buSzPts val="2352"/>
              <a:buFont typeface="Arial"/>
              <a:buChar char="•"/>
              <a:defRPr b="0" i="0" sz="2352" u="none" cap="none" strike="noStrike">
                <a:solidFill>
                  <a:schemeClr val="dk1"/>
                </a:solidFill>
                <a:latin typeface="Arial"/>
                <a:ea typeface="Arial"/>
                <a:cs typeface="Arial"/>
                <a:sym typeface="Arial"/>
              </a:defRPr>
            </a:lvl3pPr>
            <a:lvl4pPr indent="-354012" lvl="3" marL="1828800" marR="0" rtl="0" algn="l">
              <a:spcBef>
                <a:spcPts val="395"/>
              </a:spcBef>
              <a:spcAft>
                <a:spcPts val="0"/>
              </a:spcAft>
              <a:buClr>
                <a:schemeClr val="dk1"/>
              </a:buClr>
              <a:buSzPts val="1975"/>
              <a:buFont typeface="Arial"/>
              <a:buChar char="–"/>
              <a:defRPr b="0" i="0" sz="1975" u="none" cap="none" strike="noStrike">
                <a:solidFill>
                  <a:schemeClr val="dk1"/>
                </a:solidFill>
                <a:latin typeface="Arial"/>
                <a:ea typeface="Arial"/>
                <a:cs typeface="Arial"/>
                <a:sym typeface="Arial"/>
              </a:defRPr>
            </a:lvl4pPr>
            <a:lvl5pPr indent="-354012" lvl="4" marL="2286000" marR="0" rtl="0" algn="l">
              <a:spcBef>
                <a:spcPts val="395"/>
              </a:spcBef>
              <a:spcAft>
                <a:spcPts val="0"/>
              </a:spcAft>
              <a:buClr>
                <a:schemeClr val="dk1"/>
              </a:buClr>
              <a:buSzPts val="1975"/>
              <a:buFont typeface="Arial"/>
              <a:buChar char="»"/>
              <a:defRPr b="0" i="0" sz="1975" u="none" cap="none" strike="noStrike">
                <a:solidFill>
                  <a:schemeClr val="dk1"/>
                </a:solidFill>
                <a:latin typeface="Arial"/>
                <a:ea typeface="Arial"/>
                <a:cs typeface="Arial"/>
                <a:sym typeface="Arial"/>
              </a:defRPr>
            </a:lvl5pPr>
            <a:lvl6pPr indent="-354012" lvl="5" marL="2743200" marR="0" rtl="0" algn="l">
              <a:spcBef>
                <a:spcPts val="395"/>
              </a:spcBef>
              <a:spcAft>
                <a:spcPts val="0"/>
              </a:spcAft>
              <a:buClr>
                <a:schemeClr val="dk1"/>
              </a:buClr>
              <a:buSzPts val="1975"/>
              <a:buFont typeface="Arial"/>
              <a:buChar char="•"/>
              <a:defRPr b="0" i="0" sz="1975" u="none" cap="none" strike="noStrike">
                <a:solidFill>
                  <a:schemeClr val="dk1"/>
                </a:solidFill>
                <a:latin typeface="Libre Franklin"/>
                <a:ea typeface="Libre Franklin"/>
                <a:cs typeface="Libre Franklin"/>
                <a:sym typeface="Libre Franklin"/>
              </a:defRPr>
            </a:lvl6pPr>
            <a:lvl7pPr indent="-354012" lvl="6" marL="3200400" marR="0" rtl="0" algn="l">
              <a:spcBef>
                <a:spcPts val="395"/>
              </a:spcBef>
              <a:spcAft>
                <a:spcPts val="0"/>
              </a:spcAft>
              <a:buClr>
                <a:schemeClr val="dk1"/>
              </a:buClr>
              <a:buSzPts val="1975"/>
              <a:buFont typeface="Arial"/>
              <a:buChar char="•"/>
              <a:defRPr b="0" i="0" sz="1975" u="none" cap="none" strike="noStrike">
                <a:solidFill>
                  <a:schemeClr val="dk1"/>
                </a:solidFill>
                <a:latin typeface="Libre Franklin"/>
                <a:ea typeface="Libre Franklin"/>
                <a:cs typeface="Libre Franklin"/>
                <a:sym typeface="Libre Franklin"/>
              </a:defRPr>
            </a:lvl7pPr>
            <a:lvl8pPr indent="-354012" lvl="7" marL="3657600" marR="0" rtl="0" algn="l">
              <a:spcBef>
                <a:spcPts val="395"/>
              </a:spcBef>
              <a:spcAft>
                <a:spcPts val="0"/>
              </a:spcAft>
              <a:buClr>
                <a:schemeClr val="dk1"/>
              </a:buClr>
              <a:buSzPts val="1975"/>
              <a:buFont typeface="Arial"/>
              <a:buChar char="•"/>
              <a:defRPr b="0" i="0" sz="1975" u="none" cap="none" strike="noStrike">
                <a:solidFill>
                  <a:schemeClr val="dk1"/>
                </a:solidFill>
                <a:latin typeface="Libre Franklin"/>
                <a:ea typeface="Libre Franklin"/>
                <a:cs typeface="Libre Franklin"/>
                <a:sym typeface="Libre Franklin"/>
              </a:defRPr>
            </a:lvl8pPr>
            <a:lvl9pPr indent="-354012" lvl="8" marL="4114800" marR="0" rtl="0" algn="l">
              <a:spcBef>
                <a:spcPts val="395"/>
              </a:spcBef>
              <a:spcAft>
                <a:spcPts val="0"/>
              </a:spcAft>
              <a:buClr>
                <a:schemeClr val="dk1"/>
              </a:buClr>
              <a:buSzPts val="1975"/>
              <a:buFont typeface="Arial"/>
              <a:buChar char="•"/>
              <a:defRPr b="0" i="0" sz="1975" u="none" cap="none" strike="noStrike">
                <a:solidFill>
                  <a:schemeClr val="dk1"/>
                </a:solidFill>
                <a:latin typeface="Libre Franklin"/>
                <a:ea typeface="Libre Franklin"/>
                <a:cs typeface="Libre Franklin"/>
                <a:sym typeface="Libre Franklin"/>
              </a:defRPr>
            </a:lvl9pPr>
          </a:lstStyle>
          <a:p/>
        </p:txBody>
      </p:sp>
      <p:sp>
        <p:nvSpPr>
          <p:cNvPr id="89" name="Google Shape;89;p15"/>
          <p:cNvSpPr/>
          <p:nvPr/>
        </p:nvSpPr>
        <p:spPr>
          <a:xfrm>
            <a:off x="6017456" y="4955693"/>
            <a:ext cx="775136" cy="2308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精美PPT下载：www.1ppt.com/xiazai/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PPT课件：www.1ppt.com/kejian/             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工作总结PPT：www.1ppt.com/xiazai/zongjie/ 工作计划：www.1ppt.com/xiazai/jihua/</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商务PPT模板：www.1ppt.com/moban/shangwu/  个人简历PPT：www.1ppt.com/xiazai/jianli/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毕业答辩PPT：www.1ppt.com/xiazai/dabian/  工作汇报PPT：www.1ppt.com/xiazai/huibao/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a:p>
        </p:txBody>
      </p:sp>
    </p:spTree>
  </p:cSld>
  <p:clrMapOvr>
    <a:masterClrMapping/>
  </p:clrMapOvr>
  <p:transition spd="slow">
    <p:push dir="r"/>
  </p:transition>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3">
  <p:cSld name="13">
    <p:spTree>
      <p:nvGrpSpPr>
        <p:cNvPr id="90" name="Shape 90"/>
        <p:cNvGrpSpPr/>
        <p:nvPr/>
      </p:nvGrpSpPr>
      <p:grpSpPr>
        <a:xfrm>
          <a:off x="0" y="0"/>
          <a:ext cx="0" cy="0"/>
          <a:chOff x="0" y="0"/>
          <a:chExt cx="0" cy="0"/>
        </a:xfrm>
      </p:grpSpPr>
    </p:spTree>
  </p:cSld>
  <p:clrMapOvr>
    <a:masterClrMapping/>
  </p:clrMapOvr>
  <p:transition spd="slow">
    <p:push dir="r"/>
  </p:transition>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type="blank">
  <p:cSld name="BLANK">
    <p:spTree>
      <p:nvGrpSpPr>
        <p:cNvPr id="91" name="Shape 91"/>
        <p:cNvGrpSpPr/>
        <p:nvPr/>
      </p:nvGrpSpPr>
      <p:grpSpPr>
        <a:xfrm>
          <a:off x="0" y="0"/>
          <a:ext cx="0" cy="0"/>
          <a:chOff x="0" y="0"/>
          <a:chExt cx="0" cy="0"/>
        </a:xfrm>
      </p:grpSpPr>
    </p:spTree>
  </p:cSld>
  <p:clrMapOvr>
    <a:masterClrMapping/>
  </p:clrMapOvr>
  <p:transition spd="slow">
    <p:push dir="r"/>
  </p:transition>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2">
  <p:cSld name="12">
    <p:spTree>
      <p:nvGrpSpPr>
        <p:cNvPr id="92" name="Shape 92"/>
        <p:cNvGrpSpPr/>
        <p:nvPr/>
      </p:nvGrpSpPr>
      <p:grpSpPr>
        <a:xfrm>
          <a:off x="0" y="0"/>
          <a:ext cx="0" cy="0"/>
          <a:chOff x="0" y="0"/>
          <a:chExt cx="0" cy="0"/>
        </a:xfrm>
      </p:grpSpPr>
    </p:spTree>
  </p:cSld>
  <p:clrMapOvr>
    <a:masterClrMapping/>
  </p:clrMapOvr>
  <p:transition spd="slow">
    <p:push dir="r"/>
  </p:transition>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4">
  <p:cSld name="14">
    <p:spTree>
      <p:nvGrpSpPr>
        <p:cNvPr id="93" name="Shape 93"/>
        <p:cNvGrpSpPr/>
        <p:nvPr/>
      </p:nvGrpSpPr>
      <p:grpSpPr>
        <a:xfrm>
          <a:off x="0" y="0"/>
          <a:ext cx="0" cy="0"/>
          <a:chOff x="0" y="0"/>
          <a:chExt cx="0" cy="0"/>
        </a:xfrm>
      </p:grpSpPr>
    </p:spTree>
  </p:cSld>
  <p:clrMapOvr>
    <a:masterClrMapping/>
  </p:clrMapOvr>
  <p:transition spd="slow">
    <p:push dir="r"/>
  </p:transition>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8_图片与标题">
  <p:cSld name="18_图片与标题">
    <p:spTree>
      <p:nvGrpSpPr>
        <p:cNvPr id="94" name="Shape 94"/>
        <p:cNvGrpSpPr/>
        <p:nvPr/>
      </p:nvGrpSpPr>
      <p:grpSpPr>
        <a:xfrm>
          <a:off x="0" y="0"/>
          <a:ext cx="0" cy="0"/>
          <a:chOff x="0" y="0"/>
          <a:chExt cx="0" cy="0"/>
        </a:xfrm>
      </p:grpSpPr>
    </p:spTree>
  </p:cSld>
  <p:clrMapOvr>
    <a:masterClrMapping/>
  </p:clrMapOvr>
  <p:transition spd="slow">
    <p:push dir="r"/>
  </p:transition>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type="title">
  <p:cSld name="TITLE">
    <p:spTree>
      <p:nvGrpSpPr>
        <p:cNvPr id="95" name="Shape 95"/>
        <p:cNvGrpSpPr/>
        <p:nvPr/>
      </p:nvGrpSpPr>
      <p:grpSpPr>
        <a:xfrm>
          <a:off x="0" y="0"/>
          <a:ext cx="0" cy="0"/>
          <a:chOff x="0" y="0"/>
          <a:chExt cx="0" cy="0"/>
        </a:xfrm>
      </p:grpSpPr>
      <p:sp>
        <p:nvSpPr>
          <p:cNvPr id="96" name="Google Shape;96;p21"/>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marR="0" rtl="0" algn="ctr">
              <a:spcBef>
                <a:spcPts val="0"/>
              </a:spcBef>
              <a:spcAft>
                <a:spcPts val="0"/>
              </a:spcAft>
              <a:buSzPts val="1400"/>
              <a:buNone/>
              <a:defRPr b="0" i="0" sz="4500" u="none" cap="none" strike="noStrike">
                <a:solidFill>
                  <a:schemeClr val="dk1"/>
                </a:solidFill>
                <a:latin typeface="Arial"/>
                <a:ea typeface="Arial"/>
                <a:cs typeface="Arial"/>
                <a:sym typeface="Arial"/>
              </a:defRPr>
            </a:lvl1pPr>
            <a:lvl2pPr lvl="1"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5pPr>
            <a:lvl6pPr lvl="5"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6pPr>
            <a:lvl7pPr lvl="6"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7pPr>
            <a:lvl8pPr lvl="7"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8pPr>
            <a:lvl9pPr lvl="8" marR="0" rtl="0" algn="ctr">
              <a:spcBef>
                <a:spcPts val="0"/>
              </a:spcBef>
              <a:spcAft>
                <a:spcPts val="0"/>
              </a:spcAft>
              <a:buSzPts val="1400"/>
              <a:buNone/>
              <a:defRPr b="0" i="0" sz="4421" u="none" cap="none" strike="noStrike">
                <a:solidFill>
                  <a:schemeClr val="dk1"/>
                </a:solidFill>
                <a:latin typeface="Arial"/>
                <a:ea typeface="Arial"/>
                <a:cs typeface="Arial"/>
                <a:sym typeface="Arial"/>
              </a:defRPr>
            </a:lvl9pPr>
          </a:lstStyle>
          <a:p/>
        </p:txBody>
      </p:sp>
      <p:sp>
        <p:nvSpPr>
          <p:cNvPr id="97" name="Google Shape;97;p21"/>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marR="0" rtl="0" algn="ctr">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rtl="0" algn="ctr">
              <a:spcBef>
                <a:spcPts val="300"/>
              </a:spcBef>
              <a:spcAft>
                <a:spcPts val="0"/>
              </a:spcAft>
              <a:buClr>
                <a:schemeClr val="dk1"/>
              </a:buClr>
              <a:buSzPts val="1500"/>
              <a:buFont typeface="Arial"/>
              <a:buNone/>
              <a:defRPr b="0" i="0" sz="1500" u="none" cap="none" strike="noStrike">
                <a:solidFill>
                  <a:schemeClr val="dk1"/>
                </a:solidFill>
                <a:latin typeface="Libre Franklin"/>
                <a:ea typeface="Libre Franklin"/>
                <a:cs typeface="Libre Franklin"/>
                <a:sym typeface="Libre Franklin"/>
              </a:defRPr>
            </a:lvl2pPr>
            <a:lvl3pPr lvl="2" marR="0" rtl="0" algn="ctr">
              <a:spcBef>
                <a:spcPts val="270"/>
              </a:spcBef>
              <a:spcAft>
                <a:spcPts val="0"/>
              </a:spcAft>
              <a:buClr>
                <a:schemeClr val="dk1"/>
              </a:buClr>
              <a:buSzPts val="1350"/>
              <a:buFont typeface="Arial"/>
              <a:buNone/>
              <a:defRPr b="0" i="0" sz="1350" u="none" cap="none" strike="noStrike">
                <a:solidFill>
                  <a:schemeClr val="dk1"/>
                </a:solidFill>
                <a:latin typeface="Libre Franklin"/>
                <a:ea typeface="Libre Franklin"/>
                <a:cs typeface="Libre Franklin"/>
                <a:sym typeface="Libre Franklin"/>
              </a:defRPr>
            </a:lvl3pPr>
            <a:lvl4pPr lvl="3" marR="0" rtl="0" algn="ctr">
              <a:spcBef>
                <a:spcPts val="240"/>
              </a:spcBef>
              <a:spcAft>
                <a:spcPts val="0"/>
              </a:spcAft>
              <a:buClr>
                <a:schemeClr val="dk1"/>
              </a:buClr>
              <a:buSzPts val="1200"/>
              <a:buFont typeface="Arial"/>
              <a:buNone/>
              <a:defRPr b="0" i="0" sz="1200" u="none" cap="none" strike="noStrike">
                <a:solidFill>
                  <a:schemeClr val="dk1"/>
                </a:solidFill>
                <a:latin typeface="Libre Franklin"/>
                <a:ea typeface="Libre Franklin"/>
                <a:cs typeface="Libre Franklin"/>
                <a:sym typeface="Libre Franklin"/>
              </a:defRPr>
            </a:lvl4pPr>
            <a:lvl5pPr lvl="4" marR="0" rtl="0" algn="ctr">
              <a:spcBef>
                <a:spcPts val="240"/>
              </a:spcBef>
              <a:spcAft>
                <a:spcPts val="0"/>
              </a:spcAft>
              <a:buClr>
                <a:schemeClr val="dk1"/>
              </a:buClr>
              <a:buSzPts val="1200"/>
              <a:buFont typeface="Arial"/>
              <a:buNone/>
              <a:defRPr b="0" i="0" sz="1200" u="none" cap="none" strike="noStrike">
                <a:solidFill>
                  <a:schemeClr val="dk1"/>
                </a:solidFill>
                <a:latin typeface="Libre Franklin"/>
                <a:ea typeface="Libre Franklin"/>
                <a:cs typeface="Libre Franklin"/>
                <a:sym typeface="Libre Franklin"/>
              </a:defRPr>
            </a:lvl5pPr>
            <a:lvl6pPr lvl="5" marR="0" rtl="0" algn="ctr">
              <a:spcBef>
                <a:spcPts val="240"/>
              </a:spcBef>
              <a:spcAft>
                <a:spcPts val="0"/>
              </a:spcAft>
              <a:buClr>
                <a:schemeClr val="dk1"/>
              </a:buClr>
              <a:buSzPts val="1200"/>
              <a:buFont typeface="Arial"/>
              <a:buNone/>
              <a:defRPr b="0" i="0" sz="1200" u="none" cap="none" strike="noStrike">
                <a:solidFill>
                  <a:schemeClr val="dk1"/>
                </a:solidFill>
                <a:latin typeface="Libre Franklin"/>
                <a:ea typeface="Libre Franklin"/>
                <a:cs typeface="Libre Franklin"/>
                <a:sym typeface="Libre Franklin"/>
              </a:defRPr>
            </a:lvl6pPr>
            <a:lvl7pPr lvl="6" marR="0" rtl="0" algn="ctr">
              <a:spcBef>
                <a:spcPts val="240"/>
              </a:spcBef>
              <a:spcAft>
                <a:spcPts val="0"/>
              </a:spcAft>
              <a:buClr>
                <a:schemeClr val="dk1"/>
              </a:buClr>
              <a:buSzPts val="1200"/>
              <a:buFont typeface="Arial"/>
              <a:buNone/>
              <a:defRPr b="0" i="0" sz="1200" u="none" cap="none" strike="noStrike">
                <a:solidFill>
                  <a:schemeClr val="dk1"/>
                </a:solidFill>
                <a:latin typeface="Libre Franklin"/>
                <a:ea typeface="Libre Franklin"/>
                <a:cs typeface="Libre Franklin"/>
                <a:sym typeface="Libre Franklin"/>
              </a:defRPr>
            </a:lvl7pPr>
            <a:lvl8pPr lvl="7" marR="0" rtl="0" algn="ctr">
              <a:spcBef>
                <a:spcPts val="240"/>
              </a:spcBef>
              <a:spcAft>
                <a:spcPts val="0"/>
              </a:spcAft>
              <a:buClr>
                <a:schemeClr val="dk1"/>
              </a:buClr>
              <a:buSzPts val="1200"/>
              <a:buFont typeface="Arial"/>
              <a:buNone/>
              <a:defRPr b="0" i="0" sz="1200" u="none" cap="none" strike="noStrike">
                <a:solidFill>
                  <a:schemeClr val="dk1"/>
                </a:solidFill>
                <a:latin typeface="Libre Franklin"/>
                <a:ea typeface="Libre Franklin"/>
                <a:cs typeface="Libre Franklin"/>
                <a:sym typeface="Libre Franklin"/>
              </a:defRPr>
            </a:lvl8pPr>
            <a:lvl9pPr lvl="8" marR="0" rtl="0" algn="ctr">
              <a:spcBef>
                <a:spcPts val="240"/>
              </a:spcBef>
              <a:spcAft>
                <a:spcPts val="0"/>
              </a:spcAft>
              <a:buClr>
                <a:schemeClr val="dk1"/>
              </a:buClr>
              <a:buSzPts val="1200"/>
              <a:buFont typeface="Arial"/>
              <a:buNone/>
              <a:defRPr b="0" i="0" sz="1200" u="none" cap="none" strike="noStrike">
                <a:solidFill>
                  <a:schemeClr val="dk1"/>
                </a:solidFill>
                <a:latin typeface="Libre Franklin"/>
                <a:ea typeface="Libre Franklin"/>
                <a:cs typeface="Libre Franklin"/>
                <a:sym typeface="Libre Franklin"/>
              </a:defRPr>
            </a:lvl9pPr>
          </a:lstStyle>
          <a:p/>
        </p:txBody>
      </p:sp>
      <p:sp>
        <p:nvSpPr>
          <p:cNvPr id="98" name="Google Shape;98;p21"/>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350">
                <a:solidFill>
                  <a:schemeClr val="dk1"/>
                </a:solidFill>
                <a:latin typeface="Arial"/>
                <a:ea typeface="Arial"/>
                <a:cs typeface="Arial"/>
                <a:sym typeface="Arial"/>
              </a:defRPr>
            </a:lvl1pPr>
            <a:lvl2pPr lvl="1"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2pPr>
            <a:lvl3pPr lvl="2"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3pPr>
            <a:lvl4pPr lvl="3"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4pPr>
            <a:lvl5pPr lvl="4"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5pPr>
            <a:lvl6pPr lvl="5"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6pPr>
            <a:lvl7pPr lvl="6"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7pPr>
            <a:lvl8pPr lvl="7"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8pPr>
            <a:lvl9pPr lvl="8"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9pPr>
          </a:lstStyle>
          <a:p/>
        </p:txBody>
      </p:sp>
      <p:sp>
        <p:nvSpPr>
          <p:cNvPr id="99" name="Google Shape;99;p21"/>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350">
                <a:solidFill>
                  <a:schemeClr val="dk1"/>
                </a:solidFill>
                <a:latin typeface="Arial"/>
                <a:ea typeface="Arial"/>
                <a:cs typeface="Arial"/>
                <a:sym typeface="Arial"/>
              </a:defRPr>
            </a:lvl1pPr>
            <a:lvl2pPr lvl="1"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2pPr>
            <a:lvl3pPr lvl="2"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3pPr>
            <a:lvl4pPr lvl="3"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4pPr>
            <a:lvl5pPr lvl="4"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5pPr>
            <a:lvl6pPr lvl="5"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6pPr>
            <a:lvl7pPr lvl="6"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7pPr>
            <a:lvl8pPr lvl="7"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8pPr>
            <a:lvl9pPr lvl="8"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9pPr>
          </a:lstStyle>
          <a:p/>
        </p:txBody>
      </p:sp>
      <p:sp>
        <p:nvSpPr>
          <p:cNvPr id="100" name="Google Shape;100;p21"/>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350">
                <a:solidFill>
                  <a:schemeClr val="dk1"/>
                </a:solidFill>
                <a:latin typeface="Arial"/>
                <a:ea typeface="Arial"/>
                <a:cs typeface="Arial"/>
                <a:sym typeface="Arial"/>
              </a:defRPr>
            </a:lvl1pPr>
            <a:lvl2pPr indent="0" lvl="1" marL="0" marR="0" rtl="0" algn="l">
              <a:spcBef>
                <a:spcPts val="0"/>
              </a:spcBef>
              <a:buNone/>
              <a:defRPr sz="1350">
                <a:solidFill>
                  <a:schemeClr val="dk1"/>
                </a:solidFill>
                <a:latin typeface="Arial"/>
                <a:ea typeface="Arial"/>
                <a:cs typeface="Arial"/>
                <a:sym typeface="Arial"/>
              </a:defRPr>
            </a:lvl2pPr>
            <a:lvl3pPr indent="0" lvl="2" marL="0" marR="0" rtl="0" algn="l">
              <a:spcBef>
                <a:spcPts val="0"/>
              </a:spcBef>
              <a:buNone/>
              <a:defRPr sz="1350">
                <a:solidFill>
                  <a:schemeClr val="dk1"/>
                </a:solidFill>
                <a:latin typeface="Arial"/>
                <a:ea typeface="Arial"/>
                <a:cs typeface="Arial"/>
                <a:sym typeface="Arial"/>
              </a:defRPr>
            </a:lvl3pPr>
            <a:lvl4pPr indent="0" lvl="3" marL="0" marR="0" rtl="0" algn="l">
              <a:spcBef>
                <a:spcPts val="0"/>
              </a:spcBef>
              <a:buNone/>
              <a:defRPr sz="1350">
                <a:solidFill>
                  <a:schemeClr val="dk1"/>
                </a:solidFill>
                <a:latin typeface="Arial"/>
                <a:ea typeface="Arial"/>
                <a:cs typeface="Arial"/>
                <a:sym typeface="Arial"/>
              </a:defRPr>
            </a:lvl4pPr>
            <a:lvl5pPr indent="0" lvl="4" marL="0" marR="0" rtl="0" algn="l">
              <a:spcBef>
                <a:spcPts val="0"/>
              </a:spcBef>
              <a:buNone/>
              <a:defRPr sz="1350">
                <a:solidFill>
                  <a:schemeClr val="dk1"/>
                </a:solidFill>
                <a:latin typeface="Arial"/>
                <a:ea typeface="Arial"/>
                <a:cs typeface="Arial"/>
                <a:sym typeface="Arial"/>
              </a:defRPr>
            </a:lvl5pPr>
            <a:lvl6pPr indent="0" lvl="5" marL="0" marR="0" rtl="0" algn="l">
              <a:spcBef>
                <a:spcPts val="0"/>
              </a:spcBef>
              <a:buNone/>
              <a:defRPr sz="1350">
                <a:solidFill>
                  <a:schemeClr val="dk1"/>
                </a:solidFill>
                <a:latin typeface="Arial"/>
                <a:ea typeface="Arial"/>
                <a:cs typeface="Arial"/>
                <a:sym typeface="Arial"/>
              </a:defRPr>
            </a:lvl6pPr>
            <a:lvl7pPr indent="0" lvl="6" marL="0" marR="0" rtl="0" algn="l">
              <a:spcBef>
                <a:spcPts val="0"/>
              </a:spcBef>
              <a:buNone/>
              <a:defRPr sz="1350">
                <a:solidFill>
                  <a:schemeClr val="dk1"/>
                </a:solidFill>
                <a:latin typeface="Arial"/>
                <a:ea typeface="Arial"/>
                <a:cs typeface="Arial"/>
                <a:sym typeface="Arial"/>
              </a:defRPr>
            </a:lvl7pPr>
            <a:lvl8pPr indent="0" lvl="7" marL="0" marR="0" rtl="0" algn="l">
              <a:spcBef>
                <a:spcPts val="0"/>
              </a:spcBef>
              <a:buNone/>
              <a:defRPr sz="1350">
                <a:solidFill>
                  <a:schemeClr val="dk1"/>
                </a:solidFill>
                <a:latin typeface="Arial"/>
                <a:ea typeface="Arial"/>
                <a:cs typeface="Arial"/>
                <a:sym typeface="Arial"/>
              </a:defRPr>
            </a:lvl8pPr>
            <a:lvl9pPr indent="0" lvl="8" marL="0" marR="0" rtl="0" algn="l">
              <a:spcBef>
                <a:spcPts val="0"/>
              </a:spcBef>
              <a:buNone/>
              <a:defRPr sz="135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11">
  <p:cSld name="GoogleSlides 11">
    <p:bg>
      <p:bgPr>
        <a:solidFill>
          <a:schemeClr val="lt1"/>
        </a:solidFill>
      </p:bgPr>
    </p:bg>
    <p:spTree>
      <p:nvGrpSpPr>
        <p:cNvPr id="21" name="Shape 21"/>
        <p:cNvGrpSpPr/>
        <p:nvPr/>
      </p:nvGrpSpPr>
      <p:grpSpPr>
        <a:xfrm>
          <a:off x="0" y="0"/>
          <a:ext cx="0" cy="0"/>
          <a:chOff x="0" y="0"/>
          <a:chExt cx="0" cy="0"/>
        </a:xfrm>
      </p:grpSpPr>
    </p:spTree>
  </p:cSld>
  <p:clrMapOvr>
    <a:masterClrMapping/>
  </p:clrMapOvr>
  <p:transition spd="slow">
    <p:push dir="r"/>
  </p:transition>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
  <p:cSld name="1">
    <p:spTree>
      <p:nvGrpSpPr>
        <p:cNvPr id="101" name="Shape 101"/>
        <p:cNvGrpSpPr/>
        <p:nvPr/>
      </p:nvGrpSpPr>
      <p:grpSpPr>
        <a:xfrm>
          <a:off x="0" y="0"/>
          <a:ext cx="0" cy="0"/>
          <a:chOff x="0" y="0"/>
          <a:chExt cx="0" cy="0"/>
        </a:xfrm>
      </p:grpSpPr>
    </p:spTree>
  </p:cSld>
  <p:clrMapOvr>
    <a:masterClrMapping/>
  </p:clrMapOvr>
  <p:transition spd="slow">
    <p:push dir="r"/>
  </p:transition>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102" name="Shape 102"/>
        <p:cNvGrpSpPr/>
        <p:nvPr/>
      </p:nvGrpSpPr>
      <p:grpSpPr>
        <a:xfrm>
          <a:off x="0" y="0"/>
          <a:ext cx="0" cy="0"/>
          <a:chOff x="0" y="0"/>
          <a:chExt cx="0" cy="0"/>
        </a:xfrm>
      </p:grpSpPr>
    </p:spTree>
  </p:cSld>
  <p:clrMapOvr>
    <a:masterClrMapping/>
  </p:clrMapOvr>
  <p:transition spd="slow">
    <p:push dir="r"/>
  </p:transition>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
  <p:cSld name="4">
    <p:spTree>
      <p:nvGrpSpPr>
        <p:cNvPr id="103" name="Shape 103"/>
        <p:cNvGrpSpPr/>
        <p:nvPr/>
      </p:nvGrpSpPr>
      <p:grpSpPr>
        <a:xfrm>
          <a:off x="0" y="0"/>
          <a:ext cx="0" cy="0"/>
          <a:chOff x="0" y="0"/>
          <a:chExt cx="0" cy="0"/>
        </a:xfrm>
      </p:grpSpPr>
    </p:spTree>
  </p:cSld>
  <p:clrMapOvr>
    <a:masterClrMapping/>
  </p:clrMapOvr>
  <p:transition spd="slow">
    <p:push dir="r"/>
  </p:transition>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
  <p:cSld name="5">
    <p:spTree>
      <p:nvGrpSpPr>
        <p:cNvPr id="104" name="Shape 104"/>
        <p:cNvGrpSpPr/>
        <p:nvPr/>
      </p:nvGrpSpPr>
      <p:grpSpPr>
        <a:xfrm>
          <a:off x="0" y="0"/>
          <a:ext cx="0" cy="0"/>
          <a:chOff x="0" y="0"/>
          <a:chExt cx="0" cy="0"/>
        </a:xfrm>
      </p:grpSpPr>
    </p:spTree>
  </p:cSld>
  <p:clrMapOvr>
    <a:masterClrMapping/>
  </p:clrMapOvr>
  <p:transition spd="slow">
    <p:push dir="r"/>
  </p:transition>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
  <p:cSld name="6">
    <p:spTree>
      <p:nvGrpSpPr>
        <p:cNvPr id="105" name="Shape 105"/>
        <p:cNvGrpSpPr/>
        <p:nvPr/>
      </p:nvGrpSpPr>
      <p:grpSpPr>
        <a:xfrm>
          <a:off x="0" y="0"/>
          <a:ext cx="0" cy="0"/>
          <a:chOff x="0" y="0"/>
          <a:chExt cx="0" cy="0"/>
        </a:xfrm>
      </p:grpSpPr>
    </p:spTree>
  </p:cSld>
  <p:clrMapOvr>
    <a:masterClrMapping/>
  </p:clrMapOvr>
  <p:transition spd="slow">
    <p:push dir="r"/>
  </p:transition>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
  <p:cSld name="7">
    <p:spTree>
      <p:nvGrpSpPr>
        <p:cNvPr id="106" name="Shape 106"/>
        <p:cNvGrpSpPr/>
        <p:nvPr/>
      </p:nvGrpSpPr>
      <p:grpSpPr>
        <a:xfrm>
          <a:off x="0" y="0"/>
          <a:ext cx="0" cy="0"/>
          <a:chOff x="0" y="0"/>
          <a:chExt cx="0" cy="0"/>
        </a:xfrm>
      </p:grpSpPr>
    </p:spTree>
  </p:cSld>
  <p:clrMapOvr>
    <a:masterClrMapping/>
  </p:clrMapOvr>
  <p:transition spd="slow">
    <p:push dir="r"/>
  </p:transition>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cSld name="8">
    <p:spTree>
      <p:nvGrpSpPr>
        <p:cNvPr id="107" name="Shape 107"/>
        <p:cNvGrpSpPr/>
        <p:nvPr/>
      </p:nvGrpSpPr>
      <p:grpSpPr>
        <a:xfrm>
          <a:off x="0" y="0"/>
          <a:ext cx="0" cy="0"/>
          <a:chOff x="0" y="0"/>
          <a:chExt cx="0" cy="0"/>
        </a:xfrm>
      </p:grpSpPr>
    </p:spTree>
  </p:cSld>
  <p:clrMapOvr>
    <a:masterClrMapping/>
  </p:clrMapOvr>
  <p:transition spd="slow">
    <p:push dir="r"/>
  </p:transition>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
  <p:cSld name="10">
    <p:spTree>
      <p:nvGrpSpPr>
        <p:cNvPr id="108" name="Shape 108"/>
        <p:cNvGrpSpPr/>
        <p:nvPr/>
      </p:nvGrpSpPr>
      <p:grpSpPr>
        <a:xfrm>
          <a:off x="0" y="0"/>
          <a:ext cx="0" cy="0"/>
          <a:chOff x="0" y="0"/>
          <a:chExt cx="0" cy="0"/>
        </a:xfrm>
      </p:grpSpPr>
    </p:spTree>
  </p:cSld>
  <p:clrMapOvr>
    <a:masterClrMapping/>
  </p:clrMapOvr>
  <p:transition spd="slow">
    <p:push dir="r"/>
  </p:transition>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1">
  <p:cSld name="11">
    <p:spTree>
      <p:nvGrpSpPr>
        <p:cNvPr id="109" name="Shape 109"/>
        <p:cNvGrpSpPr/>
        <p:nvPr/>
      </p:nvGrpSpPr>
      <p:grpSpPr>
        <a:xfrm>
          <a:off x="0" y="0"/>
          <a:ext cx="0" cy="0"/>
          <a:chOff x="0" y="0"/>
          <a:chExt cx="0" cy="0"/>
        </a:xfrm>
      </p:grpSpPr>
    </p:spTree>
  </p:cSld>
  <p:clrMapOvr>
    <a:masterClrMapping/>
  </p:clrMapOvr>
  <p:transition spd="slow">
    <p:push dir="r"/>
  </p:transition>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5">
  <p:cSld name="15">
    <p:spTree>
      <p:nvGrpSpPr>
        <p:cNvPr id="110" name="Shape 110"/>
        <p:cNvGrpSpPr/>
        <p:nvPr/>
      </p:nvGrpSpPr>
      <p:grpSpPr>
        <a:xfrm>
          <a:off x="0" y="0"/>
          <a:ext cx="0" cy="0"/>
          <a:chOff x="0" y="0"/>
          <a:chExt cx="0" cy="0"/>
        </a:xfrm>
      </p:grpSpPr>
    </p:spTree>
  </p:cSld>
  <p:clrMapOvr>
    <a:masterClrMapping/>
  </p:clrMapOvr>
  <p:transition spd="slow">
    <p:push dir="r"/>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2" type="secHead">
  <p:cSld name="SECTION_HEADER">
    <p:spTree>
      <p:nvGrpSpPr>
        <p:cNvPr id="22" name="Shape 22"/>
        <p:cNvGrpSpPr/>
        <p:nvPr/>
      </p:nvGrpSpPr>
      <p:grpSpPr>
        <a:xfrm>
          <a:off x="0" y="0"/>
          <a:ext cx="0" cy="0"/>
          <a:chOff x="0" y="0"/>
          <a:chExt cx="0" cy="0"/>
        </a:xfrm>
      </p:grpSpPr>
      <p:sp>
        <p:nvSpPr>
          <p:cNvPr id="23" name="Google Shape;23;p4"/>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750"/>
              </a:spcBef>
              <a:spcAft>
                <a:spcPts val="0"/>
              </a:spcAft>
              <a:buClr>
                <a:srgbClr val="888888"/>
              </a:buClr>
              <a:buSzPts val="1800"/>
              <a:buNone/>
              <a:defRPr sz="1800">
                <a:solidFill>
                  <a:srgbClr val="888888"/>
                </a:solidFill>
              </a:defRPr>
            </a:lvl1pPr>
            <a:lvl2pPr indent="-228600" lvl="1" marL="914400" algn="l">
              <a:lnSpc>
                <a:spcPct val="90000"/>
              </a:lnSpc>
              <a:spcBef>
                <a:spcPts val="375"/>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25" name="Google Shape;25;p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6">
  <p:cSld name="16">
    <p:spTree>
      <p:nvGrpSpPr>
        <p:cNvPr id="111" name="Shape 111"/>
        <p:cNvGrpSpPr/>
        <p:nvPr/>
      </p:nvGrpSpPr>
      <p:grpSpPr>
        <a:xfrm>
          <a:off x="0" y="0"/>
          <a:ext cx="0" cy="0"/>
          <a:chOff x="0" y="0"/>
          <a:chExt cx="0" cy="0"/>
        </a:xfrm>
      </p:grpSpPr>
    </p:spTree>
  </p:cSld>
  <p:clrMapOvr>
    <a:masterClrMapping/>
  </p:clrMapOvr>
  <p:transition spd="slow">
    <p:push dir="r"/>
  </p:transition>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6_图片与标题">
  <p:cSld name="16_图片与标题">
    <p:spTree>
      <p:nvGrpSpPr>
        <p:cNvPr id="112" name="Shape 112"/>
        <p:cNvGrpSpPr/>
        <p:nvPr/>
      </p:nvGrpSpPr>
      <p:grpSpPr>
        <a:xfrm>
          <a:off x="0" y="0"/>
          <a:ext cx="0" cy="0"/>
          <a:chOff x="0" y="0"/>
          <a:chExt cx="0" cy="0"/>
        </a:xfrm>
      </p:grpSpPr>
    </p:spTree>
  </p:cSld>
  <p:clrMapOvr>
    <a:masterClrMapping/>
  </p:clrMapOvr>
  <p:transition spd="slow">
    <p:push dir="r"/>
  </p:transition>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7_图片与标题">
  <p:cSld name="17_图片与标题">
    <p:spTree>
      <p:nvGrpSpPr>
        <p:cNvPr id="113" name="Shape 113"/>
        <p:cNvGrpSpPr/>
        <p:nvPr/>
      </p:nvGrpSpPr>
      <p:grpSpPr>
        <a:xfrm>
          <a:off x="0" y="0"/>
          <a:ext cx="0" cy="0"/>
          <a:chOff x="0" y="0"/>
          <a:chExt cx="0" cy="0"/>
        </a:xfrm>
      </p:grpSpPr>
    </p:spTree>
  </p:cSld>
  <p:clrMapOvr>
    <a:masterClrMapping/>
  </p:clrMapOvr>
  <p:transition spd="slow">
    <p:push dir="r"/>
  </p:transition>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9_图片与标题">
  <p:cSld name="19_图片与标题">
    <p:spTree>
      <p:nvGrpSpPr>
        <p:cNvPr id="114" name="Shape 114"/>
        <p:cNvGrpSpPr/>
        <p:nvPr/>
      </p:nvGrpSpPr>
      <p:grpSpPr>
        <a:xfrm>
          <a:off x="0" y="0"/>
          <a:ext cx="0" cy="0"/>
          <a:chOff x="0" y="0"/>
          <a:chExt cx="0" cy="0"/>
        </a:xfrm>
      </p:grpSpPr>
    </p:spTree>
  </p:cSld>
  <p:clrMapOvr>
    <a:masterClrMapping/>
  </p:clrMapOvr>
  <p:transition spd="slow">
    <p:push dir="r"/>
  </p:transition>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0_图片与标题">
  <p:cSld name="20_图片与标题">
    <p:spTree>
      <p:nvGrpSpPr>
        <p:cNvPr id="115" name="Shape 115"/>
        <p:cNvGrpSpPr/>
        <p:nvPr/>
      </p:nvGrpSpPr>
      <p:grpSpPr>
        <a:xfrm>
          <a:off x="0" y="0"/>
          <a:ext cx="0" cy="0"/>
          <a:chOff x="0" y="0"/>
          <a:chExt cx="0" cy="0"/>
        </a:xfrm>
      </p:grpSpPr>
    </p:spTree>
  </p:cSld>
  <p:clrMapOvr>
    <a:masterClrMapping/>
  </p:clrMapOvr>
  <p:transition spd="slow">
    <p:push dir="r"/>
  </p:transition>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1_图片与标题">
  <p:cSld name="21_图片与标题">
    <p:spTree>
      <p:nvGrpSpPr>
        <p:cNvPr id="116" name="Shape 116"/>
        <p:cNvGrpSpPr/>
        <p:nvPr/>
      </p:nvGrpSpPr>
      <p:grpSpPr>
        <a:xfrm>
          <a:off x="0" y="0"/>
          <a:ext cx="0" cy="0"/>
          <a:chOff x="0" y="0"/>
          <a:chExt cx="0" cy="0"/>
        </a:xfrm>
      </p:grpSpPr>
    </p:spTree>
  </p:cSld>
  <p:clrMapOvr>
    <a:masterClrMapping/>
  </p:clrMapOvr>
  <p:transition spd="slow">
    <p:push dir="r"/>
  </p:transition>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2_图片与标题">
  <p:cSld name="22_图片与标题">
    <p:spTree>
      <p:nvGrpSpPr>
        <p:cNvPr id="117" name="Shape 117"/>
        <p:cNvGrpSpPr/>
        <p:nvPr/>
      </p:nvGrpSpPr>
      <p:grpSpPr>
        <a:xfrm>
          <a:off x="0" y="0"/>
          <a:ext cx="0" cy="0"/>
          <a:chOff x="0" y="0"/>
          <a:chExt cx="0" cy="0"/>
        </a:xfrm>
      </p:grpSpPr>
    </p:spTree>
  </p:cSld>
  <p:clrMapOvr>
    <a:masterClrMapping/>
  </p:clrMapOvr>
  <p:transition spd="slow">
    <p:push dir="r"/>
  </p:transition>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3_图片与标题">
  <p:cSld name="23_图片与标题">
    <p:spTree>
      <p:nvGrpSpPr>
        <p:cNvPr id="118" name="Shape 118"/>
        <p:cNvGrpSpPr/>
        <p:nvPr/>
      </p:nvGrpSpPr>
      <p:grpSpPr>
        <a:xfrm>
          <a:off x="0" y="0"/>
          <a:ext cx="0" cy="0"/>
          <a:chOff x="0" y="0"/>
          <a:chExt cx="0" cy="0"/>
        </a:xfrm>
      </p:grpSpPr>
    </p:spTree>
  </p:cSld>
  <p:clrMapOvr>
    <a:masterClrMapping/>
  </p:clrMapOvr>
  <p:transition spd="slow">
    <p:push dir="r"/>
  </p:transition>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4_图片与标题">
  <p:cSld name="24_图片与标题">
    <p:spTree>
      <p:nvGrpSpPr>
        <p:cNvPr id="119" name="Shape 119"/>
        <p:cNvGrpSpPr/>
        <p:nvPr/>
      </p:nvGrpSpPr>
      <p:grpSpPr>
        <a:xfrm>
          <a:off x="0" y="0"/>
          <a:ext cx="0" cy="0"/>
          <a:chOff x="0" y="0"/>
          <a:chExt cx="0" cy="0"/>
        </a:xfrm>
      </p:grpSpPr>
    </p:spTree>
  </p:cSld>
  <p:clrMapOvr>
    <a:masterClrMapping/>
  </p:clrMapOvr>
  <p:transition spd="slow">
    <p:push dir="r"/>
  </p:transition>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126" name="Shape 126"/>
        <p:cNvGrpSpPr/>
        <p:nvPr/>
      </p:nvGrpSpPr>
      <p:grpSpPr>
        <a:xfrm>
          <a:off x="0" y="0"/>
          <a:ext cx="0" cy="0"/>
          <a:chOff x="0" y="0"/>
          <a:chExt cx="0" cy="0"/>
        </a:xfrm>
      </p:grpSpPr>
      <p:sp>
        <p:nvSpPr>
          <p:cNvPr id="127" name="Google Shape;127;p42"/>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rgbClr val="888888"/>
              </a:buClr>
              <a:buSzPts val="1400"/>
              <a:buFont typeface="Calibri"/>
              <a:buNone/>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28" name="Google Shape;128;p42"/>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888888"/>
              </a:buClr>
              <a:buSzPts val="1400"/>
              <a:buFont typeface="Calibri"/>
              <a:buNone/>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29" name="Google Shape;129;p42"/>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Clr>
                <a:srgbClr val="888888"/>
              </a:buClr>
              <a:buSzPts val="1200"/>
              <a:buFont typeface="Calibri"/>
              <a:buNone/>
              <a:defRPr sz="1200">
                <a:solidFill>
                  <a:srgbClr val="888888"/>
                </a:solidFill>
                <a:latin typeface="Calibri"/>
                <a:ea typeface="Calibri"/>
                <a:cs typeface="Calibri"/>
                <a:sym typeface="Calibri"/>
              </a:defRPr>
            </a:lvl1pPr>
            <a:lvl2pPr indent="0" lvl="1" marL="0" algn="r">
              <a:spcBef>
                <a:spcPts val="0"/>
              </a:spcBef>
              <a:buClr>
                <a:srgbClr val="888888"/>
              </a:buClr>
              <a:buSzPts val="1200"/>
              <a:buFont typeface="Calibri"/>
              <a:buNone/>
              <a:defRPr sz="1200">
                <a:solidFill>
                  <a:srgbClr val="888888"/>
                </a:solidFill>
                <a:latin typeface="Calibri"/>
                <a:ea typeface="Calibri"/>
                <a:cs typeface="Calibri"/>
                <a:sym typeface="Calibri"/>
              </a:defRPr>
            </a:lvl2pPr>
            <a:lvl3pPr indent="0" lvl="2" marL="0" algn="r">
              <a:spcBef>
                <a:spcPts val="0"/>
              </a:spcBef>
              <a:buClr>
                <a:srgbClr val="888888"/>
              </a:buClr>
              <a:buSzPts val="1200"/>
              <a:buFont typeface="Calibri"/>
              <a:buNone/>
              <a:defRPr sz="1200">
                <a:solidFill>
                  <a:srgbClr val="888888"/>
                </a:solidFill>
                <a:latin typeface="Calibri"/>
                <a:ea typeface="Calibri"/>
                <a:cs typeface="Calibri"/>
                <a:sym typeface="Calibri"/>
              </a:defRPr>
            </a:lvl3pPr>
            <a:lvl4pPr indent="0" lvl="3" marL="0" algn="r">
              <a:spcBef>
                <a:spcPts val="0"/>
              </a:spcBef>
              <a:buClr>
                <a:srgbClr val="888888"/>
              </a:buClr>
              <a:buSzPts val="1200"/>
              <a:buFont typeface="Calibri"/>
              <a:buNone/>
              <a:defRPr sz="1200">
                <a:solidFill>
                  <a:srgbClr val="888888"/>
                </a:solidFill>
                <a:latin typeface="Calibri"/>
                <a:ea typeface="Calibri"/>
                <a:cs typeface="Calibri"/>
                <a:sym typeface="Calibri"/>
              </a:defRPr>
            </a:lvl4pPr>
            <a:lvl5pPr indent="0" lvl="4" marL="0" algn="r">
              <a:spcBef>
                <a:spcPts val="0"/>
              </a:spcBef>
              <a:buClr>
                <a:srgbClr val="888888"/>
              </a:buClr>
              <a:buSzPts val="1200"/>
              <a:buFont typeface="Calibri"/>
              <a:buNone/>
              <a:defRPr sz="1200">
                <a:solidFill>
                  <a:srgbClr val="888888"/>
                </a:solidFill>
                <a:latin typeface="Calibri"/>
                <a:ea typeface="Calibri"/>
                <a:cs typeface="Calibri"/>
                <a:sym typeface="Calibri"/>
              </a:defRPr>
            </a:lvl5pPr>
            <a:lvl6pPr indent="0" lvl="5" marL="0" algn="r">
              <a:spcBef>
                <a:spcPts val="0"/>
              </a:spcBef>
              <a:buClr>
                <a:srgbClr val="888888"/>
              </a:buClr>
              <a:buSzPts val="1200"/>
              <a:buFont typeface="Calibri"/>
              <a:buNone/>
              <a:defRPr sz="1200">
                <a:solidFill>
                  <a:srgbClr val="888888"/>
                </a:solidFill>
                <a:latin typeface="Calibri"/>
                <a:ea typeface="Calibri"/>
                <a:cs typeface="Calibri"/>
                <a:sym typeface="Calibri"/>
              </a:defRPr>
            </a:lvl6pPr>
            <a:lvl7pPr indent="0" lvl="6" marL="0" algn="r">
              <a:spcBef>
                <a:spcPts val="0"/>
              </a:spcBef>
              <a:buClr>
                <a:srgbClr val="888888"/>
              </a:buClr>
              <a:buSzPts val="1200"/>
              <a:buFont typeface="Calibri"/>
              <a:buNone/>
              <a:defRPr sz="1200">
                <a:solidFill>
                  <a:srgbClr val="888888"/>
                </a:solidFill>
                <a:latin typeface="Calibri"/>
                <a:ea typeface="Calibri"/>
                <a:cs typeface="Calibri"/>
                <a:sym typeface="Calibri"/>
              </a:defRPr>
            </a:lvl7pPr>
            <a:lvl8pPr indent="0" lvl="7" marL="0" algn="r">
              <a:spcBef>
                <a:spcPts val="0"/>
              </a:spcBef>
              <a:buClr>
                <a:srgbClr val="888888"/>
              </a:buClr>
              <a:buSzPts val="1200"/>
              <a:buFont typeface="Calibri"/>
              <a:buNone/>
              <a:defRPr sz="1200">
                <a:solidFill>
                  <a:srgbClr val="888888"/>
                </a:solidFill>
                <a:latin typeface="Calibri"/>
                <a:ea typeface="Calibri"/>
                <a:cs typeface="Calibri"/>
                <a:sym typeface="Calibri"/>
              </a:defRPr>
            </a:lvl8pPr>
            <a:lvl9pPr indent="0" lvl="8" marL="0" algn="r">
              <a:spcBef>
                <a:spcPts val="0"/>
              </a:spcBef>
              <a:buClr>
                <a:srgbClr val="888888"/>
              </a:buClr>
              <a:buSzPts val="1200"/>
              <a:buFont typeface="Calibri"/>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3" type="twoObj">
  <p:cSld name="TWO_OBJECTS">
    <p:spTree>
      <p:nvGrpSpPr>
        <p:cNvPr id="28" name="Shape 28"/>
        <p:cNvGrpSpPr/>
        <p:nvPr/>
      </p:nvGrpSpPr>
      <p:grpSpPr>
        <a:xfrm>
          <a:off x="0" y="0"/>
          <a:ext cx="0" cy="0"/>
          <a:chOff x="0" y="0"/>
          <a:chExt cx="0" cy="0"/>
        </a:xfrm>
      </p:grpSpPr>
      <p:sp>
        <p:nvSpPr>
          <p:cNvPr id="29" name="Google Shape;29;p5"/>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5"/>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1" name="Google Shape;31;p5"/>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2" name="Google Shape;32;p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30" name="Shape 130"/>
        <p:cNvGrpSpPr/>
        <p:nvPr/>
      </p:nvGrpSpPr>
      <p:grpSpPr>
        <a:xfrm>
          <a:off x="0" y="0"/>
          <a:ext cx="0" cy="0"/>
          <a:chOff x="0" y="0"/>
          <a:chExt cx="0" cy="0"/>
        </a:xfrm>
      </p:grpSpPr>
      <p:sp>
        <p:nvSpPr>
          <p:cNvPr id="131" name="Google Shape;131;p43"/>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2" name="Google Shape;132;p43"/>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33" name="Google Shape;133;p4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4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4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36" name="Shape 136"/>
        <p:cNvGrpSpPr/>
        <p:nvPr/>
      </p:nvGrpSpPr>
      <p:grpSpPr>
        <a:xfrm>
          <a:off x="0" y="0"/>
          <a:ext cx="0" cy="0"/>
          <a:chOff x="0" y="0"/>
          <a:chExt cx="0" cy="0"/>
        </a:xfrm>
      </p:grpSpPr>
      <p:sp>
        <p:nvSpPr>
          <p:cNvPr id="137" name="Google Shape;137;p44"/>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8" name="Google Shape;138;p44"/>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39" name="Google Shape;139;p4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4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44"/>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142" name="Shape 142"/>
        <p:cNvGrpSpPr/>
        <p:nvPr/>
      </p:nvGrpSpPr>
      <p:grpSpPr>
        <a:xfrm>
          <a:off x="0" y="0"/>
          <a:ext cx="0" cy="0"/>
          <a:chOff x="0" y="0"/>
          <a:chExt cx="0" cy="0"/>
        </a:xfrm>
      </p:grpSpPr>
      <p:sp>
        <p:nvSpPr>
          <p:cNvPr id="143" name="Google Shape;143;p45"/>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45"/>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145" name="Google Shape;145;p4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p45"/>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7" name="Google Shape;147;p45"/>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148" name="Shape 148"/>
        <p:cNvGrpSpPr/>
        <p:nvPr/>
      </p:nvGrpSpPr>
      <p:grpSpPr>
        <a:xfrm>
          <a:off x="0" y="0"/>
          <a:ext cx="0" cy="0"/>
          <a:chOff x="0" y="0"/>
          <a:chExt cx="0" cy="0"/>
        </a:xfrm>
      </p:grpSpPr>
      <p:sp>
        <p:nvSpPr>
          <p:cNvPr id="149" name="Google Shape;149;p46"/>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0" name="Google Shape;150;p46"/>
          <p:cNvSpPr txBox="1"/>
          <p:nvPr>
            <p:ph idx="1" type="body"/>
          </p:nvPr>
        </p:nvSpPr>
        <p:spPr>
          <a:xfrm>
            <a:off x="457200" y="1200151"/>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51" name="Google Shape;151;p46"/>
          <p:cNvSpPr txBox="1"/>
          <p:nvPr>
            <p:ph idx="2" type="body"/>
          </p:nvPr>
        </p:nvSpPr>
        <p:spPr>
          <a:xfrm>
            <a:off x="4648200" y="1200151"/>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52" name="Google Shape;152;p4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3" name="Google Shape;153;p4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4" name="Google Shape;154;p46"/>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155" name="Shape 155"/>
        <p:cNvGrpSpPr/>
        <p:nvPr/>
      </p:nvGrpSpPr>
      <p:grpSpPr>
        <a:xfrm>
          <a:off x="0" y="0"/>
          <a:ext cx="0" cy="0"/>
          <a:chOff x="0" y="0"/>
          <a:chExt cx="0" cy="0"/>
        </a:xfrm>
      </p:grpSpPr>
      <p:sp>
        <p:nvSpPr>
          <p:cNvPr id="156" name="Google Shape;156;p47"/>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7" name="Google Shape;157;p47"/>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158" name="Google Shape;158;p47"/>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159" name="Google Shape;159;p47"/>
          <p:cNvSpPr txBox="1"/>
          <p:nvPr>
            <p:ph idx="3" type="body"/>
          </p:nvPr>
        </p:nvSpPr>
        <p:spPr>
          <a:xfrm>
            <a:off x="4645026"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160" name="Google Shape;160;p47"/>
          <p:cNvSpPr txBox="1"/>
          <p:nvPr>
            <p:ph idx="4" type="body"/>
          </p:nvPr>
        </p:nvSpPr>
        <p:spPr>
          <a:xfrm>
            <a:off x="4645026"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161" name="Google Shape;161;p4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2" name="Google Shape;162;p4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3" name="Google Shape;163;p4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164" name="Shape 164"/>
        <p:cNvGrpSpPr/>
        <p:nvPr/>
      </p:nvGrpSpPr>
      <p:grpSpPr>
        <a:xfrm>
          <a:off x="0" y="0"/>
          <a:ext cx="0" cy="0"/>
          <a:chOff x="0" y="0"/>
          <a:chExt cx="0" cy="0"/>
        </a:xfrm>
      </p:grpSpPr>
      <p:sp>
        <p:nvSpPr>
          <p:cNvPr id="165" name="Google Shape;165;p4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6" name="Google Shape;166;p4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7" name="Google Shape;167;p4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8" name="Google Shape;168;p48"/>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169" name="Shape 169"/>
        <p:cNvGrpSpPr/>
        <p:nvPr/>
      </p:nvGrpSpPr>
      <p:grpSpPr>
        <a:xfrm>
          <a:off x="0" y="0"/>
          <a:ext cx="0" cy="0"/>
          <a:chOff x="0" y="0"/>
          <a:chExt cx="0" cy="0"/>
        </a:xfrm>
      </p:grpSpPr>
      <p:sp>
        <p:nvSpPr>
          <p:cNvPr id="170" name="Google Shape;170;p4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1" name="Google Shape;171;p4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2" name="Google Shape;172;p49"/>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173" name="Shape 173"/>
        <p:cNvGrpSpPr/>
        <p:nvPr/>
      </p:nvGrpSpPr>
      <p:grpSpPr>
        <a:xfrm>
          <a:off x="0" y="0"/>
          <a:ext cx="0" cy="0"/>
          <a:chOff x="0" y="0"/>
          <a:chExt cx="0" cy="0"/>
        </a:xfrm>
      </p:grpSpPr>
      <p:sp>
        <p:nvSpPr>
          <p:cNvPr id="174" name="Google Shape;174;p50"/>
          <p:cNvSpPr txBox="1"/>
          <p:nvPr>
            <p:ph type="title"/>
          </p:nvPr>
        </p:nvSpPr>
        <p:spPr>
          <a:xfrm>
            <a:off x="457201" y="204787"/>
            <a:ext cx="3008313" cy="8715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5" name="Google Shape;175;p50"/>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176" name="Google Shape;176;p50"/>
          <p:cNvSpPr txBox="1"/>
          <p:nvPr>
            <p:ph idx="2" type="body"/>
          </p:nvPr>
        </p:nvSpPr>
        <p:spPr>
          <a:xfrm>
            <a:off x="457201" y="1076326"/>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77" name="Google Shape;177;p5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8" name="Google Shape;178;p5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9" name="Google Shape;179;p50"/>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180" name="Shape 180"/>
        <p:cNvGrpSpPr/>
        <p:nvPr/>
      </p:nvGrpSpPr>
      <p:grpSpPr>
        <a:xfrm>
          <a:off x="0" y="0"/>
          <a:ext cx="0" cy="0"/>
          <a:chOff x="0" y="0"/>
          <a:chExt cx="0" cy="0"/>
        </a:xfrm>
      </p:grpSpPr>
      <p:sp>
        <p:nvSpPr>
          <p:cNvPr id="181" name="Google Shape;181;p51"/>
          <p:cNvSpPr txBox="1"/>
          <p:nvPr>
            <p:ph type="title"/>
          </p:nvPr>
        </p:nvSpPr>
        <p:spPr>
          <a:xfrm>
            <a:off x="1792288" y="3600450"/>
            <a:ext cx="5486400" cy="425054"/>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2" name="Google Shape;182;p51"/>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83" name="Google Shape;183;p51"/>
          <p:cNvSpPr txBox="1"/>
          <p:nvPr>
            <p:ph idx="1" type="body"/>
          </p:nvPr>
        </p:nvSpPr>
        <p:spPr>
          <a:xfrm>
            <a:off x="1792288" y="4025503"/>
            <a:ext cx="5486400" cy="60364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84" name="Google Shape;184;p5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5" name="Google Shape;185;p5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6" name="Google Shape;186;p5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187" name="Shape 187"/>
        <p:cNvGrpSpPr/>
        <p:nvPr/>
      </p:nvGrpSpPr>
      <p:grpSpPr>
        <a:xfrm>
          <a:off x="0" y="0"/>
          <a:ext cx="0" cy="0"/>
          <a:chOff x="0" y="0"/>
          <a:chExt cx="0" cy="0"/>
        </a:xfrm>
      </p:grpSpPr>
      <p:sp>
        <p:nvSpPr>
          <p:cNvPr id="188" name="Google Shape;188;p5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9" name="Google Shape;189;p52"/>
          <p:cNvSpPr txBox="1"/>
          <p:nvPr>
            <p:ph idx="1" type="body"/>
          </p:nvPr>
        </p:nvSpPr>
        <p:spPr>
          <a:xfrm rot="5400000">
            <a:off x="2874764" y="-1217413"/>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90" name="Google Shape;190;p5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1" name="Google Shape;191;p5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2" name="Google Shape;192;p5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4" type="twoTxTwoObj">
  <p:cSld name="TWO_OBJECTS_WITH_TEXT">
    <p:spTree>
      <p:nvGrpSpPr>
        <p:cNvPr id="35" name="Shape 35"/>
        <p:cNvGrpSpPr/>
        <p:nvPr/>
      </p:nvGrpSpPr>
      <p:grpSpPr>
        <a:xfrm>
          <a:off x="0" y="0"/>
          <a:ext cx="0" cy="0"/>
          <a:chOff x="0" y="0"/>
          <a:chExt cx="0" cy="0"/>
        </a:xfrm>
      </p:grpSpPr>
      <p:sp>
        <p:nvSpPr>
          <p:cNvPr id="36" name="Google Shape;36;p6"/>
          <p:cNvSpPr txBox="1"/>
          <p:nvPr>
            <p:ph type="title"/>
          </p:nvPr>
        </p:nvSpPr>
        <p:spPr>
          <a:xfrm>
            <a:off x="629841" y="273844"/>
            <a:ext cx="7886700" cy="99417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6"/>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38" name="Google Shape;38;p6"/>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9" name="Google Shape;39;p6"/>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0" name="Google Shape;40;p6"/>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1" name="Google Shape;41;p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文本" type="vertTitleAndTx">
  <p:cSld name="VERTICAL_TITLE_AND_VERTICAL_TEXT">
    <p:spTree>
      <p:nvGrpSpPr>
        <p:cNvPr id="193" name="Shape 193"/>
        <p:cNvGrpSpPr/>
        <p:nvPr/>
      </p:nvGrpSpPr>
      <p:grpSpPr>
        <a:xfrm>
          <a:off x="0" y="0"/>
          <a:ext cx="0" cy="0"/>
          <a:chOff x="0" y="0"/>
          <a:chExt cx="0" cy="0"/>
        </a:xfrm>
      </p:grpSpPr>
      <p:sp>
        <p:nvSpPr>
          <p:cNvPr id="194" name="Google Shape;194;p53"/>
          <p:cNvSpPr txBox="1"/>
          <p:nvPr>
            <p:ph type="title"/>
          </p:nvPr>
        </p:nvSpPr>
        <p:spPr>
          <a:xfrm rot="5400000">
            <a:off x="5463778" y="1371601"/>
            <a:ext cx="4388644"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5" name="Google Shape;195;p53"/>
          <p:cNvSpPr txBox="1"/>
          <p:nvPr>
            <p:ph idx="1" type="body"/>
          </p:nvPr>
        </p:nvSpPr>
        <p:spPr>
          <a:xfrm rot="5400000">
            <a:off x="1272778" y="-609599"/>
            <a:ext cx="4388644"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96" name="Google Shape;196;p5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7" name="Google Shape;197;p5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8" name="Google Shape;198;p5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5"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6" type="blank">
  <p:cSld name="BLANK">
    <p:spTree>
      <p:nvGrpSpPr>
        <p:cNvPr id="49" name="Shape 49"/>
        <p:cNvGrpSpPr/>
        <p:nvPr/>
      </p:nvGrpSpPr>
      <p:grpSpPr>
        <a:xfrm>
          <a:off x="0" y="0"/>
          <a:ext cx="0" cy="0"/>
          <a:chOff x="0" y="0"/>
          <a:chExt cx="0" cy="0"/>
        </a:xfrm>
      </p:grpSpPr>
      <p:sp>
        <p:nvSpPr>
          <p:cNvPr id="50" name="Google Shape;50;p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7" type="objTx">
  <p:cSld name="OBJECT_WITH_CAPTION_TEXT">
    <p:spTree>
      <p:nvGrpSpPr>
        <p:cNvPr id="53" name="Shape 53"/>
        <p:cNvGrpSpPr/>
        <p:nvPr/>
      </p:nvGrpSpPr>
      <p:grpSpPr>
        <a:xfrm>
          <a:off x="0" y="0"/>
          <a:ext cx="0" cy="0"/>
          <a:chOff x="0" y="0"/>
          <a:chExt cx="0" cy="0"/>
        </a:xfrm>
      </p:grpSpPr>
      <p:sp>
        <p:nvSpPr>
          <p:cNvPr id="54" name="Google Shape;54;p9"/>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9"/>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6" name="Google Shape;56;p9"/>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7" name="Google Shape;57;p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ogleSlides 8" type="picTx">
  <p:cSld name="PICTURE_WITH_CAPTION_TEXT">
    <p:spTree>
      <p:nvGrpSpPr>
        <p:cNvPr id="60" name="Shape 60"/>
        <p:cNvGrpSpPr/>
        <p:nvPr/>
      </p:nvGrpSpPr>
      <p:grpSpPr>
        <a:xfrm>
          <a:off x="0" y="0"/>
          <a:ext cx="0" cy="0"/>
          <a:chOff x="0" y="0"/>
          <a:chExt cx="0" cy="0"/>
        </a:xfrm>
      </p:grpSpPr>
      <p:sp>
        <p:nvSpPr>
          <p:cNvPr id="61" name="Google Shape;61;p1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10"/>
          <p:cNvSpPr/>
          <p:nvPr>
            <p:ph idx="2" type="pic"/>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75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rtl="0" algn="l">
              <a:lnSpc>
                <a:spcPct val="90000"/>
              </a:lnSpc>
              <a:spcBef>
                <a:spcPts val="375"/>
              </a:spcBef>
              <a:spcAft>
                <a:spcPts val="0"/>
              </a:spcAft>
              <a:buClr>
                <a:schemeClr val="dk1"/>
              </a:buClr>
              <a:buSzPts val="2100"/>
              <a:buFont typeface="Arial"/>
              <a:buNone/>
              <a:defRPr b="0" i="0" sz="2100" u="none" cap="none" strike="noStrike">
                <a:solidFill>
                  <a:schemeClr val="dk1"/>
                </a:solidFill>
                <a:latin typeface="Arial"/>
                <a:ea typeface="Arial"/>
                <a:cs typeface="Arial"/>
                <a:sym typeface="Arial"/>
              </a:defRPr>
            </a:lvl2pPr>
            <a:lvl3pPr lvl="2" marR="0" rtl="0" algn="l">
              <a:lnSpc>
                <a:spcPct val="90000"/>
              </a:lnSpc>
              <a:spcBef>
                <a:spcPts val="375"/>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4pPr>
            <a:lvl5pPr lvl="4"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5pPr>
            <a:lvl6pPr lvl="5"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Libre Franklin"/>
                <a:ea typeface="Libre Franklin"/>
                <a:cs typeface="Libre Franklin"/>
                <a:sym typeface="Libre Franklin"/>
              </a:defRPr>
            </a:lvl6pPr>
            <a:lvl7pPr lvl="6"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Libre Franklin"/>
                <a:ea typeface="Libre Franklin"/>
                <a:cs typeface="Libre Franklin"/>
                <a:sym typeface="Libre Franklin"/>
              </a:defRPr>
            </a:lvl7pPr>
            <a:lvl8pPr lvl="7"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Libre Franklin"/>
                <a:ea typeface="Libre Franklin"/>
                <a:cs typeface="Libre Franklin"/>
                <a:sym typeface="Libre Franklin"/>
              </a:defRPr>
            </a:lvl8pPr>
            <a:lvl9pPr lvl="8"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Libre Franklin"/>
                <a:ea typeface="Libre Franklin"/>
                <a:cs typeface="Libre Franklin"/>
                <a:sym typeface="Libre Franklin"/>
              </a:defRPr>
            </a:lvl9pPr>
          </a:lstStyle>
          <a:p/>
        </p:txBody>
      </p:sp>
      <p:sp>
        <p:nvSpPr>
          <p:cNvPr id="63" name="Google Shape;63;p10"/>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64" name="Google Shape;64;p1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push dir="r"/>
  </p:transitio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20" Type="http://schemas.openxmlformats.org/officeDocument/2006/relationships/slideLayout" Target="../slideLayouts/slideLayout30.xml"/><Relationship Id="rId22" Type="http://schemas.openxmlformats.org/officeDocument/2006/relationships/slideLayout" Target="../slideLayouts/slideLayout32.xml"/><Relationship Id="rId21" Type="http://schemas.openxmlformats.org/officeDocument/2006/relationships/slideLayout" Target="../slideLayouts/slideLayout31.xml"/><Relationship Id="rId24" Type="http://schemas.openxmlformats.org/officeDocument/2006/relationships/slideLayout" Target="../slideLayouts/slideLayout34.xml"/><Relationship Id="rId23" Type="http://schemas.openxmlformats.org/officeDocument/2006/relationships/slideLayout" Target="../slideLayouts/slideLayout33.xml"/><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26" Type="http://schemas.openxmlformats.org/officeDocument/2006/relationships/slideLayout" Target="../slideLayouts/slideLayout36.xml"/><Relationship Id="rId25" Type="http://schemas.openxmlformats.org/officeDocument/2006/relationships/slideLayout" Target="../slideLayouts/slideLayout35.xml"/><Relationship Id="rId28" Type="http://schemas.openxmlformats.org/officeDocument/2006/relationships/slideLayout" Target="../slideLayouts/slideLayout38.xml"/><Relationship Id="rId27" Type="http://schemas.openxmlformats.org/officeDocument/2006/relationships/slideLayout" Target="../slideLayouts/slideLayout37.xml"/><Relationship Id="rId5" Type="http://schemas.openxmlformats.org/officeDocument/2006/relationships/slideLayout" Target="../slideLayouts/slideLayout15.xml"/><Relationship Id="rId6" Type="http://schemas.openxmlformats.org/officeDocument/2006/relationships/slideLayout" Target="../slideLayouts/slideLayout16.xml"/><Relationship Id="rId29" Type="http://schemas.openxmlformats.org/officeDocument/2006/relationships/theme" Target="../theme/theme4.xml"/><Relationship Id="rId7" Type="http://schemas.openxmlformats.org/officeDocument/2006/relationships/slideLayout" Target="../slideLayouts/slideLayout17.xml"/><Relationship Id="rId8" Type="http://schemas.openxmlformats.org/officeDocument/2006/relationships/slideLayout" Target="../slideLayouts/slideLayout18.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9" Type="http://schemas.openxmlformats.org/officeDocument/2006/relationships/slideLayout" Target="../slideLayouts/slideLayout29.xml"/><Relationship Id="rId18"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slideLayout" Target="../slideLayouts/slideLayout40.xml"/><Relationship Id="rId3" Type="http://schemas.openxmlformats.org/officeDocument/2006/relationships/slideLayout" Target="../slideLayouts/slideLayout41.xml"/><Relationship Id="rId4" Type="http://schemas.openxmlformats.org/officeDocument/2006/relationships/slideLayout" Target="../slideLayouts/slideLayout42.xml"/><Relationship Id="rId9" Type="http://schemas.openxmlformats.org/officeDocument/2006/relationships/slideLayout" Target="../slideLayouts/slideLayout47.xml"/><Relationship Id="rId5" Type="http://schemas.openxmlformats.org/officeDocument/2006/relationships/slideLayout" Target="../slideLayouts/slideLayout43.xml"/><Relationship Id="rId6" Type="http://schemas.openxmlformats.org/officeDocument/2006/relationships/slideLayout" Target="../slideLayouts/slideLayout44.xml"/><Relationship Id="rId7" Type="http://schemas.openxmlformats.org/officeDocument/2006/relationships/slideLayout" Target="../slideLayouts/slideLayout45.xml"/><Relationship Id="rId8" Type="http://schemas.openxmlformats.org/officeDocument/2006/relationships/slideLayout" Target="../slideLayouts/slideLayout46.xml"/><Relationship Id="rId11" Type="http://schemas.openxmlformats.org/officeDocument/2006/relationships/slideLayout" Target="../slideLayouts/slideLayout49.xml"/><Relationship Id="rId10" Type="http://schemas.openxmlformats.org/officeDocument/2006/relationships/slideLayout" Target="../slideLayouts/slideLayout48.xml"/><Relationship Id="rId13" Type="http://schemas.openxmlformats.org/officeDocument/2006/relationships/theme" Target="../theme/theme1.xml"/><Relationship Id="rId12"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Libre Franklin"/>
                <a:ea typeface="Libre Franklin"/>
                <a:cs typeface="Libre Franklin"/>
                <a:sym typeface="Libre Franklin"/>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Libre Franklin"/>
                <a:ea typeface="Libre Franklin"/>
                <a:cs typeface="Libre Franklin"/>
                <a:sym typeface="Libre Franklin"/>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Libre Franklin"/>
                <a:ea typeface="Libre Franklin"/>
                <a:cs typeface="Libre Franklin"/>
                <a:sym typeface="Libre Franklin"/>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Libre Franklin"/>
                <a:ea typeface="Libre Franklin"/>
                <a:cs typeface="Libre Franklin"/>
                <a:sym typeface="Libre Franklin"/>
              </a:defRPr>
            </a:lvl9pPr>
          </a:lstStyle>
          <a:p/>
        </p:txBody>
      </p:sp>
      <p:sp>
        <p:nvSpPr>
          <p:cNvPr id="12" name="Google Shape;12;p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2pPr>
            <a:lvl3pPr lvl="2"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3pPr>
            <a:lvl4pPr lvl="3"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4pPr>
            <a:lvl5pPr lvl="4"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5pPr>
            <a:lvl6pPr lvl="5"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6pPr>
            <a:lvl7pPr lvl="6"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7pPr>
            <a:lvl8pPr lvl="7"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8pPr>
            <a:lvl9pPr lvl="8"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9pPr>
          </a:lstStyle>
          <a:p/>
        </p:txBody>
      </p:sp>
      <p:sp>
        <p:nvSpPr>
          <p:cNvPr id="13" name="Google Shape;13;p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2pPr>
            <a:lvl3pPr lvl="2"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3pPr>
            <a:lvl4pPr lvl="3"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4pPr>
            <a:lvl5pPr lvl="4"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5pPr>
            <a:lvl6pPr lvl="5"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6pPr>
            <a:lvl7pPr lvl="6"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7pPr>
            <a:lvl8pPr lvl="7"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8pPr>
            <a:lvl9pPr lvl="8" marR="0" rtl="0" algn="l">
              <a:spcBef>
                <a:spcPts val="0"/>
              </a:spcBef>
              <a:spcAft>
                <a:spcPts val="0"/>
              </a:spcAft>
              <a:buSzPts val="1400"/>
              <a:buNone/>
              <a:defRPr b="0" i="0" sz="1350" u="none" cap="none" strike="noStrike">
                <a:solidFill>
                  <a:schemeClr val="dk1"/>
                </a:solidFill>
                <a:latin typeface="Libre Franklin"/>
                <a:ea typeface="Libre Franklin"/>
                <a:cs typeface="Libre Franklin"/>
                <a:sym typeface="Libre Franklin"/>
              </a:defRPr>
            </a:lvl9pPr>
          </a:lstStyle>
          <a:p/>
        </p:txBody>
      </p:sp>
      <p:sp>
        <p:nvSpPr>
          <p:cNvPr id="14" name="Google Shape;14;p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Arial"/>
                <a:ea typeface="Arial"/>
                <a:cs typeface="Arial"/>
                <a:sym typeface="Arial"/>
              </a:defRPr>
            </a:lvl1pPr>
            <a:lvl2pPr indent="0" lvl="1" marL="0" marR="0" rtl="0" algn="r">
              <a:spcBef>
                <a:spcPts val="0"/>
              </a:spcBef>
              <a:buNone/>
              <a:defRPr b="0" i="0" sz="900" u="none" cap="none" strike="noStrike">
                <a:solidFill>
                  <a:srgbClr val="888888"/>
                </a:solidFill>
                <a:latin typeface="Arial"/>
                <a:ea typeface="Arial"/>
                <a:cs typeface="Arial"/>
                <a:sym typeface="Arial"/>
              </a:defRPr>
            </a:lvl2pPr>
            <a:lvl3pPr indent="0" lvl="2" marL="0" marR="0" rtl="0" algn="r">
              <a:spcBef>
                <a:spcPts val="0"/>
              </a:spcBef>
              <a:buNone/>
              <a:defRPr b="0" i="0" sz="900" u="none" cap="none" strike="noStrike">
                <a:solidFill>
                  <a:srgbClr val="888888"/>
                </a:solidFill>
                <a:latin typeface="Arial"/>
                <a:ea typeface="Arial"/>
                <a:cs typeface="Arial"/>
                <a:sym typeface="Arial"/>
              </a:defRPr>
            </a:lvl3pPr>
            <a:lvl4pPr indent="0" lvl="3" marL="0" marR="0" rtl="0" algn="r">
              <a:spcBef>
                <a:spcPts val="0"/>
              </a:spcBef>
              <a:buNone/>
              <a:defRPr b="0" i="0" sz="900" u="none" cap="none" strike="noStrike">
                <a:solidFill>
                  <a:srgbClr val="888888"/>
                </a:solidFill>
                <a:latin typeface="Arial"/>
                <a:ea typeface="Arial"/>
                <a:cs typeface="Arial"/>
                <a:sym typeface="Arial"/>
              </a:defRPr>
            </a:lvl4pPr>
            <a:lvl5pPr indent="0" lvl="4" marL="0" marR="0" rtl="0" algn="r">
              <a:spcBef>
                <a:spcPts val="0"/>
              </a:spcBef>
              <a:buNone/>
              <a:defRPr b="0" i="0" sz="900" u="none" cap="none" strike="noStrike">
                <a:solidFill>
                  <a:srgbClr val="888888"/>
                </a:solidFill>
                <a:latin typeface="Arial"/>
                <a:ea typeface="Arial"/>
                <a:cs typeface="Arial"/>
                <a:sym typeface="Arial"/>
              </a:defRPr>
            </a:lvl5pPr>
            <a:lvl6pPr indent="0" lvl="5" marL="0" marR="0" rtl="0" algn="r">
              <a:spcBef>
                <a:spcPts val="0"/>
              </a:spcBef>
              <a:buNone/>
              <a:defRPr b="0" i="0" sz="900" u="none" cap="none" strike="noStrike">
                <a:solidFill>
                  <a:srgbClr val="888888"/>
                </a:solidFill>
                <a:latin typeface="Arial"/>
                <a:ea typeface="Arial"/>
                <a:cs typeface="Arial"/>
                <a:sym typeface="Arial"/>
              </a:defRPr>
            </a:lvl6pPr>
            <a:lvl7pPr indent="0" lvl="6" marL="0" marR="0" rtl="0" algn="r">
              <a:spcBef>
                <a:spcPts val="0"/>
              </a:spcBef>
              <a:buNone/>
              <a:defRPr b="0" i="0" sz="900" u="none" cap="none" strike="noStrike">
                <a:solidFill>
                  <a:srgbClr val="888888"/>
                </a:solidFill>
                <a:latin typeface="Arial"/>
                <a:ea typeface="Arial"/>
                <a:cs typeface="Arial"/>
                <a:sym typeface="Arial"/>
              </a:defRPr>
            </a:lvl7pPr>
            <a:lvl8pPr indent="0" lvl="7" marL="0" marR="0" rtl="0" algn="r">
              <a:spcBef>
                <a:spcPts val="0"/>
              </a:spcBef>
              <a:buNone/>
              <a:defRPr b="0" i="0" sz="900" u="none" cap="none" strike="noStrike">
                <a:solidFill>
                  <a:srgbClr val="888888"/>
                </a:solidFill>
                <a:latin typeface="Arial"/>
                <a:ea typeface="Arial"/>
                <a:cs typeface="Arial"/>
                <a:sym typeface="Arial"/>
              </a:defRPr>
            </a:lvl8pPr>
            <a:lvl9pPr indent="0" lvl="8" marL="0" marR="0" rtl="0" algn="r">
              <a:spcBef>
                <a:spcPts val="0"/>
              </a:spcBef>
              <a:buNone/>
              <a:defRPr b="0" i="0" sz="9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spd="slow">
    <p:push dir="r"/>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9" name="Shape 79"/>
        <p:cNvGrpSpPr/>
        <p:nvPr/>
      </p:nvGrpSpPr>
      <p:grpSpPr>
        <a:xfrm>
          <a:off x="0" y="0"/>
          <a:ext cx="0" cy="0"/>
          <a:chOff x="0" y="0"/>
          <a:chExt cx="0" cy="0"/>
        </a:xfrm>
      </p:grpSpPr>
      <p:pic>
        <p:nvPicPr>
          <p:cNvPr id="80" name="Google Shape;80;p13"/>
          <p:cNvPicPr preferRelativeResize="0"/>
          <p:nvPr/>
        </p:nvPicPr>
        <p:blipFill rotWithShape="1">
          <a:blip r:embed="rId1">
            <a:alphaModFix/>
          </a:blip>
          <a:srcRect b="0" l="0" r="0" t="0"/>
          <a:stretch/>
        </p:blipFill>
        <p:spPr>
          <a:xfrm>
            <a:off x="12699" y="-19050"/>
            <a:ext cx="9131301" cy="5251744"/>
          </a:xfrm>
          <a:prstGeom prst="rect">
            <a:avLst/>
          </a:prstGeom>
          <a:noFill/>
          <a:ln>
            <a:noFill/>
          </a:ln>
        </p:spPr>
      </p:pic>
      <p:sp>
        <p:nvSpPr>
          <p:cNvPr id="81" name="Google Shape;81;p13"/>
          <p:cNvSpPr/>
          <p:nvPr/>
        </p:nvSpPr>
        <p:spPr>
          <a:xfrm>
            <a:off x="0" y="240394"/>
            <a:ext cx="574860" cy="582083"/>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93"/>
              <a:buFont typeface="Libre Franklin"/>
              <a:buNone/>
            </a:pPr>
            <a:r>
              <a:t/>
            </a:r>
            <a:endParaRPr b="0" i="0" sz="1693" u="none" cap="none" strike="noStrike">
              <a:solidFill>
                <a:srgbClr val="FFFFFF"/>
              </a:solidFill>
              <a:latin typeface="Arial"/>
              <a:ea typeface="Arial"/>
              <a:cs typeface="Arial"/>
              <a:sym typeface="Arial"/>
            </a:endParaRPr>
          </a:p>
        </p:txBody>
      </p:sp>
      <p:sp>
        <p:nvSpPr>
          <p:cNvPr id="82" name="Google Shape;82;p13"/>
          <p:cNvSpPr txBox="1"/>
          <p:nvPr/>
        </p:nvSpPr>
        <p:spPr>
          <a:xfrm>
            <a:off x="667435" y="532191"/>
            <a:ext cx="1490156" cy="27667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99CC"/>
              </a:buClr>
              <a:buSzPts val="1200"/>
              <a:buFont typeface="Arial"/>
              <a:buNone/>
            </a:pPr>
            <a:r>
              <a:rPr b="0" i="0" lang="tr-TR" sz="1200" u="none" cap="none" strike="noStrike">
                <a:solidFill>
                  <a:srgbClr val="0099CC"/>
                </a:solidFill>
                <a:latin typeface="Arial"/>
                <a:ea typeface="Arial"/>
                <a:cs typeface="Arial"/>
                <a:sym typeface="Arial"/>
              </a:rPr>
              <a:t>Add your title</a:t>
            </a:r>
            <a:endParaRPr b="0" i="0" sz="1200" u="none" cap="none" strike="noStrike">
              <a:solidFill>
                <a:srgbClr val="0099CC"/>
              </a:solidFill>
              <a:latin typeface="Arial"/>
              <a:ea typeface="Arial"/>
              <a:cs typeface="Arial"/>
              <a:sym typeface="Arial"/>
            </a:endParaRPr>
          </a:p>
        </p:txBody>
      </p:sp>
      <p:cxnSp>
        <p:nvCxnSpPr>
          <p:cNvPr id="83" name="Google Shape;83;p13"/>
          <p:cNvCxnSpPr/>
          <p:nvPr/>
        </p:nvCxnSpPr>
        <p:spPr>
          <a:xfrm>
            <a:off x="2200891" y="719667"/>
            <a:ext cx="6943109" cy="0"/>
          </a:xfrm>
          <a:prstGeom prst="straightConnector1">
            <a:avLst/>
          </a:prstGeom>
          <a:noFill/>
          <a:ln cap="flat" cmpd="sng" w="9525">
            <a:solidFill>
              <a:schemeClr val="dk2"/>
            </a:solidFill>
            <a:prstDash val="solid"/>
            <a:round/>
            <a:headEnd len="med" w="med" type="none"/>
            <a:tailEnd len="med" w="med" type="none"/>
          </a:ln>
        </p:spPr>
      </p:cxnSp>
      <p:sp>
        <p:nvSpPr>
          <p:cNvPr id="84" name="Google Shape;84;p13"/>
          <p:cNvSpPr txBox="1"/>
          <p:nvPr/>
        </p:nvSpPr>
        <p:spPr>
          <a:xfrm>
            <a:off x="8213773" y="356810"/>
            <a:ext cx="838178" cy="367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99CC"/>
              </a:buClr>
              <a:buSzPts val="1787"/>
              <a:buFont typeface="Arial"/>
              <a:buNone/>
            </a:pPr>
            <a:r>
              <a:rPr b="0" i="0" lang="tr-TR" sz="1787" u="none" cap="none" strike="noStrike">
                <a:solidFill>
                  <a:srgbClr val="0099CC"/>
                </a:solidFill>
                <a:latin typeface="Arial"/>
                <a:ea typeface="Arial"/>
                <a:cs typeface="Arial"/>
                <a:sym typeface="Arial"/>
              </a:rPr>
              <a:t>LOGO</a:t>
            </a:r>
            <a:endParaRPr/>
          </a:p>
        </p:txBody>
      </p:sp>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 id="2147483673" r:id="rId16"/>
    <p:sldLayoutId id="2147483674" r:id="rId17"/>
    <p:sldLayoutId id="2147483675" r:id="rId18"/>
    <p:sldLayoutId id="2147483676" r:id="rId19"/>
    <p:sldLayoutId id="2147483677" r:id="rId20"/>
    <p:sldLayoutId id="2147483678" r:id="rId21"/>
    <p:sldLayoutId id="2147483679" r:id="rId22"/>
    <p:sldLayoutId id="2147483680" r:id="rId23"/>
    <p:sldLayoutId id="2147483681" r:id="rId24"/>
    <p:sldLayoutId id="2147483682" r:id="rId25"/>
    <p:sldLayoutId id="2147483683" r:id="rId26"/>
    <p:sldLayoutId id="2147483684" r:id="rId27"/>
    <p:sldLayoutId id="2147483685" r:id="rId28"/>
  </p:sldLayoutIdLst>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500"/>
                                        <p:tgtEl>
                                          <p:spTgt spid="81"/>
                                        </p:tgtEl>
                                      </p:cBhvr>
                                    </p:animEffect>
                                  </p:childTnLst>
                                </p:cTn>
                              </p:par>
                              <p:par>
                                <p:cTn fill="hold" nodeType="with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500"/>
                                        <p:tgtEl>
                                          <p:spTgt spid="83"/>
                                        </p:tgtEl>
                                      </p:cBhvr>
                                    </p:animEffect>
                                  </p:childTnLst>
                                </p:cTn>
                              </p:par>
                              <p:par>
                                <p:cTn fill="hold" nodeType="with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5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0" name="Shape 120"/>
        <p:cNvGrpSpPr/>
        <p:nvPr/>
      </p:nvGrpSpPr>
      <p:grpSpPr>
        <a:xfrm>
          <a:off x="0" y="0"/>
          <a:ext cx="0" cy="0"/>
          <a:chOff x="0" y="0"/>
          <a:chExt cx="0" cy="0"/>
        </a:xfrm>
      </p:grpSpPr>
      <p:sp>
        <p:nvSpPr>
          <p:cNvPr id="121" name="Google Shape;121;p4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2" name="Google Shape;122;p41"/>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3" name="Google Shape;123;p4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9pPr>
          </a:lstStyle>
          <a:p/>
        </p:txBody>
      </p:sp>
      <p:sp>
        <p:nvSpPr>
          <p:cNvPr id="124" name="Google Shape;124;p4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350" u="none" cap="none" strike="noStrike">
                <a:solidFill>
                  <a:schemeClr val="dk1"/>
                </a:solidFill>
                <a:latin typeface="Calibri"/>
                <a:ea typeface="Calibri"/>
                <a:cs typeface="Calibri"/>
                <a:sym typeface="Calibri"/>
              </a:defRPr>
            </a:lvl9pPr>
          </a:lstStyle>
          <a:p/>
        </p:txBody>
      </p:sp>
      <p:sp>
        <p:nvSpPr>
          <p:cNvPr id="125" name="Google Shape;125;p4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jp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jp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3.jp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7.xml"/><Relationship Id="rId3" Type="http://schemas.openxmlformats.org/officeDocument/2006/relationships/image" Target="../media/image3.jp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28.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5" Type="http://schemas.openxmlformats.org/officeDocument/2006/relationships/hyperlink" Target="https://googleslides.org/free-templates/animal-wildlife-presentation-template" TargetMode="External"/><Relationship Id="rId6" Type="http://schemas.openxmlformats.org/officeDocument/2006/relationships/hyperlink" Target="https://googleslides.org/free-templates/biology-presentation-slid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19" Type="http://schemas.openxmlformats.org/officeDocument/2006/relationships/hyperlink" Target="https://googleslides.org/free-templates/transportation-google-slides" TargetMode="External"/><Relationship Id="rId18" Type="http://schemas.openxmlformats.org/officeDocument/2006/relationships/hyperlink" Target="https://googleslides.org/free-templates/technology-powerpoint-template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pic>
        <p:nvPicPr>
          <p:cNvPr id="204" name="Google Shape;204;p54"/>
          <p:cNvPicPr preferRelativeResize="0"/>
          <p:nvPr/>
        </p:nvPicPr>
        <p:blipFill rotWithShape="1">
          <a:blip r:embed="rId3">
            <a:alphaModFix/>
          </a:blip>
          <a:srcRect b="0" l="0" r="0" t="0"/>
          <a:stretch/>
        </p:blipFill>
        <p:spPr>
          <a:xfrm>
            <a:off x="6349" y="0"/>
            <a:ext cx="9131301" cy="5232694"/>
          </a:xfrm>
          <a:prstGeom prst="rect">
            <a:avLst/>
          </a:prstGeom>
          <a:noFill/>
          <a:ln>
            <a:noFill/>
          </a:ln>
        </p:spPr>
      </p:pic>
      <p:pic>
        <p:nvPicPr>
          <p:cNvPr id="205" name="Google Shape;205;p54"/>
          <p:cNvPicPr preferRelativeResize="0"/>
          <p:nvPr/>
        </p:nvPicPr>
        <p:blipFill rotWithShape="1">
          <a:blip r:embed="rId4">
            <a:alphaModFix/>
          </a:blip>
          <a:srcRect b="0" l="0" r="0" t="0"/>
          <a:stretch/>
        </p:blipFill>
        <p:spPr>
          <a:xfrm>
            <a:off x="0" y="2501605"/>
            <a:ext cx="9144000" cy="2731089"/>
          </a:xfrm>
          <a:prstGeom prst="rect">
            <a:avLst/>
          </a:prstGeom>
          <a:noFill/>
          <a:ln>
            <a:noFill/>
          </a:ln>
        </p:spPr>
      </p:pic>
      <p:sp>
        <p:nvSpPr>
          <p:cNvPr id="206" name="Google Shape;206;p54"/>
          <p:cNvSpPr txBox="1"/>
          <p:nvPr/>
        </p:nvSpPr>
        <p:spPr>
          <a:xfrm>
            <a:off x="672475" y="1032725"/>
            <a:ext cx="8142000" cy="769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4400" u="none" cap="none" strike="noStrike">
                <a:solidFill>
                  <a:schemeClr val="dk1"/>
                </a:solidFill>
                <a:latin typeface="Libre Franklin"/>
                <a:ea typeface="Libre Franklin"/>
                <a:cs typeface="Libre Franklin"/>
                <a:sym typeface="Libre Franklin"/>
              </a:rPr>
              <a:t>Chemistry Lab Presentation</a:t>
            </a:r>
            <a:endParaRPr b="1" sz="4400">
              <a:solidFill>
                <a:schemeClr val="dk1"/>
              </a:solidFill>
              <a:latin typeface="Libre Franklin"/>
              <a:ea typeface="Libre Franklin"/>
              <a:cs typeface="Libre Franklin"/>
              <a:sym typeface="Libre Franklin"/>
            </a:endParaRPr>
          </a:p>
        </p:txBody>
      </p:sp>
      <p:sp>
        <p:nvSpPr>
          <p:cNvPr id="207" name="Google Shape;207;p54"/>
          <p:cNvSpPr/>
          <p:nvPr/>
        </p:nvSpPr>
        <p:spPr>
          <a:xfrm>
            <a:off x="2571749" y="1905000"/>
            <a:ext cx="3987800" cy="390923"/>
          </a:xfrm>
          <a:prstGeom prst="round2DiagRect">
            <a:avLst>
              <a:gd fmla="val 16667" name="adj1"/>
              <a:gd fmla="val 0" name="adj2"/>
            </a:avLst>
          </a:prstGeom>
          <a:solidFill>
            <a:srgbClr val="0475C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Libre Franklin"/>
                <a:ea typeface="Libre Franklin"/>
                <a:cs typeface="Libre Franklin"/>
                <a:sym typeface="Libre Franklin"/>
              </a:rPr>
              <a:t>Free GoogleSlides.org Templates</a:t>
            </a:r>
            <a:endParaRPr sz="1800">
              <a:solidFill>
                <a:schemeClr val="lt1"/>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1250"/>
                                        <p:tgtEl>
                                          <p:spTgt spid="205"/>
                                        </p:tgtEl>
                                      </p:cBhvr>
                                    </p:animEffect>
                                  </p:childTnLst>
                                </p:cTn>
                              </p:par>
                            </p:childTnLst>
                          </p:cTn>
                        </p:par>
                        <p:par>
                          <p:cTn fill="hold">
                            <p:stCondLst>
                              <p:cond delay="1250"/>
                            </p:stCondLst>
                            <p:childTnLst>
                              <p:par>
                                <p:cTn fill="hold" nodeType="afterEffect" presetClass="entr" presetID="2" presetSubtype="1">
                                  <p:stCondLst>
                                    <p:cond delay="0"/>
                                  </p:stCondLst>
                                  <p:childTnLst>
                                    <p:set>
                                      <p:cBhvr>
                                        <p:cTn dur="1" fill="hold">
                                          <p:stCondLst>
                                            <p:cond delay="0"/>
                                          </p:stCondLst>
                                        </p:cTn>
                                        <p:tgtEl>
                                          <p:spTgt spid="206"/>
                                        </p:tgtEl>
                                        <p:attrNameLst>
                                          <p:attrName>style.visibility</p:attrName>
                                        </p:attrNameLst>
                                      </p:cBhvr>
                                      <p:to>
                                        <p:strVal val="visible"/>
                                      </p:to>
                                    </p:set>
                                    <p:anim calcmode="lin" valueType="num">
                                      <p:cBhvr additive="base">
                                        <p:cTn dur="500"/>
                                        <p:tgtEl>
                                          <p:spTgt spid="206"/>
                                        </p:tgtEl>
                                        <p:attrNameLst>
                                          <p:attrName>ppt_y</p:attrName>
                                        </p:attrNameLst>
                                      </p:cBhvr>
                                      <p:tavLst>
                                        <p:tav fmla="" tm="0">
                                          <p:val>
                                            <p:strVal val="#ppt_y-1"/>
                                          </p:val>
                                        </p:tav>
                                        <p:tav fmla="" tm="100000">
                                          <p:val>
                                            <p:strVal val="#ppt_y"/>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1000"/>
                                        <p:tgtEl>
                                          <p:spTgt spid="2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pic>
        <p:nvPicPr>
          <p:cNvPr id="390" name="Google Shape;390;p63"/>
          <p:cNvPicPr preferRelativeResize="0"/>
          <p:nvPr/>
        </p:nvPicPr>
        <p:blipFill rotWithShape="1">
          <a:blip r:embed="rId3">
            <a:alphaModFix/>
          </a:blip>
          <a:srcRect b="0" l="0" r="0" t="0"/>
          <a:stretch/>
        </p:blipFill>
        <p:spPr>
          <a:xfrm>
            <a:off x="12699" y="0"/>
            <a:ext cx="9131301" cy="5232694"/>
          </a:xfrm>
          <a:prstGeom prst="rect">
            <a:avLst/>
          </a:prstGeom>
          <a:noFill/>
          <a:ln>
            <a:noFill/>
          </a:ln>
        </p:spPr>
      </p:pic>
      <p:sp>
        <p:nvSpPr>
          <p:cNvPr id="391" name="Google Shape;391;p63"/>
          <p:cNvSpPr/>
          <p:nvPr/>
        </p:nvSpPr>
        <p:spPr>
          <a:xfrm>
            <a:off x="2864303" y="1219200"/>
            <a:ext cx="5522686" cy="754743"/>
          </a:xfrm>
          <a:prstGeom prst="round2DiagRect">
            <a:avLst>
              <a:gd fmla="val 16667" name="adj1"/>
              <a:gd fmla="val 0" name="adj2"/>
            </a:avLst>
          </a:prstGeom>
          <a:solidFill>
            <a:srgbClr val="00B0F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400">
                <a:solidFill>
                  <a:schemeClr val="lt1"/>
                </a:solidFill>
                <a:latin typeface="Libre Franklin"/>
                <a:ea typeface="Libre Franklin"/>
                <a:cs typeface="Libre Franklin"/>
                <a:sym typeface="Libre Franklin"/>
              </a:rPr>
              <a:t>Medical： The Presentation Title</a:t>
            </a:r>
            <a:endParaRPr b="1" sz="2400">
              <a:solidFill>
                <a:schemeClr val="lt1"/>
              </a:solidFill>
              <a:latin typeface="Libre Franklin"/>
              <a:ea typeface="Libre Franklin"/>
              <a:cs typeface="Libre Franklin"/>
              <a:sym typeface="Libre Franklin"/>
            </a:endParaRPr>
          </a:p>
        </p:txBody>
      </p:sp>
      <p:grpSp>
        <p:nvGrpSpPr>
          <p:cNvPr id="392" name="Google Shape;392;p63"/>
          <p:cNvGrpSpPr/>
          <p:nvPr/>
        </p:nvGrpSpPr>
        <p:grpSpPr>
          <a:xfrm>
            <a:off x="975178" y="0"/>
            <a:ext cx="1132114" cy="1973943"/>
            <a:chOff x="975178" y="0"/>
            <a:chExt cx="1132114" cy="1973943"/>
          </a:xfrm>
        </p:grpSpPr>
        <p:sp>
          <p:nvSpPr>
            <p:cNvPr id="393" name="Google Shape;393;p63"/>
            <p:cNvSpPr/>
            <p:nvPr/>
          </p:nvSpPr>
          <p:spPr>
            <a:xfrm>
              <a:off x="975178" y="0"/>
              <a:ext cx="1132114" cy="1973943"/>
            </a:xfrm>
            <a:prstGeom prst="rect">
              <a:avLst/>
            </a:prstGeom>
            <a:solidFill>
              <a:srgbClr val="007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0">
                <a:solidFill>
                  <a:schemeClr val="lt1"/>
                </a:solidFill>
                <a:latin typeface="Libre Franklin"/>
                <a:ea typeface="Libre Franklin"/>
                <a:cs typeface="Libre Franklin"/>
                <a:sym typeface="Libre Franklin"/>
              </a:endParaRPr>
            </a:p>
          </p:txBody>
        </p:sp>
        <p:sp>
          <p:nvSpPr>
            <p:cNvPr id="394" name="Google Shape;394;p63"/>
            <p:cNvSpPr txBox="1"/>
            <p:nvPr/>
          </p:nvSpPr>
          <p:spPr>
            <a:xfrm rot="5400000">
              <a:off x="733894" y="569582"/>
              <a:ext cx="1596656" cy="80021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chemeClr val="lt1"/>
                  </a:solidFill>
                  <a:latin typeface="Libre Franklin"/>
                  <a:ea typeface="Libre Franklin"/>
                  <a:cs typeface="Libre Franklin"/>
                  <a:sym typeface="Libre Franklin"/>
                </a:rPr>
                <a:t>Page 3</a:t>
              </a:r>
              <a:endParaRPr b="1" sz="4000">
                <a:solidFill>
                  <a:schemeClr val="lt1"/>
                </a:solidFill>
                <a:latin typeface="Libre Franklin"/>
                <a:ea typeface="Libre Franklin"/>
                <a:cs typeface="Libre Franklin"/>
                <a:sym typeface="Libre Franklin"/>
              </a:endParaRPr>
            </a:p>
          </p:txBody>
        </p:sp>
      </p:grpSp>
      <p:pic>
        <p:nvPicPr>
          <p:cNvPr id="395" name="Google Shape;395;p63"/>
          <p:cNvPicPr preferRelativeResize="0"/>
          <p:nvPr/>
        </p:nvPicPr>
        <p:blipFill rotWithShape="1">
          <a:blip r:embed="rId4">
            <a:alphaModFix/>
          </a:blip>
          <a:srcRect b="0" l="0" r="0" t="0"/>
          <a:stretch/>
        </p:blipFill>
        <p:spPr>
          <a:xfrm>
            <a:off x="0" y="2501605"/>
            <a:ext cx="9144000" cy="2731089"/>
          </a:xfrm>
          <a:prstGeom prst="rect">
            <a:avLst/>
          </a:prstGeom>
          <a:noFill/>
          <a:ln>
            <a:noFill/>
          </a:ln>
        </p:spPr>
      </p:pic>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92"/>
                                        </p:tgtEl>
                                        <p:attrNameLst>
                                          <p:attrName>style.visibility</p:attrName>
                                        </p:attrNameLst>
                                      </p:cBhvr>
                                      <p:to>
                                        <p:strVal val="visible"/>
                                      </p:to>
                                    </p:set>
                                    <p:animEffect filter="fade" transition="in">
                                      <p:cBhvr>
                                        <p:cTn dur="750"/>
                                        <p:tgtEl>
                                          <p:spTgt spid="392"/>
                                        </p:tgtEl>
                                      </p:cBhvr>
                                    </p:animEffect>
                                  </p:childTnLst>
                                </p:cTn>
                              </p:par>
                            </p:childTnLst>
                          </p:cTn>
                        </p:par>
                        <p:par>
                          <p:cTn fill="hold">
                            <p:stCondLst>
                              <p:cond delay="750"/>
                            </p:stCondLst>
                            <p:childTnLst>
                              <p:par>
                                <p:cTn fill="hold" nodeType="afterEffect" presetClass="entr" presetID="2" presetSubtype="2">
                                  <p:stCondLst>
                                    <p:cond delay="0"/>
                                  </p:stCondLst>
                                  <p:childTnLst>
                                    <p:set>
                                      <p:cBhvr>
                                        <p:cTn dur="1" fill="hold">
                                          <p:stCondLst>
                                            <p:cond delay="0"/>
                                          </p:stCondLst>
                                        </p:cTn>
                                        <p:tgtEl>
                                          <p:spTgt spid="391"/>
                                        </p:tgtEl>
                                        <p:attrNameLst>
                                          <p:attrName>style.visibility</p:attrName>
                                        </p:attrNameLst>
                                      </p:cBhvr>
                                      <p:to>
                                        <p:strVal val="visible"/>
                                      </p:to>
                                    </p:set>
                                    <p:anim calcmode="lin" valueType="num">
                                      <p:cBhvr additive="base">
                                        <p:cTn dur="500"/>
                                        <p:tgtEl>
                                          <p:spTgt spid="391"/>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sp>
        <p:nvSpPr>
          <p:cNvPr id="401" name="Google Shape;401;p64"/>
          <p:cNvSpPr txBox="1"/>
          <p:nvPr/>
        </p:nvSpPr>
        <p:spPr>
          <a:xfrm>
            <a:off x="972036" y="1677359"/>
            <a:ext cx="2057549" cy="615553"/>
          </a:xfrm>
          <a:prstGeom prst="rect">
            <a:avLst/>
          </a:prstGeom>
          <a:noFill/>
          <a:ln>
            <a:noFill/>
          </a:ln>
        </p:spPr>
        <p:txBody>
          <a:bodyPr anchorCtr="0" anchor="t" bIns="0" lIns="0" spcFirstLastPara="1" rIns="0" wrap="square" tIns="0">
            <a:noAutofit/>
          </a:bodyPr>
          <a:lstStyle/>
          <a:p>
            <a:pPr indent="0" lvl="0" marL="0" marR="0" rtl="0" algn="just">
              <a:lnSpc>
                <a:spcPct val="129968"/>
              </a:lnSpc>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402" name="Google Shape;402;p64"/>
          <p:cNvSpPr txBox="1"/>
          <p:nvPr/>
        </p:nvSpPr>
        <p:spPr>
          <a:xfrm>
            <a:off x="6084554" y="1677359"/>
            <a:ext cx="2057549" cy="615553"/>
          </a:xfrm>
          <a:prstGeom prst="rect">
            <a:avLst/>
          </a:prstGeom>
          <a:noFill/>
          <a:ln>
            <a:noFill/>
          </a:ln>
        </p:spPr>
        <p:txBody>
          <a:bodyPr anchorCtr="0" anchor="t" bIns="0" lIns="0" spcFirstLastPara="1" rIns="0" wrap="square" tIns="0">
            <a:noAutofit/>
          </a:bodyPr>
          <a:lstStyle/>
          <a:p>
            <a:pPr indent="0" lvl="0" marL="0" marR="0" rtl="0" algn="just">
              <a:lnSpc>
                <a:spcPct val="129968"/>
              </a:lnSpc>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403" name="Google Shape;403;p64"/>
          <p:cNvSpPr txBox="1"/>
          <p:nvPr/>
        </p:nvSpPr>
        <p:spPr>
          <a:xfrm>
            <a:off x="972036" y="3401938"/>
            <a:ext cx="2057549" cy="615553"/>
          </a:xfrm>
          <a:prstGeom prst="rect">
            <a:avLst/>
          </a:prstGeom>
          <a:noFill/>
          <a:ln>
            <a:noFill/>
          </a:ln>
        </p:spPr>
        <p:txBody>
          <a:bodyPr anchorCtr="0" anchor="t" bIns="0" lIns="0" spcFirstLastPara="1" rIns="0" wrap="square" tIns="0">
            <a:noAutofit/>
          </a:bodyPr>
          <a:lstStyle/>
          <a:p>
            <a:pPr indent="0" lvl="0" marL="0" marR="0" rtl="0" algn="just">
              <a:lnSpc>
                <a:spcPct val="129968"/>
              </a:lnSpc>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404" name="Google Shape;404;p64"/>
          <p:cNvSpPr txBox="1"/>
          <p:nvPr/>
        </p:nvSpPr>
        <p:spPr>
          <a:xfrm>
            <a:off x="6084554" y="3401938"/>
            <a:ext cx="2057549" cy="615553"/>
          </a:xfrm>
          <a:prstGeom prst="rect">
            <a:avLst/>
          </a:prstGeom>
          <a:noFill/>
          <a:ln>
            <a:noFill/>
          </a:ln>
        </p:spPr>
        <p:txBody>
          <a:bodyPr anchorCtr="0" anchor="t" bIns="0" lIns="0" spcFirstLastPara="1" rIns="0" wrap="square" tIns="0">
            <a:noAutofit/>
          </a:bodyPr>
          <a:lstStyle/>
          <a:p>
            <a:pPr indent="0" lvl="0" marL="0" marR="0" rtl="0" algn="just">
              <a:lnSpc>
                <a:spcPct val="129968"/>
              </a:lnSpc>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405" name="Google Shape;405;p64"/>
          <p:cNvSpPr txBox="1"/>
          <p:nvPr/>
        </p:nvSpPr>
        <p:spPr>
          <a:xfrm>
            <a:off x="972036" y="1419045"/>
            <a:ext cx="1388622" cy="2026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tr-TR" sz="1317">
                <a:solidFill>
                  <a:schemeClr val="dk2"/>
                </a:solidFill>
                <a:latin typeface="Libre Franklin"/>
                <a:ea typeface="Libre Franklin"/>
                <a:cs typeface="Libre Franklin"/>
                <a:sym typeface="Libre Franklin"/>
              </a:rPr>
              <a:t>Silver</a:t>
            </a:r>
            <a:endParaRPr sz="1317">
              <a:solidFill>
                <a:schemeClr val="dk2"/>
              </a:solidFill>
              <a:latin typeface="Libre Franklin"/>
              <a:ea typeface="Libre Franklin"/>
              <a:cs typeface="Libre Franklin"/>
              <a:sym typeface="Libre Franklin"/>
            </a:endParaRPr>
          </a:p>
        </p:txBody>
      </p:sp>
      <p:sp>
        <p:nvSpPr>
          <p:cNvPr id="406" name="Google Shape;406;p64"/>
          <p:cNvSpPr txBox="1"/>
          <p:nvPr/>
        </p:nvSpPr>
        <p:spPr>
          <a:xfrm>
            <a:off x="972036" y="3155569"/>
            <a:ext cx="1388622" cy="2026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tr-TR" sz="1317">
                <a:solidFill>
                  <a:schemeClr val="dk2"/>
                </a:solidFill>
                <a:latin typeface="Libre Franklin"/>
                <a:ea typeface="Libre Franklin"/>
                <a:cs typeface="Libre Franklin"/>
                <a:sym typeface="Libre Franklin"/>
              </a:rPr>
              <a:t>Bronze</a:t>
            </a:r>
            <a:endParaRPr sz="1317">
              <a:solidFill>
                <a:schemeClr val="dk2"/>
              </a:solidFill>
              <a:latin typeface="Libre Franklin"/>
              <a:ea typeface="Libre Franklin"/>
              <a:cs typeface="Libre Franklin"/>
              <a:sym typeface="Libre Franklin"/>
            </a:endParaRPr>
          </a:p>
        </p:txBody>
      </p:sp>
      <p:sp>
        <p:nvSpPr>
          <p:cNvPr id="407" name="Google Shape;407;p64"/>
          <p:cNvSpPr txBox="1"/>
          <p:nvPr/>
        </p:nvSpPr>
        <p:spPr>
          <a:xfrm>
            <a:off x="6084553" y="1419045"/>
            <a:ext cx="1388622" cy="2026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tr-TR" sz="1317">
                <a:solidFill>
                  <a:schemeClr val="dk2"/>
                </a:solidFill>
                <a:latin typeface="Libre Franklin"/>
                <a:ea typeface="Libre Franklin"/>
                <a:cs typeface="Libre Franklin"/>
                <a:sym typeface="Libre Franklin"/>
              </a:rPr>
              <a:t>Gold</a:t>
            </a:r>
            <a:endParaRPr sz="1317">
              <a:solidFill>
                <a:schemeClr val="dk2"/>
              </a:solidFill>
              <a:latin typeface="Libre Franklin"/>
              <a:ea typeface="Libre Franklin"/>
              <a:cs typeface="Libre Franklin"/>
              <a:sym typeface="Libre Franklin"/>
            </a:endParaRPr>
          </a:p>
        </p:txBody>
      </p:sp>
      <p:sp>
        <p:nvSpPr>
          <p:cNvPr id="408" name="Google Shape;408;p64"/>
          <p:cNvSpPr txBox="1"/>
          <p:nvPr/>
        </p:nvSpPr>
        <p:spPr>
          <a:xfrm>
            <a:off x="6084553" y="3155569"/>
            <a:ext cx="1388622" cy="2026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tr-TR" sz="1317">
                <a:solidFill>
                  <a:schemeClr val="dk2"/>
                </a:solidFill>
                <a:latin typeface="Libre Franklin"/>
                <a:ea typeface="Libre Franklin"/>
                <a:cs typeface="Libre Franklin"/>
                <a:sym typeface="Libre Franklin"/>
              </a:rPr>
              <a:t>Ruby</a:t>
            </a:r>
            <a:endParaRPr sz="1317">
              <a:solidFill>
                <a:schemeClr val="dk2"/>
              </a:solidFill>
              <a:latin typeface="Libre Franklin"/>
              <a:ea typeface="Libre Franklin"/>
              <a:cs typeface="Libre Franklin"/>
              <a:sym typeface="Libre Franklin"/>
            </a:endParaRPr>
          </a:p>
        </p:txBody>
      </p:sp>
      <p:grpSp>
        <p:nvGrpSpPr>
          <p:cNvPr id="409" name="Google Shape;409;p64"/>
          <p:cNvGrpSpPr/>
          <p:nvPr/>
        </p:nvGrpSpPr>
        <p:grpSpPr>
          <a:xfrm>
            <a:off x="2846633" y="1049451"/>
            <a:ext cx="3450734" cy="3450735"/>
            <a:chOff x="1906" y="681"/>
            <a:chExt cx="2311" cy="2311"/>
          </a:xfrm>
        </p:grpSpPr>
        <p:sp>
          <p:nvSpPr>
            <p:cNvPr id="410" name="Google Shape;410;p64"/>
            <p:cNvSpPr/>
            <p:nvPr/>
          </p:nvSpPr>
          <p:spPr>
            <a:xfrm rot="2700000">
              <a:off x="2769" y="930"/>
              <a:ext cx="1200" cy="1200"/>
            </a:xfrm>
            <a:custGeom>
              <a:rect b="b" l="l" r="r" t="t"/>
              <a:pathLst>
                <a:path extrusionOk="0" h="2207694" w="2207694">
                  <a:moveTo>
                    <a:pt x="1240201" y="2198410"/>
                  </a:moveTo>
                  <a:cubicBezTo>
                    <a:pt x="1195601" y="2204855"/>
                    <a:pt x="1150057" y="2207694"/>
                    <a:pt x="1103851" y="2207694"/>
                  </a:cubicBezTo>
                  <a:lnTo>
                    <a:pt x="1240201" y="2198410"/>
                  </a:lnTo>
                  <a:close/>
                  <a:moveTo>
                    <a:pt x="1396176" y="2167304"/>
                  </a:moveTo>
                  <a:cubicBezTo>
                    <a:pt x="1355911" y="2179613"/>
                    <a:pt x="1314389" y="2188486"/>
                    <a:pt x="1271865" y="2193577"/>
                  </a:cubicBezTo>
                  <a:lnTo>
                    <a:pt x="1396176" y="2167304"/>
                  </a:lnTo>
                  <a:close/>
                  <a:moveTo>
                    <a:pt x="7872" y="976750"/>
                  </a:moveTo>
                  <a:lnTo>
                    <a:pt x="1" y="1103847"/>
                  </a:lnTo>
                  <a:cubicBezTo>
                    <a:pt x="1" y="1713485"/>
                    <a:pt x="494210" y="2207694"/>
                    <a:pt x="1103848" y="2207694"/>
                  </a:cubicBezTo>
                  <a:cubicBezTo>
                    <a:pt x="494209" y="2207694"/>
                    <a:pt x="0" y="1713485"/>
                    <a:pt x="0" y="1103847"/>
                  </a:cubicBezTo>
                  <a:cubicBezTo>
                    <a:pt x="0" y="1060839"/>
                    <a:pt x="2460" y="1018405"/>
                    <a:pt x="7872" y="976750"/>
                  </a:cubicBezTo>
                  <a:close/>
                  <a:moveTo>
                    <a:pt x="1103847" y="0"/>
                  </a:moveTo>
                  <a:cubicBezTo>
                    <a:pt x="1713485" y="0"/>
                    <a:pt x="2207694" y="494209"/>
                    <a:pt x="2207694" y="1103847"/>
                  </a:cubicBezTo>
                  <a:cubicBezTo>
                    <a:pt x="2207694" y="1612162"/>
                    <a:pt x="1864110" y="2040229"/>
                    <a:pt x="1396188" y="2167301"/>
                  </a:cubicBezTo>
                  <a:cubicBezTo>
                    <a:pt x="1418536" y="2082435"/>
                    <a:pt x="1429716" y="1993353"/>
                    <a:pt x="1429716" y="1901660"/>
                  </a:cubicBezTo>
                  <a:cubicBezTo>
                    <a:pt x="1429716" y="1292022"/>
                    <a:pt x="935507" y="797813"/>
                    <a:pt x="325869" y="797813"/>
                  </a:cubicBezTo>
                  <a:cubicBezTo>
                    <a:pt x="224547" y="797813"/>
                    <a:pt x="126413" y="811464"/>
                    <a:pt x="33529" y="838206"/>
                  </a:cubicBezTo>
                  <a:cubicBezTo>
                    <a:pt x="23934" y="874644"/>
                    <a:pt x="16397" y="911859"/>
                    <a:pt x="11973" y="949877"/>
                  </a:cubicBezTo>
                  <a:cubicBezTo>
                    <a:pt x="85667" y="413031"/>
                    <a:pt x="546523" y="0"/>
                    <a:pt x="1103847" y="0"/>
                  </a:cubicBezTo>
                  <a:close/>
                </a:path>
              </a:pathLst>
            </a:custGeom>
            <a:solidFill>
              <a:srgbClr val="B2B2B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11" name="Google Shape;411;p64"/>
            <p:cNvSpPr/>
            <p:nvPr/>
          </p:nvSpPr>
          <p:spPr>
            <a:xfrm rot="2700000">
              <a:off x="2163" y="938"/>
              <a:ext cx="1200" cy="1200"/>
            </a:xfrm>
            <a:custGeom>
              <a:rect b="b" l="l" r="r" t="t"/>
              <a:pathLst>
                <a:path extrusionOk="0" h="2207691" w="2207690">
                  <a:moveTo>
                    <a:pt x="967503" y="2198411"/>
                  </a:moveTo>
                  <a:lnTo>
                    <a:pt x="1103795" y="2207691"/>
                  </a:lnTo>
                  <a:cubicBezTo>
                    <a:pt x="1057608" y="2207692"/>
                    <a:pt x="1012085" y="2204853"/>
                    <a:pt x="967503" y="2198411"/>
                  </a:cubicBezTo>
                  <a:close/>
                  <a:moveTo>
                    <a:pt x="811529" y="2167307"/>
                  </a:moveTo>
                  <a:lnTo>
                    <a:pt x="935821" y="2193576"/>
                  </a:lnTo>
                  <a:cubicBezTo>
                    <a:pt x="893304" y="2188486"/>
                    <a:pt x="851788" y="2179614"/>
                    <a:pt x="811529" y="2167307"/>
                  </a:cubicBezTo>
                  <a:close/>
                  <a:moveTo>
                    <a:pt x="2199826" y="976772"/>
                  </a:moveTo>
                  <a:cubicBezTo>
                    <a:pt x="2205232" y="1018393"/>
                    <a:pt x="2207691" y="1060793"/>
                    <a:pt x="2207690" y="1103766"/>
                  </a:cubicBezTo>
                  <a:lnTo>
                    <a:pt x="2199826" y="976772"/>
                  </a:lnTo>
                  <a:close/>
                  <a:moveTo>
                    <a:pt x="2174170" y="838223"/>
                  </a:moveTo>
                  <a:cubicBezTo>
                    <a:pt x="2184491" y="874470"/>
                    <a:pt x="2191713" y="911752"/>
                    <a:pt x="2195714" y="949832"/>
                  </a:cubicBezTo>
                  <a:lnTo>
                    <a:pt x="2174170" y="838223"/>
                  </a:lnTo>
                  <a:close/>
                  <a:moveTo>
                    <a:pt x="1103847" y="0"/>
                  </a:moveTo>
                  <a:cubicBezTo>
                    <a:pt x="1621792" y="0"/>
                    <a:pt x="2056420" y="356726"/>
                    <a:pt x="2174166" y="838207"/>
                  </a:cubicBezTo>
                  <a:cubicBezTo>
                    <a:pt x="2081282" y="811466"/>
                    <a:pt x="1983150" y="797814"/>
                    <a:pt x="1881827" y="797814"/>
                  </a:cubicBezTo>
                  <a:cubicBezTo>
                    <a:pt x="1272189" y="797814"/>
                    <a:pt x="777980" y="1292023"/>
                    <a:pt x="777980" y="1901661"/>
                  </a:cubicBezTo>
                  <a:cubicBezTo>
                    <a:pt x="777980" y="1993354"/>
                    <a:pt x="789160" y="2082435"/>
                    <a:pt x="811508" y="2167301"/>
                  </a:cubicBezTo>
                  <a:cubicBezTo>
                    <a:pt x="343585" y="2040230"/>
                    <a:pt x="0" y="1612163"/>
                    <a:pt x="0" y="1103847"/>
                  </a:cubicBezTo>
                  <a:cubicBezTo>
                    <a:pt x="0" y="494209"/>
                    <a:pt x="494209" y="0"/>
                    <a:pt x="1103847" y="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12" name="Google Shape;412;p64"/>
            <p:cNvSpPr/>
            <p:nvPr/>
          </p:nvSpPr>
          <p:spPr>
            <a:xfrm rot="2700000">
              <a:off x="2761" y="1538"/>
              <a:ext cx="1201" cy="1200"/>
            </a:xfrm>
            <a:custGeom>
              <a:rect b="b" l="l" r="r" t="t"/>
              <a:pathLst>
                <a:path extrusionOk="0" h="2207694" w="2207694">
                  <a:moveTo>
                    <a:pt x="1269814" y="13804"/>
                  </a:moveTo>
                  <a:cubicBezTo>
                    <a:pt x="1800820" y="92567"/>
                    <a:pt x="2207694" y="550692"/>
                    <a:pt x="2207694" y="1103847"/>
                  </a:cubicBezTo>
                  <a:cubicBezTo>
                    <a:pt x="2207694" y="1713485"/>
                    <a:pt x="1713485" y="2207694"/>
                    <a:pt x="1103847" y="2207694"/>
                  </a:cubicBezTo>
                  <a:cubicBezTo>
                    <a:pt x="546709" y="2207694"/>
                    <a:pt x="85975" y="1794939"/>
                    <a:pt x="12055" y="1258354"/>
                  </a:cubicBezTo>
                  <a:lnTo>
                    <a:pt x="33789" y="1370498"/>
                  </a:lnTo>
                  <a:cubicBezTo>
                    <a:pt x="125494" y="1396610"/>
                    <a:pt x="222299" y="1409882"/>
                    <a:pt x="322205" y="1409882"/>
                  </a:cubicBezTo>
                  <a:cubicBezTo>
                    <a:pt x="931843" y="1409882"/>
                    <a:pt x="1426052" y="915673"/>
                    <a:pt x="1426052" y="306035"/>
                  </a:cubicBezTo>
                  <a:cubicBezTo>
                    <a:pt x="1426052" y="213979"/>
                    <a:pt x="1414784" y="124554"/>
                    <a:pt x="1392265" y="39385"/>
                  </a:cubicBezTo>
                  <a:cubicBezTo>
                    <a:pt x="1352416" y="28038"/>
                    <a:pt x="1311604" y="19116"/>
                    <a:pt x="1269814" y="13804"/>
                  </a:cubicBezTo>
                  <a:close/>
                  <a:moveTo>
                    <a:pt x="1103847" y="0"/>
                  </a:moveTo>
                  <a:cubicBezTo>
                    <a:pt x="1149577" y="0"/>
                    <a:pt x="1194657" y="2781"/>
                    <a:pt x="1238818" y="9073"/>
                  </a:cubicBezTo>
                  <a:lnTo>
                    <a:pt x="1103848" y="1"/>
                  </a:lnTo>
                  <a:cubicBezTo>
                    <a:pt x="494210" y="1"/>
                    <a:pt x="1" y="494210"/>
                    <a:pt x="1" y="1103848"/>
                  </a:cubicBezTo>
                  <a:cubicBezTo>
                    <a:pt x="1" y="1146981"/>
                    <a:pt x="2475" y="1189536"/>
                    <a:pt x="7924" y="1231287"/>
                  </a:cubicBezTo>
                  <a:cubicBezTo>
                    <a:pt x="2473" y="1189523"/>
                    <a:pt x="0" y="1146974"/>
                    <a:pt x="0" y="1103847"/>
                  </a:cubicBezTo>
                  <a:cubicBezTo>
                    <a:pt x="0" y="494209"/>
                    <a:pt x="494209" y="0"/>
                    <a:pt x="1103847"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13" name="Google Shape;413;p64"/>
            <p:cNvSpPr/>
            <p:nvPr/>
          </p:nvSpPr>
          <p:spPr>
            <a:xfrm rot="2700000">
              <a:off x="2155" y="1544"/>
              <a:ext cx="1200" cy="1200"/>
            </a:xfrm>
            <a:custGeom>
              <a:rect b="b" l="l" r="r" t="t"/>
              <a:pathLst>
                <a:path extrusionOk="0" h="2207692" w="2207690">
                  <a:moveTo>
                    <a:pt x="2195631" y="1258405"/>
                  </a:moveTo>
                  <a:cubicBezTo>
                    <a:pt x="2191595" y="1296645"/>
                    <a:pt x="2184315" y="1334081"/>
                    <a:pt x="2173913" y="1370472"/>
                  </a:cubicBezTo>
                  <a:lnTo>
                    <a:pt x="2195631" y="1258405"/>
                  </a:lnTo>
                  <a:close/>
                  <a:moveTo>
                    <a:pt x="2207690" y="1103924"/>
                  </a:moveTo>
                  <a:cubicBezTo>
                    <a:pt x="2207691" y="1147015"/>
                    <a:pt x="2205219" y="1189529"/>
                    <a:pt x="2199774" y="1231259"/>
                  </a:cubicBezTo>
                  <a:lnTo>
                    <a:pt x="2207690" y="1103924"/>
                  </a:lnTo>
                  <a:close/>
                  <a:moveTo>
                    <a:pt x="815432" y="39382"/>
                  </a:moveTo>
                  <a:cubicBezTo>
                    <a:pt x="792913" y="124550"/>
                    <a:pt x="781644" y="213975"/>
                    <a:pt x="781644" y="306031"/>
                  </a:cubicBezTo>
                  <a:cubicBezTo>
                    <a:pt x="781644" y="915669"/>
                    <a:pt x="1275853" y="1409878"/>
                    <a:pt x="1885491" y="1409878"/>
                  </a:cubicBezTo>
                  <a:cubicBezTo>
                    <a:pt x="1985397" y="1409878"/>
                    <a:pt x="2082202" y="1396606"/>
                    <a:pt x="2173907" y="1370494"/>
                  </a:cubicBezTo>
                  <a:cubicBezTo>
                    <a:pt x="2055810" y="1851467"/>
                    <a:pt x="1621429" y="2207692"/>
                    <a:pt x="1103847" y="2207692"/>
                  </a:cubicBezTo>
                  <a:cubicBezTo>
                    <a:pt x="494209" y="2207692"/>
                    <a:pt x="0" y="1713483"/>
                    <a:pt x="0" y="1103845"/>
                  </a:cubicBezTo>
                  <a:cubicBezTo>
                    <a:pt x="0" y="594112"/>
                    <a:pt x="345503" y="165076"/>
                    <a:pt x="815432" y="39382"/>
                  </a:cubicBezTo>
                  <a:close/>
                  <a:moveTo>
                    <a:pt x="937859" y="13805"/>
                  </a:moveTo>
                  <a:lnTo>
                    <a:pt x="815433" y="39382"/>
                  </a:lnTo>
                  <a:cubicBezTo>
                    <a:pt x="855095" y="27337"/>
                    <a:pt x="895991" y="18718"/>
                    <a:pt x="937859" y="13805"/>
                  </a:cubicBezTo>
                  <a:close/>
                  <a:moveTo>
                    <a:pt x="1103792" y="1"/>
                  </a:moveTo>
                  <a:lnTo>
                    <a:pt x="968896" y="9068"/>
                  </a:lnTo>
                  <a:cubicBezTo>
                    <a:pt x="1013034" y="2780"/>
                    <a:pt x="1058088" y="0"/>
                    <a:pt x="1103792" y="1"/>
                  </a:cubicBezTo>
                  <a:close/>
                </a:path>
              </a:pathLst>
            </a:custGeom>
            <a:solidFill>
              <a:srgbClr val="B2B2B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sp>
        <p:nvSpPr>
          <p:cNvPr id="414" name="Google Shape;414;p64"/>
          <p:cNvSpPr/>
          <p:nvPr/>
        </p:nvSpPr>
        <p:spPr>
          <a:xfrm>
            <a:off x="3819457" y="2028248"/>
            <a:ext cx="1494635" cy="1494634"/>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81">
              <a:solidFill>
                <a:srgbClr val="FFFFFF"/>
              </a:solidFill>
              <a:latin typeface="Libre Franklin"/>
              <a:ea typeface="Libre Franklin"/>
              <a:cs typeface="Libre Franklin"/>
              <a:sym typeface="Libre Franklin"/>
            </a:endParaRPr>
          </a:p>
        </p:txBody>
      </p:sp>
      <p:sp>
        <p:nvSpPr>
          <p:cNvPr id="415" name="Google Shape;415;p64"/>
          <p:cNvSpPr txBox="1"/>
          <p:nvPr/>
        </p:nvSpPr>
        <p:spPr>
          <a:xfrm>
            <a:off x="3819457" y="2713787"/>
            <a:ext cx="1490155" cy="322076"/>
          </a:xfrm>
          <a:prstGeom prst="rect">
            <a:avLst/>
          </a:prstGeom>
          <a:noFill/>
          <a:ln>
            <a:noFill/>
          </a:ln>
        </p:spPr>
        <p:txBody>
          <a:bodyPr anchorCtr="0" anchor="t" bIns="45700" lIns="91425" spcFirstLastPara="1" rIns="91425" wrap="square" tIns="45700">
            <a:noAutofit/>
          </a:bodyPr>
          <a:lstStyle/>
          <a:p>
            <a:pPr indent="0" lvl="0" marL="0" marR="0" rtl="0" algn="ctr">
              <a:lnSpc>
                <a:spcPct val="50000"/>
              </a:lnSpc>
              <a:spcBef>
                <a:spcPts val="0"/>
              </a:spcBef>
              <a:spcAft>
                <a:spcPts val="0"/>
              </a:spcAft>
              <a:buNone/>
            </a:pPr>
            <a:r>
              <a:rPr lang="tr-TR" sz="2634">
                <a:solidFill>
                  <a:srgbClr val="B2B2B2"/>
                </a:solidFill>
                <a:latin typeface="Libre Franklin Medium"/>
                <a:ea typeface="Libre Franklin Medium"/>
                <a:cs typeface="Libre Franklin Medium"/>
                <a:sym typeface="Libre Franklin Medium"/>
              </a:rPr>
              <a:t>BUY</a:t>
            </a:r>
            <a:endParaRPr sz="2634">
              <a:solidFill>
                <a:srgbClr val="B2B2B2"/>
              </a:solidFill>
              <a:latin typeface="Libre Franklin Medium"/>
              <a:ea typeface="Libre Franklin Medium"/>
              <a:cs typeface="Libre Franklin Medium"/>
              <a:sym typeface="Libre Franklin Medium"/>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14"/>
                                        </p:tgtEl>
                                        <p:attrNameLst>
                                          <p:attrName>style.visibility</p:attrName>
                                        </p:attrNameLst>
                                      </p:cBhvr>
                                      <p:to>
                                        <p:strVal val="visible"/>
                                      </p:to>
                                    </p:set>
                                    <p:animEffect filter="fade" transition="in">
                                      <p:cBhvr>
                                        <p:cTn dur="500"/>
                                        <p:tgtEl>
                                          <p:spTgt spid="414"/>
                                        </p:tgtEl>
                                      </p:cBhvr>
                                    </p:animEffect>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415"/>
                                        </p:tgtEl>
                                        <p:attrNameLst>
                                          <p:attrName>style.visibility</p:attrName>
                                        </p:attrNameLst>
                                      </p:cBhvr>
                                      <p:to>
                                        <p:strVal val="visible"/>
                                      </p:to>
                                    </p:set>
                                    <p:anim calcmode="lin" valueType="num">
                                      <p:cBhvr additive="base">
                                        <p:cTn dur="500"/>
                                        <p:tgtEl>
                                          <p:spTgt spid="415"/>
                                        </p:tgtEl>
                                        <p:attrNameLst>
                                          <p:attrName>ppt_w</p:attrName>
                                        </p:attrNameLst>
                                      </p:cBhvr>
                                      <p:tavLst>
                                        <p:tav fmla="" tm="0">
                                          <p:val>
                                            <p:strVal val="0"/>
                                          </p:val>
                                        </p:tav>
                                        <p:tav fmla="" tm="100000">
                                          <p:val>
                                            <p:strVal val="#ppt_w"/>
                                          </p:val>
                                        </p:tav>
                                      </p:tavLst>
                                    </p:anim>
                                    <p:anim calcmode="lin" valueType="num">
                                      <p:cBhvr additive="base">
                                        <p:cTn dur="500"/>
                                        <p:tgtEl>
                                          <p:spTgt spid="415"/>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09"/>
                                        </p:tgtEl>
                                        <p:attrNameLst>
                                          <p:attrName>style.visibility</p:attrName>
                                        </p:attrNameLst>
                                      </p:cBhvr>
                                      <p:to>
                                        <p:strVal val="visible"/>
                                      </p:to>
                                    </p:set>
                                    <p:animEffect filter="fade" transition="in">
                                      <p:cBhvr>
                                        <p:cTn dur="1000"/>
                                        <p:tgtEl>
                                          <p:spTgt spid="40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01"/>
                                        </p:tgtEl>
                                        <p:attrNameLst>
                                          <p:attrName>style.visibility</p:attrName>
                                        </p:attrNameLst>
                                      </p:cBhvr>
                                      <p:to>
                                        <p:strVal val="visible"/>
                                      </p:to>
                                    </p:set>
                                    <p:animEffect filter="fade" transition="in">
                                      <p:cBhvr>
                                        <p:cTn dur="500"/>
                                        <p:tgtEl>
                                          <p:spTgt spid="401"/>
                                        </p:tgtEl>
                                      </p:cBhvr>
                                    </p:animEffect>
                                  </p:childTnLst>
                                </p:cTn>
                              </p:par>
                              <p:par>
                                <p:cTn fill="hold" nodeType="with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500"/>
                                        <p:tgtEl>
                                          <p:spTgt spid="402"/>
                                        </p:tgtEl>
                                      </p:cBhvr>
                                    </p:animEffect>
                                  </p:childTnLst>
                                </p:cTn>
                              </p:par>
                              <p:par>
                                <p:cTn fill="hold" nodeType="withEffect" presetClass="entr" presetID="10" presetSubtype="0">
                                  <p:stCondLst>
                                    <p:cond delay="0"/>
                                  </p:stCondLst>
                                  <p:childTnLst>
                                    <p:set>
                                      <p:cBhvr>
                                        <p:cTn dur="1" fill="hold">
                                          <p:stCondLst>
                                            <p:cond delay="0"/>
                                          </p:stCondLst>
                                        </p:cTn>
                                        <p:tgtEl>
                                          <p:spTgt spid="403"/>
                                        </p:tgtEl>
                                        <p:attrNameLst>
                                          <p:attrName>style.visibility</p:attrName>
                                        </p:attrNameLst>
                                      </p:cBhvr>
                                      <p:to>
                                        <p:strVal val="visible"/>
                                      </p:to>
                                    </p:set>
                                    <p:animEffect filter="fade" transition="in">
                                      <p:cBhvr>
                                        <p:cTn dur="500"/>
                                        <p:tgtEl>
                                          <p:spTgt spid="403"/>
                                        </p:tgtEl>
                                      </p:cBhvr>
                                    </p:animEffect>
                                  </p:childTnLst>
                                </p:cTn>
                              </p:par>
                              <p:par>
                                <p:cTn fill="hold" nodeType="with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500"/>
                                        <p:tgtEl>
                                          <p:spTgt spid="404"/>
                                        </p:tgtEl>
                                      </p:cBhvr>
                                    </p:animEffect>
                                  </p:childTnLst>
                                </p:cTn>
                              </p:par>
                              <p:par>
                                <p:cTn fill="hold" nodeType="withEffect" presetClass="entr" presetID="10" presetSubtype="0">
                                  <p:stCondLst>
                                    <p:cond delay="0"/>
                                  </p:stCondLst>
                                  <p:childTnLst>
                                    <p:set>
                                      <p:cBhvr>
                                        <p:cTn dur="1" fill="hold">
                                          <p:stCondLst>
                                            <p:cond delay="0"/>
                                          </p:stCondLst>
                                        </p:cTn>
                                        <p:tgtEl>
                                          <p:spTgt spid="405"/>
                                        </p:tgtEl>
                                        <p:attrNameLst>
                                          <p:attrName>style.visibility</p:attrName>
                                        </p:attrNameLst>
                                      </p:cBhvr>
                                      <p:to>
                                        <p:strVal val="visible"/>
                                      </p:to>
                                    </p:set>
                                    <p:animEffect filter="fade" transition="in">
                                      <p:cBhvr>
                                        <p:cTn dur="500"/>
                                        <p:tgtEl>
                                          <p:spTgt spid="405"/>
                                        </p:tgtEl>
                                      </p:cBhvr>
                                    </p:animEffect>
                                  </p:childTnLst>
                                </p:cTn>
                              </p:par>
                              <p:par>
                                <p:cTn fill="hold" nodeType="withEffect" presetClass="entr" presetID="10" presetSubtype="0">
                                  <p:stCondLst>
                                    <p:cond delay="0"/>
                                  </p:stCondLst>
                                  <p:childTnLst>
                                    <p:set>
                                      <p:cBhvr>
                                        <p:cTn dur="1" fill="hold">
                                          <p:stCondLst>
                                            <p:cond delay="0"/>
                                          </p:stCondLst>
                                        </p:cTn>
                                        <p:tgtEl>
                                          <p:spTgt spid="406"/>
                                        </p:tgtEl>
                                        <p:attrNameLst>
                                          <p:attrName>style.visibility</p:attrName>
                                        </p:attrNameLst>
                                      </p:cBhvr>
                                      <p:to>
                                        <p:strVal val="visible"/>
                                      </p:to>
                                    </p:set>
                                    <p:animEffect filter="fade" transition="in">
                                      <p:cBhvr>
                                        <p:cTn dur="500"/>
                                        <p:tgtEl>
                                          <p:spTgt spid="406"/>
                                        </p:tgtEl>
                                      </p:cBhvr>
                                    </p:animEffect>
                                  </p:childTnLst>
                                </p:cTn>
                              </p:par>
                              <p:par>
                                <p:cTn fill="hold" nodeType="withEffect" presetClass="entr" presetID="10" presetSubtype="0">
                                  <p:stCondLst>
                                    <p:cond delay="0"/>
                                  </p:stCondLst>
                                  <p:childTnLst>
                                    <p:set>
                                      <p:cBhvr>
                                        <p:cTn dur="1" fill="hold">
                                          <p:stCondLst>
                                            <p:cond delay="0"/>
                                          </p:stCondLst>
                                        </p:cTn>
                                        <p:tgtEl>
                                          <p:spTgt spid="407"/>
                                        </p:tgtEl>
                                        <p:attrNameLst>
                                          <p:attrName>style.visibility</p:attrName>
                                        </p:attrNameLst>
                                      </p:cBhvr>
                                      <p:to>
                                        <p:strVal val="visible"/>
                                      </p:to>
                                    </p:set>
                                    <p:animEffect filter="fade" transition="in">
                                      <p:cBhvr>
                                        <p:cTn dur="500"/>
                                        <p:tgtEl>
                                          <p:spTgt spid="407"/>
                                        </p:tgtEl>
                                      </p:cBhvr>
                                    </p:animEffect>
                                  </p:childTnLst>
                                </p:cTn>
                              </p:par>
                              <p:par>
                                <p:cTn fill="hold" nodeType="withEffect" presetClass="entr" presetID="10" presetSubtype="0">
                                  <p:stCondLst>
                                    <p:cond delay="0"/>
                                  </p:stCondLst>
                                  <p:childTnLst>
                                    <p:set>
                                      <p:cBhvr>
                                        <p:cTn dur="1" fill="hold">
                                          <p:stCondLst>
                                            <p:cond delay="0"/>
                                          </p:stCondLst>
                                        </p:cTn>
                                        <p:tgtEl>
                                          <p:spTgt spid="408"/>
                                        </p:tgtEl>
                                        <p:attrNameLst>
                                          <p:attrName>style.visibility</p:attrName>
                                        </p:attrNameLst>
                                      </p:cBhvr>
                                      <p:to>
                                        <p:strVal val="visible"/>
                                      </p:to>
                                    </p:set>
                                    <p:animEffect filter="fade" transition="in">
                                      <p:cBhvr>
                                        <p:cTn dur="500"/>
                                        <p:tgtEl>
                                          <p:spTgt spid="4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9" name="Shape 419"/>
        <p:cNvGrpSpPr/>
        <p:nvPr/>
      </p:nvGrpSpPr>
      <p:grpSpPr>
        <a:xfrm>
          <a:off x="0" y="0"/>
          <a:ext cx="0" cy="0"/>
          <a:chOff x="0" y="0"/>
          <a:chExt cx="0" cy="0"/>
        </a:xfrm>
      </p:grpSpPr>
      <p:sp>
        <p:nvSpPr>
          <p:cNvPr id="420" name="Google Shape;420;p65"/>
          <p:cNvSpPr/>
          <p:nvPr/>
        </p:nvSpPr>
        <p:spPr>
          <a:xfrm>
            <a:off x="639065" y="3009241"/>
            <a:ext cx="468847" cy="949638"/>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21" name="Google Shape;421;p65"/>
          <p:cNvSpPr/>
          <p:nvPr/>
        </p:nvSpPr>
        <p:spPr>
          <a:xfrm>
            <a:off x="1312472" y="2783777"/>
            <a:ext cx="467353" cy="1175102"/>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22" name="Google Shape;422;p65"/>
          <p:cNvSpPr/>
          <p:nvPr/>
        </p:nvSpPr>
        <p:spPr>
          <a:xfrm>
            <a:off x="1984386" y="2849475"/>
            <a:ext cx="468847" cy="1109404"/>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23" name="Google Shape;423;p65"/>
          <p:cNvSpPr/>
          <p:nvPr/>
        </p:nvSpPr>
        <p:spPr>
          <a:xfrm>
            <a:off x="2656300" y="3197377"/>
            <a:ext cx="468847" cy="761502"/>
          </a:xfrm>
          <a:prstGeom prst="rect">
            <a:avLst/>
          </a:prstGeom>
          <a:solidFill>
            <a:schemeClr val="dk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24" name="Google Shape;424;p65"/>
          <p:cNvSpPr/>
          <p:nvPr/>
        </p:nvSpPr>
        <p:spPr>
          <a:xfrm>
            <a:off x="3329706" y="2624011"/>
            <a:ext cx="467354" cy="1334869"/>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25" name="Google Shape;425;p65"/>
          <p:cNvSpPr/>
          <p:nvPr/>
        </p:nvSpPr>
        <p:spPr>
          <a:xfrm>
            <a:off x="4001620" y="2558313"/>
            <a:ext cx="467354" cy="1400567"/>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26" name="Google Shape;426;p65"/>
          <p:cNvSpPr/>
          <p:nvPr/>
        </p:nvSpPr>
        <p:spPr>
          <a:xfrm>
            <a:off x="4675028" y="2849475"/>
            <a:ext cx="467353" cy="1109404"/>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27" name="Google Shape;427;p65"/>
          <p:cNvSpPr/>
          <p:nvPr/>
        </p:nvSpPr>
        <p:spPr>
          <a:xfrm>
            <a:off x="5346941" y="3009241"/>
            <a:ext cx="467353" cy="949638"/>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28" name="Google Shape;428;p65"/>
          <p:cNvSpPr/>
          <p:nvPr/>
        </p:nvSpPr>
        <p:spPr>
          <a:xfrm>
            <a:off x="6018855" y="2783777"/>
            <a:ext cx="468847" cy="1175102"/>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29" name="Google Shape;429;p65"/>
          <p:cNvSpPr/>
          <p:nvPr/>
        </p:nvSpPr>
        <p:spPr>
          <a:xfrm>
            <a:off x="6690769" y="2096932"/>
            <a:ext cx="468847" cy="1861947"/>
          </a:xfrm>
          <a:prstGeom prst="rect">
            <a:avLst/>
          </a:prstGeom>
          <a:solidFill>
            <a:schemeClr val="dk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30" name="Google Shape;430;p65"/>
          <p:cNvSpPr/>
          <p:nvPr/>
        </p:nvSpPr>
        <p:spPr>
          <a:xfrm>
            <a:off x="7364175" y="2341807"/>
            <a:ext cx="467354" cy="1617072"/>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31" name="Google Shape;431;p65"/>
          <p:cNvSpPr/>
          <p:nvPr/>
        </p:nvSpPr>
        <p:spPr>
          <a:xfrm>
            <a:off x="8036089" y="2558313"/>
            <a:ext cx="468847" cy="1400567"/>
          </a:xfrm>
          <a:prstGeom prst="rect">
            <a:avLst/>
          </a:prstGeom>
          <a:solidFill>
            <a:schemeClr val="lt2"/>
          </a:solidFill>
          <a:ln>
            <a:noFill/>
          </a:ln>
        </p:spPr>
        <p:txBody>
          <a:bodyPr anchorCtr="0" anchor="t" bIns="34125" lIns="0" spcFirstLastPara="1" rIns="0" wrap="square" tIns="53750">
            <a:noAutofit/>
          </a:bodyPr>
          <a:lstStyle/>
          <a:p>
            <a:pPr indent="0" lvl="0" marL="0" marR="0" rtl="0" algn="ctr">
              <a:spcBef>
                <a:spcPts val="0"/>
              </a:spcBef>
              <a:spcAft>
                <a:spcPts val="0"/>
              </a:spcAft>
              <a:buNone/>
            </a:pPr>
            <a:r>
              <a:rPr lang="tr-TR" sz="941">
                <a:solidFill>
                  <a:srgbClr val="FFFFFF"/>
                </a:solidFill>
                <a:latin typeface="Libre Franklin"/>
                <a:ea typeface="Libre Franklin"/>
                <a:cs typeface="Libre Franklin"/>
                <a:sym typeface="Libre Franklin"/>
              </a:rPr>
              <a:t>000T</a:t>
            </a:r>
            <a:endParaRPr sz="941">
              <a:solidFill>
                <a:srgbClr val="FFFFFF"/>
              </a:solidFill>
              <a:latin typeface="Libre Franklin"/>
              <a:ea typeface="Libre Franklin"/>
              <a:cs typeface="Libre Franklin"/>
              <a:sym typeface="Libre Franklin"/>
            </a:endParaRPr>
          </a:p>
        </p:txBody>
      </p:sp>
      <p:sp>
        <p:nvSpPr>
          <p:cNvPr id="432" name="Google Shape;432;p65"/>
          <p:cNvSpPr/>
          <p:nvPr/>
        </p:nvSpPr>
        <p:spPr>
          <a:xfrm>
            <a:off x="0" y="3958880"/>
            <a:ext cx="9144000" cy="70178"/>
          </a:xfrm>
          <a:prstGeom prst="rect">
            <a:avLst/>
          </a:prstGeom>
          <a:solidFill>
            <a:schemeClr val="dk2"/>
          </a:solidFill>
          <a:ln>
            <a:noFill/>
          </a:ln>
        </p:spPr>
        <p:txBody>
          <a:bodyPr anchorCtr="0" anchor="ctr" bIns="34125" lIns="68250" spcFirstLastPara="1" rIns="68250" wrap="square" tIns="34125">
            <a:noAutofit/>
          </a:bodyPr>
          <a:lstStyle/>
          <a:p>
            <a:pPr indent="0" lvl="0" marL="0" marR="0" rtl="0" algn="ctr">
              <a:spcBef>
                <a:spcPts val="0"/>
              </a:spcBef>
              <a:spcAft>
                <a:spcPts val="0"/>
              </a:spcAft>
              <a:buNone/>
            </a:pPr>
            <a:r>
              <a:t/>
            </a:r>
            <a:endParaRPr sz="941">
              <a:solidFill>
                <a:srgbClr val="FFFFFF"/>
              </a:solidFill>
              <a:latin typeface="Libre Franklin"/>
              <a:ea typeface="Libre Franklin"/>
              <a:cs typeface="Libre Franklin"/>
              <a:sym typeface="Libre Franklin"/>
            </a:endParaRPr>
          </a:p>
        </p:txBody>
      </p:sp>
      <p:sp>
        <p:nvSpPr>
          <p:cNvPr id="433" name="Google Shape;433;p65"/>
          <p:cNvSpPr txBox="1"/>
          <p:nvPr/>
        </p:nvSpPr>
        <p:spPr>
          <a:xfrm>
            <a:off x="883403" y="4241084"/>
            <a:ext cx="7621533" cy="648072"/>
          </a:xfrm>
          <a:prstGeom prst="rect">
            <a:avLst/>
          </a:prstGeom>
          <a:noFill/>
          <a:ln>
            <a:noFill/>
          </a:ln>
        </p:spPr>
        <p:txBody>
          <a:bodyPr anchorCtr="0" anchor="t" bIns="34125" lIns="0" spcFirstLastPara="1" rIns="0" wrap="square" tIns="34125">
            <a:noAutofit/>
          </a:bodyPr>
          <a:lstStyle/>
          <a:p>
            <a:pPr indent="0" lvl="0" marL="0" marR="0" rtl="0" algn="l">
              <a:spcBef>
                <a:spcPts val="0"/>
              </a:spcBef>
              <a:spcAft>
                <a:spcPts val="0"/>
              </a:spcAft>
              <a:buNone/>
            </a:pPr>
            <a:r>
              <a:rPr b="1" lang="tr-TR" sz="941">
                <a:solidFill>
                  <a:srgbClr val="808080"/>
                </a:solidFill>
                <a:latin typeface="Libre Franklin"/>
                <a:ea typeface="Libre Franklin"/>
                <a:cs typeface="Libre Franklin"/>
                <a:sym typeface="Libre Franklin"/>
              </a:rPr>
              <a:t>EDIT IN POWERPOINT®</a:t>
            </a:r>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"Download as PowerPoint template". You will get a .pptx file that you can edit in PowerPoint. </a:t>
            </a:r>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Remember to download and install the fonts used in this presentation (you’ll find the links to the font files needed in the Presentation design slide)</a:t>
            </a:r>
            <a:endParaRPr sz="941">
              <a:solidFill>
                <a:srgbClr val="808080"/>
              </a:solidFill>
              <a:latin typeface="Libre Franklin"/>
              <a:ea typeface="Libre Franklin"/>
              <a:cs typeface="Libre Franklin"/>
              <a:sym typeface="Libre Franklin"/>
            </a:endParaRPr>
          </a:p>
        </p:txBody>
      </p:sp>
      <p:grpSp>
        <p:nvGrpSpPr>
          <p:cNvPr id="434" name="Google Shape;434;p65"/>
          <p:cNvGrpSpPr/>
          <p:nvPr/>
        </p:nvGrpSpPr>
        <p:grpSpPr>
          <a:xfrm>
            <a:off x="655490" y="1160731"/>
            <a:ext cx="2147138" cy="715314"/>
            <a:chOff x="4006936" y="791417"/>
            <a:chExt cx="2148546" cy="723886"/>
          </a:xfrm>
        </p:grpSpPr>
        <p:sp>
          <p:nvSpPr>
            <p:cNvPr id="435" name="Google Shape;435;p65"/>
            <p:cNvSpPr txBox="1"/>
            <p:nvPr/>
          </p:nvSpPr>
          <p:spPr>
            <a:xfrm>
              <a:off x="4006936" y="791417"/>
              <a:ext cx="2148546" cy="230948"/>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b="1" lang="tr-TR" sz="1035">
                  <a:solidFill>
                    <a:srgbClr val="808080"/>
                  </a:solidFill>
                  <a:latin typeface="Libre Franklin"/>
                  <a:ea typeface="Libre Franklin"/>
                  <a:cs typeface="Libre Franklin"/>
                  <a:sym typeface="Libre Franklin"/>
                </a:rPr>
                <a:t>Compare 1</a:t>
              </a:r>
              <a:endParaRPr b="1" sz="1035">
                <a:solidFill>
                  <a:srgbClr val="808080"/>
                </a:solidFill>
                <a:latin typeface="Libre Franklin"/>
                <a:ea typeface="Libre Franklin"/>
                <a:cs typeface="Libre Franklin"/>
                <a:sym typeface="Libre Franklin"/>
              </a:endParaRPr>
            </a:p>
          </p:txBody>
        </p:sp>
        <p:sp>
          <p:nvSpPr>
            <p:cNvPr id="436" name="Google Shape;436;p65"/>
            <p:cNvSpPr txBox="1"/>
            <p:nvPr/>
          </p:nvSpPr>
          <p:spPr>
            <a:xfrm>
              <a:off x="4086124" y="1005984"/>
              <a:ext cx="2069358" cy="509319"/>
            </a:xfrm>
            <a:prstGeom prst="rect">
              <a:avLst/>
            </a:prstGeom>
            <a:noFill/>
            <a:ln>
              <a:noFill/>
            </a:ln>
          </p:spPr>
          <p:txBody>
            <a:bodyPr anchorCtr="0" anchor="t" bIns="34125" lIns="0" spcFirstLastPara="1" rIns="0" wrap="square" tIns="34125">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grpSp>
      <p:grpSp>
        <p:nvGrpSpPr>
          <p:cNvPr id="437" name="Google Shape;437;p65"/>
          <p:cNvGrpSpPr/>
          <p:nvPr/>
        </p:nvGrpSpPr>
        <p:grpSpPr>
          <a:xfrm>
            <a:off x="2993750" y="1160731"/>
            <a:ext cx="2148630" cy="715314"/>
            <a:chOff x="4006936" y="791417"/>
            <a:chExt cx="2148546" cy="723886"/>
          </a:xfrm>
        </p:grpSpPr>
        <p:sp>
          <p:nvSpPr>
            <p:cNvPr id="438" name="Google Shape;438;p65"/>
            <p:cNvSpPr txBox="1"/>
            <p:nvPr/>
          </p:nvSpPr>
          <p:spPr>
            <a:xfrm>
              <a:off x="4006936" y="791417"/>
              <a:ext cx="2148546" cy="225497"/>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b="1" lang="tr-TR" sz="1000">
                  <a:solidFill>
                    <a:srgbClr val="808080"/>
                  </a:solidFill>
                  <a:latin typeface="Libre Franklin"/>
                  <a:ea typeface="Libre Franklin"/>
                  <a:cs typeface="Libre Franklin"/>
                  <a:sym typeface="Libre Franklin"/>
                </a:rPr>
                <a:t>Compare 2</a:t>
              </a:r>
              <a:endParaRPr b="1" sz="1000">
                <a:solidFill>
                  <a:srgbClr val="808080"/>
                </a:solidFill>
                <a:latin typeface="Libre Franklin"/>
                <a:ea typeface="Libre Franklin"/>
                <a:cs typeface="Libre Franklin"/>
                <a:sym typeface="Libre Franklin"/>
              </a:endParaRPr>
            </a:p>
          </p:txBody>
        </p:sp>
        <p:sp>
          <p:nvSpPr>
            <p:cNvPr id="439" name="Google Shape;439;p65"/>
            <p:cNvSpPr txBox="1"/>
            <p:nvPr/>
          </p:nvSpPr>
          <p:spPr>
            <a:xfrm>
              <a:off x="4087562" y="1005984"/>
              <a:ext cx="2067920" cy="509319"/>
            </a:xfrm>
            <a:prstGeom prst="rect">
              <a:avLst/>
            </a:prstGeom>
            <a:noFill/>
            <a:ln>
              <a:noFill/>
            </a:ln>
          </p:spPr>
          <p:txBody>
            <a:bodyPr anchorCtr="0" anchor="t" bIns="34125" lIns="0" spcFirstLastPara="1" rIns="0" wrap="square" tIns="34125">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grpSp>
      <p:sp>
        <p:nvSpPr>
          <p:cNvPr id="440" name="Google Shape;440;p65"/>
          <p:cNvSpPr/>
          <p:nvPr/>
        </p:nvSpPr>
        <p:spPr>
          <a:xfrm>
            <a:off x="6690769" y="1334035"/>
            <a:ext cx="849156" cy="542010"/>
          </a:xfrm>
          <a:prstGeom prst="wedgeEllipseCallout">
            <a:avLst>
              <a:gd fmla="val -43750" name="adj1"/>
              <a:gd fmla="val 70000" name="adj2"/>
            </a:avLst>
          </a:prstGeom>
          <a:solidFill>
            <a:schemeClr val="accent1"/>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br>
              <a:rPr lang="tr-TR" sz="752">
                <a:solidFill>
                  <a:schemeClr val="dk1"/>
                </a:solidFill>
                <a:latin typeface="Libre Franklin"/>
                <a:ea typeface="Libre Franklin"/>
                <a:cs typeface="Libre Franklin"/>
                <a:sym typeface="Libre Franklin"/>
              </a:rPr>
            </a:br>
            <a:r>
              <a:rPr lang="tr-TR" sz="752">
                <a:solidFill>
                  <a:schemeClr val="dk1"/>
                </a:solidFill>
                <a:latin typeface="Libre Franklin"/>
                <a:ea typeface="Libre Franklin"/>
                <a:cs typeface="Libre Franklin"/>
                <a:sym typeface="Libre Franklin"/>
              </a:rPr>
              <a:t>Compare!</a:t>
            </a:r>
            <a:endParaRPr sz="752">
              <a:solidFill>
                <a:schemeClr val="dk1"/>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34"/>
                                        </p:tgtEl>
                                        <p:attrNameLst>
                                          <p:attrName>style.visibility</p:attrName>
                                        </p:attrNameLst>
                                      </p:cBhvr>
                                      <p:to>
                                        <p:strVal val="visible"/>
                                      </p:to>
                                    </p:set>
                                    <p:animEffect filter="fade" transition="in">
                                      <p:cBhvr>
                                        <p:cTn dur="500"/>
                                        <p:tgtEl>
                                          <p:spTgt spid="43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37"/>
                                        </p:tgtEl>
                                        <p:attrNameLst>
                                          <p:attrName>style.visibility</p:attrName>
                                        </p:attrNameLst>
                                      </p:cBhvr>
                                      <p:to>
                                        <p:strVal val="visible"/>
                                      </p:to>
                                    </p:set>
                                    <p:animEffect filter="fade" transition="in">
                                      <p:cBhvr>
                                        <p:cTn dur="500"/>
                                        <p:tgtEl>
                                          <p:spTgt spid="43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32"/>
                                        </p:tgtEl>
                                        <p:attrNameLst>
                                          <p:attrName>style.visibility</p:attrName>
                                        </p:attrNameLst>
                                      </p:cBhvr>
                                      <p:to>
                                        <p:strVal val="visible"/>
                                      </p:to>
                                    </p:set>
                                    <p:animEffect filter="fade" transition="in">
                                      <p:cBhvr>
                                        <p:cTn dur="500"/>
                                        <p:tgtEl>
                                          <p:spTgt spid="43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20"/>
                                        </p:tgtEl>
                                        <p:attrNameLst>
                                          <p:attrName>style.visibility</p:attrName>
                                        </p:attrNameLst>
                                      </p:cBhvr>
                                      <p:to>
                                        <p:strVal val="visible"/>
                                      </p:to>
                                    </p:set>
                                    <p:animEffect filter="fade" transition="in">
                                      <p:cBhvr>
                                        <p:cTn dur="500"/>
                                        <p:tgtEl>
                                          <p:spTgt spid="420"/>
                                        </p:tgtEl>
                                      </p:cBhvr>
                                    </p:animEffect>
                                  </p:childTnLst>
                                </p:cTn>
                              </p:par>
                              <p:par>
                                <p:cTn fill="hold" nodeType="with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500"/>
                                        <p:tgtEl>
                                          <p:spTgt spid="421"/>
                                        </p:tgtEl>
                                      </p:cBhvr>
                                    </p:animEffect>
                                  </p:childTnLst>
                                </p:cTn>
                              </p:par>
                              <p:par>
                                <p:cTn fill="hold" nodeType="withEffect" presetClass="entr" presetID="10" presetSubtype="0">
                                  <p:stCondLst>
                                    <p:cond delay="0"/>
                                  </p:stCondLst>
                                  <p:childTnLst>
                                    <p:set>
                                      <p:cBhvr>
                                        <p:cTn dur="1" fill="hold">
                                          <p:stCondLst>
                                            <p:cond delay="0"/>
                                          </p:stCondLst>
                                        </p:cTn>
                                        <p:tgtEl>
                                          <p:spTgt spid="422"/>
                                        </p:tgtEl>
                                        <p:attrNameLst>
                                          <p:attrName>style.visibility</p:attrName>
                                        </p:attrNameLst>
                                      </p:cBhvr>
                                      <p:to>
                                        <p:strVal val="visible"/>
                                      </p:to>
                                    </p:set>
                                    <p:animEffect filter="fade" transition="in">
                                      <p:cBhvr>
                                        <p:cTn dur="500"/>
                                        <p:tgtEl>
                                          <p:spTgt spid="422"/>
                                        </p:tgtEl>
                                      </p:cBhvr>
                                    </p:animEffect>
                                  </p:childTnLst>
                                </p:cTn>
                              </p:par>
                              <p:par>
                                <p:cTn fill="hold" nodeType="withEffect" presetClass="entr" presetID="10" presetSubtype="0">
                                  <p:stCondLst>
                                    <p:cond delay="0"/>
                                  </p:stCondLst>
                                  <p:childTnLst>
                                    <p:set>
                                      <p:cBhvr>
                                        <p:cTn dur="1" fill="hold">
                                          <p:stCondLst>
                                            <p:cond delay="0"/>
                                          </p:stCondLst>
                                        </p:cTn>
                                        <p:tgtEl>
                                          <p:spTgt spid="423"/>
                                        </p:tgtEl>
                                        <p:attrNameLst>
                                          <p:attrName>style.visibility</p:attrName>
                                        </p:attrNameLst>
                                      </p:cBhvr>
                                      <p:to>
                                        <p:strVal val="visible"/>
                                      </p:to>
                                    </p:set>
                                    <p:animEffect filter="fade" transition="in">
                                      <p:cBhvr>
                                        <p:cTn dur="500"/>
                                        <p:tgtEl>
                                          <p:spTgt spid="423"/>
                                        </p:tgtEl>
                                      </p:cBhvr>
                                    </p:animEffect>
                                  </p:childTnLst>
                                </p:cTn>
                              </p:par>
                              <p:par>
                                <p:cTn fill="hold" nodeType="with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500"/>
                                        <p:tgtEl>
                                          <p:spTgt spid="424"/>
                                        </p:tgtEl>
                                      </p:cBhvr>
                                    </p:animEffect>
                                  </p:childTnLst>
                                </p:cTn>
                              </p:par>
                              <p:par>
                                <p:cTn fill="hold" nodeType="withEffect" presetClass="entr" presetID="10" presetSubtype="0">
                                  <p:stCondLst>
                                    <p:cond delay="0"/>
                                  </p:stCondLst>
                                  <p:childTnLst>
                                    <p:set>
                                      <p:cBhvr>
                                        <p:cTn dur="1" fill="hold">
                                          <p:stCondLst>
                                            <p:cond delay="0"/>
                                          </p:stCondLst>
                                        </p:cTn>
                                        <p:tgtEl>
                                          <p:spTgt spid="425"/>
                                        </p:tgtEl>
                                        <p:attrNameLst>
                                          <p:attrName>style.visibility</p:attrName>
                                        </p:attrNameLst>
                                      </p:cBhvr>
                                      <p:to>
                                        <p:strVal val="visible"/>
                                      </p:to>
                                    </p:set>
                                    <p:animEffect filter="fade" transition="in">
                                      <p:cBhvr>
                                        <p:cTn dur="500"/>
                                        <p:tgtEl>
                                          <p:spTgt spid="425"/>
                                        </p:tgtEl>
                                      </p:cBhvr>
                                    </p:animEffect>
                                  </p:childTnLst>
                                </p:cTn>
                              </p:par>
                              <p:par>
                                <p:cTn fill="hold" nodeType="withEffect" presetClass="entr" presetID="10" presetSubtype="0">
                                  <p:stCondLst>
                                    <p:cond delay="0"/>
                                  </p:stCondLst>
                                  <p:childTnLst>
                                    <p:set>
                                      <p:cBhvr>
                                        <p:cTn dur="1" fill="hold">
                                          <p:stCondLst>
                                            <p:cond delay="0"/>
                                          </p:stCondLst>
                                        </p:cTn>
                                        <p:tgtEl>
                                          <p:spTgt spid="426"/>
                                        </p:tgtEl>
                                        <p:attrNameLst>
                                          <p:attrName>style.visibility</p:attrName>
                                        </p:attrNameLst>
                                      </p:cBhvr>
                                      <p:to>
                                        <p:strVal val="visible"/>
                                      </p:to>
                                    </p:set>
                                    <p:animEffect filter="fade" transition="in">
                                      <p:cBhvr>
                                        <p:cTn dur="500"/>
                                        <p:tgtEl>
                                          <p:spTgt spid="426"/>
                                        </p:tgtEl>
                                      </p:cBhvr>
                                    </p:animEffect>
                                  </p:childTnLst>
                                </p:cTn>
                              </p:par>
                              <p:par>
                                <p:cTn fill="hold" nodeType="withEffect" presetClass="entr" presetID="10" presetSubtype="0">
                                  <p:stCondLst>
                                    <p:cond delay="0"/>
                                  </p:stCondLst>
                                  <p:childTnLst>
                                    <p:set>
                                      <p:cBhvr>
                                        <p:cTn dur="1" fill="hold">
                                          <p:stCondLst>
                                            <p:cond delay="0"/>
                                          </p:stCondLst>
                                        </p:cTn>
                                        <p:tgtEl>
                                          <p:spTgt spid="427"/>
                                        </p:tgtEl>
                                        <p:attrNameLst>
                                          <p:attrName>style.visibility</p:attrName>
                                        </p:attrNameLst>
                                      </p:cBhvr>
                                      <p:to>
                                        <p:strVal val="visible"/>
                                      </p:to>
                                    </p:set>
                                    <p:animEffect filter="fade" transition="in">
                                      <p:cBhvr>
                                        <p:cTn dur="500"/>
                                        <p:tgtEl>
                                          <p:spTgt spid="427"/>
                                        </p:tgtEl>
                                      </p:cBhvr>
                                    </p:animEffect>
                                  </p:childTnLst>
                                </p:cTn>
                              </p:par>
                              <p:par>
                                <p:cTn fill="hold" nodeType="withEffect" presetClass="entr" presetID="10" presetSubtype="0">
                                  <p:stCondLst>
                                    <p:cond delay="0"/>
                                  </p:stCondLst>
                                  <p:childTnLst>
                                    <p:set>
                                      <p:cBhvr>
                                        <p:cTn dur="1" fill="hold">
                                          <p:stCondLst>
                                            <p:cond delay="0"/>
                                          </p:stCondLst>
                                        </p:cTn>
                                        <p:tgtEl>
                                          <p:spTgt spid="428"/>
                                        </p:tgtEl>
                                        <p:attrNameLst>
                                          <p:attrName>style.visibility</p:attrName>
                                        </p:attrNameLst>
                                      </p:cBhvr>
                                      <p:to>
                                        <p:strVal val="visible"/>
                                      </p:to>
                                    </p:set>
                                    <p:animEffect filter="fade" transition="in">
                                      <p:cBhvr>
                                        <p:cTn dur="500"/>
                                        <p:tgtEl>
                                          <p:spTgt spid="428"/>
                                        </p:tgtEl>
                                      </p:cBhvr>
                                    </p:animEffect>
                                  </p:childTnLst>
                                </p:cTn>
                              </p:par>
                              <p:par>
                                <p:cTn fill="hold" nodeType="withEffect" presetClass="entr" presetID="10" presetSubtype="0">
                                  <p:stCondLst>
                                    <p:cond delay="0"/>
                                  </p:stCondLst>
                                  <p:childTnLst>
                                    <p:set>
                                      <p:cBhvr>
                                        <p:cTn dur="1" fill="hold">
                                          <p:stCondLst>
                                            <p:cond delay="0"/>
                                          </p:stCondLst>
                                        </p:cTn>
                                        <p:tgtEl>
                                          <p:spTgt spid="429"/>
                                        </p:tgtEl>
                                        <p:attrNameLst>
                                          <p:attrName>style.visibility</p:attrName>
                                        </p:attrNameLst>
                                      </p:cBhvr>
                                      <p:to>
                                        <p:strVal val="visible"/>
                                      </p:to>
                                    </p:set>
                                    <p:animEffect filter="fade" transition="in">
                                      <p:cBhvr>
                                        <p:cTn dur="500"/>
                                        <p:tgtEl>
                                          <p:spTgt spid="429"/>
                                        </p:tgtEl>
                                      </p:cBhvr>
                                    </p:animEffect>
                                  </p:childTnLst>
                                </p:cTn>
                              </p:par>
                              <p:par>
                                <p:cTn fill="hold" nodeType="with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par>
                                <p:cTn fill="hold" nodeType="withEffect" presetClass="entr" presetID="10" presetSubtype="0">
                                  <p:stCondLst>
                                    <p:cond delay="0"/>
                                  </p:stCondLst>
                                  <p:childTnLst>
                                    <p:set>
                                      <p:cBhvr>
                                        <p:cTn dur="1" fill="hold">
                                          <p:stCondLst>
                                            <p:cond delay="0"/>
                                          </p:stCondLst>
                                        </p:cTn>
                                        <p:tgtEl>
                                          <p:spTgt spid="431"/>
                                        </p:tgtEl>
                                        <p:attrNameLst>
                                          <p:attrName>style.visibility</p:attrName>
                                        </p:attrNameLst>
                                      </p:cBhvr>
                                      <p:to>
                                        <p:strVal val="visible"/>
                                      </p:to>
                                    </p:set>
                                    <p:animEffect filter="fade" transition="in">
                                      <p:cBhvr>
                                        <p:cTn dur="500"/>
                                        <p:tgtEl>
                                          <p:spTgt spid="431"/>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40"/>
                                        </p:tgtEl>
                                        <p:attrNameLst>
                                          <p:attrName>style.visibility</p:attrName>
                                        </p:attrNameLst>
                                      </p:cBhvr>
                                      <p:to>
                                        <p:strVal val="visible"/>
                                      </p:to>
                                    </p:set>
                                    <p:animEffect filter="fade" transition="in">
                                      <p:cBhvr>
                                        <p:cTn dur="500"/>
                                        <p:tgtEl>
                                          <p:spTgt spid="44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1000"/>
                                        <p:tgtEl>
                                          <p:spTgt spid="43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4" name="Shape 444"/>
        <p:cNvGrpSpPr/>
        <p:nvPr/>
      </p:nvGrpSpPr>
      <p:grpSpPr>
        <a:xfrm>
          <a:off x="0" y="0"/>
          <a:ext cx="0" cy="0"/>
          <a:chOff x="0" y="0"/>
          <a:chExt cx="0" cy="0"/>
        </a:xfrm>
      </p:grpSpPr>
      <p:sp>
        <p:nvSpPr>
          <p:cNvPr id="445" name="Google Shape;445;p66"/>
          <p:cNvSpPr/>
          <p:nvPr/>
        </p:nvSpPr>
        <p:spPr>
          <a:xfrm rot="-5400000">
            <a:off x="2471896" y="2115596"/>
            <a:ext cx="2475629" cy="1196007"/>
          </a:xfrm>
          <a:custGeom>
            <a:rect b="b" l="l" r="r" t="t"/>
            <a:pathLst>
              <a:path extrusionOk="0" h="21600" w="21600">
                <a:moveTo>
                  <a:pt x="0" y="0"/>
                </a:moveTo>
                <a:lnTo>
                  <a:pt x="4378" y="21600"/>
                </a:lnTo>
                <a:lnTo>
                  <a:pt x="17222" y="21600"/>
                </a:lnTo>
                <a:lnTo>
                  <a:pt x="21600" y="0"/>
                </a:lnTo>
                <a:close/>
              </a:path>
            </a:pathLst>
          </a:custGeom>
          <a:solidFill>
            <a:schemeClr val="lt2"/>
          </a:solidFill>
          <a:ln>
            <a:noFill/>
          </a:ln>
          <a:effectLst>
            <a:outerShdw rotWithShape="0" algn="ctr" dir="9693903" dist="40161">
              <a:schemeClr val="dk1">
                <a:alpha val="49803"/>
              </a:scheme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46" name="Google Shape;446;p66"/>
          <p:cNvSpPr/>
          <p:nvPr/>
        </p:nvSpPr>
        <p:spPr>
          <a:xfrm rot="-5400000">
            <a:off x="4243509" y="2123808"/>
            <a:ext cx="2474135" cy="1196007"/>
          </a:xfrm>
          <a:custGeom>
            <a:rect b="b" l="l" r="r" t="t"/>
            <a:pathLst>
              <a:path extrusionOk="0" h="21600" w="21600">
                <a:moveTo>
                  <a:pt x="0" y="0"/>
                </a:moveTo>
                <a:lnTo>
                  <a:pt x="4378" y="21600"/>
                </a:lnTo>
                <a:lnTo>
                  <a:pt x="17222" y="21600"/>
                </a:lnTo>
                <a:lnTo>
                  <a:pt x="21600" y="0"/>
                </a:lnTo>
                <a:close/>
              </a:path>
            </a:pathLst>
          </a:custGeom>
          <a:solidFill>
            <a:schemeClr val="dk2"/>
          </a:solidFill>
          <a:ln>
            <a:noFill/>
          </a:ln>
          <a:effectLst>
            <a:outerShdw rotWithShape="0" algn="ctr" dir="9693903" dist="40161">
              <a:schemeClr val="dk1">
                <a:alpha val="49803"/>
              </a:scheme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47" name="Google Shape;447;p66"/>
          <p:cNvSpPr/>
          <p:nvPr/>
        </p:nvSpPr>
        <p:spPr>
          <a:xfrm rot="-5400000">
            <a:off x="6024827" y="2144713"/>
            <a:ext cx="2475629" cy="1194513"/>
          </a:xfrm>
          <a:custGeom>
            <a:rect b="b" l="l" r="r" t="t"/>
            <a:pathLst>
              <a:path extrusionOk="0" h="21600" w="21600">
                <a:moveTo>
                  <a:pt x="0" y="0"/>
                </a:moveTo>
                <a:lnTo>
                  <a:pt x="4378" y="21600"/>
                </a:lnTo>
                <a:lnTo>
                  <a:pt x="17222" y="21600"/>
                </a:lnTo>
                <a:lnTo>
                  <a:pt x="21600" y="0"/>
                </a:lnTo>
                <a:close/>
              </a:path>
            </a:pathLst>
          </a:custGeom>
          <a:solidFill>
            <a:schemeClr val="lt2"/>
          </a:solidFill>
          <a:ln>
            <a:noFill/>
          </a:ln>
          <a:effectLst>
            <a:outerShdw rotWithShape="0" algn="ctr" dir="9693903" dist="40161">
              <a:schemeClr val="dk1">
                <a:alpha val="49803"/>
              </a:scheme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48" name="Google Shape;448;p66"/>
          <p:cNvSpPr/>
          <p:nvPr/>
        </p:nvSpPr>
        <p:spPr>
          <a:xfrm rot="-5400000">
            <a:off x="689832" y="2131275"/>
            <a:ext cx="2475629" cy="1194513"/>
          </a:xfrm>
          <a:custGeom>
            <a:rect b="b" l="l" r="r" t="t"/>
            <a:pathLst>
              <a:path extrusionOk="0" h="21600" w="21600">
                <a:moveTo>
                  <a:pt x="0" y="0"/>
                </a:moveTo>
                <a:lnTo>
                  <a:pt x="4378" y="21600"/>
                </a:lnTo>
                <a:lnTo>
                  <a:pt x="17222" y="21600"/>
                </a:lnTo>
                <a:lnTo>
                  <a:pt x="21600" y="0"/>
                </a:lnTo>
                <a:close/>
              </a:path>
            </a:pathLst>
          </a:custGeom>
          <a:solidFill>
            <a:schemeClr val="dk2"/>
          </a:solidFill>
          <a:ln>
            <a:noFill/>
          </a:ln>
          <a:effectLst>
            <a:outerShdw rotWithShape="0" algn="ctr" dir="9693903" dist="40161">
              <a:schemeClr val="dk1">
                <a:alpha val="49803"/>
              </a:scheme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49" name="Google Shape;449;p66"/>
          <p:cNvSpPr/>
          <p:nvPr/>
        </p:nvSpPr>
        <p:spPr>
          <a:xfrm>
            <a:off x="1661868" y="2065575"/>
            <a:ext cx="438984" cy="425546"/>
          </a:xfrm>
          <a:custGeom>
            <a:rect b="b" l="l" r="r" t="t"/>
            <a:pathLst>
              <a:path extrusionOk="0" h="6040" w="6140">
                <a:moveTo>
                  <a:pt x="3011" y="554"/>
                </a:moveTo>
                <a:lnTo>
                  <a:pt x="5433" y="554"/>
                </a:lnTo>
                <a:lnTo>
                  <a:pt x="5469" y="555"/>
                </a:lnTo>
                <a:lnTo>
                  <a:pt x="5505" y="557"/>
                </a:lnTo>
                <a:lnTo>
                  <a:pt x="5540" y="562"/>
                </a:lnTo>
                <a:lnTo>
                  <a:pt x="5575" y="567"/>
                </a:lnTo>
                <a:lnTo>
                  <a:pt x="5608" y="576"/>
                </a:lnTo>
                <a:lnTo>
                  <a:pt x="5642" y="586"/>
                </a:lnTo>
                <a:lnTo>
                  <a:pt x="5676" y="597"/>
                </a:lnTo>
                <a:lnTo>
                  <a:pt x="5707" y="609"/>
                </a:lnTo>
                <a:lnTo>
                  <a:pt x="5738" y="623"/>
                </a:lnTo>
                <a:lnTo>
                  <a:pt x="5768" y="639"/>
                </a:lnTo>
                <a:lnTo>
                  <a:pt x="5799" y="656"/>
                </a:lnTo>
                <a:lnTo>
                  <a:pt x="5828" y="674"/>
                </a:lnTo>
                <a:lnTo>
                  <a:pt x="5854" y="694"/>
                </a:lnTo>
                <a:lnTo>
                  <a:pt x="5881" y="716"/>
                </a:lnTo>
                <a:lnTo>
                  <a:pt x="5908" y="738"/>
                </a:lnTo>
                <a:lnTo>
                  <a:pt x="5932" y="761"/>
                </a:lnTo>
                <a:lnTo>
                  <a:pt x="5955" y="786"/>
                </a:lnTo>
                <a:lnTo>
                  <a:pt x="5977" y="811"/>
                </a:lnTo>
                <a:lnTo>
                  <a:pt x="5998" y="838"/>
                </a:lnTo>
                <a:lnTo>
                  <a:pt x="6018" y="866"/>
                </a:lnTo>
                <a:lnTo>
                  <a:pt x="6037" y="895"/>
                </a:lnTo>
                <a:lnTo>
                  <a:pt x="6054" y="924"/>
                </a:lnTo>
                <a:lnTo>
                  <a:pt x="6069" y="955"/>
                </a:lnTo>
                <a:lnTo>
                  <a:pt x="6084" y="987"/>
                </a:lnTo>
                <a:lnTo>
                  <a:pt x="6097" y="1018"/>
                </a:lnTo>
                <a:lnTo>
                  <a:pt x="6107" y="1051"/>
                </a:lnTo>
                <a:lnTo>
                  <a:pt x="6117" y="1084"/>
                </a:lnTo>
                <a:lnTo>
                  <a:pt x="6125" y="1119"/>
                </a:lnTo>
                <a:lnTo>
                  <a:pt x="6132" y="1154"/>
                </a:lnTo>
                <a:lnTo>
                  <a:pt x="6136" y="1189"/>
                </a:lnTo>
                <a:lnTo>
                  <a:pt x="6139" y="1225"/>
                </a:lnTo>
                <a:lnTo>
                  <a:pt x="6140" y="1261"/>
                </a:lnTo>
                <a:lnTo>
                  <a:pt x="6140" y="5331"/>
                </a:lnTo>
                <a:lnTo>
                  <a:pt x="6139" y="5369"/>
                </a:lnTo>
                <a:lnTo>
                  <a:pt x="6136" y="5405"/>
                </a:lnTo>
                <a:lnTo>
                  <a:pt x="6132" y="5439"/>
                </a:lnTo>
                <a:lnTo>
                  <a:pt x="6125" y="5474"/>
                </a:lnTo>
                <a:lnTo>
                  <a:pt x="6117" y="5508"/>
                </a:lnTo>
                <a:lnTo>
                  <a:pt x="6107" y="5542"/>
                </a:lnTo>
                <a:lnTo>
                  <a:pt x="6097" y="5574"/>
                </a:lnTo>
                <a:lnTo>
                  <a:pt x="6084" y="5607"/>
                </a:lnTo>
                <a:lnTo>
                  <a:pt x="6069" y="5638"/>
                </a:lnTo>
                <a:lnTo>
                  <a:pt x="6054" y="5668"/>
                </a:lnTo>
                <a:lnTo>
                  <a:pt x="6037" y="5698"/>
                </a:lnTo>
                <a:lnTo>
                  <a:pt x="6018" y="5726"/>
                </a:lnTo>
                <a:lnTo>
                  <a:pt x="5998" y="5754"/>
                </a:lnTo>
                <a:lnTo>
                  <a:pt x="5977" y="5781"/>
                </a:lnTo>
                <a:lnTo>
                  <a:pt x="5955" y="5806"/>
                </a:lnTo>
                <a:lnTo>
                  <a:pt x="5932" y="5832"/>
                </a:lnTo>
                <a:lnTo>
                  <a:pt x="5908" y="5855"/>
                </a:lnTo>
                <a:lnTo>
                  <a:pt x="5881" y="5877"/>
                </a:lnTo>
                <a:lnTo>
                  <a:pt x="5854" y="5898"/>
                </a:lnTo>
                <a:lnTo>
                  <a:pt x="5828" y="5918"/>
                </a:lnTo>
                <a:lnTo>
                  <a:pt x="5799" y="5936"/>
                </a:lnTo>
                <a:lnTo>
                  <a:pt x="5768" y="5954"/>
                </a:lnTo>
                <a:lnTo>
                  <a:pt x="5738" y="5969"/>
                </a:lnTo>
                <a:lnTo>
                  <a:pt x="5707" y="5983"/>
                </a:lnTo>
                <a:lnTo>
                  <a:pt x="5676" y="5996"/>
                </a:lnTo>
                <a:lnTo>
                  <a:pt x="5642" y="6007"/>
                </a:lnTo>
                <a:lnTo>
                  <a:pt x="5608" y="6016"/>
                </a:lnTo>
                <a:lnTo>
                  <a:pt x="5575" y="6025"/>
                </a:lnTo>
                <a:lnTo>
                  <a:pt x="5540" y="6030"/>
                </a:lnTo>
                <a:lnTo>
                  <a:pt x="5505" y="6035"/>
                </a:lnTo>
                <a:lnTo>
                  <a:pt x="5469" y="6039"/>
                </a:lnTo>
                <a:lnTo>
                  <a:pt x="5433" y="6040"/>
                </a:lnTo>
                <a:lnTo>
                  <a:pt x="3011" y="6040"/>
                </a:lnTo>
                <a:lnTo>
                  <a:pt x="2981" y="6039"/>
                </a:lnTo>
                <a:lnTo>
                  <a:pt x="2951" y="6036"/>
                </a:lnTo>
                <a:lnTo>
                  <a:pt x="2921" y="6033"/>
                </a:lnTo>
                <a:lnTo>
                  <a:pt x="2892" y="6029"/>
                </a:lnTo>
                <a:lnTo>
                  <a:pt x="2863" y="6023"/>
                </a:lnTo>
                <a:lnTo>
                  <a:pt x="2834" y="6016"/>
                </a:lnTo>
                <a:lnTo>
                  <a:pt x="2806" y="6008"/>
                </a:lnTo>
                <a:lnTo>
                  <a:pt x="2778" y="5999"/>
                </a:lnTo>
                <a:lnTo>
                  <a:pt x="2750" y="5989"/>
                </a:lnTo>
                <a:lnTo>
                  <a:pt x="2723" y="5978"/>
                </a:lnTo>
                <a:lnTo>
                  <a:pt x="2698" y="5965"/>
                </a:lnTo>
                <a:lnTo>
                  <a:pt x="2672" y="5951"/>
                </a:lnTo>
                <a:lnTo>
                  <a:pt x="2647" y="5938"/>
                </a:lnTo>
                <a:lnTo>
                  <a:pt x="2623" y="5922"/>
                </a:lnTo>
                <a:lnTo>
                  <a:pt x="2599" y="5906"/>
                </a:lnTo>
                <a:lnTo>
                  <a:pt x="2577" y="5889"/>
                </a:lnTo>
                <a:lnTo>
                  <a:pt x="2554" y="5870"/>
                </a:lnTo>
                <a:lnTo>
                  <a:pt x="2533" y="5852"/>
                </a:lnTo>
                <a:lnTo>
                  <a:pt x="2512" y="5832"/>
                </a:lnTo>
                <a:lnTo>
                  <a:pt x="2492" y="5811"/>
                </a:lnTo>
                <a:lnTo>
                  <a:pt x="2474" y="5790"/>
                </a:lnTo>
                <a:lnTo>
                  <a:pt x="2455" y="5768"/>
                </a:lnTo>
                <a:lnTo>
                  <a:pt x="2438" y="5745"/>
                </a:lnTo>
                <a:lnTo>
                  <a:pt x="2421" y="5722"/>
                </a:lnTo>
                <a:lnTo>
                  <a:pt x="2406" y="5697"/>
                </a:lnTo>
                <a:lnTo>
                  <a:pt x="2392" y="5672"/>
                </a:lnTo>
                <a:lnTo>
                  <a:pt x="2378" y="5646"/>
                </a:lnTo>
                <a:lnTo>
                  <a:pt x="2366" y="5621"/>
                </a:lnTo>
                <a:lnTo>
                  <a:pt x="2355" y="5594"/>
                </a:lnTo>
                <a:lnTo>
                  <a:pt x="2345" y="5567"/>
                </a:lnTo>
                <a:lnTo>
                  <a:pt x="2336" y="5539"/>
                </a:lnTo>
                <a:lnTo>
                  <a:pt x="2327" y="5510"/>
                </a:lnTo>
                <a:lnTo>
                  <a:pt x="2315" y="5509"/>
                </a:lnTo>
                <a:lnTo>
                  <a:pt x="2259" y="5501"/>
                </a:lnTo>
                <a:lnTo>
                  <a:pt x="2203" y="5493"/>
                </a:lnTo>
                <a:lnTo>
                  <a:pt x="2147" y="5484"/>
                </a:lnTo>
                <a:lnTo>
                  <a:pt x="2092" y="5474"/>
                </a:lnTo>
                <a:lnTo>
                  <a:pt x="2037" y="5463"/>
                </a:lnTo>
                <a:lnTo>
                  <a:pt x="1983" y="5451"/>
                </a:lnTo>
                <a:lnTo>
                  <a:pt x="1929" y="5439"/>
                </a:lnTo>
                <a:lnTo>
                  <a:pt x="1876" y="5427"/>
                </a:lnTo>
                <a:lnTo>
                  <a:pt x="1824" y="5413"/>
                </a:lnTo>
                <a:lnTo>
                  <a:pt x="1771" y="5398"/>
                </a:lnTo>
                <a:lnTo>
                  <a:pt x="1719" y="5383"/>
                </a:lnTo>
                <a:lnTo>
                  <a:pt x="1668" y="5366"/>
                </a:lnTo>
                <a:lnTo>
                  <a:pt x="1618" y="5350"/>
                </a:lnTo>
                <a:lnTo>
                  <a:pt x="1568" y="5333"/>
                </a:lnTo>
                <a:lnTo>
                  <a:pt x="1519" y="5314"/>
                </a:lnTo>
                <a:lnTo>
                  <a:pt x="1471" y="5295"/>
                </a:lnTo>
                <a:lnTo>
                  <a:pt x="1423" y="5276"/>
                </a:lnTo>
                <a:lnTo>
                  <a:pt x="1375" y="5255"/>
                </a:lnTo>
                <a:lnTo>
                  <a:pt x="1329" y="5234"/>
                </a:lnTo>
                <a:lnTo>
                  <a:pt x="1283" y="5213"/>
                </a:lnTo>
                <a:lnTo>
                  <a:pt x="1237" y="5190"/>
                </a:lnTo>
                <a:lnTo>
                  <a:pt x="1193" y="5167"/>
                </a:lnTo>
                <a:lnTo>
                  <a:pt x="1150" y="5143"/>
                </a:lnTo>
                <a:lnTo>
                  <a:pt x="1107" y="5119"/>
                </a:lnTo>
                <a:lnTo>
                  <a:pt x="1064" y="5093"/>
                </a:lnTo>
                <a:lnTo>
                  <a:pt x="1024" y="5067"/>
                </a:lnTo>
                <a:lnTo>
                  <a:pt x="983" y="5041"/>
                </a:lnTo>
                <a:lnTo>
                  <a:pt x="944" y="5013"/>
                </a:lnTo>
                <a:lnTo>
                  <a:pt x="905" y="4985"/>
                </a:lnTo>
                <a:lnTo>
                  <a:pt x="867" y="4956"/>
                </a:lnTo>
                <a:lnTo>
                  <a:pt x="830" y="4927"/>
                </a:lnTo>
                <a:lnTo>
                  <a:pt x="794" y="4897"/>
                </a:lnTo>
                <a:lnTo>
                  <a:pt x="757" y="4866"/>
                </a:lnTo>
                <a:lnTo>
                  <a:pt x="721" y="4832"/>
                </a:lnTo>
                <a:lnTo>
                  <a:pt x="686" y="4800"/>
                </a:lnTo>
                <a:lnTo>
                  <a:pt x="652" y="4765"/>
                </a:lnTo>
                <a:lnTo>
                  <a:pt x="620" y="4730"/>
                </a:lnTo>
                <a:lnTo>
                  <a:pt x="588" y="4695"/>
                </a:lnTo>
                <a:lnTo>
                  <a:pt x="557" y="4658"/>
                </a:lnTo>
                <a:lnTo>
                  <a:pt x="528" y="4622"/>
                </a:lnTo>
                <a:lnTo>
                  <a:pt x="500" y="4584"/>
                </a:lnTo>
                <a:lnTo>
                  <a:pt x="472" y="4547"/>
                </a:lnTo>
                <a:lnTo>
                  <a:pt x="447" y="4507"/>
                </a:lnTo>
                <a:lnTo>
                  <a:pt x="422" y="4468"/>
                </a:lnTo>
                <a:lnTo>
                  <a:pt x="398" y="4428"/>
                </a:lnTo>
                <a:lnTo>
                  <a:pt x="376" y="4386"/>
                </a:lnTo>
                <a:lnTo>
                  <a:pt x="355" y="4346"/>
                </a:lnTo>
                <a:lnTo>
                  <a:pt x="335" y="4304"/>
                </a:lnTo>
                <a:lnTo>
                  <a:pt x="317" y="4261"/>
                </a:lnTo>
                <a:lnTo>
                  <a:pt x="299" y="4218"/>
                </a:lnTo>
                <a:lnTo>
                  <a:pt x="283" y="4174"/>
                </a:lnTo>
                <a:lnTo>
                  <a:pt x="269" y="4130"/>
                </a:lnTo>
                <a:lnTo>
                  <a:pt x="255" y="4084"/>
                </a:lnTo>
                <a:lnTo>
                  <a:pt x="243" y="4038"/>
                </a:lnTo>
                <a:lnTo>
                  <a:pt x="233" y="3993"/>
                </a:lnTo>
                <a:lnTo>
                  <a:pt x="224" y="3945"/>
                </a:lnTo>
                <a:lnTo>
                  <a:pt x="217" y="3897"/>
                </a:lnTo>
                <a:lnTo>
                  <a:pt x="210" y="3850"/>
                </a:lnTo>
                <a:lnTo>
                  <a:pt x="205" y="3801"/>
                </a:lnTo>
                <a:lnTo>
                  <a:pt x="203" y="3752"/>
                </a:lnTo>
                <a:lnTo>
                  <a:pt x="201" y="3702"/>
                </a:lnTo>
                <a:lnTo>
                  <a:pt x="201" y="3651"/>
                </a:lnTo>
                <a:lnTo>
                  <a:pt x="202" y="3601"/>
                </a:lnTo>
                <a:lnTo>
                  <a:pt x="204" y="3549"/>
                </a:lnTo>
                <a:lnTo>
                  <a:pt x="209" y="3500"/>
                </a:lnTo>
                <a:lnTo>
                  <a:pt x="216" y="3445"/>
                </a:lnTo>
                <a:lnTo>
                  <a:pt x="221" y="3403"/>
                </a:lnTo>
                <a:lnTo>
                  <a:pt x="228" y="3360"/>
                </a:lnTo>
                <a:lnTo>
                  <a:pt x="235" y="3317"/>
                </a:lnTo>
                <a:lnTo>
                  <a:pt x="245" y="3274"/>
                </a:lnTo>
                <a:lnTo>
                  <a:pt x="255" y="3231"/>
                </a:lnTo>
                <a:lnTo>
                  <a:pt x="267" y="3187"/>
                </a:lnTo>
                <a:lnTo>
                  <a:pt x="278" y="3143"/>
                </a:lnTo>
                <a:lnTo>
                  <a:pt x="292" y="3099"/>
                </a:lnTo>
                <a:lnTo>
                  <a:pt x="306" y="3053"/>
                </a:lnTo>
                <a:lnTo>
                  <a:pt x="322" y="3009"/>
                </a:lnTo>
                <a:lnTo>
                  <a:pt x="339" y="2964"/>
                </a:lnTo>
                <a:lnTo>
                  <a:pt x="356" y="2919"/>
                </a:lnTo>
                <a:lnTo>
                  <a:pt x="376" y="2872"/>
                </a:lnTo>
                <a:lnTo>
                  <a:pt x="396" y="2826"/>
                </a:lnTo>
                <a:lnTo>
                  <a:pt x="416" y="2779"/>
                </a:lnTo>
                <a:lnTo>
                  <a:pt x="440" y="2733"/>
                </a:lnTo>
                <a:lnTo>
                  <a:pt x="398" y="2695"/>
                </a:lnTo>
                <a:lnTo>
                  <a:pt x="357" y="2654"/>
                </a:lnTo>
                <a:lnTo>
                  <a:pt x="319" y="2614"/>
                </a:lnTo>
                <a:lnTo>
                  <a:pt x="282" y="2573"/>
                </a:lnTo>
                <a:lnTo>
                  <a:pt x="247" y="2531"/>
                </a:lnTo>
                <a:lnTo>
                  <a:pt x="214" y="2489"/>
                </a:lnTo>
                <a:lnTo>
                  <a:pt x="184" y="2445"/>
                </a:lnTo>
                <a:lnTo>
                  <a:pt x="155" y="2401"/>
                </a:lnTo>
                <a:lnTo>
                  <a:pt x="129" y="2356"/>
                </a:lnTo>
                <a:lnTo>
                  <a:pt x="104" y="2310"/>
                </a:lnTo>
                <a:lnTo>
                  <a:pt x="82" y="2263"/>
                </a:lnTo>
                <a:lnTo>
                  <a:pt x="62" y="2215"/>
                </a:lnTo>
                <a:lnTo>
                  <a:pt x="46" y="2165"/>
                </a:lnTo>
                <a:lnTo>
                  <a:pt x="38" y="2141"/>
                </a:lnTo>
                <a:lnTo>
                  <a:pt x="31" y="2115"/>
                </a:lnTo>
                <a:lnTo>
                  <a:pt x="25" y="2090"/>
                </a:lnTo>
                <a:lnTo>
                  <a:pt x="19" y="2064"/>
                </a:lnTo>
                <a:lnTo>
                  <a:pt x="14" y="2037"/>
                </a:lnTo>
                <a:lnTo>
                  <a:pt x="10" y="2011"/>
                </a:lnTo>
                <a:lnTo>
                  <a:pt x="7" y="1984"/>
                </a:lnTo>
                <a:lnTo>
                  <a:pt x="3" y="1957"/>
                </a:lnTo>
                <a:lnTo>
                  <a:pt x="1" y="1929"/>
                </a:lnTo>
                <a:lnTo>
                  <a:pt x="0" y="1902"/>
                </a:lnTo>
                <a:lnTo>
                  <a:pt x="0" y="1874"/>
                </a:lnTo>
                <a:lnTo>
                  <a:pt x="0" y="1846"/>
                </a:lnTo>
                <a:lnTo>
                  <a:pt x="0" y="1817"/>
                </a:lnTo>
                <a:lnTo>
                  <a:pt x="2" y="1788"/>
                </a:lnTo>
                <a:lnTo>
                  <a:pt x="4" y="1758"/>
                </a:lnTo>
                <a:lnTo>
                  <a:pt x="7" y="1729"/>
                </a:lnTo>
                <a:lnTo>
                  <a:pt x="11" y="1698"/>
                </a:lnTo>
                <a:lnTo>
                  <a:pt x="16" y="1667"/>
                </a:lnTo>
                <a:lnTo>
                  <a:pt x="21" y="1637"/>
                </a:lnTo>
                <a:lnTo>
                  <a:pt x="28" y="1606"/>
                </a:lnTo>
                <a:lnTo>
                  <a:pt x="35" y="1573"/>
                </a:lnTo>
                <a:lnTo>
                  <a:pt x="43" y="1542"/>
                </a:lnTo>
                <a:lnTo>
                  <a:pt x="51" y="1509"/>
                </a:lnTo>
                <a:lnTo>
                  <a:pt x="61" y="1475"/>
                </a:lnTo>
                <a:lnTo>
                  <a:pt x="72" y="1443"/>
                </a:lnTo>
                <a:lnTo>
                  <a:pt x="83" y="1409"/>
                </a:lnTo>
                <a:lnTo>
                  <a:pt x="109" y="1340"/>
                </a:lnTo>
                <a:lnTo>
                  <a:pt x="138" y="1270"/>
                </a:lnTo>
                <a:lnTo>
                  <a:pt x="170" y="1198"/>
                </a:lnTo>
                <a:lnTo>
                  <a:pt x="207" y="1124"/>
                </a:lnTo>
                <a:lnTo>
                  <a:pt x="247" y="1048"/>
                </a:lnTo>
                <a:lnTo>
                  <a:pt x="291" y="970"/>
                </a:lnTo>
                <a:lnTo>
                  <a:pt x="232" y="930"/>
                </a:lnTo>
                <a:lnTo>
                  <a:pt x="966" y="3"/>
                </a:lnTo>
                <a:lnTo>
                  <a:pt x="977" y="2"/>
                </a:lnTo>
                <a:lnTo>
                  <a:pt x="1011" y="1"/>
                </a:lnTo>
                <a:lnTo>
                  <a:pt x="1062" y="0"/>
                </a:lnTo>
                <a:lnTo>
                  <a:pt x="1092" y="1"/>
                </a:lnTo>
                <a:lnTo>
                  <a:pt x="1126" y="2"/>
                </a:lnTo>
                <a:lnTo>
                  <a:pt x="1161" y="4"/>
                </a:lnTo>
                <a:lnTo>
                  <a:pt x="1198" y="9"/>
                </a:lnTo>
                <a:lnTo>
                  <a:pt x="1236" y="14"/>
                </a:lnTo>
                <a:lnTo>
                  <a:pt x="1276" y="22"/>
                </a:lnTo>
                <a:lnTo>
                  <a:pt x="1314" y="31"/>
                </a:lnTo>
                <a:lnTo>
                  <a:pt x="1352" y="43"/>
                </a:lnTo>
                <a:lnTo>
                  <a:pt x="1372" y="48"/>
                </a:lnTo>
                <a:lnTo>
                  <a:pt x="1390" y="57"/>
                </a:lnTo>
                <a:lnTo>
                  <a:pt x="1408" y="65"/>
                </a:lnTo>
                <a:lnTo>
                  <a:pt x="1426" y="73"/>
                </a:lnTo>
                <a:lnTo>
                  <a:pt x="1461" y="93"/>
                </a:lnTo>
                <a:lnTo>
                  <a:pt x="1495" y="114"/>
                </a:lnTo>
                <a:lnTo>
                  <a:pt x="1527" y="136"/>
                </a:lnTo>
                <a:lnTo>
                  <a:pt x="1559" y="159"/>
                </a:lnTo>
                <a:lnTo>
                  <a:pt x="1588" y="182"/>
                </a:lnTo>
                <a:lnTo>
                  <a:pt x="1616" y="205"/>
                </a:lnTo>
                <a:lnTo>
                  <a:pt x="1642" y="230"/>
                </a:lnTo>
                <a:lnTo>
                  <a:pt x="1666" y="252"/>
                </a:lnTo>
                <a:lnTo>
                  <a:pt x="1707" y="293"/>
                </a:lnTo>
                <a:lnTo>
                  <a:pt x="1739" y="327"/>
                </a:lnTo>
                <a:lnTo>
                  <a:pt x="1759" y="350"/>
                </a:lnTo>
                <a:lnTo>
                  <a:pt x="1765" y="359"/>
                </a:lnTo>
                <a:lnTo>
                  <a:pt x="1153" y="1011"/>
                </a:lnTo>
                <a:lnTo>
                  <a:pt x="985" y="843"/>
                </a:lnTo>
                <a:lnTo>
                  <a:pt x="714" y="1251"/>
                </a:lnTo>
                <a:lnTo>
                  <a:pt x="630" y="1196"/>
                </a:lnTo>
                <a:lnTo>
                  <a:pt x="603" y="1246"/>
                </a:lnTo>
                <a:lnTo>
                  <a:pt x="578" y="1294"/>
                </a:lnTo>
                <a:lnTo>
                  <a:pt x="556" y="1342"/>
                </a:lnTo>
                <a:lnTo>
                  <a:pt x="535" y="1390"/>
                </a:lnTo>
                <a:lnTo>
                  <a:pt x="516" y="1435"/>
                </a:lnTo>
                <a:lnTo>
                  <a:pt x="500" y="1480"/>
                </a:lnTo>
                <a:lnTo>
                  <a:pt x="485" y="1524"/>
                </a:lnTo>
                <a:lnTo>
                  <a:pt x="472" y="1567"/>
                </a:lnTo>
                <a:lnTo>
                  <a:pt x="462" y="1609"/>
                </a:lnTo>
                <a:lnTo>
                  <a:pt x="452" y="1650"/>
                </a:lnTo>
                <a:lnTo>
                  <a:pt x="445" y="1690"/>
                </a:lnTo>
                <a:lnTo>
                  <a:pt x="440" y="1729"/>
                </a:lnTo>
                <a:lnTo>
                  <a:pt x="436" y="1768"/>
                </a:lnTo>
                <a:lnTo>
                  <a:pt x="435" y="1805"/>
                </a:lnTo>
                <a:lnTo>
                  <a:pt x="434" y="1842"/>
                </a:lnTo>
                <a:lnTo>
                  <a:pt x="436" y="1878"/>
                </a:lnTo>
                <a:lnTo>
                  <a:pt x="439" y="1913"/>
                </a:lnTo>
                <a:lnTo>
                  <a:pt x="443" y="1948"/>
                </a:lnTo>
                <a:lnTo>
                  <a:pt x="450" y="1982"/>
                </a:lnTo>
                <a:lnTo>
                  <a:pt x="457" y="2014"/>
                </a:lnTo>
                <a:lnTo>
                  <a:pt x="466" y="2047"/>
                </a:lnTo>
                <a:lnTo>
                  <a:pt x="477" y="2079"/>
                </a:lnTo>
                <a:lnTo>
                  <a:pt x="488" y="2111"/>
                </a:lnTo>
                <a:lnTo>
                  <a:pt x="502" y="2141"/>
                </a:lnTo>
                <a:lnTo>
                  <a:pt x="516" y="2171"/>
                </a:lnTo>
                <a:lnTo>
                  <a:pt x="533" y="2200"/>
                </a:lnTo>
                <a:lnTo>
                  <a:pt x="550" y="2229"/>
                </a:lnTo>
                <a:lnTo>
                  <a:pt x="569" y="2257"/>
                </a:lnTo>
                <a:lnTo>
                  <a:pt x="587" y="2285"/>
                </a:lnTo>
                <a:lnTo>
                  <a:pt x="608" y="2313"/>
                </a:lnTo>
                <a:lnTo>
                  <a:pt x="630" y="2339"/>
                </a:lnTo>
                <a:lnTo>
                  <a:pt x="652" y="2366"/>
                </a:lnTo>
                <a:lnTo>
                  <a:pt x="682" y="2322"/>
                </a:lnTo>
                <a:lnTo>
                  <a:pt x="713" y="2278"/>
                </a:lnTo>
                <a:lnTo>
                  <a:pt x="745" y="2234"/>
                </a:lnTo>
                <a:lnTo>
                  <a:pt x="778" y="2188"/>
                </a:lnTo>
                <a:lnTo>
                  <a:pt x="811" y="2144"/>
                </a:lnTo>
                <a:lnTo>
                  <a:pt x="846" y="2099"/>
                </a:lnTo>
                <a:lnTo>
                  <a:pt x="883" y="2054"/>
                </a:lnTo>
                <a:lnTo>
                  <a:pt x="920" y="2007"/>
                </a:lnTo>
                <a:lnTo>
                  <a:pt x="957" y="1962"/>
                </a:lnTo>
                <a:lnTo>
                  <a:pt x="997" y="1916"/>
                </a:lnTo>
                <a:lnTo>
                  <a:pt x="1038" y="1870"/>
                </a:lnTo>
                <a:lnTo>
                  <a:pt x="1079" y="1824"/>
                </a:lnTo>
                <a:lnTo>
                  <a:pt x="1166" y="1730"/>
                </a:lnTo>
                <a:lnTo>
                  <a:pt x="1257" y="1636"/>
                </a:lnTo>
                <a:lnTo>
                  <a:pt x="1247" y="1611"/>
                </a:lnTo>
                <a:lnTo>
                  <a:pt x="1237" y="1586"/>
                </a:lnTo>
                <a:lnTo>
                  <a:pt x="1230" y="1560"/>
                </a:lnTo>
                <a:lnTo>
                  <a:pt x="1223" y="1534"/>
                </a:lnTo>
                <a:lnTo>
                  <a:pt x="1219" y="1507"/>
                </a:lnTo>
                <a:lnTo>
                  <a:pt x="1215" y="1479"/>
                </a:lnTo>
                <a:lnTo>
                  <a:pt x="1213" y="1451"/>
                </a:lnTo>
                <a:lnTo>
                  <a:pt x="1212" y="1423"/>
                </a:lnTo>
                <a:lnTo>
                  <a:pt x="1213" y="1397"/>
                </a:lnTo>
                <a:lnTo>
                  <a:pt x="1214" y="1370"/>
                </a:lnTo>
                <a:lnTo>
                  <a:pt x="1218" y="1344"/>
                </a:lnTo>
                <a:lnTo>
                  <a:pt x="1222" y="1319"/>
                </a:lnTo>
                <a:lnTo>
                  <a:pt x="1228" y="1293"/>
                </a:lnTo>
                <a:lnTo>
                  <a:pt x="1235" y="1269"/>
                </a:lnTo>
                <a:lnTo>
                  <a:pt x="1243" y="1244"/>
                </a:lnTo>
                <a:lnTo>
                  <a:pt x="1252" y="1221"/>
                </a:lnTo>
                <a:lnTo>
                  <a:pt x="1263" y="1198"/>
                </a:lnTo>
                <a:lnTo>
                  <a:pt x="1274" y="1175"/>
                </a:lnTo>
                <a:lnTo>
                  <a:pt x="1287" y="1154"/>
                </a:lnTo>
                <a:lnTo>
                  <a:pt x="1301" y="1132"/>
                </a:lnTo>
                <a:lnTo>
                  <a:pt x="1315" y="1112"/>
                </a:lnTo>
                <a:lnTo>
                  <a:pt x="1331" y="1092"/>
                </a:lnTo>
                <a:lnTo>
                  <a:pt x="1348" y="1073"/>
                </a:lnTo>
                <a:lnTo>
                  <a:pt x="1365" y="1055"/>
                </a:lnTo>
                <a:lnTo>
                  <a:pt x="1365" y="1054"/>
                </a:lnTo>
                <a:lnTo>
                  <a:pt x="1384" y="1037"/>
                </a:lnTo>
                <a:lnTo>
                  <a:pt x="1402" y="1020"/>
                </a:lnTo>
                <a:lnTo>
                  <a:pt x="1422" y="1005"/>
                </a:lnTo>
                <a:lnTo>
                  <a:pt x="1443" y="990"/>
                </a:lnTo>
                <a:lnTo>
                  <a:pt x="1464" y="977"/>
                </a:lnTo>
                <a:lnTo>
                  <a:pt x="1486" y="965"/>
                </a:lnTo>
                <a:lnTo>
                  <a:pt x="1508" y="953"/>
                </a:lnTo>
                <a:lnTo>
                  <a:pt x="1531" y="943"/>
                </a:lnTo>
                <a:lnTo>
                  <a:pt x="1554" y="933"/>
                </a:lnTo>
                <a:lnTo>
                  <a:pt x="1579" y="925"/>
                </a:lnTo>
                <a:lnTo>
                  <a:pt x="1603" y="918"/>
                </a:lnTo>
                <a:lnTo>
                  <a:pt x="1628" y="912"/>
                </a:lnTo>
                <a:lnTo>
                  <a:pt x="1654" y="908"/>
                </a:lnTo>
                <a:lnTo>
                  <a:pt x="1681" y="904"/>
                </a:lnTo>
                <a:lnTo>
                  <a:pt x="1706" y="902"/>
                </a:lnTo>
                <a:lnTo>
                  <a:pt x="1733" y="902"/>
                </a:lnTo>
                <a:lnTo>
                  <a:pt x="1760" y="902"/>
                </a:lnTo>
                <a:lnTo>
                  <a:pt x="1786" y="904"/>
                </a:lnTo>
                <a:lnTo>
                  <a:pt x="1813" y="908"/>
                </a:lnTo>
                <a:lnTo>
                  <a:pt x="1839" y="912"/>
                </a:lnTo>
                <a:lnTo>
                  <a:pt x="1863" y="918"/>
                </a:lnTo>
                <a:lnTo>
                  <a:pt x="1889" y="925"/>
                </a:lnTo>
                <a:lnTo>
                  <a:pt x="1913" y="933"/>
                </a:lnTo>
                <a:lnTo>
                  <a:pt x="1936" y="943"/>
                </a:lnTo>
                <a:lnTo>
                  <a:pt x="1959" y="953"/>
                </a:lnTo>
                <a:lnTo>
                  <a:pt x="1981" y="965"/>
                </a:lnTo>
                <a:lnTo>
                  <a:pt x="2003" y="977"/>
                </a:lnTo>
                <a:lnTo>
                  <a:pt x="2024" y="990"/>
                </a:lnTo>
                <a:lnTo>
                  <a:pt x="2045" y="1005"/>
                </a:lnTo>
                <a:lnTo>
                  <a:pt x="2065" y="1020"/>
                </a:lnTo>
                <a:lnTo>
                  <a:pt x="2084" y="1037"/>
                </a:lnTo>
                <a:lnTo>
                  <a:pt x="2102" y="1054"/>
                </a:lnTo>
                <a:lnTo>
                  <a:pt x="2102" y="1055"/>
                </a:lnTo>
                <a:lnTo>
                  <a:pt x="2118" y="1073"/>
                </a:lnTo>
                <a:lnTo>
                  <a:pt x="2136" y="1091"/>
                </a:lnTo>
                <a:lnTo>
                  <a:pt x="2151" y="1111"/>
                </a:lnTo>
                <a:lnTo>
                  <a:pt x="2165" y="1132"/>
                </a:lnTo>
                <a:lnTo>
                  <a:pt x="2179" y="1153"/>
                </a:lnTo>
                <a:lnTo>
                  <a:pt x="2192" y="1175"/>
                </a:lnTo>
                <a:lnTo>
                  <a:pt x="2203" y="1197"/>
                </a:lnTo>
                <a:lnTo>
                  <a:pt x="2214" y="1220"/>
                </a:lnTo>
                <a:lnTo>
                  <a:pt x="2223" y="1244"/>
                </a:lnTo>
                <a:lnTo>
                  <a:pt x="2231" y="1269"/>
                </a:lnTo>
                <a:lnTo>
                  <a:pt x="2238" y="1293"/>
                </a:lnTo>
                <a:lnTo>
                  <a:pt x="2244" y="1319"/>
                </a:lnTo>
                <a:lnTo>
                  <a:pt x="2248" y="1344"/>
                </a:lnTo>
                <a:lnTo>
                  <a:pt x="2252" y="1370"/>
                </a:lnTo>
                <a:lnTo>
                  <a:pt x="2254" y="1397"/>
                </a:lnTo>
                <a:lnTo>
                  <a:pt x="2254" y="1423"/>
                </a:lnTo>
                <a:lnTo>
                  <a:pt x="2254" y="1450"/>
                </a:lnTo>
                <a:lnTo>
                  <a:pt x="2252" y="1477"/>
                </a:lnTo>
                <a:lnTo>
                  <a:pt x="2248" y="1502"/>
                </a:lnTo>
                <a:lnTo>
                  <a:pt x="2244" y="1528"/>
                </a:lnTo>
                <a:lnTo>
                  <a:pt x="2238" y="1553"/>
                </a:lnTo>
                <a:lnTo>
                  <a:pt x="2231" y="1578"/>
                </a:lnTo>
                <a:lnTo>
                  <a:pt x="2223" y="1602"/>
                </a:lnTo>
                <a:lnTo>
                  <a:pt x="2214" y="1626"/>
                </a:lnTo>
                <a:lnTo>
                  <a:pt x="2203" y="1648"/>
                </a:lnTo>
                <a:lnTo>
                  <a:pt x="2192" y="1672"/>
                </a:lnTo>
                <a:lnTo>
                  <a:pt x="2179" y="1694"/>
                </a:lnTo>
                <a:lnTo>
                  <a:pt x="2166" y="1715"/>
                </a:lnTo>
                <a:lnTo>
                  <a:pt x="2151" y="1734"/>
                </a:lnTo>
                <a:lnTo>
                  <a:pt x="2136" y="1754"/>
                </a:lnTo>
                <a:lnTo>
                  <a:pt x="2120" y="1774"/>
                </a:lnTo>
                <a:lnTo>
                  <a:pt x="2102" y="1791"/>
                </a:lnTo>
                <a:lnTo>
                  <a:pt x="2084" y="1809"/>
                </a:lnTo>
                <a:lnTo>
                  <a:pt x="2065" y="1825"/>
                </a:lnTo>
                <a:lnTo>
                  <a:pt x="2045" y="1841"/>
                </a:lnTo>
                <a:lnTo>
                  <a:pt x="2024" y="1855"/>
                </a:lnTo>
                <a:lnTo>
                  <a:pt x="2003" y="1869"/>
                </a:lnTo>
                <a:lnTo>
                  <a:pt x="1981" y="1882"/>
                </a:lnTo>
                <a:lnTo>
                  <a:pt x="1959" y="1893"/>
                </a:lnTo>
                <a:lnTo>
                  <a:pt x="1936" y="1904"/>
                </a:lnTo>
                <a:lnTo>
                  <a:pt x="1913" y="1913"/>
                </a:lnTo>
                <a:lnTo>
                  <a:pt x="1889" y="1921"/>
                </a:lnTo>
                <a:lnTo>
                  <a:pt x="1863" y="1928"/>
                </a:lnTo>
                <a:lnTo>
                  <a:pt x="1839" y="1934"/>
                </a:lnTo>
                <a:lnTo>
                  <a:pt x="1813" y="1939"/>
                </a:lnTo>
                <a:lnTo>
                  <a:pt x="1786" y="1942"/>
                </a:lnTo>
                <a:lnTo>
                  <a:pt x="1760" y="1943"/>
                </a:lnTo>
                <a:lnTo>
                  <a:pt x="1733" y="1945"/>
                </a:lnTo>
                <a:lnTo>
                  <a:pt x="1710" y="1943"/>
                </a:lnTo>
                <a:lnTo>
                  <a:pt x="1685" y="1942"/>
                </a:lnTo>
                <a:lnTo>
                  <a:pt x="1662" y="1940"/>
                </a:lnTo>
                <a:lnTo>
                  <a:pt x="1640" y="1936"/>
                </a:lnTo>
                <a:lnTo>
                  <a:pt x="1617" y="1932"/>
                </a:lnTo>
                <a:lnTo>
                  <a:pt x="1595" y="1926"/>
                </a:lnTo>
                <a:lnTo>
                  <a:pt x="1573" y="1919"/>
                </a:lnTo>
                <a:lnTo>
                  <a:pt x="1552" y="1912"/>
                </a:lnTo>
                <a:lnTo>
                  <a:pt x="1465" y="2000"/>
                </a:lnTo>
                <a:lnTo>
                  <a:pt x="1384" y="2089"/>
                </a:lnTo>
                <a:lnTo>
                  <a:pt x="1306" y="2177"/>
                </a:lnTo>
                <a:lnTo>
                  <a:pt x="1233" y="2263"/>
                </a:lnTo>
                <a:lnTo>
                  <a:pt x="1164" y="2349"/>
                </a:lnTo>
                <a:lnTo>
                  <a:pt x="1099" y="2433"/>
                </a:lnTo>
                <a:lnTo>
                  <a:pt x="1069" y="2475"/>
                </a:lnTo>
                <a:lnTo>
                  <a:pt x="1039" y="2517"/>
                </a:lnTo>
                <a:lnTo>
                  <a:pt x="1011" y="2558"/>
                </a:lnTo>
                <a:lnTo>
                  <a:pt x="983" y="2599"/>
                </a:lnTo>
                <a:lnTo>
                  <a:pt x="961" y="2633"/>
                </a:lnTo>
                <a:lnTo>
                  <a:pt x="1020" y="2674"/>
                </a:lnTo>
                <a:lnTo>
                  <a:pt x="1081" y="2714"/>
                </a:lnTo>
                <a:lnTo>
                  <a:pt x="1143" y="2755"/>
                </a:lnTo>
                <a:lnTo>
                  <a:pt x="1207" y="2796"/>
                </a:lnTo>
                <a:lnTo>
                  <a:pt x="1341" y="2878"/>
                </a:lnTo>
                <a:lnTo>
                  <a:pt x="1479" y="2962"/>
                </a:lnTo>
                <a:lnTo>
                  <a:pt x="1583" y="3026"/>
                </a:lnTo>
                <a:lnTo>
                  <a:pt x="1689" y="3089"/>
                </a:lnTo>
                <a:lnTo>
                  <a:pt x="1795" y="3156"/>
                </a:lnTo>
                <a:lnTo>
                  <a:pt x="1900" y="3223"/>
                </a:lnTo>
                <a:lnTo>
                  <a:pt x="2003" y="3293"/>
                </a:lnTo>
                <a:lnTo>
                  <a:pt x="2056" y="3329"/>
                </a:lnTo>
                <a:lnTo>
                  <a:pt x="2107" y="3365"/>
                </a:lnTo>
                <a:lnTo>
                  <a:pt x="2157" y="3402"/>
                </a:lnTo>
                <a:lnTo>
                  <a:pt x="2207" y="3439"/>
                </a:lnTo>
                <a:lnTo>
                  <a:pt x="2255" y="3477"/>
                </a:lnTo>
                <a:lnTo>
                  <a:pt x="2304" y="3517"/>
                </a:lnTo>
                <a:lnTo>
                  <a:pt x="2304" y="1261"/>
                </a:lnTo>
                <a:lnTo>
                  <a:pt x="2305" y="1225"/>
                </a:lnTo>
                <a:lnTo>
                  <a:pt x="2308" y="1189"/>
                </a:lnTo>
                <a:lnTo>
                  <a:pt x="2312" y="1154"/>
                </a:lnTo>
                <a:lnTo>
                  <a:pt x="2319" y="1119"/>
                </a:lnTo>
                <a:lnTo>
                  <a:pt x="2326" y="1084"/>
                </a:lnTo>
                <a:lnTo>
                  <a:pt x="2337" y="1051"/>
                </a:lnTo>
                <a:lnTo>
                  <a:pt x="2347" y="1018"/>
                </a:lnTo>
                <a:lnTo>
                  <a:pt x="2360" y="987"/>
                </a:lnTo>
                <a:lnTo>
                  <a:pt x="2374" y="955"/>
                </a:lnTo>
                <a:lnTo>
                  <a:pt x="2390" y="924"/>
                </a:lnTo>
                <a:lnTo>
                  <a:pt x="2407" y="895"/>
                </a:lnTo>
                <a:lnTo>
                  <a:pt x="2425" y="866"/>
                </a:lnTo>
                <a:lnTo>
                  <a:pt x="2445" y="838"/>
                </a:lnTo>
                <a:lnTo>
                  <a:pt x="2467" y="811"/>
                </a:lnTo>
                <a:lnTo>
                  <a:pt x="2489" y="786"/>
                </a:lnTo>
                <a:lnTo>
                  <a:pt x="2512" y="761"/>
                </a:lnTo>
                <a:lnTo>
                  <a:pt x="2536" y="738"/>
                </a:lnTo>
                <a:lnTo>
                  <a:pt x="2562" y="716"/>
                </a:lnTo>
                <a:lnTo>
                  <a:pt x="2589" y="694"/>
                </a:lnTo>
                <a:lnTo>
                  <a:pt x="2616" y="674"/>
                </a:lnTo>
                <a:lnTo>
                  <a:pt x="2645" y="656"/>
                </a:lnTo>
                <a:lnTo>
                  <a:pt x="2674" y="639"/>
                </a:lnTo>
                <a:lnTo>
                  <a:pt x="2706" y="623"/>
                </a:lnTo>
                <a:lnTo>
                  <a:pt x="2737" y="609"/>
                </a:lnTo>
                <a:lnTo>
                  <a:pt x="2769" y="597"/>
                </a:lnTo>
                <a:lnTo>
                  <a:pt x="2802" y="586"/>
                </a:lnTo>
                <a:lnTo>
                  <a:pt x="2835" y="576"/>
                </a:lnTo>
                <a:lnTo>
                  <a:pt x="2870" y="567"/>
                </a:lnTo>
                <a:lnTo>
                  <a:pt x="2904" y="562"/>
                </a:lnTo>
                <a:lnTo>
                  <a:pt x="2939" y="557"/>
                </a:lnTo>
                <a:lnTo>
                  <a:pt x="2975" y="555"/>
                </a:lnTo>
                <a:lnTo>
                  <a:pt x="3011" y="554"/>
                </a:lnTo>
                <a:close/>
                <a:moveTo>
                  <a:pt x="1887" y="1269"/>
                </a:moveTo>
                <a:lnTo>
                  <a:pt x="1887" y="1269"/>
                </a:lnTo>
                <a:lnTo>
                  <a:pt x="1871" y="1255"/>
                </a:lnTo>
                <a:lnTo>
                  <a:pt x="1855" y="1242"/>
                </a:lnTo>
                <a:lnTo>
                  <a:pt x="1837" y="1232"/>
                </a:lnTo>
                <a:lnTo>
                  <a:pt x="1818" y="1222"/>
                </a:lnTo>
                <a:lnTo>
                  <a:pt x="1798" y="1215"/>
                </a:lnTo>
                <a:lnTo>
                  <a:pt x="1777" y="1210"/>
                </a:lnTo>
                <a:lnTo>
                  <a:pt x="1755" y="1206"/>
                </a:lnTo>
                <a:lnTo>
                  <a:pt x="1733" y="1205"/>
                </a:lnTo>
                <a:lnTo>
                  <a:pt x="1711" y="1206"/>
                </a:lnTo>
                <a:lnTo>
                  <a:pt x="1689" y="1210"/>
                </a:lnTo>
                <a:lnTo>
                  <a:pt x="1668" y="1215"/>
                </a:lnTo>
                <a:lnTo>
                  <a:pt x="1648" y="1222"/>
                </a:lnTo>
                <a:lnTo>
                  <a:pt x="1630" y="1232"/>
                </a:lnTo>
                <a:lnTo>
                  <a:pt x="1611" y="1242"/>
                </a:lnTo>
                <a:lnTo>
                  <a:pt x="1595" y="1255"/>
                </a:lnTo>
                <a:lnTo>
                  <a:pt x="1580" y="1269"/>
                </a:lnTo>
                <a:lnTo>
                  <a:pt x="1579" y="1269"/>
                </a:lnTo>
                <a:lnTo>
                  <a:pt x="1565" y="1284"/>
                </a:lnTo>
                <a:lnTo>
                  <a:pt x="1552" y="1301"/>
                </a:lnTo>
                <a:lnTo>
                  <a:pt x="1541" y="1319"/>
                </a:lnTo>
                <a:lnTo>
                  <a:pt x="1532" y="1338"/>
                </a:lnTo>
                <a:lnTo>
                  <a:pt x="1525" y="1358"/>
                </a:lnTo>
                <a:lnTo>
                  <a:pt x="1519" y="1379"/>
                </a:lnTo>
                <a:lnTo>
                  <a:pt x="1517" y="1401"/>
                </a:lnTo>
                <a:lnTo>
                  <a:pt x="1516" y="1423"/>
                </a:lnTo>
                <a:lnTo>
                  <a:pt x="1517" y="1445"/>
                </a:lnTo>
                <a:lnTo>
                  <a:pt x="1519" y="1467"/>
                </a:lnTo>
                <a:lnTo>
                  <a:pt x="1525" y="1488"/>
                </a:lnTo>
                <a:lnTo>
                  <a:pt x="1532" y="1508"/>
                </a:lnTo>
                <a:lnTo>
                  <a:pt x="1541" y="1527"/>
                </a:lnTo>
                <a:lnTo>
                  <a:pt x="1553" y="1545"/>
                </a:lnTo>
                <a:lnTo>
                  <a:pt x="1565" y="1561"/>
                </a:lnTo>
                <a:lnTo>
                  <a:pt x="1580" y="1576"/>
                </a:lnTo>
                <a:lnTo>
                  <a:pt x="1580" y="1578"/>
                </a:lnTo>
                <a:lnTo>
                  <a:pt x="1595" y="1592"/>
                </a:lnTo>
                <a:lnTo>
                  <a:pt x="1611" y="1604"/>
                </a:lnTo>
                <a:lnTo>
                  <a:pt x="1630" y="1615"/>
                </a:lnTo>
                <a:lnTo>
                  <a:pt x="1648" y="1624"/>
                </a:lnTo>
                <a:lnTo>
                  <a:pt x="1668" y="1631"/>
                </a:lnTo>
                <a:lnTo>
                  <a:pt x="1689" y="1637"/>
                </a:lnTo>
                <a:lnTo>
                  <a:pt x="1711" y="1639"/>
                </a:lnTo>
                <a:lnTo>
                  <a:pt x="1733" y="1640"/>
                </a:lnTo>
                <a:lnTo>
                  <a:pt x="1755" y="1639"/>
                </a:lnTo>
                <a:lnTo>
                  <a:pt x="1777" y="1637"/>
                </a:lnTo>
                <a:lnTo>
                  <a:pt x="1798" y="1631"/>
                </a:lnTo>
                <a:lnTo>
                  <a:pt x="1818" y="1624"/>
                </a:lnTo>
                <a:lnTo>
                  <a:pt x="1837" y="1615"/>
                </a:lnTo>
                <a:lnTo>
                  <a:pt x="1855" y="1603"/>
                </a:lnTo>
                <a:lnTo>
                  <a:pt x="1871" y="1592"/>
                </a:lnTo>
                <a:lnTo>
                  <a:pt x="1887" y="1576"/>
                </a:lnTo>
                <a:lnTo>
                  <a:pt x="1901" y="1561"/>
                </a:lnTo>
                <a:lnTo>
                  <a:pt x="1914" y="1545"/>
                </a:lnTo>
                <a:lnTo>
                  <a:pt x="1925" y="1527"/>
                </a:lnTo>
                <a:lnTo>
                  <a:pt x="1934" y="1508"/>
                </a:lnTo>
                <a:lnTo>
                  <a:pt x="1941" y="1488"/>
                </a:lnTo>
                <a:lnTo>
                  <a:pt x="1947" y="1467"/>
                </a:lnTo>
                <a:lnTo>
                  <a:pt x="1950" y="1445"/>
                </a:lnTo>
                <a:lnTo>
                  <a:pt x="1951" y="1423"/>
                </a:lnTo>
                <a:lnTo>
                  <a:pt x="1950" y="1401"/>
                </a:lnTo>
                <a:lnTo>
                  <a:pt x="1947" y="1379"/>
                </a:lnTo>
                <a:lnTo>
                  <a:pt x="1941" y="1358"/>
                </a:lnTo>
                <a:lnTo>
                  <a:pt x="1934" y="1338"/>
                </a:lnTo>
                <a:lnTo>
                  <a:pt x="1925" y="1319"/>
                </a:lnTo>
                <a:lnTo>
                  <a:pt x="1914" y="1301"/>
                </a:lnTo>
                <a:lnTo>
                  <a:pt x="1901" y="1284"/>
                </a:lnTo>
                <a:lnTo>
                  <a:pt x="1887" y="1269"/>
                </a:lnTo>
                <a:close/>
                <a:moveTo>
                  <a:pt x="2304" y="5100"/>
                </a:moveTo>
                <a:lnTo>
                  <a:pt x="2304" y="4074"/>
                </a:lnTo>
                <a:lnTo>
                  <a:pt x="2277" y="4045"/>
                </a:lnTo>
                <a:lnTo>
                  <a:pt x="2251" y="4017"/>
                </a:lnTo>
                <a:lnTo>
                  <a:pt x="2224" y="3989"/>
                </a:lnTo>
                <a:lnTo>
                  <a:pt x="2195" y="3961"/>
                </a:lnTo>
                <a:lnTo>
                  <a:pt x="2138" y="3908"/>
                </a:lnTo>
                <a:lnTo>
                  <a:pt x="2078" y="3856"/>
                </a:lnTo>
                <a:lnTo>
                  <a:pt x="2016" y="3805"/>
                </a:lnTo>
                <a:lnTo>
                  <a:pt x="1952" y="3755"/>
                </a:lnTo>
                <a:lnTo>
                  <a:pt x="1887" y="3706"/>
                </a:lnTo>
                <a:lnTo>
                  <a:pt x="1821" y="3659"/>
                </a:lnTo>
                <a:lnTo>
                  <a:pt x="1754" y="3613"/>
                </a:lnTo>
                <a:lnTo>
                  <a:pt x="1687" y="3567"/>
                </a:lnTo>
                <a:lnTo>
                  <a:pt x="1617" y="3522"/>
                </a:lnTo>
                <a:lnTo>
                  <a:pt x="1548" y="3478"/>
                </a:lnTo>
                <a:lnTo>
                  <a:pt x="1409" y="3392"/>
                </a:lnTo>
                <a:lnTo>
                  <a:pt x="1270" y="3308"/>
                </a:lnTo>
                <a:lnTo>
                  <a:pt x="1140" y="3230"/>
                </a:lnTo>
                <a:lnTo>
                  <a:pt x="1012" y="3151"/>
                </a:lnTo>
                <a:lnTo>
                  <a:pt x="949" y="3111"/>
                </a:lnTo>
                <a:lnTo>
                  <a:pt x="888" y="3071"/>
                </a:lnTo>
                <a:lnTo>
                  <a:pt x="826" y="3030"/>
                </a:lnTo>
                <a:lnTo>
                  <a:pt x="765" y="2988"/>
                </a:lnTo>
                <a:lnTo>
                  <a:pt x="737" y="3056"/>
                </a:lnTo>
                <a:lnTo>
                  <a:pt x="710" y="3122"/>
                </a:lnTo>
                <a:lnTo>
                  <a:pt x="687" y="3186"/>
                </a:lnTo>
                <a:lnTo>
                  <a:pt x="667" y="3250"/>
                </a:lnTo>
                <a:lnTo>
                  <a:pt x="650" y="3313"/>
                </a:lnTo>
                <a:lnTo>
                  <a:pt x="636" y="3375"/>
                </a:lnTo>
                <a:lnTo>
                  <a:pt x="624" y="3435"/>
                </a:lnTo>
                <a:lnTo>
                  <a:pt x="615" y="3496"/>
                </a:lnTo>
                <a:lnTo>
                  <a:pt x="612" y="3533"/>
                </a:lnTo>
                <a:lnTo>
                  <a:pt x="608" y="3577"/>
                </a:lnTo>
                <a:lnTo>
                  <a:pt x="606" y="3615"/>
                </a:lnTo>
                <a:lnTo>
                  <a:pt x="605" y="3652"/>
                </a:lnTo>
                <a:lnTo>
                  <a:pt x="605" y="3691"/>
                </a:lnTo>
                <a:lnTo>
                  <a:pt x="606" y="3728"/>
                </a:lnTo>
                <a:lnTo>
                  <a:pt x="609" y="3765"/>
                </a:lnTo>
                <a:lnTo>
                  <a:pt x="613" y="3801"/>
                </a:lnTo>
                <a:lnTo>
                  <a:pt x="617" y="3837"/>
                </a:lnTo>
                <a:lnTo>
                  <a:pt x="623" y="3873"/>
                </a:lnTo>
                <a:lnTo>
                  <a:pt x="630" y="3908"/>
                </a:lnTo>
                <a:lnTo>
                  <a:pt x="638" y="3943"/>
                </a:lnTo>
                <a:lnTo>
                  <a:pt x="646" y="3976"/>
                </a:lnTo>
                <a:lnTo>
                  <a:pt x="657" y="4010"/>
                </a:lnTo>
                <a:lnTo>
                  <a:pt x="668" y="4044"/>
                </a:lnTo>
                <a:lnTo>
                  <a:pt x="680" y="4076"/>
                </a:lnTo>
                <a:lnTo>
                  <a:pt x="693" y="4109"/>
                </a:lnTo>
                <a:lnTo>
                  <a:pt x="707" y="4141"/>
                </a:lnTo>
                <a:lnTo>
                  <a:pt x="722" y="4173"/>
                </a:lnTo>
                <a:lnTo>
                  <a:pt x="738" y="4204"/>
                </a:lnTo>
                <a:lnTo>
                  <a:pt x="755" y="4234"/>
                </a:lnTo>
                <a:lnTo>
                  <a:pt x="773" y="4264"/>
                </a:lnTo>
                <a:lnTo>
                  <a:pt x="791" y="4295"/>
                </a:lnTo>
                <a:lnTo>
                  <a:pt x="811" y="4324"/>
                </a:lnTo>
                <a:lnTo>
                  <a:pt x="832" y="4353"/>
                </a:lnTo>
                <a:lnTo>
                  <a:pt x="853" y="4380"/>
                </a:lnTo>
                <a:lnTo>
                  <a:pt x="875" y="4408"/>
                </a:lnTo>
                <a:lnTo>
                  <a:pt x="898" y="4436"/>
                </a:lnTo>
                <a:lnTo>
                  <a:pt x="923" y="4463"/>
                </a:lnTo>
                <a:lnTo>
                  <a:pt x="947" y="4488"/>
                </a:lnTo>
                <a:lnTo>
                  <a:pt x="973" y="4515"/>
                </a:lnTo>
                <a:lnTo>
                  <a:pt x="999" y="4540"/>
                </a:lnTo>
                <a:lnTo>
                  <a:pt x="1027" y="4565"/>
                </a:lnTo>
                <a:lnTo>
                  <a:pt x="1055" y="4589"/>
                </a:lnTo>
                <a:lnTo>
                  <a:pt x="1084" y="4614"/>
                </a:lnTo>
                <a:lnTo>
                  <a:pt x="1114" y="4637"/>
                </a:lnTo>
                <a:lnTo>
                  <a:pt x="1144" y="4660"/>
                </a:lnTo>
                <a:lnTo>
                  <a:pt x="1176" y="4684"/>
                </a:lnTo>
                <a:lnTo>
                  <a:pt x="1208" y="4706"/>
                </a:lnTo>
                <a:lnTo>
                  <a:pt x="1242" y="4728"/>
                </a:lnTo>
                <a:lnTo>
                  <a:pt x="1276" y="4749"/>
                </a:lnTo>
                <a:lnTo>
                  <a:pt x="1309" y="4769"/>
                </a:lnTo>
                <a:lnTo>
                  <a:pt x="1344" y="4789"/>
                </a:lnTo>
                <a:lnTo>
                  <a:pt x="1380" y="4809"/>
                </a:lnTo>
                <a:lnTo>
                  <a:pt x="1416" y="4829"/>
                </a:lnTo>
                <a:lnTo>
                  <a:pt x="1453" y="4847"/>
                </a:lnTo>
                <a:lnTo>
                  <a:pt x="1490" y="4865"/>
                </a:lnTo>
                <a:lnTo>
                  <a:pt x="1529" y="4882"/>
                </a:lnTo>
                <a:lnTo>
                  <a:pt x="1568" y="4899"/>
                </a:lnTo>
                <a:lnTo>
                  <a:pt x="1608" y="4916"/>
                </a:lnTo>
                <a:lnTo>
                  <a:pt x="1647" y="4931"/>
                </a:lnTo>
                <a:lnTo>
                  <a:pt x="1688" y="4947"/>
                </a:lnTo>
                <a:lnTo>
                  <a:pt x="1728" y="4961"/>
                </a:lnTo>
                <a:lnTo>
                  <a:pt x="1770" y="4975"/>
                </a:lnTo>
                <a:lnTo>
                  <a:pt x="1855" y="5002"/>
                </a:lnTo>
                <a:lnTo>
                  <a:pt x="1941" y="5026"/>
                </a:lnTo>
                <a:lnTo>
                  <a:pt x="2029" y="5048"/>
                </a:lnTo>
                <a:lnTo>
                  <a:pt x="2120" y="5068"/>
                </a:lnTo>
                <a:lnTo>
                  <a:pt x="2211" y="5085"/>
                </a:lnTo>
                <a:lnTo>
                  <a:pt x="2304" y="5100"/>
                </a:lnTo>
                <a:close/>
                <a:moveTo>
                  <a:pt x="2991" y="1292"/>
                </a:moveTo>
                <a:lnTo>
                  <a:pt x="2991" y="3627"/>
                </a:lnTo>
                <a:lnTo>
                  <a:pt x="5477" y="3627"/>
                </a:lnTo>
                <a:lnTo>
                  <a:pt x="5477" y="1292"/>
                </a:lnTo>
                <a:lnTo>
                  <a:pt x="2991" y="1292"/>
                </a:lnTo>
                <a:close/>
                <a:moveTo>
                  <a:pt x="4212" y="3997"/>
                </a:moveTo>
                <a:lnTo>
                  <a:pt x="4212" y="3997"/>
                </a:lnTo>
                <a:lnTo>
                  <a:pt x="4181" y="3998"/>
                </a:lnTo>
                <a:lnTo>
                  <a:pt x="4150" y="4000"/>
                </a:lnTo>
                <a:lnTo>
                  <a:pt x="4120" y="4003"/>
                </a:lnTo>
                <a:lnTo>
                  <a:pt x="4090" y="4007"/>
                </a:lnTo>
                <a:lnTo>
                  <a:pt x="4060" y="4012"/>
                </a:lnTo>
                <a:lnTo>
                  <a:pt x="4030" y="4018"/>
                </a:lnTo>
                <a:lnTo>
                  <a:pt x="4001" y="4026"/>
                </a:lnTo>
                <a:lnTo>
                  <a:pt x="3974" y="4034"/>
                </a:lnTo>
                <a:lnTo>
                  <a:pt x="3946" y="4044"/>
                </a:lnTo>
                <a:lnTo>
                  <a:pt x="3918" y="4054"/>
                </a:lnTo>
                <a:lnTo>
                  <a:pt x="3891" y="4066"/>
                </a:lnTo>
                <a:lnTo>
                  <a:pt x="3864" y="4079"/>
                </a:lnTo>
                <a:lnTo>
                  <a:pt x="3839" y="4091"/>
                </a:lnTo>
                <a:lnTo>
                  <a:pt x="3813" y="4105"/>
                </a:lnTo>
                <a:lnTo>
                  <a:pt x="3789" y="4120"/>
                </a:lnTo>
                <a:lnTo>
                  <a:pt x="3765" y="4137"/>
                </a:lnTo>
                <a:lnTo>
                  <a:pt x="4227" y="4599"/>
                </a:lnTo>
                <a:lnTo>
                  <a:pt x="4676" y="4149"/>
                </a:lnTo>
                <a:lnTo>
                  <a:pt x="4652" y="4132"/>
                </a:lnTo>
                <a:lnTo>
                  <a:pt x="4626" y="4116"/>
                </a:lnTo>
                <a:lnTo>
                  <a:pt x="4599" y="4100"/>
                </a:lnTo>
                <a:lnTo>
                  <a:pt x="4573" y="4086"/>
                </a:lnTo>
                <a:lnTo>
                  <a:pt x="4546" y="4072"/>
                </a:lnTo>
                <a:lnTo>
                  <a:pt x="4518" y="4059"/>
                </a:lnTo>
                <a:lnTo>
                  <a:pt x="4489" y="4048"/>
                </a:lnTo>
                <a:lnTo>
                  <a:pt x="4460" y="4038"/>
                </a:lnTo>
                <a:lnTo>
                  <a:pt x="4431" y="4029"/>
                </a:lnTo>
                <a:lnTo>
                  <a:pt x="4401" y="4021"/>
                </a:lnTo>
                <a:lnTo>
                  <a:pt x="4371" y="4014"/>
                </a:lnTo>
                <a:lnTo>
                  <a:pt x="4339" y="4008"/>
                </a:lnTo>
                <a:lnTo>
                  <a:pt x="4308" y="4003"/>
                </a:lnTo>
                <a:lnTo>
                  <a:pt x="4277" y="4000"/>
                </a:lnTo>
                <a:lnTo>
                  <a:pt x="4244" y="3998"/>
                </a:lnTo>
                <a:lnTo>
                  <a:pt x="4212" y="3997"/>
                </a:lnTo>
                <a:close/>
                <a:moveTo>
                  <a:pt x="4858" y="4335"/>
                </a:moveTo>
                <a:lnTo>
                  <a:pt x="4411" y="4783"/>
                </a:lnTo>
                <a:lnTo>
                  <a:pt x="4859" y="5233"/>
                </a:lnTo>
                <a:lnTo>
                  <a:pt x="4876" y="5208"/>
                </a:lnTo>
                <a:lnTo>
                  <a:pt x="4891" y="5184"/>
                </a:lnTo>
                <a:lnTo>
                  <a:pt x="4906" y="5158"/>
                </a:lnTo>
                <a:lnTo>
                  <a:pt x="4919" y="5133"/>
                </a:lnTo>
                <a:lnTo>
                  <a:pt x="4931" y="5106"/>
                </a:lnTo>
                <a:lnTo>
                  <a:pt x="4943" y="5079"/>
                </a:lnTo>
                <a:lnTo>
                  <a:pt x="4953" y="5052"/>
                </a:lnTo>
                <a:lnTo>
                  <a:pt x="4963" y="5024"/>
                </a:lnTo>
                <a:lnTo>
                  <a:pt x="4971" y="4995"/>
                </a:lnTo>
                <a:lnTo>
                  <a:pt x="4978" y="4967"/>
                </a:lnTo>
                <a:lnTo>
                  <a:pt x="4985" y="4937"/>
                </a:lnTo>
                <a:lnTo>
                  <a:pt x="4989" y="4908"/>
                </a:lnTo>
                <a:lnTo>
                  <a:pt x="4994" y="4877"/>
                </a:lnTo>
                <a:lnTo>
                  <a:pt x="4996" y="4847"/>
                </a:lnTo>
                <a:lnTo>
                  <a:pt x="4999" y="4816"/>
                </a:lnTo>
                <a:lnTo>
                  <a:pt x="5000" y="4786"/>
                </a:lnTo>
                <a:lnTo>
                  <a:pt x="4999" y="4754"/>
                </a:lnTo>
                <a:lnTo>
                  <a:pt x="4996" y="4723"/>
                </a:lnTo>
                <a:lnTo>
                  <a:pt x="4994" y="4693"/>
                </a:lnTo>
                <a:lnTo>
                  <a:pt x="4989" y="4663"/>
                </a:lnTo>
                <a:lnTo>
                  <a:pt x="4985" y="4632"/>
                </a:lnTo>
                <a:lnTo>
                  <a:pt x="4978" y="4603"/>
                </a:lnTo>
                <a:lnTo>
                  <a:pt x="4971" y="4574"/>
                </a:lnTo>
                <a:lnTo>
                  <a:pt x="4963" y="4545"/>
                </a:lnTo>
                <a:lnTo>
                  <a:pt x="4952" y="4517"/>
                </a:lnTo>
                <a:lnTo>
                  <a:pt x="4942" y="4490"/>
                </a:lnTo>
                <a:lnTo>
                  <a:pt x="4930" y="4463"/>
                </a:lnTo>
                <a:lnTo>
                  <a:pt x="4917" y="4436"/>
                </a:lnTo>
                <a:lnTo>
                  <a:pt x="4905" y="4411"/>
                </a:lnTo>
                <a:lnTo>
                  <a:pt x="4890" y="4385"/>
                </a:lnTo>
                <a:lnTo>
                  <a:pt x="4874" y="4360"/>
                </a:lnTo>
                <a:lnTo>
                  <a:pt x="4858" y="4335"/>
                </a:lnTo>
                <a:close/>
                <a:moveTo>
                  <a:pt x="4678" y="5420"/>
                </a:moveTo>
                <a:lnTo>
                  <a:pt x="4227" y="4968"/>
                </a:lnTo>
                <a:lnTo>
                  <a:pt x="3762" y="5431"/>
                </a:lnTo>
                <a:lnTo>
                  <a:pt x="3787" y="5448"/>
                </a:lnTo>
                <a:lnTo>
                  <a:pt x="3811" y="5464"/>
                </a:lnTo>
                <a:lnTo>
                  <a:pt x="3837" y="5478"/>
                </a:lnTo>
                <a:lnTo>
                  <a:pt x="3863" y="5492"/>
                </a:lnTo>
                <a:lnTo>
                  <a:pt x="3890" y="5503"/>
                </a:lnTo>
                <a:lnTo>
                  <a:pt x="3917" y="5515"/>
                </a:lnTo>
                <a:lnTo>
                  <a:pt x="3945" y="5526"/>
                </a:lnTo>
                <a:lnTo>
                  <a:pt x="3972" y="5536"/>
                </a:lnTo>
                <a:lnTo>
                  <a:pt x="4000" y="5544"/>
                </a:lnTo>
                <a:lnTo>
                  <a:pt x="4029" y="5552"/>
                </a:lnTo>
                <a:lnTo>
                  <a:pt x="4060" y="5558"/>
                </a:lnTo>
                <a:lnTo>
                  <a:pt x="4089" y="5564"/>
                </a:lnTo>
                <a:lnTo>
                  <a:pt x="4119" y="5567"/>
                </a:lnTo>
                <a:lnTo>
                  <a:pt x="4150" y="5571"/>
                </a:lnTo>
                <a:lnTo>
                  <a:pt x="4180" y="5572"/>
                </a:lnTo>
                <a:lnTo>
                  <a:pt x="4212" y="5573"/>
                </a:lnTo>
                <a:lnTo>
                  <a:pt x="4244" y="5572"/>
                </a:lnTo>
                <a:lnTo>
                  <a:pt x="4277" y="5569"/>
                </a:lnTo>
                <a:lnTo>
                  <a:pt x="4308" y="5567"/>
                </a:lnTo>
                <a:lnTo>
                  <a:pt x="4340" y="5562"/>
                </a:lnTo>
                <a:lnTo>
                  <a:pt x="4371" y="5557"/>
                </a:lnTo>
                <a:lnTo>
                  <a:pt x="4402" y="5550"/>
                </a:lnTo>
                <a:lnTo>
                  <a:pt x="4432" y="5542"/>
                </a:lnTo>
                <a:lnTo>
                  <a:pt x="4461" y="5532"/>
                </a:lnTo>
                <a:lnTo>
                  <a:pt x="4490" y="5522"/>
                </a:lnTo>
                <a:lnTo>
                  <a:pt x="4519" y="5510"/>
                </a:lnTo>
                <a:lnTo>
                  <a:pt x="4547" y="5497"/>
                </a:lnTo>
                <a:lnTo>
                  <a:pt x="4575" y="5485"/>
                </a:lnTo>
                <a:lnTo>
                  <a:pt x="4602" y="5470"/>
                </a:lnTo>
                <a:lnTo>
                  <a:pt x="4627" y="5454"/>
                </a:lnTo>
                <a:lnTo>
                  <a:pt x="4653" y="5437"/>
                </a:lnTo>
                <a:lnTo>
                  <a:pt x="4678" y="5420"/>
                </a:lnTo>
                <a:close/>
                <a:moveTo>
                  <a:pt x="3575" y="5249"/>
                </a:moveTo>
                <a:lnTo>
                  <a:pt x="4042" y="4783"/>
                </a:lnTo>
                <a:lnTo>
                  <a:pt x="3578" y="4319"/>
                </a:lnTo>
                <a:lnTo>
                  <a:pt x="3560" y="4343"/>
                </a:lnTo>
                <a:lnTo>
                  <a:pt x="3543" y="4369"/>
                </a:lnTo>
                <a:lnTo>
                  <a:pt x="3528" y="4396"/>
                </a:lnTo>
                <a:lnTo>
                  <a:pt x="3513" y="4422"/>
                </a:lnTo>
                <a:lnTo>
                  <a:pt x="3499" y="4450"/>
                </a:lnTo>
                <a:lnTo>
                  <a:pt x="3487" y="4478"/>
                </a:lnTo>
                <a:lnTo>
                  <a:pt x="3476" y="4506"/>
                </a:lnTo>
                <a:lnTo>
                  <a:pt x="3465" y="4536"/>
                </a:lnTo>
                <a:lnTo>
                  <a:pt x="3456" y="4565"/>
                </a:lnTo>
                <a:lnTo>
                  <a:pt x="3448" y="4595"/>
                </a:lnTo>
                <a:lnTo>
                  <a:pt x="3441" y="4625"/>
                </a:lnTo>
                <a:lnTo>
                  <a:pt x="3435" y="4657"/>
                </a:lnTo>
                <a:lnTo>
                  <a:pt x="3430" y="4688"/>
                </a:lnTo>
                <a:lnTo>
                  <a:pt x="3427" y="4721"/>
                </a:lnTo>
                <a:lnTo>
                  <a:pt x="3426" y="4752"/>
                </a:lnTo>
                <a:lnTo>
                  <a:pt x="3424" y="4786"/>
                </a:lnTo>
                <a:lnTo>
                  <a:pt x="3426" y="4817"/>
                </a:lnTo>
                <a:lnTo>
                  <a:pt x="3427" y="4850"/>
                </a:lnTo>
                <a:lnTo>
                  <a:pt x="3430" y="4881"/>
                </a:lnTo>
                <a:lnTo>
                  <a:pt x="3435" y="4912"/>
                </a:lnTo>
                <a:lnTo>
                  <a:pt x="3441" y="4944"/>
                </a:lnTo>
                <a:lnTo>
                  <a:pt x="3448" y="4974"/>
                </a:lnTo>
                <a:lnTo>
                  <a:pt x="3456" y="5004"/>
                </a:lnTo>
                <a:lnTo>
                  <a:pt x="3464" y="5033"/>
                </a:lnTo>
                <a:lnTo>
                  <a:pt x="3474" y="5062"/>
                </a:lnTo>
                <a:lnTo>
                  <a:pt x="3486" y="5091"/>
                </a:lnTo>
                <a:lnTo>
                  <a:pt x="3499" y="5119"/>
                </a:lnTo>
                <a:lnTo>
                  <a:pt x="3512" y="5147"/>
                </a:lnTo>
                <a:lnTo>
                  <a:pt x="3527" y="5174"/>
                </a:lnTo>
                <a:lnTo>
                  <a:pt x="3542" y="5199"/>
                </a:lnTo>
                <a:lnTo>
                  <a:pt x="3558" y="5225"/>
                </a:lnTo>
                <a:lnTo>
                  <a:pt x="3575" y="5249"/>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50" name="Google Shape;450;p66"/>
          <p:cNvSpPr/>
          <p:nvPr/>
        </p:nvSpPr>
        <p:spPr>
          <a:xfrm>
            <a:off x="3504404" y="2007344"/>
            <a:ext cx="388217" cy="606216"/>
          </a:xfrm>
          <a:custGeom>
            <a:rect b="b" l="l" r="r" t="t"/>
            <a:pathLst>
              <a:path extrusionOk="0" h="6111" w="3864">
                <a:moveTo>
                  <a:pt x="1932" y="0"/>
                </a:moveTo>
                <a:lnTo>
                  <a:pt x="1932" y="0"/>
                </a:lnTo>
                <a:lnTo>
                  <a:pt x="1982" y="0"/>
                </a:lnTo>
                <a:lnTo>
                  <a:pt x="2031" y="2"/>
                </a:lnTo>
                <a:lnTo>
                  <a:pt x="2081" y="5"/>
                </a:lnTo>
                <a:lnTo>
                  <a:pt x="2129" y="9"/>
                </a:lnTo>
                <a:lnTo>
                  <a:pt x="2178" y="15"/>
                </a:lnTo>
                <a:lnTo>
                  <a:pt x="2226" y="22"/>
                </a:lnTo>
                <a:lnTo>
                  <a:pt x="2273" y="30"/>
                </a:lnTo>
                <a:lnTo>
                  <a:pt x="2321" y="39"/>
                </a:lnTo>
                <a:lnTo>
                  <a:pt x="2367" y="48"/>
                </a:lnTo>
                <a:lnTo>
                  <a:pt x="2415" y="60"/>
                </a:lnTo>
                <a:lnTo>
                  <a:pt x="2460" y="73"/>
                </a:lnTo>
                <a:lnTo>
                  <a:pt x="2507" y="87"/>
                </a:lnTo>
                <a:lnTo>
                  <a:pt x="2551" y="101"/>
                </a:lnTo>
                <a:lnTo>
                  <a:pt x="2596" y="117"/>
                </a:lnTo>
                <a:lnTo>
                  <a:pt x="2640" y="133"/>
                </a:lnTo>
                <a:lnTo>
                  <a:pt x="2683" y="152"/>
                </a:lnTo>
                <a:lnTo>
                  <a:pt x="2727" y="170"/>
                </a:lnTo>
                <a:lnTo>
                  <a:pt x="2769" y="190"/>
                </a:lnTo>
                <a:lnTo>
                  <a:pt x="2811" y="211"/>
                </a:lnTo>
                <a:lnTo>
                  <a:pt x="2853" y="233"/>
                </a:lnTo>
                <a:lnTo>
                  <a:pt x="2893" y="255"/>
                </a:lnTo>
                <a:lnTo>
                  <a:pt x="2934" y="279"/>
                </a:lnTo>
                <a:lnTo>
                  <a:pt x="2973" y="304"/>
                </a:lnTo>
                <a:lnTo>
                  <a:pt x="3012" y="329"/>
                </a:lnTo>
                <a:lnTo>
                  <a:pt x="3050" y="356"/>
                </a:lnTo>
                <a:lnTo>
                  <a:pt x="3087" y="383"/>
                </a:lnTo>
                <a:lnTo>
                  <a:pt x="3124" y="412"/>
                </a:lnTo>
                <a:lnTo>
                  <a:pt x="3160" y="441"/>
                </a:lnTo>
                <a:lnTo>
                  <a:pt x="3196" y="471"/>
                </a:lnTo>
                <a:lnTo>
                  <a:pt x="3231" y="501"/>
                </a:lnTo>
                <a:lnTo>
                  <a:pt x="3265" y="532"/>
                </a:lnTo>
                <a:lnTo>
                  <a:pt x="3297" y="565"/>
                </a:lnTo>
                <a:lnTo>
                  <a:pt x="3330" y="599"/>
                </a:lnTo>
                <a:lnTo>
                  <a:pt x="3362" y="632"/>
                </a:lnTo>
                <a:lnTo>
                  <a:pt x="3393" y="667"/>
                </a:lnTo>
                <a:lnTo>
                  <a:pt x="3423" y="702"/>
                </a:lnTo>
                <a:lnTo>
                  <a:pt x="3452" y="739"/>
                </a:lnTo>
                <a:lnTo>
                  <a:pt x="3480" y="775"/>
                </a:lnTo>
                <a:lnTo>
                  <a:pt x="3507" y="813"/>
                </a:lnTo>
                <a:lnTo>
                  <a:pt x="3534" y="852"/>
                </a:lnTo>
                <a:lnTo>
                  <a:pt x="3560" y="890"/>
                </a:lnTo>
                <a:lnTo>
                  <a:pt x="3584" y="930"/>
                </a:lnTo>
                <a:lnTo>
                  <a:pt x="3607" y="970"/>
                </a:lnTo>
                <a:lnTo>
                  <a:pt x="3631" y="1011"/>
                </a:lnTo>
                <a:lnTo>
                  <a:pt x="3653" y="1051"/>
                </a:lnTo>
                <a:lnTo>
                  <a:pt x="3674" y="1094"/>
                </a:lnTo>
                <a:lnTo>
                  <a:pt x="3693" y="1136"/>
                </a:lnTo>
                <a:lnTo>
                  <a:pt x="3712" y="1179"/>
                </a:lnTo>
                <a:lnTo>
                  <a:pt x="3729" y="1223"/>
                </a:lnTo>
                <a:lnTo>
                  <a:pt x="3747" y="1267"/>
                </a:lnTo>
                <a:lnTo>
                  <a:pt x="3762" y="1312"/>
                </a:lnTo>
                <a:lnTo>
                  <a:pt x="3777" y="1357"/>
                </a:lnTo>
                <a:lnTo>
                  <a:pt x="3791" y="1402"/>
                </a:lnTo>
                <a:lnTo>
                  <a:pt x="3802" y="1449"/>
                </a:lnTo>
                <a:lnTo>
                  <a:pt x="3814" y="1495"/>
                </a:lnTo>
                <a:lnTo>
                  <a:pt x="3824" y="1543"/>
                </a:lnTo>
                <a:lnTo>
                  <a:pt x="3834" y="1589"/>
                </a:lnTo>
                <a:lnTo>
                  <a:pt x="3842" y="1638"/>
                </a:lnTo>
                <a:lnTo>
                  <a:pt x="3848" y="1685"/>
                </a:lnTo>
                <a:lnTo>
                  <a:pt x="3853" y="1734"/>
                </a:lnTo>
                <a:lnTo>
                  <a:pt x="3858" y="1783"/>
                </a:lnTo>
                <a:lnTo>
                  <a:pt x="3862" y="1832"/>
                </a:lnTo>
                <a:lnTo>
                  <a:pt x="3863" y="1882"/>
                </a:lnTo>
                <a:lnTo>
                  <a:pt x="3864" y="1932"/>
                </a:lnTo>
                <a:lnTo>
                  <a:pt x="3863" y="1999"/>
                </a:lnTo>
                <a:lnTo>
                  <a:pt x="3859" y="2065"/>
                </a:lnTo>
                <a:lnTo>
                  <a:pt x="3853" y="2130"/>
                </a:lnTo>
                <a:lnTo>
                  <a:pt x="3845" y="2195"/>
                </a:lnTo>
                <a:lnTo>
                  <a:pt x="3836" y="2260"/>
                </a:lnTo>
                <a:lnTo>
                  <a:pt x="3823" y="2324"/>
                </a:lnTo>
                <a:lnTo>
                  <a:pt x="3809" y="2387"/>
                </a:lnTo>
                <a:lnTo>
                  <a:pt x="3793" y="2449"/>
                </a:lnTo>
                <a:lnTo>
                  <a:pt x="3776" y="2511"/>
                </a:lnTo>
                <a:lnTo>
                  <a:pt x="3755" y="2571"/>
                </a:lnTo>
                <a:lnTo>
                  <a:pt x="3733" y="2631"/>
                </a:lnTo>
                <a:lnTo>
                  <a:pt x="3709" y="2690"/>
                </a:lnTo>
                <a:lnTo>
                  <a:pt x="3683" y="2747"/>
                </a:lnTo>
                <a:lnTo>
                  <a:pt x="3656" y="2804"/>
                </a:lnTo>
                <a:lnTo>
                  <a:pt x="3626" y="2859"/>
                </a:lnTo>
                <a:lnTo>
                  <a:pt x="3596" y="2914"/>
                </a:lnTo>
                <a:lnTo>
                  <a:pt x="3566" y="2963"/>
                </a:lnTo>
                <a:lnTo>
                  <a:pt x="3534" y="3011"/>
                </a:lnTo>
                <a:lnTo>
                  <a:pt x="3502" y="3058"/>
                </a:lnTo>
                <a:lnTo>
                  <a:pt x="3467" y="3103"/>
                </a:lnTo>
                <a:lnTo>
                  <a:pt x="3432" y="3148"/>
                </a:lnTo>
                <a:lnTo>
                  <a:pt x="3395" y="3193"/>
                </a:lnTo>
                <a:lnTo>
                  <a:pt x="3358" y="3234"/>
                </a:lnTo>
                <a:lnTo>
                  <a:pt x="3318" y="3276"/>
                </a:lnTo>
                <a:lnTo>
                  <a:pt x="3278" y="3317"/>
                </a:lnTo>
                <a:lnTo>
                  <a:pt x="3237" y="3356"/>
                </a:lnTo>
                <a:lnTo>
                  <a:pt x="3194" y="3393"/>
                </a:lnTo>
                <a:lnTo>
                  <a:pt x="3150" y="3431"/>
                </a:lnTo>
                <a:lnTo>
                  <a:pt x="3106" y="3465"/>
                </a:lnTo>
                <a:lnTo>
                  <a:pt x="3059" y="3500"/>
                </a:lnTo>
                <a:lnTo>
                  <a:pt x="3013" y="3533"/>
                </a:lnTo>
                <a:lnTo>
                  <a:pt x="2965" y="3564"/>
                </a:lnTo>
                <a:lnTo>
                  <a:pt x="2965" y="3763"/>
                </a:lnTo>
                <a:lnTo>
                  <a:pt x="3040" y="3756"/>
                </a:lnTo>
                <a:lnTo>
                  <a:pt x="3184" y="3744"/>
                </a:lnTo>
                <a:lnTo>
                  <a:pt x="3240" y="3879"/>
                </a:lnTo>
                <a:lnTo>
                  <a:pt x="3257" y="3921"/>
                </a:lnTo>
                <a:lnTo>
                  <a:pt x="3272" y="3961"/>
                </a:lnTo>
                <a:lnTo>
                  <a:pt x="3283" y="4003"/>
                </a:lnTo>
                <a:lnTo>
                  <a:pt x="3293" y="4044"/>
                </a:lnTo>
                <a:lnTo>
                  <a:pt x="3301" y="4084"/>
                </a:lnTo>
                <a:lnTo>
                  <a:pt x="3305" y="4125"/>
                </a:lnTo>
                <a:lnTo>
                  <a:pt x="3309" y="4166"/>
                </a:lnTo>
                <a:lnTo>
                  <a:pt x="3310" y="4206"/>
                </a:lnTo>
                <a:lnTo>
                  <a:pt x="3309" y="4248"/>
                </a:lnTo>
                <a:lnTo>
                  <a:pt x="3305" y="4289"/>
                </a:lnTo>
                <a:lnTo>
                  <a:pt x="3300" y="4329"/>
                </a:lnTo>
                <a:lnTo>
                  <a:pt x="3292" y="4370"/>
                </a:lnTo>
                <a:lnTo>
                  <a:pt x="3282" y="4409"/>
                </a:lnTo>
                <a:lnTo>
                  <a:pt x="3269" y="4449"/>
                </a:lnTo>
                <a:lnTo>
                  <a:pt x="3256" y="4487"/>
                </a:lnTo>
                <a:lnTo>
                  <a:pt x="3239" y="4527"/>
                </a:lnTo>
                <a:lnTo>
                  <a:pt x="3224" y="4560"/>
                </a:lnTo>
                <a:lnTo>
                  <a:pt x="3240" y="4600"/>
                </a:lnTo>
                <a:lnTo>
                  <a:pt x="3257" y="4642"/>
                </a:lnTo>
                <a:lnTo>
                  <a:pt x="3272" y="4682"/>
                </a:lnTo>
                <a:lnTo>
                  <a:pt x="3283" y="4724"/>
                </a:lnTo>
                <a:lnTo>
                  <a:pt x="3293" y="4765"/>
                </a:lnTo>
                <a:lnTo>
                  <a:pt x="3301" y="4805"/>
                </a:lnTo>
                <a:lnTo>
                  <a:pt x="3305" y="4846"/>
                </a:lnTo>
                <a:lnTo>
                  <a:pt x="3309" y="4888"/>
                </a:lnTo>
                <a:lnTo>
                  <a:pt x="3310" y="4927"/>
                </a:lnTo>
                <a:lnTo>
                  <a:pt x="3309" y="4969"/>
                </a:lnTo>
                <a:lnTo>
                  <a:pt x="3305" y="5010"/>
                </a:lnTo>
                <a:lnTo>
                  <a:pt x="3300" y="5050"/>
                </a:lnTo>
                <a:lnTo>
                  <a:pt x="3292" y="5091"/>
                </a:lnTo>
                <a:lnTo>
                  <a:pt x="3282" y="5130"/>
                </a:lnTo>
                <a:lnTo>
                  <a:pt x="3269" y="5170"/>
                </a:lnTo>
                <a:lnTo>
                  <a:pt x="3256" y="5209"/>
                </a:lnTo>
                <a:lnTo>
                  <a:pt x="3239" y="5248"/>
                </a:lnTo>
                <a:lnTo>
                  <a:pt x="3191" y="5356"/>
                </a:lnTo>
                <a:lnTo>
                  <a:pt x="3073" y="5366"/>
                </a:lnTo>
                <a:lnTo>
                  <a:pt x="886" y="5559"/>
                </a:lnTo>
                <a:lnTo>
                  <a:pt x="735" y="5573"/>
                </a:lnTo>
                <a:lnTo>
                  <a:pt x="681" y="5430"/>
                </a:lnTo>
                <a:lnTo>
                  <a:pt x="668" y="5395"/>
                </a:lnTo>
                <a:lnTo>
                  <a:pt x="656" y="5359"/>
                </a:lnTo>
                <a:lnTo>
                  <a:pt x="646" y="5323"/>
                </a:lnTo>
                <a:lnTo>
                  <a:pt x="636" y="5286"/>
                </a:lnTo>
                <a:lnTo>
                  <a:pt x="628" y="5249"/>
                </a:lnTo>
                <a:lnTo>
                  <a:pt x="623" y="5210"/>
                </a:lnTo>
                <a:lnTo>
                  <a:pt x="618" y="5172"/>
                </a:lnTo>
                <a:lnTo>
                  <a:pt x="616" y="5133"/>
                </a:lnTo>
                <a:lnTo>
                  <a:pt x="614" y="5091"/>
                </a:lnTo>
                <a:lnTo>
                  <a:pt x="617" y="5049"/>
                </a:lnTo>
                <a:lnTo>
                  <a:pt x="621" y="5006"/>
                </a:lnTo>
                <a:lnTo>
                  <a:pt x="628" y="4963"/>
                </a:lnTo>
                <a:lnTo>
                  <a:pt x="633" y="4941"/>
                </a:lnTo>
                <a:lnTo>
                  <a:pt x="638" y="4919"/>
                </a:lnTo>
                <a:lnTo>
                  <a:pt x="645" y="4897"/>
                </a:lnTo>
                <a:lnTo>
                  <a:pt x="652" y="4875"/>
                </a:lnTo>
                <a:lnTo>
                  <a:pt x="659" y="4853"/>
                </a:lnTo>
                <a:lnTo>
                  <a:pt x="668" y="4831"/>
                </a:lnTo>
                <a:lnTo>
                  <a:pt x="677" y="4808"/>
                </a:lnTo>
                <a:lnTo>
                  <a:pt x="688" y="4786"/>
                </a:lnTo>
                <a:lnTo>
                  <a:pt x="700" y="4759"/>
                </a:lnTo>
                <a:lnTo>
                  <a:pt x="681" y="4709"/>
                </a:lnTo>
                <a:lnTo>
                  <a:pt x="668" y="4674"/>
                </a:lnTo>
                <a:lnTo>
                  <a:pt x="656" y="4638"/>
                </a:lnTo>
                <a:lnTo>
                  <a:pt x="646" y="4602"/>
                </a:lnTo>
                <a:lnTo>
                  <a:pt x="636" y="4565"/>
                </a:lnTo>
                <a:lnTo>
                  <a:pt x="628" y="4528"/>
                </a:lnTo>
                <a:lnTo>
                  <a:pt x="623" y="4489"/>
                </a:lnTo>
                <a:lnTo>
                  <a:pt x="618" y="4451"/>
                </a:lnTo>
                <a:lnTo>
                  <a:pt x="616" y="4412"/>
                </a:lnTo>
                <a:lnTo>
                  <a:pt x="614" y="4370"/>
                </a:lnTo>
                <a:lnTo>
                  <a:pt x="617" y="4327"/>
                </a:lnTo>
                <a:lnTo>
                  <a:pt x="621" y="4285"/>
                </a:lnTo>
                <a:lnTo>
                  <a:pt x="628" y="4242"/>
                </a:lnTo>
                <a:lnTo>
                  <a:pt x="633" y="4220"/>
                </a:lnTo>
                <a:lnTo>
                  <a:pt x="638" y="4198"/>
                </a:lnTo>
                <a:lnTo>
                  <a:pt x="645" y="4176"/>
                </a:lnTo>
                <a:lnTo>
                  <a:pt x="652" y="4154"/>
                </a:lnTo>
                <a:lnTo>
                  <a:pt x="659" y="4132"/>
                </a:lnTo>
                <a:lnTo>
                  <a:pt x="668" y="4110"/>
                </a:lnTo>
                <a:lnTo>
                  <a:pt x="677" y="4087"/>
                </a:lnTo>
                <a:lnTo>
                  <a:pt x="688" y="4064"/>
                </a:lnTo>
                <a:lnTo>
                  <a:pt x="736" y="3960"/>
                </a:lnTo>
                <a:lnTo>
                  <a:pt x="851" y="3950"/>
                </a:lnTo>
                <a:lnTo>
                  <a:pt x="934" y="3943"/>
                </a:lnTo>
                <a:lnTo>
                  <a:pt x="934" y="3586"/>
                </a:lnTo>
                <a:lnTo>
                  <a:pt x="885" y="3555"/>
                </a:lnTo>
                <a:lnTo>
                  <a:pt x="836" y="3522"/>
                </a:lnTo>
                <a:lnTo>
                  <a:pt x="789" y="3489"/>
                </a:lnTo>
                <a:lnTo>
                  <a:pt x="742" y="3454"/>
                </a:lnTo>
                <a:lnTo>
                  <a:pt x="697" y="3417"/>
                </a:lnTo>
                <a:lnTo>
                  <a:pt x="653" y="3378"/>
                </a:lnTo>
                <a:lnTo>
                  <a:pt x="610" y="3340"/>
                </a:lnTo>
                <a:lnTo>
                  <a:pt x="568" y="3299"/>
                </a:lnTo>
                <a:lnTo>
                  <a:pt x="527" y="3258"/>
                </a:lnTo>
                <a:lnTo>
                  <a:pt x="488" y="3215"/>
                </a:lnTo>
                <a:lnTo>
                  <a:pt x="450" y="3170"/>
                </a:lnTo>
                <a:lnTo>
                  <a:pt x="414" y="3125"/>
                </a:lnTo>
                <a:lnTo>
                  <a:pt x="378" y="3079"/>
                </a:lnTo>
                <a:lnTo>
                  <a:pt x="344" y="3031"/>
                </a:lnTo>
                <a:lnTo>
                  <a:pt x="311" y="2982"/>
                </a:lnTo>
                <a:lnTo>
                  <a:pt x="280" y="2934"/>
                </a:lnTo>
                <a:lnTo>
                  <a:pt x="248" y="2878"/>
                </a:lnTo>
                <a:lnTo>
                  <a:pt x="217" y="2821"/>
                </a:lnTo>
                <a:lnTo>
                  <a:pt x="188" y="2763"/>
                </a:lnTo>
                <a:lnTo>
                  <a:pt x="162" y="2705"/>
                </a:lnTo>
                <a:lnTo>
                  <a:pt x="136" y="2644"/>
                </a:lnTo>
                <a:lnTo>
                  <a:pt x="113" y="2584"/>
                </a:lnTo>
                <a:lnTo>
                  <a:pt x="92" y="2523"/>
                </a:lnTo>
                <a:lnTo>
                  <a:pt x="73" y="2460"/>
                </a:lnTo>
                <a:lnTo>
                  <a:pt x="56" y="2396"/>
                </a:lnTo>
                <a:lnTo>
                  <a:pt x="42" y="2332"/>
                </a:lnTo>
                <a:lnTo>
                  <a:pt x="29" y="2267"/>
                </a:lnTo>
                <a:lnTo>
                  <a:pt x="19" y="2201"/>
                </a:lnTo>
                <a:lnTo>
                  <a:pt x="11" y="2135"/>
                </a:lnTo>
                <a:lnTo>
                  <a:pt x="5" y="2067"/>
                </a:lnTo>
                <a:lnTo>
                  <a:pt x="1" y="2000"/>
                </a:lnTo>
                <a:lnTo>
                  <a:pt x="0" y="1932"/>
                </a:lnTo>
                <a:lnTo>
                  <a:pt x="0" y="1882"/>
                </a:lnTo>
                <a:lnTo>
                  <a:pt x="3" y="1832"/>
                </a:lnTo>
                <a:lnTo>
                  <a:pt x="5" y="1783"/>
                </a:lnTo>
                <a:lnTo>
                  <a:pt x="10" y="1734"/>
                </a:lnTo>
                <a:lnTo>
                  <a:pt x="15" y="1685"/>
                </a:lnTo>
                <a:lnTo>
                  <a:pt x="22" y="1638"/>
                </a:lnTo>
                <a:lnTo>
                  <a:pt x="30" y="1589"/>
                </a:lnTo>
                <a:lnTo>
                  <a:pt x="39" y="1543"/>
                </a:lnTo>
                <a:lnTo>
                  <a:pt x="49" y="1495"/>
                </a:lnTo>
                <a:lnTo>
                  <a:pt x="61" y="1449"/>
                </a:lnTo>
                <a:lnTo>
                  <a:pt x="73" y="1402"/>
                </a:lnTo>
                <a:lnTo>
                  <a:pt x="86" y="1357"/>
                </a:lnTo>
                <a:lnTo>
                  <a:pt x="101" y="1312"/>
                </a:lnTo>
                <a:lnTo>
                  <a:pt x="118" y="1267"/>
                </a:lnTo>
                <a:lnTo>
                  <a:pt x="134" y="1223"/>
                </a:lnTo>
                <a:lnTo>
                  <a:pt x="151" y="1179"/>
                </a:lnTo>
                <a:lnTo>
                  <a:pt x="171" y="1136"/>
                </a:lnTo>
                <a:lnTo>
                  <a:pt x="191" y="1094"/>
                </a:lnTo>
                <a:lnTo>
                  <a:pt x="212" y="1051"/>
                </a:lnTo>
                <a:lnTo>
                  <a:pt x="232" y="1011"/>
                </a:lnTo>
                <a:lnTo>
                  <a:pt x="256" y="970"/>
                </a:lnTo>
                <a:lnTo>
                  <a:pt x="279" y="930"/>
                </a:lnTo>
                <a:lnTo>
                  <a:pt x="304" y="890"/>
                </a:lnTo>
                <a:lnTo>
                  <a:pt x="330" y="852"/>
                </a:lnTo>
                <a:lnTo>
                  <a:pt x="357" y="813"/>
                </a:lnTo>
                <a:lnTo>
                  <a:pt x="383" y="775"/>
                </a:lnTo>
                <a:lnTo>
                  <a:pt x="411" y="739"/>
                </a:lnTo>
                <a:lnTo>
                  <a:pt x="441" y="702"/>
                </a:lnTo>
                <a:lnTo>
                  <a:pt x="470" y="667"/>
                </a:lnTo>
                <a:lnTo>
                  <a:pt x="502" y="632"/>
                </a:lnTo>
                <a:lnTo>
                  <a:pt x="533" y="599"/>
                </a:lnTo>
                <a:lnTo>
                  <a:pt x="566" y="565"/>
                </a:lnTo>
                <a:lnTo>
                  <a:pt x="599" y="532"/>
                </a:lnTo>
                <a:lnTo>
                  <a:pt x="633" y="501"/>
                </a:lnTo>
                <a:lnTo>
                  <a:pt x="668" y="471"/>
                </a:lnTo>
                <a:lnTo>
                  <a:pt x="703" y="441"/>
                </a:lnTo>
                <a:lnTo>
                  <a:pt x="739" y="412"/>
                </a:lnTo>
                <a:lnTo>
                  <a:pt x="776" y="383"/>
                </a:lnTo>
                <a:lnTo>
                  <a:pt x="813" y="356"/>
                </a:lnTo>
                <a:lnTo>
                  <a:pt x="851" y="329"/>
                </a:lnTo>
                <a:lnTo>
                  <a:pt x="891" y="304"/>
                </a:lnTo>
                <a:lnTo>
                  <a:pt x="930" y="279"/>
                </a:lnTo>
                <a:lnTo>
                  <a:pt x="970" y="255"/>
                </a:lnTo>
                <a:lnTo>
                  <a:pt x="1010" y="233"/>
                </a:lnTo>
                <a:lnTo>
                  <a:pt x="1052" y="211"/>
                </a:lnTo>
                <a:lnTo>
                  <a:pt x="1094" y="190"/>
                </a:lnTo>
                <a:lnTo>
                  <a:pt x="1137" y="170"/>
                </a:lnTo>
                <a:lnTo>
                  <a:pt x="1180" y="152"/>
                </a:lnTo>
                <a:lnTo>
                  <a:pt x="1224" y="133"/>
                </a:lnTo>
                <a:lnTo>
                  <a:pt x="1268" y="117"/>
                </a:lnTo>
                <a:lnTo>
                  <a:pt x="1312" y="101"/>
                </a:lnTo>
                <a:lnTo>
                  <a:pt x="1357" y="87"/>
                </a:lnTo>
                <a:lnTo>
                  <a:pt x="1403" y="73"/>
                </a:lnTo>
                <a:lnTo>
                  <a:pt x="1449" y="60"/>
                </a:lnTo>
                <a:lnTo>
                  <a:pt x="1496" y="48"/>
                </a:lnTo>
                <a:lnTo>
                  <a:pt x="1542" y="39"/>
                </a:lnTo>
                <a:lnTo>
                  <a:pt x="1590" y="30"/>
                </a:lnTo>
                <a:lnTo>
                  <a:pt x="1637" y="22"/>
                </a:lnTo>
                <a:lnTo>
                  <a:pt x="1686" y="15"/>
                </a:lnTo>
                <a:lnTo>
                  <a:pt x="1735" y="9"/>
                </a:lnTo>
                <a:lnTo>
                  <a:pt x="1783" y="5"/>
                </a:lnTo>
                <a:lnTo>
                  <a:pt x="1832" y="2"/>
                </a:lnTo>
                <a:lnTo>
                  <a:pt x="1882" y="0"/>
                </a:lnTo>
                <a:lnTo>
                  <a:pt x="1932" y="0"/>
                </a:lnTo>
                <a:close/>
                <a:moveTo>
                  <a:pt x="1507" y="2300"/>
                </a:moveTo>
                <a:lnTo>
                  <a:pt x="1507" y="2300"/>
                </a:lnTo>
                <a:lnTo>
                  <a:pt x="1533" y="2310"/>
                </a:lnTo>
                <a:lnTo>
                  <a:pt x="1557" y="2318"/>
                </a:lnTo>
                <a:lnTo>
                  <a:pt x="1569" y="2321"/>
                </a:lnTo>
                <a:lnTo>
                  <a:pt x="1580" y="2323"/>
                </a:lnTo>
                <a:lnTo>
                  <a:pt x="1592" y="2324"/>
                </a:lnTo>
                <a:lnTo>
                  <a:pt x="1604" y="2324"/>
                </a:lnTo>
                <a:lnTo>
                  <a:pt x="1619" y="2324"/>
                </a:lnTo>
                <a:lnTo>
                  <a:pt x="1633" y="2322"/>
                </a:lnTo>
                <a:lnTo>
                  <a:pt x="1648" y="2318"/>
                </a:lnTo>
                <a:lnTo>
                  <a:pt x="1663" y="2314"/>
                </a:lnTo>
                <a:lnTo>
                  <a:pt x="1677" y="2308"/>
                </a:lnTo>
                <a:lnTo>
                  <a:pt x="1691" y="2300"/>
                </a:lnTo>
                <a:lnTo>
                  <a:pt x="1705" y="2289"/>
                </a:lnTo>
                <a:lnTo>
                  <a:pt x="1718" y="2279"/>
                </a:lnTo>
                <a:lnTo>
                  <a:pt x="1750" y="2251"/>
                </a:lnTo>
                <a:lnTo>
                  <a:pt x="1782" y="2276"/>
                </a:lnTo>
                <a:lnTo>
                  <a:pt x="1801" y="2290"/>
                </a:lnTo>
                <a:lnTo>
                  <a:pt x="1819" y="2303"/>
                </a:lnTo>
                <a:lnTo>
                  <a:pt x="1838" y="2314"/>
                </a:lnTo>
                <a:lnTo>
                  <a:pt x="1855" y="2323"/>
                </a:lnTo>
                <a:lnTo>
                  <a:pt x="1873" y="2330"/>
                </a:lnTo>
                <a:lnTo>
                  <a:pt x="1890" y="2336"/>
                </a:lnTo>
                <a:lnTo>
                  <a:pt x="1908" y="2339"/>
                </a:lnTo>
                <a:lnTo>
                  <a:pt x="1924" y="2340"/>
                </a:lnTo>
                <a:lnTo>
                  <a:pt x="1939" y="2340"/>
                </a:lnTo>
                <a:lnTo>
                  <a:pt x="1954" y="2338"/>
                </a:lnTo>
                <a:lnTo>
                  <a:pt x="1969" y="2333"/>
                </a:lnTo>
                <a:lnTo>
                  <a:pt x="1984" y="2328"/>
                </a:lnTo>
                <a:lnTo>
                  <a:pt x="1999" y="2319"/>
                </a:lnTo>
                <a:lnTo>
                  <a:pt x="2013" y="2309"/>
                </a:lnTo>
                <a:lnTo>
                  <a:pt x="2028" y="2296"/>
                </a:lnTo>
                <a:lnTo>
                  <a:pt x="2044" y="2282"/>
                </a:lnTo>
                <a:lnTo>
                  <a:pt x="2077" y="2246"/>
                </a:lnTo>
                <a:lnTo>
                  <a:pt x="2113" y="2279"/>
                </a:lnTo>
                <a:lnTo>
                  <a:pt x="2134" y="2295"/>
                </a:lnTo>
                <a:lnTo>
                  <a:pt x="2154" y="2308"/>
                </a:lnTo>
                <a:lnTo>
                  <a:pt x="2175" y="2319"/>
                </a:lnTo>
                <a:lnTo>
                  <a:pt x="2194" y="2326"/>
                </a:lnTo>
                <a:lnTo>
                  <a:pt x="2215" y="2332"/>
                </a:lnTo>
                <a:lnTo>
                  <a:pt x="2235" y="2336"/>
                </a:lnTo>
                <a:lnTo>
                  <a:pt x="2255" y="2337"/>
                </a:lnTo>
                <a:lnTo>
                  <a:pt x="2275" y="2336"/>
                </a:lnTo>
                <a:lnTo>
                  <a:pt x="2291" y="2333"/>
                </a:lnTo>
                <a:lnTo>
                  <a:pt x="2308" y="2330"/>
                </a:lnTo>
                <a:lnTo>
                  <a:pt x="2324" y="2325"/>
                </a:lnTo>
                <a:lnTo>
                  <a:pt x="2342" y="2319"/>
                </a:lnTo>
                <a:lnTo>
                  <a:pt x="2359" y="2314"/>
                </a:lnTo>
                <a:lnTo>
                  <a:pt x="2377" y="2307"/>
                </a:lnTo>
                <a:lnTo>
                  <a:pt x="2412" y="2290"/>
                </a:lnTo>
                <a:lnTo>
                  <a:pt x="2484" y="2175"/>
                </a:lnTo>
                <a:lnTo>
                  <a:pt x="2653" y="2281"/>
                </a:lnTo>
                <a:lnTo>
                  <a:pt x="2239" y="2948"/>
                </a:lnTo>
                <a:lnTo>
                  <a:pt x="2239" y="3826"/>
                </a:lnTo>
                <a:lnTo>
                  <a:pt x="2564" y="3799"/>
                </a:lnTo>
                <a:lnTo>
                  <a:pt x="2564" y="3450"/>
                </a:lnTo>
                <a:lnTo>
                  <a:pt x="2564" y="3332"/>
                </a:lnTo>
                <a:lnTo>
                  <a:pt x="2668" y="3274"/>
                </a:lnTo>
                <a:lnTo>
                  <a:pt x="2712" y="3248"/>
                </a:lnTo>
                <a:lnTo>
                  <a:pt x="2756" y="3222"/>
                </a:lnTo>
                <a:lnTo>
                  <a:pt x="2799" y="3194"/>
                </a:lnTo>
                <a:lnTo>
                  <a:pt x="2841" y="3163"/>
                </a:lnTo>
                <a:lnTo>
                  <a:pt x="2882" y="3132"/>
                </a:lnTo>
                <a:lnTo>
                  <a:pt x="2921" y="3100"/>
                </a:lnTo>
                <a:lnTo>
                  <a:pt x="2960" y="3066"/>
                </a:lnTo>
                <a:lnTo>
                  <a:pt x="2997" y="3031"/>
                </a:lnTo>
                <a:lnTo>
                  <a:pt x="3033" y="2995"/>
                </a:lnTo>
                <a:lnTo>
                  <a:pt x="3067" y="2958"/>
                </a:lnTo>
                <a:lnTo>
                  <a:pt x="3101" y="2918"/>
                </a:lnTo>
                <a:lnTo>
                  <a:pt x="3134" y="2879"/>
                </a:lnTo>
                <a:lnTo>
                  <a:pt x="3165" y="2838"/>
                </a:lnTo>
                <a:lnTo>
                  <a:pt x="3195" y="2797"/>
                </a:lnTo>
                <a:lnTo>
                  <a:pt x="3223" y="2754"/>
                </a:lnTo>
                <a:lnTo>
                  <a:pt x="3250" y="2711"/>
                </a:lnTo>
                <a:lnTo>
                  <a:pt x="3275" y="2667"/>
                </a:lnTo>
                <a:lnTo>
                  <a:pt x="3299" y="2624"/>
                </a:lnTo>
                <a:lnTo>
                  <a:pt x="3319" y="2578"/>
                </a:lnTo>
                <a:lnTo>
                  <a:pt x="3340" y="2533"/>
                </a:lnTo>
                <a:lnTo>
                  <a:pt x="3359" y="2487"/>
                </a:lnTo>
                <a:lnTo>
                  <a:pt x="3376" y="2439"/>
                </a:lnTo>
                <a:lnTo>
                  <a:pt x="3393" y="2391"/>
                </a:lnTo>
                <a:lnTo>
                  <a:pt x="3406" y="2343"/>
                </a:lnTo>
                <a:lnTo>
                  <a:pt x="3419" y="2293"/>
                </a:lnTo>
                <a:lnTo>
                  <a:pt x="3431" y="2243"/>
                </a:lnTo>
                <a:lnTo>
                  <a:pt x="3440" y="2193"/>
                </a:lnTo>
                <a:lnTo>
                  <a:pt x="3448" y="2142"/>
                </a:lnTo>
                <a:lnTo>
                  <a:pt x="3454" y="2089"/>
                </a:lnTo>
                <a:lnTo>
                  <a:pt x="3459" y="2037"/>
                </a:lnTo>
                <a:lnTo>
                  <a:pt x="3461" y="1985"/>
                </a:lnTo>
                <a:lnTo>
                  <a:pt x="3462" y="1932"/>
                </a:lnTo>
                <a:lnTo>
                  <a:pt x="3462" y="1892"/>
                </a:lnTo>
                <a:lnTo>
                  <a:pt x="3460" y="1853"/>
                </a:lnTo>
                <a:lnTo>
                  <a:pt x="3458" y="1814"/>
                </a:lnTo>
                <a:lnTo>
                  <a:pt x="3454" y="1775"/>
                </a:lnTo>
                <a:lnTo>
                  <a:pt x="3449" y="1737"/>
                </a:lnTo>
                <a:lnTo>
                  <a:pt x="3445" y="1698"/>
                </a:lnTo>
                <a:lnTo>
                  <a:pt x="3438" y="1661"/>
                </a:lnTo>
                <a:lnTo>
                  <a:pt x="3431" y="1623"/>
                </a:lnTo>
                <a:lnTo>
                  <a:pt x="3423" y="1586"/>
                </a:lnTo>
                <a:lnTo>
                  <a:pt x="3415" y="1548"/>
                </a:lnTo>
                <a:lnTo>
                  <a:pt x="3404" y="1512"/>
                </a:lnTo>
                <a:lnTo>
                  <a:pt x="3394" y="1476"/>
                </a:lnTo>
                <a:lnTo>
                  <a:pt x="3382" y="1440"/>
                </a:lnTo>
                <a:lnTo>
                  <a:pt x="3369" y="1406"/>
                </a:lnTo>
                <a:lnTo>
                  <a:pt x="3357" y="1371"/>
                </a:lnTo>
                <a:lnTo>
                  <a:pt x="3341" y="1336"/>
                </a:lnTo>
                <a:lnTo>
                  <a:pt x="3328" y="1301"/>
                </a:lnTo>
                <a:lnTo>
                  <a:pt x="3311" y="1267"/>
                </a:lnTo>
                <a:lnTo>
                  <a:pt x="3295" y="1235"/>
                </a:lnTo>
                <a:lnTo>
                  <a:pt x="3278" y="1202"/>
                </a:lnTo>
                <a:lnTo>
                  <a:pt x="3259" y="1170"/>
                </a:lnTo>
                <a:lnTo>
                  <a:pt x="3240" y="1137"/>
                </a:lnTo>
                <a:lnTo>
                  <a:pt x="3221" y="1106"/>
                </a:lnTo>
                <a:lnTo>
                  <a:pt x="3201" y="1076"/>
                </a:lnTo>
                <a:lnTo>
                  <a:pt x="3180" y="1046"/>
                </a:lnTo>
                <a:lnTo>
                  <a:pt x="3158" y="1015"/>
                </a:lnTo>
                <a:lnTo>
                  <a:pt x="3136" y="986"/>
                </a:lnTo>
                <a:lnTo>
                  <a:pt x="3113" y="957"/>
                </a:lnTo>
                <a:lnTo>
                  <a:pt x="3090" y="930"/>
                </a:lnTo>
                <a:lnTo>
                  <a:pt x="3065" y="902"/>
                </a:lnTo>
                <a:lnTo>
                  <a:pt x="3040" y="875"/>
                </a:lnTo>
                <a:lnTo>
                  <a:pt x="3014" y="849"/>
                </a:lnTo>
                <a:lnTo>
                  <a:pt x="2987" y="824"/>
                </a:lnTo>
                <a:lnTo>
                  <a:pt x="2961" y="798"/>
                </a:lnTo>
                <a:lnTo>
                  <a:pt x="2934" y="774"/>
                </a:lnTo>
                <a:lnTo>
                  <a:pt x="2905" y="751"/>
                </a:lnTo>
                <a:lnTo>
                  <a:pt x="2877" y="728"/>
                </a:lnTo>
                <a:lnTo>
                  <a:pt x="2848" y="704"/>
                </a:lnTo>
                <a:lnTo>
                  <a:pt x="2818" y="683"/>
                </a:lnTo>
                <a:lnTo>
                  <a:pt x="2788" y="663"/>
                </a:lnTo>
                <a:lnTo>
                  <a:pt x="2756" y="642"/>
                </a:lnTo>
                <a:lnTo>
                  <a:pt x="2725" y="622"/>
                </a:lnTo>
                <a:lnTo>
                  <a:pt x="2694" y="603"/>
                </a:lnTo>
                <a:lnTo>
                  <a:pt x="2661" y="586"/>
                </a:lnTo>
                <a:lnTo>
                  <a:pt x="2629" y="568"/>
                </a:lnTo>
                <a:lnTo>
                  <a:pt x="2595" y="552"/>
                </a:lnTo>
                <a:lnTo>
                  <a:pt x="2561" y="536"/>
                </a:lnTo>
                <a:lnTo>
                  <a:pt x="2528" y="521"/>
                </a:lnTo>
                <a:lnTo>
                  <a:pt x="2493" y="507"/>
                </a:lnTo>
                <a:lnTo>
                  <a:pt x="2458" y="494"/>
                </a:lnTo>
                <a:lnTo>
                  <a:pt x="2423" y="481"/>
                </a:lnTo>
                <a:lnTo>
                  <a:pt x="2387" y="470"/>
                </a:lnTo>
                <a:lnTo>
                  <a:pt x="2351" y="459"/>
                </a:lnTo>
                <a:lnTo>
                  <a:pt x="2314" y="449"/>
                </a:lnTo>
                <a:lnTo>
                  <a:pt x="2277" y="440"/>
                </a:lnTo>
                <a:lnTo>
                  <a:pt x="2240" y="431"/>
                </a:lnTo>
                <a:lnTo>
                  <a:pt x="2203" y="424"/>
                </a:lnTo>
                <a:lnTo>
                  <a:pt x="2164" y="419"/>
                </a:lnTo>
                <a:lnTo>
                  <a:pt x="2127" y="413"/>
                </a:lnTo>
                <a:lnTo>
                  <a:pt x="2088" y="408"/>
                </a:lnTo>
                <a:lnTo>
                  <a:pt x="2049" y="405"/>
                </a:lnTo>
                <a:lnTo>
                  <a:pt x="2011" y="402"/>
                </a:lnTo>
                <a:lnTo>
                  <a:pt x="1972" y="401"/>
                </a:lnTo>
                <a:lnTo>
                  <a:pt x="1932" y="401"/>
                </a:lnTo>
                <a:lnTo>
                  <a:pt x="1893" y="401"/>
                </a:lnTo>
                <a:lnTo>
                  <a:pt x="1853" y="402"/>
                </a:lnTo>
                <a:lnTo>
                  <a:pt x="1814" y="405"/>
                </a:lnTo>
                <a:lnTo>
                  <a:pt x="1775" y="408"/>
                </a:lnTo>
                <a:lnTo>
                  <a:pt x="1737" y="413"/>
                </a:lnTo>
                <a:lnTo>
                  <a:pt x="1699" y="419"/>
                </a:lnTo>
                <a:lnTo>
                  <a:pt x="1660" y="424"/>
                </a:lnTo>
                <a:lnTo>
                  <a:pt x="1623" y="431"/>
                </a:lnTo>
                <a:lnTo>
                  <a:pt x="1586" y="440"/>
                </a:lnTo>
                <a:lnTo>
                  <a:pt x="1549" y="449"/>
                </a:lnTo>
                <a:lnTo>
                  <a:pt x="1513" y="459"/>
                </a:lnTo>
                <a:lnTo>
                  <a:pt x="1477" y="470"/>
                </a:lnTo>
                <a:lnTo>
                  <a:pt x="1441" y="481"/>
                </a:lnTo>
                <a:lnTo>
                  <a:pt x="1405" y="494"/>
                </a:lnTo>
                <a:lnTo>
                  <a:pt x="1370" y="507"/>
                </a:lnTo>
                <a:lnTo>
                  <a:pt x="1335" y="521"/>
                </a:lnTo>
                <a:lnTo>
                  <a:pt x="1302" y="536"/>
                </a:lnTo>
                <a:lnTo>
                  <a:pt x="1268" y="552"/>
                </a:lnTo>
                <a:lnTo>
                  <a:pt x="1234" y="568"/>
                </a:lnTo>
                <a:lnTo>
                  <a:pt x="1202" y="586"/>
                </a:lnTo>
                <a:lnTo>
                  <a:pt x="1169" y="603"/>
                </a:lnTo>
                <a:lnTo>
                  <a:pt x="1138" y="622"/>
                </a:lnTo>
                <a:lnTo>
                  <a:pt x="1107" y="642"/>
                </a:lnTo>
                <a:lnTo>
                  <a:pt x="1076" y="663"/>
                </a:lnTo>
                <a:lnTo>
                  <a:pt x="1045" y="683"/>
                </a:lnTo>
                <a:lnTo>
                  <a:pt x="1016" y="704"/>
                </a:lnTo>
                <a:lnTo>
                  <a:pt x="987" y="728"/>
                </a:lnTo>
                <a:lnTo>
                  <a:pt x="958" y="751"/>
                </a:lnTo>
                <a:lnTo>
                  <a:pt x="930" y="774"/>
                </a:lnTo>
                <a:lnTo>
                  <a:pt x="902" y="798"/>
                </a:lnTo>
                <a:lnTo>
                  <a:pt x="876" y="824"/>
                </a:lnTo>
                <a:lnTo>
                  <a:pt x="849" y="849"/>
                </a:lnTo>
                <a:lnTo>
                  <a:pt x="823" y="875"/>
                </a:lnTo>
                <a:lnTo>
                  <a:pt x="799" y="902"/>
                </a:lnTo>
                <a:lnTo>
                  <a:pt x="775" y="930"/>
                </a:lnTo>
                <a:lnTo>
                  <a:pt x="750" y="957"/>
                </a:lnTo>
                <a:lnTo>
                  <a:pt x="728" y="986"/>
                </a:lnTo>
                <a:lnTo>
                  <a:pt x="705" y="1015"/>
                </a:lnTo>
                <a:lnTo>
                  <a:pt x="684" y="1046"/>
                </a:lnTo>
                <a:lnTo>
                  <a:pt x="662" y="1076"/>
                </a:lnTo>
                <a:lnTo>
                  <a:pt x="642" y="1106"/>
                </a:lnTo>
                <a:lnTo>
                  <a:pt x="623" y="1137"/>
                </a:lnTo>
                <a:lnTo>
                  <a:pt x="604" y="1170"/>
                </a:lnTo>
                <a:lnTo>
                  <a:pt x="585" y="1202"/>
                </a:lnTo>
                <a:lnTo>
                  <a:pt x="569" y="1235"/>
                </a:lnTo>
                <a:lnTo>
                  <a:pt x="552" y="1267"/>
                </a:lnTo>
                <a:lnTo>
                  <a:pt x="537" y="1301"/>
                </a:lnTo>
                <a:lnTo>
                  <a:pt x="522" y="1336"/>
                </a:lnTo>
                <a:lnTo>
                  <a:pt x="508" y="1371"/>
                </a:lnTo>
                <a:lnTo>
                  <a:pt x="494" y="1406"/>
                </a:lnTo>
                <a:lnTo>
                  <a:pt x="482" y="1440"/>
                </a:lnTo>
                <a:lnTo>
                  <a:pt x="470" y="1476"/>
                </a:lnTo>
                <a:lnTo>
                  <a:pt x="459" y="1512"/>
                </a:lnTo>
                <a:lnTo>
                  <a:pt x="450" y="1548"/>
                </a:lnTo>
                <a:lnTo>
                  <a:pt x="440" y="1586"/>
                </a:lnTo>
                <a:lnTo>
                  <a:pt x="432" y="1623"/>
                </a:lnTo>
                <a:lnTo>
                  <a:pt x="425" y="1661"/>
                </a:lnTo>
                <a:lnTo>
                  <a:pt x="418" y="1698"/>
                </a:lnTo>
                <a:lnTo>
                  <a:pt x="414" y="1737"/>
                </a:lnTo>
                <a:lnTo>
                  <a:pt x="409" y="1775"/>
                </a:lnTo>
                <a:lnTo>
                  <a:pt x="405" y="1814"/>
                </a:lnTo>
                <a:lnTo>
                  <a:pt x="403" y="1853"/>
                </a:lnTo>
                <a:lnTo>
                  <a:pt x="402" y="1892"/>
                </a:lnTo>
                <a:lnTo>
                  <a:pt x="401" y="1932"/>
                </a:lnTo>
                <a:lnTo>
                  <a:pt x="402" y="1986"/>
                </a:lnTo>
                <a:lnTo>
                  <a:pt x="405" y="2040"/>
                </a:lnTo>
                <a:lnTo>
                  <a:pt x="410" y="2093"/>
                </a:lnTo>
                <a:lnTo>
                  <a:pt x="416" y="2146"/>
                </a:lnTo>
                <a:lnTo>
                  <a:pt x="424" y="2199"/>
                </a:lnTo>
                <a:lnTo>
                  <a:pt x="434" y="2251"/>
                </a:lnTo>
                <a:lnTo>
                  <a:pt x="446" y="2301"/>
                </a:lnTo>
                <a:lnTo>
                  <a:pt x="459" y="2352"/>
                </a:lnTo>
                <a:lnTo>
                  <a:pt x="474" y="2402"/>
                </a:lnTo>
                <a:lnTo>
                  <a:pt x="490" y="2451"/>
                </a:lnTo>
                <a:lnTo>
                  <a:pt x="509" y="2498"/>
                </a:lnTo>
                <a:lnTo>
                  <a:pt x="529" y="2546"/>
                </a:lnTo>
                <a:lnTo>
                  <a:pt x="549" y="2592"/>
                </a:lnTo>
                <a:lnTo>
                  <a:pt x="573" y="2638"/>
                </a:lnTo>
                <a:lnTo>
                  <a:pt x="597" y="2682"/>
                </a:lnTo>
                <a:lnTo>
                  <a:pt x="623" y="2726"/>
                </a:lnTo>
                <a:lnTo>
                  <a:pt x="650" y="2770"/>
                </a:lnTo>
                <a:lnTo>
                  <a:pt x="679" y="2814"/>
                </a:lnTo>
                <a:lnTo>
                  <a:pt x="711" y="2856"/>
                </a:lnTo>
                <a:lnTo>
                  <a:pt x="743" y="2896"/>
                </a:lnTo>
                <a:lnTo>
                  <a:pt x="777" y="2937"/>
                </a:lnTo>
                <a:lnTo>
                  <a:pt x="812" y="2975"/>
                </a:lnTo>
                <a:lnTo>
                  <a:pt x="848" y="3014"/>
                </a:lnTo>
                <a:lnTo>
                  <a:pt x="885" y="3050"/>
                </a:lnTo>
                <a:lnTo>
                  <a:pt x="924" y="3085"/>
                </a:lnTo>
                <a:lnTo>
                  <a:pt x="964" y="3118"/>
                </a:lnTo>
                <a:lnTo>
                  <a:pt x="1004" y="3151"/>
                </a:lnTo>
                <a:lnTo>
                  <a:pt x="1047" y="3182"/>
                </a:lnTo>
                <a:lnTo>
                  <a:pt x="1090" y="3211"/>
                </a:lnTo>
                <a:lnTo>
                  <a:pt x="1135" y="3239"/>
                </a:lnTo>
                <a:lnTo>
                  <a:pt x="1180" y="3266"/>
                </a:lnTo>
                <a:lnTo>
                  <a:pt x="1226" y="3291"/>
                </a:lnTo>
                <a:lnTo>
                  <a:pt x="1335" y="3348"/>
                </a:lnTo>
                <a:lnTo>
                  <a:pt x="1335" y="3469"/>
                </a:lnTo>
                <a:lnTo>
                  <a:pt x="1335" y="3838"/>
                </a:lnTo>
                <a:lnTo>
                  <a:pt x="1674" y="3838"/>
                </a:lnTo>
                <a:lnTo>
                  <a:pt x="1674" y="2948"/>
                </a:lnTo>
                <a:lnTo>
                  <a:pt x="1260" y="2281"/>
                </a:lnTo>
                <a:lnTo>
                  <a:pt x="1431" y="2175"/>
                </a:lnTo>
                <a:lnTo>
                  <a:pt x="1507" y="2300"/>
                </a:lnTo>
                <a:close/>
                <a:moveTo>
                  <a:pt x="2326" y="2429"/>
                </a:moveTo>
                <a:lnTo>
                  <a:pt x="2326" y="2429"/>
                </a:lnTo>
                <a:lnTo>
                  <a:pt x="2305" y="2432"/>
                </a:lnTo>
                <a:lnTo>
                  <a:pt x="2284" y="2435"/>
                </a:lnTo>
                <a:lnTo>
                  <a:pt x="2258" y="2437"/>
                </a:lnTo>
                <a:lnTo>
                  <a:pt x="2234" y="2437"/>
                </a:lnTo>
                <a:lnTo>
                  <a:pt x="2208" y="2433"/>
                </a:lnTo>
                <a:lnTo>
                  <a:pt x="2184" y="2429"/>
                </a:lnTo>
                <a:lnTo>
                  <a:pt x="2158" y="2420"/>
                </a:lnTo>
                <a:lnTo>
                  <a:pt x="2134" y="2411"/>
                </a:lnTo>
                <a:lnTo>
                  <a:pt x="2109" y="2397"/>
                </a:lnTo>
                <a:lnTo>
                  <a:pt x="2083" y="2382"/>
                </a:lnTo>
                <a:lnTo>
                  <a:pt x="2063" y="2396"/>
                </a:lnTo>
                <a:lnTo>
                  <a:pt x="2045" y="2409"/>
                </a:lnTo>
                <a:lnTo>
                  <a:pt x="2024" y="2419"/>
                </a:lnTo>
                <a:lnTo>
                  <a:pt x="2004" y="2427"/>
                </a:lnTo>
                <a:lnTo>
                  <a:pt x="1983" y="2434"/>
                </a:lnTo>
                <a:lnTo>
                  <a:pt x="1962" y="2438"/>
                </a:lnTo>
                <a:lnTo>
                  <a:pt x="1941" y="2440"/>
                </a:lnTo>
                <a:lnTo>
                  <a:pt x="1920" y="2440"/>
                </a:lnTo>
                <a:lnTo>
                  <a:pt x="1900" y="2439"/>
                </a:lnTo>
                <a:lnTo>
                  <a:pt x="1879" y="2435"/>
                </a:lnTo>
                <a:lnTo>
                  <a:pt x="1858" y="2430"/>
                </a:lnTo>
                <a:lnTo>
                  <a:pt x="1837" y="2423"/>
                </a:lnTo>
                <a:lnTo>
                  <a:pt x="1816" y="2415"/>
                </a:lnTo>
                <a:lnTo>
                  <a:pt x="1794" y="2404"/>
                </a:lnTo>
                <a:lnTo>
                  <a:pt x="1773" y="2393"/>
                </a:lnTo>
                <a:lnTo>
                  <a:pt x="1752" y="2379"/>
                </a:lnTo>
                <a:lnTo>
                  <a:pt x="1735" y="2390"/>
                </a:lnTo>
                <a:lnTo>
                  <a:pt x="1716" y="2399"/>
                </a:lnTo>
                <a:lnTo>
                  <a:pt x="1699" y="2408"/>
                </a:lnTo>
                <a:lnTo>
                  <a:pt x="1679" y="2413"/>
                </a:lnTo>
                <a:lnTo>
                  <a:pt x="1660" y="2418"/>
                </a:lnTo>
                <a:lnTo>
                  <a:pt x="1642" y="2422"/>
                </a:lnTo>
                <a:lnTo>
                  <a:pt x="1622" y="2424"/>
                </a:lnTo>
                <a:lnTo>
                  <a:pt x="1602" y="2424"/>
                </a:lnTo>
                <a:lnTo>
                  <a:pt x="1585" y="2424"/>
                </a:lnTo>
                <a:lnTo>
                  <a:pt x="1860" y="2866"/>
                </a:lnTo>
                <a:lnTo>
                  <a:pt x="1875" y="2891"/>
                </a:lnTo>
                <a:lnTo>
                  <a:pt x="1875" y="2918"/>
                </a:lnTo>
                <a:lnTo>
                  <a:pt x="1875" y="3838"/>
                </a:lnTo>
                <a:lnTo>
                  <a:pt x="2038" y="3838"/>
                </a:lnTo>
                <a:lnTo>
                  <a:pt x="2038" y="2918"/>
                </a:lnTo>
                <a:lnTo>
                  <a:pt x="2038" y="2891"/>
                </a:lnTo>
                <a:lnTo>
                  <a:pt x="2053" y="2866"/>
                </a:lnTo>
                <a:lnTo>
                  <a:pt x="2326" y="2429"/>
                </a:lnTo>
                <a:close/>
                <a:moveTo>
                  <a:pt x="2506" y="5533"/>
                </a:moveTo>
                <a:lnTo>
                  <a:pt x="1402" y="5631"/>
                </a:lnTo>
                <a:lnTo>
                  <a:pt x="1405" y="5656"/>
                </a:lnTo>
                <a:lnTo>
                  <a:pt x="1410" y="5681"/>
                </a:lnTo>
                <a:lnTo>
                  <a:pt x="1417" y="5705"/>
                </a:lnTo>
                <a:lnTo>
                  <a:pt x="1424" y="5729"/>
                </a:lnTo>
                <a:lnTo>
                  <a:pt x="1432" y="5753"/>
                </a:lnTo>
                <a:lnTo>
                  <a:pt x="1441" y="5776"/>
                </a:lnTo>
                <a:lnTo>
                  <a:pt x="1451" y="5798"/>
                </a:lnTo>
                <a:lnTo>
                  <a:pt x="1463" y="5820"/>
                </a:lnTo>
                <a:lnTo>
                  <a:pt x="1475" y="5842"/>
                </a:lnTo>
                <a:lnTo>
                  <a:pt x="1489" y="5862"/>
                </a:lnTo>
                <a:lnTo>
                  <a:pt x="1503" y="5883"/>
                </a:lnTo>
                <a:lnTo>
                  <a:pt x="1516" y="5902"/>
                </a:lnTo>
                <a:lnTo>
                  <a:pt x="1533" y="5921"/>
                </a:lnTo>
                <a:lnTo>
                  <a:pt x="1549" y="5938"/>
                </a:lnTo>
                <a:lnTo>
                  <a:pt x="1566" y="5956"/>
                </a:lnTo>
                <a:lnTo>
                  <a:pt x="1584" y="5973"/>
                </a:lnTo>
                <a:lnTo>
                  <a:pt x="1602" y="5988"/>
                </a:lnTo>
                <a:lnTo>
                  <a:pt x="1622" y="6003"/>
                </a:lnTo>
                <a:lnTo>
                  <a:pt x="1642" y="6017"/>
                </a:lnTo>
                <a:lnTo>
                  <a:pt x="1663" y="6031"/>
                </a:lnTo>
                <a:lnTo>
                  <a:pt x="1685" y="6043"/>
                </a:lnTo>
                <a:lnTo>
                  <a:pt x="1706" y="6055"/>
                </a:lnTo>
                <a:lnTo>
                  <a:pt x="1729" y="6065"/>
                </a:lnTo>
                <a:lnTo>
                  <a:pt x="1752" y="6074"/>
                </a:lnTo>
                <a:lnTo>
                  <a:pt x="1775" y="6082"/>
                </a:lnTo>
                <a:lnTo>
                  <a:pt x="1799" y="6091"/>
                </a:lnTo>
                <a:lnTo>
                  <a:pt x="1823" y="6096"/>
                </a:lnTo>
                <a:lnTo>
                  <a:pt x="1849" y="6102"/>
                </a:lnTo>
                <a:lnTo>
                  <a:pt x="1873" y="6106"/>
                </a:lnTo>
                <a:lnTo>
                  <a:pt x="1900" y="6109"/>
                </a:lnTo>
                <a:lnTo>
                  <a:pt x="1925" y="6110"/>
                </a:lnTo>
                <a:lnTo>
                  <a:pt x="1951" y="6111"/>
                </a:lnTo>
                <a:lnTo>
                  <a:pt x="1980" y="6110"/>
                </a:lnTo>
                <a:lnTo>
                  <a:pt x="2008" y="6109"/>
                </a:lnTo>
                <a:lnTo>
                  <a:pt x="2035" y="6106"/>
                </a:lnTo>
                <a:lnTo>
                  <a:pt x="2063" y="6100"/>
                </a:lnTo>
                <a:lnTo>
                  <a:pt x="2090" y="6094"/>
                </a:lnTo>
                <a:lnTo>
                  <a:pt x="2117" y="6087"/>
                </a:lnTo>
                <a:lnTo>
                  <a:pt x="2142" y="6078"/>
                </a:lnTo>
                <a:lnTo>
                  <a:pt x="2168" y="6067"/>
                </a:lnTo>
                <a:lnTo>
                  <a:pt x="2192" y="6057"/>
                </a:lnTo>
                <a:lnTo>
                  <a:pt x="2215" y="6044"/>
                </a:lnTo>
                <a:lnTo>
                  <a:pt x="2239" y="6031"/>
                </a:lnTo>
                <a:lnTo>
                  <a:pt x="2262" y="6016"/>
                </a:lnTo>
                <a:lnTo>
                  <a:pt x="2284" y="6001"/>
                </a:lnTo>
                <a:lnTo>
                  <a:pt x="2305" y="5985"/>
                </a:lnTo>
                <a:lnTo>
                  <a:pt x="2324" y="5968"/>
                </a:lnTo>
                <a:lnTo>
                  <a:pt x="2344" y="5949"/>
                </a:lnTo>
                <a:lnTo>
                  <a:pt x="2362" y="5929"/>
                </a:lnTo>
                <a:lnTo>
                  <a:pt x="2379" y="5909"/>
                </a:lnTo>
                <a:lnTo>
                  <a:pt x="2396" y="5889"/>
                </a:lnTo>
                <a:lnTo>
                  <a:pt x="2412" y="5866"/>
                </a:lnTo>
                <a:lnTo>
                  <a:pt x="2425" y="5844"/>
                </a:lnTo>
                <a:lnTo>
                  <a:pt x="2439" y="5821"/>
                </a:lnTo>
                <a:lnTo>
                  <a:pt x="2451" y="5797"/>
                </a:lnTo>
                <a:lnTo>
                  <a:pt x="2463" y="5772"/>
                </a:lnTo>
                <a:lnTo>
                  <a:pt x="2473" y="5747"/>
                </a:lnTo>
                <a:lnTo>
                  <a:pt x="2481" y="5721"/>
                </a:lnTo>
                <a:lnTo>
                  <a:pt x="2489" y="5695"/>
                </a:lnTo>
                <a:lnTo>
                  <a:pt x="2495" y="5668"/>
                </a:lnTo>
                <a:lnTo>
                  <a:pt x="2500" y="5641"/>
                </a:lnTo>
                <a:lnTo>
                  <a:pt x="2503" y="5613"/>
                </a:lnTo>
                <a:lnTo>
                  <a:pt x="2506" y="5584"/>
                </a:lnTo>
                <a:lnTo>
                  <a:pt x="2507" y="5556"/>
                </a:lnTo>
                <a:lnTo>
                  <a:pt x="2506" y="5533"/>
                </a:lnTo>
                <a:close/>
                <a:moveTo>
                  <a:pt x="2908" y="4892"/>
                </a:moveTo>
                <a:lnTo>
                  <a:pt x="1018" y="5060"/>
                </a:lnTo>
                <a:lnTo>
                  <a:pt x="1015" y="5089"/>
                </a:lnTo>
                <a:lnTo>
                  <a:pt x="1015" y="5118"/>
                </a:lnTo>
                <a:lnTo>
                  <a:pt x="1017" y="5144"/>
                </a:lnTo>
                <a:lnTo>
                  <a:pt x="2906" y="4978"/>
                </a:lnTo>
                <a:lnTo>
                  <a:pt x="2908" y="4953"/>
                </a:lnTo>
                <a:lnTo>
                  <a:pt x="2910" y="4927"/>
                </a:lnTo>
                <a:lnTo>
                  <a:pt x="2910" y="4910"/>
                </a:lnTo>
                <a:lnTo>
                  <a:pt x="2908" y="4892"/>
                </a:lnTo>
                <a:close/>
                <a:moveTo>
                  <a:pt x="2908" y="4171"/>
                </a:moveTo>
                <a:lnTo>
                  <a:pt x="1018" y="4337"/>
                </a:lnTo>
                <a:lnTo>
                  <a:pt x="1015" y="4368"/>
                </a:lnTo>
                <a:lnTo>
                  <a:pt x="1015" y="4397"/>
                </a:lnTo>
                <a:lnTo>
                  <a:pt x="1017" y="4423"/>
                </a:lnTo>
                <a:lnTo>
                  <a:pt x="2906" y="4257"/>
                </a:lnTo>
                <a:lnTo>
                  <a:pt x="2908" y="4232"/>
                </a:lnTo>
                <a:lnTo>
                  <a:pt x="2910" y="4206"/>
                </a:lnTo>
                <a:lnTo>
                  <a:pt x="2910" y="4189"/>
                </a:lnTo>
                <a:lnTo>
                  <a:pt x="2908" y="4171"/>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51" name="Google Shape;451;p66"/>
          <p:cNvSpPr/>
          <p:nvPr/>
        </p:nvSpPr>
        <p:spPr>
          <a:xfrm>
            <a:off x="5334996" y="2037207"/>
            <a:ext cx="280711" cy="546490"/>
          </a:xfrm>
          <a:custGeom>
            <a:rect b="b" l="l" r="r" t="t"/>
            <a:pathLst>
              <a:path extrusionOk="0" h="6695" w="3408">
                <a:moveTo>
                  <a:pt x="0" y="2326"/>
                </a:moveTo>
                <a:lnTo>
                  <a:pt x="847" y="2730"/>
                </a:lnTo>
                <a:lnTo>
                  <a:pt x="847" y="6545"/>
                </a:lnTo>
                <a:lnTo>
                  <a:pt x="0" y="6143"/>
                </a:lnTo>
                <a:lnTo>
                  <a:pt x="0" y="2326"/>
                </a:lnTo>
                <a:close/>
                <a:moveTo>
                  <a:pt x="2010" y="1223"/>
                </a:moveTo>
                <a:lnTo>
                  <a:pt x="2318" y="1123"/>
                </a:lnTo>
                <a:lnTo>
                  <a:pt x="2318" y="1310"/>
                </a:lnTo>
                <a:lnTo>
                  <a:pt x="2010" y="1410"/>
                </a:lnTo>
                <a:lnTo>
                  <a:pt x="2010" y="1223"/>
                </a:lnTo>
                <a:close/>
                <a:moveTo>
                  <a:pt x="1413" y="1403"/>
                </a:moveTo>
                <a:lnTo>
                  <a:pt x="1721" y="1303"/>
                </a:lnTo>
                <a:lnTo>
                  <a:pt x="1721" y="1491"/>
                </a:lnTo>
                <a:lnTo>
                  <a:pt x="1413" y="1591"/>
                </a:lnTo>
                <a:lnTo>
                  <a:pt x="1413" y="1403"/>
                </a:lnTo>
                <a:close/>
                <a:moveTo>
                  <a:pt x="1084" y="764"/>
                </a:moveTo>
                <a:lnTo>
                  <a:pt x="1086" y="774"/>
                </a:lnTo>
                <a:lnTo>
                  <a:pt x="728" y="604"/>
                </a:lnTo>
                <a:lnTo>
                  <a:pt x="739" y="2014"/>
                </a:lnTo>
                <a:lnTo>
                  <a:pt x="754" y="2022"/>
                </a:lnTo>
                <a:lnTo>
                  <a:pt x="388" y="2123"/>
                </a:lnTo>
                <a:lnTo>
                  <a:pt x="1179" y="2522"/>
                </a:lnTo>
                <a:lnTo>
                  <a:pt x="1164" y="6588"/>
                </a:lnTo>
                <a:lnTo>
                  <a:pt x="1200" y="6601"/>
                </a:lnTo>
                <a:lnTo>
                  <a:pt x="1236" y="6613"/>
                </a:lnTo>
                <a:lnTo>
                  <a:pt x="1272" y="6623"/>
                </a:lnTo>
                <a:lnTo>
                  <a:pt x="1308" y="6634"/>
                </a:lnTo>
                <a:lnTo>
                  <a:pt x="1344" y="6643"/>
                </a:lnTo>
                <a:lnTo>
                  <a:pt x="1380" y="6652"/>
                </a:lnTo>
                <a:lnTo>
                  <a:pt x="1414" y="6659"/>
                </a:lnTo>
                <a:lnTo>
                  <a:pt x="1450" y="6666"/>
                </a:lnTo>
                <a:lnTo>
                  <a:pt x="1486" y="6673"/>
                </a:lnTo>
                <a:lnTo>
                  <a:pt x="1522" y="6679"/>
                </a:lnTo>
                <a:lnTo>
                  <a:pt x="1557" y="6684"/>
                </a:lnTo>
                <a:lnTo>
                  <a:pt x="1593" y="6687"/>
                </a:lnTo>
                <a:lnTo>
                  <a:pt x="1629" y="6691"/>
                </a:lnTo>
                <a:lnTo>
                  <a:pt x="1664" y="6693"/>
                </a:lnTo>
                <a:lnTo>
                  <a:pt x="1700" y="6694"/>
                </a:lnTo>
                <a:lnTo>
                  <a:pt x="1735" y="6695"/>
                </a:lnTo>
                <a:lnTo>
                  <a:pt x="1771" y="6695"/>
                </a:lnTo>
                <a:lnTo>
                  <a:pt x="1806" y="6695"/>
                </a:lnTo>
                <a:lnTo>
                  <a:pt x="1842" y="6694"/>
                </a:lnTo>
                <a:lnTo>
                  <a:pt x="1877" y="6692"/>
                </a:lnTo>
                <a:lnTo>
                  <a:pt x="1912" y="6689"/>
                </a:lnTo>
                <a:lnTo>
                  <a:pt x="1947" y="6686"/>
                </a:lnTo>
                <a:lnTo>
                  <a:pt x="1983" y="6681"/>
                </a:lnTo>
                <a:lnTo>
                  <a:pt x="2018" y="6677"/>
                </a:lnTo>
                <a:lnTo>
                  <a:pt x="2053" y="6671"/>
                </a:lnTo>
                <a:lnTo>
                  <a:pt x="2089" y="6664"/>
                </a:lnTo>
                <a:lnTo>
                  <a:pt x="2159" y="6650"/>
                </a:lnTo>
                <a:lnTo>
                  <a:pt x="2229" y="6633"/>
                </a:lnTo>
                <a:lnTo>
                  <a:pt x="2299" y="6612"/>
                </a:lnTo>
                <a:lnTo>
                  <a:pt x="2369" y="6588"/>
                </a:lnTo>
                <a:lnTo>
                  <a:pt x="2440" y="6563"/>
                </a:lnTo>
                <a:lnTo>
                  <a:pt x="2509" y="6535"/>
                </a:lnTo>
                <a:lnTo>
                  <a:pt x="2579" y="6504"/>
                </a:lnTo>
                <a:lnTo>
                  <a:pt x="2649" y="6470"/>
                </a:lnTo>
                <a:lnTo>
                  <a:pt x="2718" y="6434"/>
                </a:lnTo>
                <a:lnTo>
                  <a:pt x="2787" y="6396"/>
                </a:lnTo>
                <a:lnTo>
                  <a:pt x="2856" y="6354"/>
                </a:lnTo>
                <a:lnTo>
                  <a:pt x="2926" y="6311"/>
                </a:lnTo>
                <a:lnTo>
                  <a:pt x="2994" y="6264"/>
                </a:lnTo>
                <a:lnTo>
                  <a:pt x="3064" y="6216"/>
                </a:lnTo>
                <a:lnTo>
                  <a:pt x="3133" y="6165"/>
                </a:lnTo>
                <a:lnTo>
                  <a:pt x="3201" y="6112"/>
                </a:lnTo>
                <a:lnTo>
                  <a:pt x="3271" y="6057"/>
                </a:lnTo>
                <a:lnTo>
                  <a:pt x="3339" y="5999"/>
                </a:lnTo>
                <a:lnTo>
                  <a:pt x="3408" y="5939"/>
                </a:lnTo>
                <a:lnTo>
                  <a:pt x="3408" y="2146"/>
                </a:lnTo>
                <a:lnTo>
                  <a:pt x="1402" y="2803"/>
                </a:lnTo>
                <a:lnTo>
                  <a:pt x="1402" y="2555"/>
                </a:lnTo>
                <a:lnTo>
                  <a:pt x="3408" y="1899"/>
                </a:lnTo>
                <a:lnTo>
                  <a:pt x="3408" y="1887"/>
                </a:lnTo>
                <a:lnTo>
                  <a:pt x="2673" y="1570"/>
                </a:lnTo>
                <a:lnTo>
                  <a:pt x="2668" y="301"/>
                </a:lnTo>
                <a:lnTo>
                  <a:pt x="2147" y="23"/>
                </a:lnTo>
                <a:lnTo>
                  <a:pt x="2109" y="0"/>
                </a:lnTo>
                <a:lnTo>
                  <a:pt x="2068" y="13"/>
                </a:lnTo>
                <a:lnTo>
                  <a:pt x="843" y="442"/>
                </a:lnTo>
                <a:lnTo>
                  <a:pt x="1075" y="583"/>
                </a:lnTo>
                <a:lnTo>
                  <a:pt x="2084" y="219"/>
                </a:lnTo>
                <a:lnTo>
                  <a:pt x="2320" y="356"/>
                </a:lnTo>
                <a:lnTo>
                  <a:pt x="1084" y="764"/>
                </a:lnTo>
                <a:close/>
                <a:moveTo>
                  <a:pt x="2470" y="538"/>
                </a:moveTo>
                <a:lnTo>
                  <a:pt x="1224" y="936"/>
                </a:lnTo>
                <a:lnTo>
                  <a:pt x="1230" y="2298"/>
                </a:lnTo>
                <a:lnTo>
                  <a:pt x="2470" y="1885"/>
                </a:lnTo>
                <a:lnTo>
                  <a:pt x="2470" y="53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52" name="Google Shape;452;p66"/>
          <p:cNvSpPr/>
          <p:nvPr/>
        </p:nvSpPr>
        <p:spPr>
          <a:xfrm>
            <a:off x="7073013" y="2077521"/>
            <a:ext cx="512147" cy="510654"/>
          </a:xfrm>
          <a:custGeom>
            <a:rect b="b" l="l" r="r" t="t"/>
            <a:pathLst>
              <a:path extrusionOk="0" h="4267" w="4218">
                <a:moveTo>
                  <a:pt x="276" y="0"/>
                </a:moveTo>
                <a:lnTo>
                  <a:pt x="309" y="188"/>
                </a:lnTo>
                <a:lnTo>
                  <a:pt x="363" y="500"/>
                </a:lnTo>
                <a:lnTo>
                  <a:pt x="488" y="1217"/>
                </a:lnTo>
                <a:lnTo>
                  <a:pt x="563" y="1641"/>
                </a:lnTo>
                <a:lnTo>
                  <a:pt x="638" y="2060"/>
                </a:lnTo>
                <a:lnTo>
                  <a:pt x="706" y="2439"/>
                </a:lnTo>
                <a:lnTo>
                  <a:pt x="762" y="2745"/>
                </a:lnTo>
                <a:lnTo>
                  <a:pt x="770" y="2785"/>
                </a:lnTo>
                <a:lnTo>
                  <a:pt x="779" y="2828"/>
                </a:lnTo>
                <a:lnTo>
                  <a:pt x="790" y="2874"/>
                </a:lnTo>
                <a:lnTo>
                  <a:pt x="803" y="2921"/>
                </a:lnTo>
                <a:lnTo>
                  <a:pt x="811" y="2945"/>
                </a:lnTo>
                <a:lnTo>
                  <a:pt x="818" y="2968"/>
                </a:lnTo>
                <a:lnTo>
                  <a:pt x="828" y="2993"/>
                </a:lnTo>
                <a:lnTo>
                  <a:pt x="838" y="3017"/>
                </a:lnTo>
                <a:lnTo>
                  <a:pt x="849" y="3041"/>
                </a:lnTo>
                <a:lnTo>
                  <a:pt x="861" y="3064"/>
                </a:lnTo>
                <a:lnTo>
                  <a:pt x="874" y="3087"/>
                </a:lnTo>
                <a:lnTo>
                  <a:pt x="890" y="3110"/>
                </a:lnTo>
                <a:lnTo>
                  <a:pt x="905" y="3132"/>
                </a:lnTo>
                <a:lnTo>
                  <a:pt x="923" y="3154"/>
                </a:lnTo>
                <a:lnTo>
                  <a:pt x="940" y="3174"/>
                </a:lnTo>
                <a:lnTo>
                  <a:pt x="961" y="3194"/>
                </a:lnTo>
                <a:lnTo>
                  <a:pt x="982" y="3213"/>
                </a:lnTo>
                <a:lnTo>
                  <a:pt x="1005" y="3231"/>
                </a:lnTo>
                <a:lnTo>
                  <a:pt x="1031" y="3248"/>
                </a:lnTo>
                <a:lnTo>
                  <a:pt x="1057" y="3262"/>
                </a:lnTo>
                <a:lnTo>
                  <a:pt x="1085" y="3276"/>
                </a:lnTo>
                <a:lnTo>
                  <a:pt x="1115" y="3289"/>
                </a:lnTo>
                <a:lnTo>
                  <a:pt x="1147" y="3300"/>
                </a:lnTo>
                <a:lnTo>
                  <a:pt x="1181" y="3308"/>
                </a:lnTo>
                <a:lnTo>
                  <a:pt x="1217" y="3316"/>
                </a:lnTo>
                <a:lnTo>
                  <a:pt x="1255" y="3322"/>
                </a:lnTo>
                <a:lnTo>
                  <a:pt x="1296" y="3325"/>
                </a:lnTo>
                <a:lnTo>
                  <a:pt x="1338" y="3326"/>
                </a:lnTo>
                <a:lnTo>
                  <a:pt x="2594" y="3326"/>
                </a:lnTo>
                <a:lnTo>
                  <a:pt x="2637" y="3325"/>
                </a:lnTo>
                <a:lnTo>
                  <a:pt x="2677" y="3322"/>
                </a:lnTo>
                <a:lnTo>
                  <a:pt x="2715" y="3316"/>
                </a:lnTo>
                <a:lnTo>
                  <a:pt x="2751" y="3308"/>
                </a:lnTo>
                <a:lnTo>
                  <a:pt x="2785" y="3300"/>
                </a:lnTo>
                <a:lnTo>
                  <a:pt x="2817" y="3289"/>
                </a:lnTo>
                <a:lnTo>
                  <a:pt x="2847" y="3276"/>
                </a:lnTo>
                <a:lnTo>
                  <a:pt x="2875" y="3262"/>
                </a:lnTo>
                <a:lnTo>
                  <a:pt x="2901" y="3248"/>
                </a:lnTo>
                <a:lnTo>
                  <a:pt x="2926" y="3231"/>
                </a:lnTo>
                <a:lnTo>
                  <a:pt x="2949" y="3213"/>
                </a:lnTo>
                <a:lnTo>
                  <a:pt x="2970" y="3194"/>
                </a:lnTo>
                <a:lnTo>
                  <a:pt x="2990" y="3174"/>
                </a:lnTo>
                <a:lnTo>
                  <a:pt x="3009" y="3154"/>
                </a:lnTo>
                <a:lnTo>
                  <a:pt x="3026" y="3132"/>
                </a:lnTo>
                <a:lnTo>
                  <a:pt x="3042" y="3110"/>
                </a:lnTo>
                <a:lnTo>
                  <a:pt x="3056" y="3087"/>
                </a:lnTo>
                <a:lnTo>
                  <a:pt x="3069" y="3064"/>
                </a:lnTo>
                <a:lnTo>
                  <a:pt x="3081" y="3041"/>
                </a:lnTo>
                <a:lnTo>
                  <a:pt x="3094" y="3017"/>
                </a:lnTo>
                <a:lnTo>
                  <a:pt x="3103" y="2993"/>
                </a:lnTo>
                <a:lnTo>
                  <a:pt x="3112" y="2968"/>
                </a:lnTo>
                <a:lnTo>
                  <a:pt x="3121" y="2945"/>
                </a:lnTo>
                <a:lnTo>
                  <a:pt x="3129" y="2921"/>
                </a:lnTo>
                <a:lnTo>
                  <a:pt x="3142" y="2874"/>
                </a:lnTo>
                <a:lnTo>
                  <a:pt x="3152" y="2828"/>
                </a:lnTo>
                <a:lnTo>
                  <a:pt x="3161" y="2785"/>
                </a:lnTo>
                <a:lnTo>
                  <a:pt x="3168" y="2745"/>
                </a:lnTo>
                <a:lnTo>
                  <a:pt x="3226" y="2439"/>
                </a:lnTo>
                <a:lnTo>
                  <a:pt x="3294" y="2060"/>
                </a:lnTo>
                <a:lnTo>
                  <a:pt x="3367" y="1641"/>
                </a:lnTo>
                <a:lnTo>
                  <a:pt x="3442" y="1217"/>
                </a:lnTo>
                <a:lnTo>
                  <a:pt x="3568" y="500"/>
                </a:lnTo>
                <a:lnTo>
                  <a:pt x="3623" y="188"/>
                </a:lnTo>
                <a:lnTo>
                  <a:pt x="3655" y="0"/>
                </a:lnTo>
                <a:lnTo>
                  <a:pt x="276" y="0"/>
                </a:lnTo>
                <a:close/>
                <a:moveTo>
                  <a:pt x="3143" y="1066"/>
                </a:moveTo>
                <a:lnTo>
                  <a:pt x="787" y="1066"/>
                </a:lnTo>
                <a:lnTo>
                  <a:pt x="658" y="320"/>
                </a:lnTo>
                <a:lnTo>
                  <a:pt x="3274" y="320"/>
                </a:lnTo>
                <a:lnTo>
                  <a:pt x="3143" y="1066"/>
                </a:lnTo>
                <a:close/>
                <a:moveTo>
                  <a:pt x="4209" y="1156"/>
                </a:moveTo>
                <a:lnTo>
                  <a:pt x="4209" y="1156"/>
                </a:lnTo>
                <a:lnTo>
                  <a:pt x="4192" y="1251"/>
                </a:lnTo>
                <a:lnTo>
                  <a:pt x="4168" y="1369"/>
                </a:lnTo>
                <a:lnTo>
                  <a:pt x="4113" y="1645"/>
                </a:lnTo>
                <a:lnTo>
                  <a:pt x="4053" y="1936"/>
                </a:lnTo>
                <a:lnTo>
                  <a:pt x="4000" y="2191"/>
                </a:lnTo>
                <a:lnTo>
                  <a:pt x="3991" y="2228"/>
                </a:lnTo>
                <a:lnTo>
                  <a:pt x="3986" y="2250"/>
                </a:lnTo>
                <a:lnTo>
                  <a:pt x="3978" y="2273"/>
                </a:lnTo>
                <a:lnTo>
                  <a:pt x="3969" y="2297"/>
                </a:lnTo>
                <a:lnTo>
                  <a:pt x="3958" y="2322"/>
                </a:lnTo>
                <a:lnTo>
                  <a:pt x="3945" y="2346"/>
                </a:lnTo>
                <a:lnTo>
                  <a:pt x="3937" y="2358"/>
                </a:lnTo>
                <a:lnTo>
                  <a:pt x="3929" y="2369"/>
                </a:lnTo>
                <a:lnTo>
                  <a:pt x="3920" y="2381"/>
                </a:lnTo>
                <a:lnTo>
                  <a:pt x="3910" y="2392"/>
                </a:lnTo>
                <a:lnTo>
                  <a:pt x="3900" y="2403"/>
                </a:lnTo>
                <a:lnTo>
                  <a:pt x="3888" y="2413"/>
                </a:lnTo>
                <a:lnTo>
                  <a:pt x="3876" y="2423"/>
                </a:lnTo>
                <a:lnTo>
                  <a:pt x="3863" y="2433"/>
                </a:lnTo>
                <a:lnTo>
                  <a:pt x="3848" y="2441"/>
                </a:lnTo>
                <a:lnTo>
                  <a:pt x="3834" y="2449"/>
                </a:lnTo>
                <a:lnTo>
                  <a:pt x="3817" y="2457"/>
                </a:lnTo>
                <a:lnTo>
                  <a:pt x="3800" y="2463"/>
                </a:lnTo>
                <a:lnTo>
                  <a:pt x="3782" y="2469"/>
                </a:lnTo>
                <a:lnTo>
                  <a:pt x="3762" y="2474"/>
                </a:lnTo>
                <a:lnTo>
                  <a:pt x="3743" y="2478"/>
                </a:lnTo>
                <a:lnTo>
                  <a:pt x="3721" y="2481"/>
                </a:lnTo>
                <a:lnTo>
                  <a:pt x="3698" y="2482"/>
                </a:lnTo>
                <a:lnTo>
                  <a:pt x="3673" y="2483"/>
                </a:lnTo>
                <a:lnTo>
                  <a:pt x="3381" y="2483"/>
                </a:lnTo>
                <a:lnTo>
                  <a:pt x="3430" y="2208"/>
                </a:lnTo>
                <a:lnTo>
                  <a:pt x="3673" y="2208"/>
                </a:lnTo>
                <a:lnTo>
                  <a:pt x="3690" y="2207"/>
                </a:lnTo>
                <a:lnTo>
                  <a:pt x="3702" y="2206"/>
                </a:lnTo>
                <a:lnTo>
                  <a:pt x="3707" y="2204"/>
                </a:lnTo>
                <a:lnTo>
                  <a:pt x="3710" y="2204"/>
                </a:lnTo>
                <a:lnTo>
                  <a:pt x="3712" y="2199"/>
                </a:lnTo>
                <a:lnTo>
                  <a:pt x="3716" y="2188"/>
                </a:lnTo>
                <a:lnTo>
                  <a:pt x="3723" y="2167"/>
                </a:lnTo>
                <a:lnTo>
                  <a:pt x="3731" y="2133"/>
                </a:lnTo>
                <a:lnTo>
                  <a:pt x="3783" y="1881"/>
                </a:lnTo>
                <a:lnTo>
                  <a:pt x="3844" y="1592"/>
                </a:lnTo>
                <a:lnTo>
                  <a:pt x="3899" y="1318"/>
                </a:lnTo>
                <a:lnTo>
                  <a:pt x="3921" y="1203"/>
                </a:lnTo>
                <a:lnTo>
                  <a:pt x="3937" y="1109"/>
                </a:lnTo>
                <a:lnTo>
                  <a:pt x="3941" y="1093"/>
                </a:lnTo>
                <a:lnTo>
                  <a:pt x="3942" y="1075"/>
                </a:lnTo>
                <a:lnTo>
                  <a:pt x="3943" y="1057"/>
                </a:lnTo>
                <a:lnTo>
                  <a:pt x="3943" y="1039"/>
                </a:lnTo>
                <a:lnTo>
                  <a:pt x="3941" y="1021"/>
                </a:lnTo>
                <a:lnTo>
                  <a:pt x="3936" y="1004"/>
                </a:lnTo>
                <a:lnTo>
                  <a:pt x="3934" y="996"/>
                </a:lnTo>
                <a:lnTo>
                  <a:pt x="3931" y="988"/>
                </a:lnTo>
                <a:lnTo>
                  <a:pt x="3926" y="980"/>
                </a:lnTo>
                <a:lnTo>
                  <a:pt x="3922" y="974"/>
                </a:lnTo>
                <a:lnTo>
                  <a:pt x="3914" y="965"/>
                </a:lnTo>
                <a:lnTo>
                  <a:pt x="3906" y="957"/>
                </a:lnTo>
                <a:lnTo>
                  <a:pt x="3897" y="951"/>
                </a:lnTo>
                <a:lnTo>
                  <a:pt x="3889" y="945"/>
                </a:lnTo>
                <a:lnTo>
                  <a:pt x="3873" y="938"/>
                </a:lnTo>
                <a:lnTo>
                  <a:pt x="3860" y="933"/>
                </a:lnTo>
                <a:lnTo>
                  <a:pt x="3655" y="933"/>
                </a:lnTo>
                <a:lnTo>
                  <a:pt x="3703" y="659"/>
                </a:lnTo>
                <a:lnTo>
                  <a:pt x="3892" y="659"/>
                </a:lnTo>
                <a:lnTo>
                  <a:pt x="3904" y="661"/>
                </a:lnTo>
                <a:lnTo>
                  <a:pt x="3925" y="666"/>
                </a:lnTo>
                <a:lnTo>
                  <a:pt x="3955" y="675"/>
                </a:lnTo>
                <a:lnTo>
                  <a:pt x="3972" y="681"/>
                </a:lnTo>
                <a:lnTo>
                  <a:pt x="3989" y="689"/>
                </a:lnTo>
                <a:lnTo>
                  <a:pt x="4008" y="698"/>
                </a:lnTo>
                <a:lnTo>
                  <a:pt x="4028" y="708"/>
                </a:lnTo>
                <a:lnTo>
                  <a:pt x="4047" y="720"/>
                </a:lnTo>
                <a:lnTo>
                  <a:pt x="4067" y="734"/>
                </a:lnTo>
                <a:lnTo>
                  <a:pt x="4087" y="751"/>
                </a:lnTo>
                <a:lnTo>
                  <a:pt x="4107" y="768"/>
                </a:lnTo>
                <a:lnTo>
                  <a:pt x="4126" y="788"/>
                </a:lnTo>
                <a:lnTo>
                  <a:pt x="4143" y="811"/>
                </a:lnTo>
                <a:lnTo>
                  <a:pt x="4152" y="823"/>
                </a:lnTo>
                <a:lnTo>
                  <a:pt x="4161" y="836"/>
                </a:lnTo>
                <a:lnTo>
                  <a:pt x="4170" y="852"/>
                </a:lnTo>
                <a:lnTo>
                  <a:pt x="4177" y="867"/>
                </a:lnTo>
                <a:lnTo>
                  <a:pt x="4185" y="885"/>
                </a:lnTo>
                <a:lnTo>
                  <a:pt x="4193" y="902"/>
                </a:lnTo>
                <a:lnTo>
                  <a:pt x="4199" y="922"/>
                </a:lnTo>
                <a:lnTo>
                  <a:pt x="4205" y="943"/>
                </a:lnTo>
                <a:lnTo>
                  <a:pt x="4209" y="965"/>
                </a:lnTo>
                <a:lnTo>
                  <a:pt x="4214" y="988"/>
                </a:lnTo>
                <a:lnTo>
                  <a:pt x="4216" y="1012"/>
                </a:lnTo>
                <a:lnTo>
                  <a:pt x="4218" y="1039"/>
                </a:lnTo>
                <a:lnTo>
                  <a:pt x="4218" y="1066"/>
                </a:lnTo>
                <a:lnTo>
                  <a:pt x="4217" y="1095"/>
                </a:lnTo>
                <a:lnTo>
                  <a:pt x="4214" y="1125"/>
                </a:lnTo>
                <a:lnTo>
                  <a:pt x="4209" y="1156"/>
                </a:lnTo>
                <a:close/>
                <a:moveTo>
                  <a:pt x="3771" y="3532"/>
                </a:moveTo>
                <a:lnTo>
                  <a:pt x="160" y="3532"/>
                </a:lnTo>
                <a:lnTo>
                  <a:pt x="144" y="3533"/>
                </a:lnTo>
                <a:lnTo>
                  <a:pt x="127" y="3535"/>
                </a:lnTo>
                <a:lnTo>
                  <a:pt x="112" y="3539"/>
                </a:lnTo>
                <a:lnTo>
                  <a:pt x="98" y="3545"/>
                </a:lnTo>
                <a:lnTo>
                  <a:pt x="83" y="3551"/>
                </a:lnTo>
                <a:lnTo>
                  <a:pt x="70" y="3559"/>
                </a:lnTo>
                <a:lnTo>
                  <a:pt x="58" y="3569"/>
                </a:lnTo>
                <a:lnTo>
                  <a:pt x="47" y="3579"/>
                </a:lnTo>
                <a:lnTo>
                  <a:pt x="36" y="3590"/>
                </a:lnTo>
                <a:lnTo>
                  <a:pt x="27" y="3603"/>
                </a:lnTo>
                <a:lnTo>
                  <a:pt x="19" y="3616"/>
                </a:lnTo>
                <a:lnTo>
                  <a:pt x="13" y="3631"/>
                </a:lnTo>
                <a:lnTo>
                  <a:pt x="7" y="3645"/>
                </a:lnTo>
                <a:lnTo>
                  <a:pt x="3" y="3660"/>
                </a:lnTo>
                <a:lnTo>
                  <a:pt x="1" y="3676"/>
                </a:lnTo>
                <a:lnTo>
                  <a:pt x="0" y="3692"/>
                </a:lnTo>
                <a:lnTo>
                  <a:pt x="1" y="3709"/>
                </a:lnTo>
                <a:lnTo>
                  <a:pt x="3" y="3725"/>
                </a:lnTo>
                <a:lnTo>
                  <a:pt x="7" y="3741"/>
                </a:lnTo>
                <a:lnTo>
                  <a:pt x="13" y="3755"/>
                </a:lnTo>
                <a:lnTo>
                  <a:pt x="19" y="3769"/>
                </a:lnTo>
                <a:lnTo>
                  <a:pt x="27" y="3782"/>
                </a:lnTo>
                <a:lnTo>
                  <a:pt x="36" y="3795"/>
                </a:lnTo>
                <a:lnTo>
                  <a:pt x="47" y="3806"/>
                </a:lnTo>
                <a:lnTo>
                  <a:pt x="58" y="3817"/>
                </a:lnTo>
                <a:lnTo>
                  <a:pt x="70" y="3825"/>
                </a:lnTo>
                <a:lnTo>
                  <a:pt x="83" y="3833"/>
                </a:lnTo>
                <a:lnTo>
                  <a:pt x="98" y="3841"/>
                </a:lnTo>
                <a:lnTo>
                  <a:pt x="112" y="3846"/>
                </a:lnTo>
                <a:lnTo>
                  <a:pt x="127" y="3850"/>
                </a:lnTo>
                <a:lnTo>
                  <a:pt x="144" y="3852"/>
                </a:lnTo>
                <a:lnTo>
                  <a:pt x="160" y="3853"/>
                </a:lnTo>
                <a:lnTo>
                  <a:pt x="3771" y="3853"/>
                </a:lnTo>
                <a:lnTo>
                  <a:pt x="3788" y="3852"/>
                </a:lnTo>
                <a:lnTo>
                  <a:pt x="3803" y="3850"/>
                </a:lnTo>
                <a:lnTo>
                  <a:pt x="3819" y="3846"/>
                </a:lnTo>
                <a:lnTo>
                  <a:pt x="3834" y="3841"/>
                </a:lnTo>
                <a:lnTo>
                  <a:pt x="3847" y="3833"/>
                </a:lnTo>
                <a:lnTo>
                  <a:pt x="3860" y="3825"/>
                </a:lnTo>
                <a:lnTo>
                  <a:pt x="3874" y="3817"/>
                </a:lnTo>
                <a:lnTo>
                  <a:pt x="3885" y="3806"/>
                </a:lnTo>
                <a:lnTo>
                  <a:pt x="3895" y="3795"/>
                </a:lnTo>
                <a:lnTo>
                  <a:pt x="3904" y="3782"/>
                </a:lnTo>
                <a:lnTo>
                  <a:pt x="3912" y="3769"/>
                </a:lnTo>
                <a:lnTo>
                  <a:pt x="3919" y="3755"/>
                </a:lnTo>
                <a:lnTo>
                  <a:pt x="3924" y="3741"/>
                </a:lnTo>
                <a:lnTo>
                  <a:pt x="3929" y="3725"/>
                </a:lnTo>
                <a:lnTo>
                  <a:pt x="3931" y="3709"/>
                </a:lnTo>
                <a:lnTo>
                  <a:pt x="3932" y="3692"/>
                </a:lnTo>
                <a:lnTo>
                  <a:pt x="3931" y="3676"/>
                </a:lnTo>
                <a:lnTo>
                  <a:pt x="3929" y="3660"/>
                </a:lnTo>
                <a:lnTo>
                  <a:pt x="3924" y="3645"/>
                </a:lnTo>
                <a:lnTo>
                  <a:pt x="3919" y="3631"/>
                </a:lnTo>
                <a:lnTo>
                  <a:pt x="3912" y="3616"/>
                </a:lnTo>
                <a:lnTo>
                  <a:pt x="3904" y="3603"/>
                </a:lnTo>
                <a:lnTo>
                  <a:pt x="3895" y="3590"/>
                </a:lnTo>
                <a:lnTo>
                  <a:pt x="3885" y="3579"/>
                </a:lnTo>
                <a:lnTo>
                  <a:pt x="3874" y="3569"/>
                </a:lnTo>
                <a:lnTo>
                  <a:pt x="3860" y="3559"/>
                </a:lnTo>
                <a:lnTo>
                  <a:pt x="3847" y="3551"/>
                </a:lnTo>
                <a:lnTo>
                  <a:pt x="3834" y="3545"/>
                </a:lnTo>
                <a:lnTo>
                  <a:pt x="3819" y="3539"/>
                </a:lnTo>
                <a:lnTo>
                  <a:pt x="3803" y="3535"/>
                </a:lnTo>
                <a:lnTo>
                  <a:pt x="3788" y="3533"/>
                </a:lnTo>
                <a:lnTo>
                  <a:pt x="3771" y="3532"/>
                </a:lnTo>
                <a:close/>
                <a:moveTo>
                  <a:pt x="1077" y="4267"/>
                </a:moveTo>
                <a:lnTo>
                  <a:pt x="2854" y="4267"/>
                </a:lnTo>
                <a:lnTo>
                  <a:pt x="2854" y="4038"/>
                </a:lnTo>
                <a:lnTo>
                  <a:pt x="1077" y="4038"/>
                </a:lnTo>
                <a:lnTo>
                  <a:pt x="1077" y="4267"/>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453" name="Google Shape;453;p66"/>
          <p:cNvSpPr txBox="1"/>
          <p:nvPr/>
        </p:nvSpPr>
        <p:spPr>
          <a:xfrm>
            <a:off x="1388622" y="2774819"/>
            <a:ext cx="1040720" cy="531886"/>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752">
                <a:solidFill>
                  <a:schemeClr val="lt1"/>
                </a:solidFill>
                <a:latin typeface="Libre Franklin"/>
                <a:ea typeface="Libre Franklin"/>
                <a:cs typeface="Libre Franklin"/>
                <a:sym typeface="Libre Franklin"/>
              </a:rPr>
              <a:t>Show and explain your web, app or software projects using these gadget templates.</a:t>
            </a:r>
            <a:endParaRPr sz="752">
              <a:solidFill>
                <a:schemeClr val="lt1"/>
              </a:solidFill>
              <a:latin typeface="Libre Franklin"/>
              <a:ea typeface="Libre Franklin"/>
              <a:cs typeface="Libre Franklin"/>
              <a:sym typeface="Libre Franklin"/>
            </a:endParaRPr>
          </a:p>
        </p:txBody>
      </p:sp>
      <p:sp>
        <p:nvSpPr>
          <p:cNvPr id="454" name="Google Shape;454;p66"/>
          <p:cNvSpPr txBox="1"/>
          <p:nvPr/>
        </p:nvSpPr>
        <p:spPr>
          <a:xfrm>
            <a:off x="3192337" y="2774819"/>
            <a:ext cx="1040720" cy="531886"/>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752">
                <a:solidFill>
                  <a:schemeClr val="lt1"/>
                </a:solidFill>
                <a:latin typeface="Libre Franklin"/>
                <a:ea typeface="Libre Franklin"/>
                <a:cs typeface="Libre Franklin"/>
                <a:sym typeface="Libre Franklin"/>
              </a:rPr>
              <a:t>Show and explain your web, app or software projects using these gadget templates.</a:t>
            </a:r>
            <a:endParaRPr sz="752">
              <a:solidFill>
                <a:schemeClr val="lt1"/>
              </a:solidFill>
              <a:latin typeface="Libre Franklin"/>
              <a:ea typeface="Libre Franklin"/>
              <a:cs typeface="Libre Franklin"/>
              <a:sym typeface="Libre Franklin"/>
            </a:endParaRPr>
          </a:p>
        </p:txBody>
      </p:sp>
      <p:sp>
        <p:nvSpPr>
          <p:cNvPr id="455" name="Google Shape;455;p66"/>
          <p:cNvSpPr txBox="1"/>
          <p:nvPr/>
        </p:nvSpPr>
        <p:spPr>
          <a:xfrm>
            <a:off x="4954244" y="2774819"/>
            <a:ext cx="1040720" cy="531886"/>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752">
                <a:solidFill>
                  <a:schemeClr val="lt1"/>
                </a:solidFill>
                <a:latin typeface="Libre Franklin"/>
                <a:ea typeface="Libre Franklin"/>
                <a:cs typeface="Libre Franklin"/>
                <a:sym typeface="Libre Franklin"/>
              </a:rPr>
              <a:t>Show and explain your web, app or software projects using these gadget templates.</a:t>
            </a:r>
            <a:endParaRPr sz="752">
              <a:solidFill>
                <a:schemeClr val="lt1"/>
              </a:solidFill>
              <a:latin typeface="Libre Franklin"/>
              <a:ea typeface="Libre Franklin"/>
              <a:cs typeface="Libre Franklin"/>
              <a:sym typeface="Libre Franklin"/>
            </a:endParaRPr>
          </a:p>
        </p:txBody>
      </p:sp>
      <p:sp>
        <p:nvSpPr>
          <p:cNvPr id="456" name="Google Shape;456;p66"/>
          <p:cNvSpPr txBox="1"/>
          <p:nvPr/>
        </p:nvSpPr>
        <p:spPr>
          <a:xfrm>
            <a:off x="6781850" y="2774819"/>
            <a:ext cx="1040720" cy="531886"/>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752">
                <a:solidFill>
                  <a:schemeClr val="lt1"/>
                </a:solidFill>
                <a:latin typeface="Libre Franklin"/>
                <a:ea typeface="Libre Franklin"/>
                <a:cs typeface="Libre Franklin"/>
                <a:sym typeface="Libre Franklin"/>
              </a:rPr>
              <a:t>Show and explain your web, app or software projects using these gadget templates.</a:t>
            </a:r>
            <a:endParaRPr sz="752">
              <a:solidFill>
                <a:schemeClr val="lt1"/>
              </a:solidFill>
              <a:latin typeface="Libre Franklin"/>
              <a:ea typeface="Libre Franklin"/>
              <a:cs typeface="Libre Franklin"/>
              <a:sym typeface="Libre Franklin"/>
            </a:endParaRPr>
          </a:p>
        </p:txBody>
      </p:sp>
      <p:sp>
        <p:nvSpPr>
          <p:cNvPr id="457" name="Google Shape;457;p66"/>
          <p:cNvSpPr txBox="1"/>
          <p:nvPr/>
        </p:nvSpPr>
        <p:spPr>
          <a:xfrm>
            <a:off x="883403" y="4241084"/>
            <a:ext cx="7621533" cy="648072"/>
          </a:xfrm>
          <a:prstGeom prst="rect">
            <a:avLst/>
          </a:prstGeom>
          <a:noFill/>
          <a:ln>
            <a:noFill/>
          </a:ln>
        </p:spPr>
        <p:txBody>
          <a:bodyPr anchorCtr="0" anchor="t" bIns="34125" lIns="0" spcFirstLastPara="1" rIns="0" wrap="square" tIns="34125">
            <a:noAutofit/>
          </a:bodyPr>
          <a:lstStyle/>
          <a:p>
            <a:pPr indent="0" lvl="0" marL="0" marR="0" rtl="0" algn="l">
              <a:spcBef>
                <a:spcPts val="0"/>
              </a:spcBef>
              <a:spcAft>
                <a:spcPts val="0"/>
              </a:spcAft>
              <a:buNone/>
            </a:pPr>
            <a:r>
              <a:rPr b="1" lang="tr-TR" sz="941">
                <a:solidFill>
                  <a:srgbClr val="808080"/>
                </a:solidFill>
                <a:latin typeface="Libre Franklin"/>
                <a:ea typeface="Libre Franklin"/>
                <a:cs typeface="Libre Franklin"/>
                <a:sym typeface="Libre Franklin"/>
              </a:rPr>
              <a:t>EDIT IN POWERPOINT®</a:t>
            </a:r>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"Download as PowerPoint template". You will get a .pptx file that you can edit in PowerPoint. </a:t>
            </a:r>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Remember to download and install the fonts used in this presentation (you’ll find the links to the font files needed in the Presentation design slide)</a:t>
            </a:r>
            <a:endParaRPr sz="941">
              <a:solidFill>
                <a:srgbClr val="808080"/>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1000"/>
                                        <p:tgtEl>
                                          <p:spTgt spid="44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45"/>
                                        </p:tgtEl>
                                        <p:attrNameLst>
                                          <p:attrName>style.visibility</p:attrName>
                                        </p:attrNameLst>
                                      </p:cBhvr>
                                      <p:to>
                                        <p:strVal val="visible"/>
                                      </p:to>
                                    </p:set>
                                    <p:animEffect filter="fade" transition="in">
                                      <p:cBhvr>
                                        <p:cTn dur="500"/>
                                        <p:tgtEl>
                                          <p:spTgt spid="44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46"/>
                                        </p:tgtEl>
                                        <p:attrNameLst>
                                          <p:attrName>style.visibility</p:attrName>
                                        </p:attrNameLst>
                                      </p:cBhvr>
                                      <p:to>
                                        <p:strVal val="visible"/>
                                      </p:to>
                                    </p:set>
                                    <p:animEffect filter="fade" transition="in">
                                      <p:cBhvr>
                                        <p:cTn dur="500"/>
                                        <p:tgtEl>
                                          <p:spTgt spid="44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500"/>
                                        <p:tgtEl>
                                          <p:spTgt spid="447"/>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49"/>
                                        </p:tgtEl>
                                        <p:attrNameLst>
                                          <p:attrName>style.visibility</p:attrName>
                                        </p:attrNameLst>
                                      </p:cBhvr>
                                      <p:to>
                                        <p:strVal val="visible"/>
                                      </p:to>
                                    </p:set>
                                    <p:animEffect filter="fade" transition="in">
                                      <p:cBhvr>
                                        <p:cTn dur="500"/>
                                        <p:tgtEl>
                                          <p:spTgt spid="449"/>
                                        </p:tgtEl>
                                      </p:cBhvr>
                                    </p:animEffect>
                                  </p:childTnLst>
                                </p:cTn>
                              </p:par>
                              <p:par>
                                <p:cTn fill="hold" nodeType="withEffect" presetClass="entr" presetID="10" presetSubtype="0">
                                  <p:stCondLst>
                                    <p:cond delay="0"/>
                                  </p:stCondLst>
                                  <p:childTnLst>
                                    <p:set>
                                      <p:cBhvr>
                                        <p:cTn dur="1" fill="hold">
                                          <p:stCondLst>
                                            <p:cond delay="0"/>
                                          </p:stCondLst>
                                        </p:cTn>
                                        <p:tgtEl>
                                          <p:spTgt spid="450"/>
                                        </p:tgtEl>
                                        <p:attrNameLst>
                                          <p:attrName>style.visibility</p:attrName>
                                        </p:attrNameLst>
                                      </p:cBhvr>
                                      <p:to>
                                        <p:strVal val="visible"/>
                                      </p:to>
                                    </p:set>
                                    <p:animEffect filter="fade" transition="in">
                                      <p:cBhvr>
                                        <p:cTn dur="500"/>
                                        <p:tgtEl>
                                          <p:spTgt spid="450"/>
                                        </p:tgtEl>
                                      </p:cBhvr>
                                    </p:animEffect>
                                  </p:childTnLst>
                                </p:cTn>
                              </p:par>
                              <p:par>
                                <p:cTn fill="hold" nodeType="withEffect" presetClass="entr" presetID="10" presetSubtype="0">
                                  <p:stCondLst>
                                    <p:cond delay="0"/>
                                  </p:stCondLst>
                                  <p:childTnLst>
                                    <p:set>
                                      <p:cBhvr>
                                        <p:cTn dur="1" fill="hold">
                                          <p:stCondLst>
                                            <p:cond delay="0"/>
                                          </p:stCondLst>
                                        </p:cTn>
                                        <p:tgtEl>
                                          <p:spTgt spid="451"/>
                                        </p:tgtEl>
                                        <p:attrNameLst>
                                          <p:attrName>style.visibility</p:attrName>
                                        </p:attrNameLst>
                                      </p:cBhvr>
                                      <p:to>
                                        <p:strVal val="visible"/>
                                      </p:to>
                                    </p:set>
                                    <p:animEffect filter="fade" transition="in">
                                      <p:cBhvr>
                                        <p:cTn dur="500"/>
                                        <p:tgtEl>
                                          <p:spTgt spid="451"/>
                                        </p:tgtEl>
                                      </p:cBhvr>
                                    </p:animEffect>
                                  </p:childTnLst>
                                </p:cTn>
                              </p:par>
                              <p:par>
                                <p:cTn fill="hold" nodeType="withEffect" presetClass="entr" presetID="10" presetSubtype="0">
                                  <p:stCondLst>
                                    <p:cond delay="0"/>
                                  </p:stCondLst>
                                  <p:childTnLst>
                                    <p:set>
                                      <p:cBhvr>
                                        <p:cTn dur="1" fill="hold">
                                          <p:stCondLst>
                                            <p:cond delay="0"/>
                                          </p:stCondLst>
                                        </p:cTn>
                                        <p:tgtEl>
                                          <p:spTgt spid="452"/>
                                        </p:tgtEl>
                                        <p:attrNameLst>
                                          <p:attrName>style.visibility</p:attrName>
                                        </p:attrNameLst>
                                      </p:cBhvr>
                                      <p:to>
                                        <p:strVal val="visible"/>
                                      </p:to>
                                    </p:set>
                                    <p:animEffect filter="fade" transition="in">
                                      <p:cBhvr>
                                        <p:cTn dur="500"/>
                                        <p:tgtEl>
                                          <p:spTgt spid="45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53"/>
                                        </p:tgtEl>
                                        <p:attrNameLst>
                                          <p:attrName>style.visibility</p:attrName>
                                        </p:attrNameLst>
                                      </p:cBhvr>
                                      <p:to>
                                        <p:strVal val="visible"/>
                                      </p:to>
                                    </p:set>
                                    <p:animEffect filter="fade" transition="in">
                                      <p:cBhvr>
                                        <p:cTn dur="500"/>
                                        <p:tgtEl>
                                          <p:spTgt spid="453"/>
                                        </p:tgtEl>
                                      </p:cBhvr>
                                    </p:animEffect>
                                  </p:childTnLst>
                                </p:cTn>
                              </p:par>
                              <p:par>
                                <p:cTn fill="hold" nodeType="withEffect" presetClass="entr" presetID="10" presetSubtype="0">
                                  <p:stCondLst>
                                    <p:cond delay="0"/>
                                  </p:stCondLst>
                                  <p:childTnLst>
                                    <p:set>
                                      <p:cBhvr>
                                        <p:cTn dur="1" fill="hold">
                                          <p:stCondLst>
                                            <p:cond delay="0"/>
                                          </p:stCondLst>
                                        </p:cTn>
                                        <p:tgtEl>
                                          <p:spTgt spid="454"/>
                                        </p:tgtEl>
                                        <p:attrNameLst>
                                          <p:attrName>style.visibility</p:attrName>
                                        </p:attrNameLst>
                                      </p:cBhvr>
                                      <p:to>
                                        <p:strVal val="visible"/>
                                      </p:to>
                                    </p:set>
                                    <p:animEffect filter="fade" transition="in">
                                      <p:cBhvr>
                                        <p:cTn dur="500"/>
                                        <p:tgtEl>
                                          <p:spTgt spid="454"/>
                                        </p:tgtEl>
                                      </p:cBhvr>
                                    </p:animEffect>
                                  </p:childTnLst>
                                </p:cTn>
                              </p:par>
                              <p:par>
                                <p:cTn fill="hold" nodeType="withEffect" presetClass="entr" presetID="10" presetSubtype="0">
                                  <p:stCondLst>
                                    <p:cond delay="0"/>
                                  </p:stCondLst>
                                  <p:childTnLst>
                                    <p:set>
                                      <p:cBhvr>
                                        <p:cTn dur="1" fill="hold">
                                          <p:stCondLst>
                                            <p:cond delay="0"/>
                                          </p:stCondLst>
                                        </p:cTn>
                                        <p:tgtEl>
                                          <p:spTgt spid="455"/>
                                        </p:tgtEl>
                                        <p:attrNameLst>
                                          <p:attrName>style.visibility</p:attrName>
                                        </p:attrNameLst>
                                      </p:cBhvr>
                                      <p:to>
                                        <p:strVal val="visible"/>
                                      </p:to>
                                    </p:set>
                                    <p:animEffect filter="fade" transition="in">
                                      <p:cBhvr>
                                        <p:cTn dur="500"/>
                                        <p:tgtEl>
                                          <p:spTgt spid="455"/>
                                        </p:tgtEl>
                                      </p:cBhvr>
                                    </p:animEffect>
                                  </p:childTnLst>
                                </p:cTn>
                              </p:par>
                              <p:par>
                                <p:cTn fill="hold" nodeType="withEffect" presetClass="entr" presetID="10" presetSubtype="0">
                                  <p:stCondLst>
                                    <p:cond delay="0"/>
                                  </p:stCondLst>
                                  <p:childTnLst>
                                    <p:set>
                                      <p:cBhvr>
                                        <p:cTn dur="1" fill="hold">
                                          <p:stCondLst>
                                            <p:cond delay="0"/>
                                          </p:stCondLst>
                                        </p:cTn>
                                        <p:tgtEl>
                                          <p:spTgt spid="456"/>
                                        </p:tgtEl>
                                        <p:attrNameLst>
                                          <p:attrName>style.visibility</p:attrName>
                                        </p:attrNameLst>
                                      </p:cBhvr>
                                      <p:to>
                                        <p:strVal val="visible"/>
                                      </p:to>
                                    </p:set>
                                    <p:animEffect filter="fade" transition="in">
                                      <p:cBhvr>
                                        <p:cTn dur="500"/>
                                        <p:tgtEl>
                                          <p:spTgt spid="456"/>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457"/>
                                        </p:tgtEl>
                                        <p:attrNameLst>
                                          <p:attrName>style.visibility</p:attrName>
                                        </p:attrNameLst>
                                      </p:cBhvr>
                                      <p:to>
                                        <p:strVal val="visible"/>
                                      </p:to>
                                    </p:set>
                                    <p:animEffect filter="fade" transition="in">
                                      <p:cBhvr>
                                        <p:cTn dur="1000"/>
                                        <p:tgtEl>
                                          <p:spTgt spid="45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1" name="Shape 461"/>
        <p:cNvGrpSpPr/>
        <p:nvPr/>
      </p:nvGrpSpPr>
      <p:grpSpPr>
        <a:xfrm>
          <a:off x="0" y="0"/>
          <a:ext cx="0" cy="0"/>
          <a:chOff x="0" y="0"/>
          <a:chExt cx="0" cy="0"/>
        </a:xfrm>
      </p:grpSpPr>
      <p:cxnSp>
        <p:nvCxnSpPr>
          <p:cNvPr id="462" name="Google Shape;462;p67"/>
          <p:cNvCxnSpPr/>
          <p:nvPr/>
        </p:nvCxnSpPr>
        <p:spPr>
          <a:xfrm rot="10800000">
            <a:off x="2566712" y="2877845"/>
            <a:ext cx="1870906" cy="0"/>
          </a:xfrm>
          <a:prstGeom prst="straightConnector1">
            <a:avLst/>
          </a:prstGeom>
          <a:noFill/>
          <a:ln cap="flat" cmpd="sng" w="19050">
            <a:solidFill>
              <a:schemeClr val="dk2"/>
            </a:solidFill>
            <a:prstDash val="solid"/>
            <a:miter lim="800000"/>
            <a:headEnd len="med" w="med" type="oval"/>
            <a:tailEnd len="med" w="med" type="oval"/>
          </a:ln>
        </p:spPr>
      </p:cxnSp>
      <p:sp>
        <p:nvSpPr>
          <p:cNvPr id="463" name="Google Shape;463;p67"/>
          <p:cNvSpPr/>
          <p:nvPr/>
        </p:nvSpPr>
        <p:spPr>
          <a:xfrm>
            <a:off x="3413322" y="2797215"/>
            <a:ext cx="176191" cy="176191"/>
          </a:xfrm>
          <a:prstGeom prst="ellipse">
            <a:avLst/>
          </a:prstGeom>
          <a:solidFill>
            <a:schemeClr val="dk2"/>
          </a:solidFill>
          <a:ln cap="flat" cmpd="sng" w="57150">
            <a:solidFill>
              <a:schemeClr val="l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762">
              <a:solidFill>
                <a:schemeClr val="lt1"/>
              </a:solidFill>
              <a:latin typeface="Libre Franklin"/>
              <a:ea typeface="Libre Franklin"/>
              <a:cs typeface="Libre Franklin"/>
              <a:sym typeface="Libre Franklin"/>
            </a:endParaRPr>
          </a:p>
        </p:txBody>
      </p:sp>
      <p:cxnSp>
        <p:nvCxnSpPr>
          <p:cNvPr id="464" name="Google Shape;464;p67"/>
          <p:cNvCxnSpPr/>
          <p:nvPr/>
        </p:nvCxnSpPr>
        <p:spPr>
          <a:xfrm rot="10800000">
            <a:off x="4503316" y="2877845"/>
            <a:ext cx="1870907" cy="0"/>
          </a:xfrm>
          <a:prstGeom prst="straightConnector1">
            <a:avLst/>
          </a:prstGeom>
          <a:noFill/>
          <a:ln cap="flat" cmpd="sng" w="19050">
            <a:solidFill>
              <a:schemeClr val="dk2"/>
            </a:solidFill>
            <a:prstDash val="solid"/>
            <a:miter lim="800000"/>
            <a:headEnd len="med" w="med" type="oval"/>
            <a:tailEnd len="med" w="med" type="oval"/>
          </a:ln>
        </p:spPr>
      </p:cxnSp>
      <p:sp>
        <p:nvSpPr>
          <p:cNvPr id="465" name="Google Shape;465;p67"/>
          <p:cNvSpPr/>
          <p:nvPr/>
        </p:nvSpPr>
        <p:spPr>
          <a:xfrm>
            <a:off x="5351420" y="2797215"/>
            <a:ext cx="176191" cy="176191"/>
          </a:xfrm>
          <a:prstGeom prst="ellipse">
            <a:avLst/>
          </a:prstGeom>
          <a:solidFill>
            <a:schemeClr val="dk2"/>
          </a:solidFill>
          <a:ln cap="flat" cmpd="sng" w="57150">
            <a:solidFill>
              <a:schemeClr val="l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762">
              <a:solidFill>
                <a:schemeClr val="lt1"/>
              </a:solidFill>
              <a:latin typeface="Libre Franklin"/>
              <a:ea typeface="Libre Franklin"/>
              <a:cs typeface="Libre Franklin"/>
              <a:sym typeface="Libre Franklin"/>
            </a:endParaRPr>
          </a:p>
        </p:txBody>
      </p:sp>
      <p:cxnSp>
        <p:nvCxnSpPr>
          <p:cNvPr id="466" name="Google Shape;466;p67"/>
          <p:cNvCxnSpPr/>
          <p:nvPr/>
        </p:nvCxnSpPr>
        <p:spPr>
          <a:xfrm rot="10800000">
            <a:off x="6442907" y="2877845"/>
            <a:ext cx="1872400" cy="0"/>
          </a:xfrm>
          <a:prstGeom prst="straightConnector1">
            <a:avLst/>
          </a:prstGeom>
          <a:noFill/>
          <a:ln cap="flat" cmpd="sng" w="19050">
            <a:solidFill>
              <a:schemeClr val="dk2"/>
            </a:solidFill>
            <a:prstDash val="solid"/>
            <a:miter lim="800000"/>
            <a:headEnd len="med" w="med" type="oval"/>
            <a:tailEnd len="med" w="med" type="oval"/>
          </a:ln>
        </p:spPr>
      </p:cxnSp>
      <p:sp>
        <p:nvSpPr>
          <p:cNvPr id="467" name="Google Shape;467;p67"/>
          <p:cNvSpPr/>
          <p:nvPr/>
        </p:nvSpPr>
        <p:spPr>
          <a:xfrm>
            <a:off x="7291012" y="2797215"/>
            <a:ext cx="174697" cy="176191"/>
          </a:xfrm>
          <a:prstGeom prst="ellipse">
            <a:avLst/>
          </a:prstGeom>
          <a:solidFill>
            <a:schemeClr val="dk2"/>
          </a:solidFill>
          <a:ln cap="flat" cmpd="sng" w="57150">
            <a:solidFill>
              <a:schemeClr val="l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762">
              <a:solidFill>
                <a:schemeClr val="lt1"/>
              </a:solidFill>
              <a:latin typeface="Libre Franklin"/>
              <a:ea typeface="Libre Franklin"/>
              <a:cs typeface="Libre Franklin"/>
              <a:sym typeface="Libre Franklin"/>
            </a:endParaRPr>
          </a:p>
        </p:txBody>
      </p:sp>
      <p:cxnSp>
        <p:nvCxnSpPr>
          <p:cNvPr id="468" name="Google Shape;468;p67"/>
          <p:cNvCxnSpPr/>
          <p:nvPr/>
        </p:nvCxnSpPr>
        <p:spPr>
          <a:xfrm rot="10800000">
            <a:off x="609202" y="2877845"/>
            <a:ext cx="1872400" cy="0"/>
          </a:xfrm>
          <a:prstGeom prst="straightConnector1">
            <a:avLst/>
          </a:prstGeom>
          <a:noFill/>
          <a:ln cap="flat" cmpd="sng" w="19050">
            <a:solidFill>
              <a:schemeClr val="dk2"/>
            </a:solidFill>
            <a:prstDash val="solid"/>
            <a:miter lim="800000"/>
            <a:headEnd len="med" w="med" type="oval"/>
            <a:tailEnd len="med" w="med" type="oval"/>
          </a:ln>
        </p:spPr>
      </p:cxnSp>
      <p:sp>
        <p:nvSpPr>
          <p:cNvPr id="469" name="Google Shape;469;p67"/>
          <p:cNvSpPr/>
          <p:nvPr/>
        </p:nvSpPr>
        <p:spPr>
          <a:xfrm>
            <a:off x="1458800" y="2797215"/>
            <a:ext cx="174697" cy="176191"/>
          </a:xfrm>
          <a:prstGeom prst="ellipse">
            <a:avLst/>
          </a:prstGeom>
          <a:solidFill>
            <a:schemeClr val="dk2"/>
          </a:solidFill>
          <a:ln cap="flat" cmpd="sng" w="57150">
            <a:solidFill>
              <a:schemeClr val="l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762">
              <a:solidFill>
                <a:schemeClr val="lt1"/>
              </a:solidFill>
              <a:latin typeface="Libre Franklin"/>
              <a:ea typeface="Libre Franklin"/>
              <a:cs typeface="Libre Franklin"/>
              <a:sym typeface="Libre Franklin"/>
            </a:endParaRPr>
          </a:p>
        </p:txBody>
      </p:sp>
      <p:grpSp>
        <p:nvGrpSpPr>
          <p:cNvPr id="470" name="Google Shape;470;p67"/>
          <p:cNvGrpSpPr/>
          <p:nvPr/>
        </p:nvGrpSpPr>
        <p:grpSpPr>
          <a:xfrm>
            <a:off x="2602547" y="1596731"/>
            <a:ext cx="1775345" cy="991446"/>
            <a:chOff x="1743" y="1021"/>
            <a:chExt cx="1189" cy="664"/>
          </a:xfrm>
        </p:grpSpPr>
        <p:sp>
          <p:nvSpPr>
            <p:cNvPr id="471" name="Google Shape;471;p67"/>
            <p:cNvSpPr txBox="1"/>
            <p:nvPr/>
          </p:nvSpPr>
          <p:spPr>
            <a:xfrm>
              <a:off x="2014" y="1021"/>
              <a:ext cx="776" cy="1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939">
                  <a:solidFill>
                    <a:srgbClr val="808080"/>
                  </a:solidFill>
                  <a:latin typeface="Libre Franklin"/>
                  <a:ea typeface="Libre Franklin"/>
                  <a:cs typeface="Libre Franklin"/>
                  <a:sym typeface="Libre Franklin"/>
                </a:rPr>
                <a:t>2005</a:t>
              </a:r>
              <a:endParaRPr sz="939">
                <a:solidFill>
                  <a:srgbClr val="808080"/>
                </a:solidFill>
                <a:latin typeface="Libre Franklin"/>
                <a:ea typeface="Libre Franklin"/>
                <a:cs typeface="Libre Franklin"/>
                <a:sym typeface="Libre Franklin"/>
              </a:endParaRPr>
            </a:p>
          </p:txBody>
        </p:sp>
        <p:sp>
          <p:nvSpPr>
            <p:cNvPr id="472" name="Google Shape;472;p67"/>
            <p:cNvSpPr txBox="1"/>
            <p:nvPr/>
          </p:nvSpPr>
          <p:spPr>
            <a:xfrm>
              <a:off x="1743" y="1187"/>
              <a:ext cx="1189" cy="49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grpSp>
      <p:grpSp>
        <p:nvGrpSpPr>
          <p:cNvPr id="473" name="Google Shape;473;p67"/>
          <p:cNvGrpSpPr/>
          <p:nvPr/>
        </p:nvGrpSpPr>
        <p:grpSpPr>
          <a:xfrm>
            <a:off x="1225870" y="2074535"/>
            <a:ext cx="642051" cy="642051"/>
            <a:chOff x="821" y="1341"/>
            <a:chExt cx="430" cy="430"/>
          </a:xfrm>
        </p:grpSpPr>
        <p:sp>
          <p:nvSpPr>
            <p:cNvPr id="474" name="Google Shape;474;p67"/>
            <p:cNvSpPr/>
            <p:nvPr/>
          </p:nvSpPr>
          <p:spPr>
            <a:xfrm>
              <a:off x="821" y="1341"/>
              <a:ext cx="430" cy="430"/>
            </a:xfrm>
            <a:prstGeom prst="ellipse">
              <a:avLst/>
            </a:prstGeom>
            <a:noFill/>
            <a:ln cap="flat" cmpd="sng" w="57150">
              <a:solidFill>
                <a:schemeClr val="dk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3762">
                <a:solidFill>
                  <a:schemeClr val="lt1"/>
                </a:solidFill>
                <a:latin typeface="Libre Franklin"/>
                <a:ea typeface="Libre Franklin"/>
                <a:cs typeface="Libre Franklin"/>
                <a:sym typeface="Libre Franklin"/>
              </a:endParaRPr>
            </a:p>
          </p:txBody>
        </p:sp>
        <p:sp>
          <p:nvSpPr>
            <p:cNvPr id="475" name="Google Shape;475;p67"/>
            <p:cNvSpPr txBox="1"/>
            <p:nvPr/>
          </p:nvSpPr>
          <p:spPr>
            <a:xfrm>
              <a:off x="847" y="1490"/>
              <a:ext cx="376" cy="136"/>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317">
                  <a:solidFill>
                    <a:schemeClr val="lt2"/>
                  </a:solidFill>
                  <a:latin typeface="Libre Franklin"/>
                  <a:ea typeface="Libre Franklin"/>
                  <a:cs typeface="Libre Franklin"/>
                  <a:sym typeface="Libre Franklin"/>
                </a:rPr>
                <a:t>2000</a:t>
              </a:r>
              <a:endParaRPr b="1" sz="1317">
                <a:solidFill>
                  <a:schemeClr val="lt2"/>
                </a:solidFill>
                <a:latin typeface="Libre Franklin"/>
                <a:ea typeface="Libre Franklin"/>
                <a:cs typeface="Libre Franklin"/>
                <a:sym typeface="Libre Franklin"/>
              </a:endParaRPr>
            </a:p>
          </p:txBody>
        </p:sp>
      </p:grpSp>
      <p:grpSp>
        <p:nvGrpSpPr>
          <p:cNvPr id="476" name="Google Shape;476;p67"/>
          <p:cNvGrpSpPr/>
          <p:nvPr/>
        </p:nvGrpSpPr>
        <p:grpSpPr>
          <a:xfrm>
            <a:off x="706257" y="3245160"/>
            <a:ext cx="1775345" cy="991446"/>
            <a:chOff x="473" y="2125"/>
            <a:chExt cx="1189" cy="664"/>
          </a:xfrm>
        </p:grpSpPr>
        <p:sp>
          <p:nvSpPr>
            <p:cNvPr id="477" name="Google Shape;477;p67"/>
            <p:cNvSpPr txBox="1"/>
            <p:nvPr/>
          </p:nvSpPr>
          <p:spPr>
            <a:xfrm>
              <a:off x="744" y="2125"/>
              <a:ext cx="776" cy="1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2000</a:t>
              </a:r>
              <a:endParaRPr sz="941">
                <a:solidFill>
                  <a:srgbClr val="808080"/>
                </a:solidFill>
                <a:latin typeface="Libre Franklin"/>
                <a:ea typeface="Libre Franklin"/>
                <a:cs typeface="Libre Franklin"/>
                <a:sym typeface="Libre Franklin"/>
              </a:endParaRPr>
            </a:p>
          </p:txBody>
        </p:sp>
        <p:sp>
          <p:nvSpPr>
            <p:cNvPr id="478" name="Google Shape;478;p67"/>
            <p:cNvSpPr txBox="1"/>
            <p:nvPr/>
          </p:nvSpPr>
          <p:spPr>
            <a:xfrm>
              <a:off x="473" y="2291"/>
              <a:ext cx="1189" cy="49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grpSp>
      <p:grpSp>
        <p:nvGrpSpPr>
          <p:cNvPr id="479" name="Google Shape;479;p67"/>
          <p:cNvGrpSpPr/>
          <p:nvPr/>
        </p:nvGrpSpPr>
        <p:grpSpPr>
          <a:xfrm>
            <a:off x="4630233" y="3221270"/>
            <a:ext cx="1775345" cy="991446"/>
            <a:chOff x="3101" y="2109"/>
            <a:chExt cx="1189" cy="664"/>
          </a:xfrm>
        </p:grpSpPr>
        <p:sp>
          <p:nvSpPr>
            <p:cNvPr id="480" name="Google Shape;480;p67"/>
            <p:cNvSpPr txBox="1"/>
            <p:nvPr/>
          </p:nvSpPr>
          <p:spPr>
            <a:xfrm>
              <a:off x="3372" y="2109"/>
              <a:ext cx="776" cy="1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2010</a:t>
              </a:r>
              <a:endParaRPr sz="941">
                <a:solidFill>
                  <a:srgbClr val="808080"/>
                </a:solidFill>
                <a:latin typeface="Libre Franklin"/>
                <a:ea typeface="Libre Franklin"/>
                <a:cs typeface="Libre Franklin"/>
                <a:sym typeface="Libre Franklin"/>
              </a:endParaRPr>
            </a:p>
          </p:txBody>
        </p:sp>
        <p:sp>
          <p:nvSpPr>
            <p:cNvPr id="481" name="Google Shape;481;p67"/>
            <p:cNvSpPr txBox="1"/>
            <p:nvPr/>
          </p:nvSpPr>
          <p:spPr>
            <a:xfrm>
              <a:off x="3101" y="2275"/>
              <a:ext cx="1189" cy="49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grpSp>
      <p:grpSp>
        <p:nvGrpSpPr>
          <p:cNvPr id="482" name="Google Shape;482;p67"/>
          <p:cNvGrpSpPr/>
          <p:nvPr/>
        </p:nvGrpSpPr>
        <p:grpSpPr>
          <a:xfrm>
            <a:off x="6598194" y="1596731"/>
            <a:ext cx="1775345" cy="991446"/>
            <a:chOff x="4419" y="1021"/>
            <a:chExt cx="1189" cy="664"/>
          </a:xfrm>
        </p:grpSpPr>
        <p:sp>
          <p:nvSpPr>
            <p:cNvPr id="483" name="Google Shape;483;p67"/>
            <p:cNvSpPr txBox="1"/>
            <p:nvPr/>
          </p:nvSpPr>
          <p:spPr>
            <a:xfrm>
              <a:off x="4690" y="1021"/>
              <a:ext cx="776" cy="1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2015</a:t>
              </a:r>
              <a:endParaRPr sz="941">
                <a:solidFill>
                  <a:srgbClr val="808080"/>
                </a:solidFill>
                <a:latin typeface="Libre Franklin"/>
                <a:ea typeface="Libre Franklin"/>
                <a:cs typeface="Libre Franklin"/>
                <a:sym typeface="Libre Franklin"/>
              </a:endParaRPr>
            </a:p>
          </p:txBody>
        </p:sp>
        <p:sp>
          <p:nvSpPr>
            <p:cNvPr id="484" name="Google Shape;484;p67"/>
            <p:cNvSpPr txBox="1"/>
            <p:nvPr/>
          </p:nvSpPr>
          <p:spPr>
            <a:xfrm>
              <a:off x="4419" y="1187"/>
              <a:ext cx="1189" cy="49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grpSp>
      <p:grpSp>
        <p:nvGrpSpPr>
          <p:cNvPr id="485" name="Google Shape;485;p67"/>
          <p:cNvGrpSpPr/>
          <p:nvPr/>
        </p:nvGrpSpPr>
        <p:grpSpPr>
          <a:xfrm>
            <a:off x="3174420" y="3052543"/>
            <a:ext cx="642051" cy="642051"/>
            <a:chOff x="2126" y="1996"/>
            <a:chExt cx="430" cy="430"/>
          </a:xfrm>
        </p:grpSpPr>
        <p:sp>
          <p:nvSpPr>
            <p:cNvPr id="486" name="Google Shape;486;p67"/>
            <p:cNvSpPr/>
            <p:nvPr/>
          </p:nvSpPr>
          <p:spPr>
            <a:xfrm>
              <a:off x="2126" y="1996"/>
              <a:ext cx="430" cy="430"/>
            </a:xfrm>
            <a:prstGeom prst="ellipse">
              <a:avLst/>
            </a:prstGeom>
            <a:noFill/>
            <a:ln cap="flat" cmpd="sng" w="57150">
              <a:solidFill>
                <a:schemeClr val="dk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3762">
                <a:solidFill>
                  <a:schemeClr val="lt1"/>
                </a:solidFill>
                <a:latin typeface="Libre Franklin"/>
                <a:ea typeface="Libre Franklin"/>
                <a:cs typeface="Libre Franklin"/>
                <a:sym typeface="Libre Franklin"/>
              </a:endParaRPr>
            </a:p>
          </p:txBody>
        </p:sp>
        <p:sp>
          <p:nvSpPr>
            <p:cNvPr id="487" name="Google Shape;487;p67"/>
            <p:cNvSpPr txBox="1"/>
            <p:nvPr/>
          </p:nvSpPr>
          <p:spPr>
            <a:xfrm>
              <a:off x="2148" y="2137"/>
              <a:ext cx="376" cy="136"/>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317">
                  <a:solidFill>
                    <a:schemeClr val="lt2"/>
                  </a:solidFill>
                  <a:latin typeface="Libre Franklin"/>
                  <a:ea typeface="Libre Franklin"/>
                  <a:cs typeface="Libre Franklin"/>
                  <a:sym typeface="Libre Franklin"/>
                </a:rPr>
                <a:t>2005</a:t>
              </a:r>
              <a:endParaRPr b="1" sz="1317">
                <a:solidFill>
                  <a:schemeClr val="lt2"/>
                </a:solidFill>
                <a:latin typeface="Libre Franklin"/>
                <a:ea typeface="Libre Franklin"/>
                <a:cs typeface="Libre Franklin"/>
                <a:sym typeface="Libre Franklin"/>
              </a:endParaRPr>
            </a:p>
          </p:txBody>
        </p:sp>
      </p:grpSp>
      <p:grpSp>
        <p:nvGrpSpPr>
          <p:cNvPr id="488" name="Google Shape;488;p67"/>
          <p:cNvGrpSpPr/>
          <p:nvPr/>
        </p:nvGrpSpPr>
        <p:grpSpPr>
          <a:xfrm>
            <a:off x="5118490" y="2074535"/>
            <a:ext cx="642051" cy="642051"/>
            <a:chOff x="3428" y="1341"/>
            <a:chExt cx="430" cy="430"/>
          </a:xfrm>
        </p:grpSpPr>
        <p:sp>
          <p:nvSpPr>
            <p:cNvPr id="489" name="Google Shape;489;p67"/>
            <p:cNvSpPr/>
            <p:nvPr/>
          </p:nvSpPr>
          <p:spPr>
            <a:xfrm>
              <a:off x="3428" y="1341"/>
              <a:ext cx="430" cy="430"/>
            </a:xfrm>
            <a:prstGeom prst="ellipse">
              <a:avLst/>
            </a:prstGeom>
            <a:noFill/>
            <a:ln cap="flat" cmpd="sng" w="57150">
              <a:solidFill>
                <a:schemeClr val="dk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3762">
                <a:solidFill>
                  <a:schemeClr val="lt1"/>
                </a:solidFill>
                <a:latin typeface="Libre Franklin"/>
                <a:ea typeface="Libre Franklin"/>
                <a:cs typeface="Libre Franklin"/>
                <a:sym typeface="Libre Franklin"/>
              </a:endParaRPr>
            </a:p>
          </p:txBody>
        </p:sp>
        <p:sp>
          <p:nvSpPr>
            <p:cNvPr id="490" name="Google Shape;490;p67"/>
            <p:cNvSpPr txBox="1"/>
            <p:nvPr/>
          </p:nvSpPr>
          <p:spPr>
            <a:xfrm>
              <a:off x="3454" y="1486"/>
              <a:ext cx="376" cy="136"/>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317">
                  <a:solidFill>
                    <a:schemeClr val="lt2"/>
                  </a:solidFill>
                  <a:latin typeface="Libre Franklin"/>
                  <a:ea typeface="Libre Franklin"/>
                  <a:cs typeface="Libre Franklin"/>
                  <a:sym typeface="Libre Franklin"/>
                </a:rPr>
                <a:t>2010</a:t>
              </a:r>
              <a:endParaRPr b="1" sz="1317">
                <a:solidFill>
                  <a:schemeClr val="lt2"/>
                </a:solidFill>
                <a:latin typeface="Libre Franklin"/>
                <a:ea typeface="Libre Franklin"/>
                <a:cs typeface="Libre Franklin"/>
                <a:sym typeface="Libre Franklin"/>
              </a:endParaRPr>
            </a:p>
          </p:txBody>
        </p:sp>
      </p:grpSp>
      <p:grpSp>
        <p:nvGrpSpPr>
          <p:cNvPr id="491" name="Google Shape;491;p67"/>
          <p:cNvGrpSpPr/>
          <p:nvPr/>
        </p:nvGrpSpPr>
        <p:grpSpPr>
          <a:xfrm>
            <a:off x="7058082" y="3052543"/>
            <a:ext cx="642051" cy="642051"/>
            <a:chOff x="4727" y="1996"/>
            <a:chExt cx="430" cy="430"/>
          </a:xfrm>
        </p:grpSpPr>
        <p:sp>
          <p:nvSpPr>
            <p:cNvPr id="492" name="Google Shape;492;p67"/>
            <p:cNvSpPr/>
            <p:nvPr/>
          </p:nvSpPr>
          <p:spPr>
            <a:xfrm>
              <a:off x="4727" y="1996"/>
              <a:ext cx="430" cy="430"/>
            </a:xfrm>
            <a:prstGeom prst="ellipse">
              <a:avLst/>
            </a:prstGeom>
            <a:noFill/>
            <a:ln cap="flat" cmpd="sng" w="57150">
              <a:solidFill>
                <a:schemeClr val="dk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3762">
                <a:solidFill>
                  <a:schemeClr val="lt1"/>
                </a:solidFill>
                <a:latin typeface="Libre Franklin"/>
                <a:ea typeface="Libre Franklin"/>
                <a:cs typeface="Libre Franklin"/>
                <a:sym typeface="Libre Franklin"/>
              </a:endParaRPr>
            </a:p>
          </p:txBody>
        </p:sp>
        <p:sp>
          <p:nvSpPr>
            <p:cNvPr id="493" name="Google Shape;493;p67"/>
            <p:cNvSpPr txBox="1"/>
            <p:nvPr/>
          </p:nvSpPr>
          <p:spPr>
            <a:xfrm>
              <a:off x="4747" y="2143"/>
              <a:ext cx="376" cy="136"/>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317">
                  <a:solidFill>
                    <a:schemeClr val="lt2"/>
                  </a:solidFill>
                  <a:latin typeface="Libre Franklin"/>
                  <a:ea typeface="Libre Franklin"/>
                  <a:cs typeface="Libre Franklin"/>
                  <a:sym typeface="Libre Franklin"/>
                </a:rPr>
                <a:t>2015</a:t>
              </a:r>
              <a:endParaRPr b="1" sz="1317">
                <a:solidFill>
                  <a:schemeClr val="lt2"/>
                </a:solidFill>
                <a:latin typeface="Libre Franklin"/>
                <a:ea typeface="Libre Franklin"/>
                <a:cs typeface="Libre Franklin"/>
                <a:sym typeface="Libre Franklin"/>
              </a:endParaRPr>
            </a:p>
          </p:txBody>
        </p:sp>
      </p:gr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68"/>
                                        </p:tgtEl>
                                        <p:attrNameLst>
                                          <p:attrName>style.visibility</p:attrName>
                                        </p:attrNameLst>
                                      </p:cBhvr>
                                      <p:to>
                                        <p:strVal val="visible"/>
                                      </p:to>
                                    </p:set>
                                    <p:animEffect filter="fade" transition="in">
                                      <p:cBhvr>
                                        <p:cTn dur="500"/>
                                        <p:tgtEl>
                                          <p:spTgt spid="468"/>
                                        </p:tgtEl>
                                      </p:cBhvr>
                                    </p:animEffect>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469"/>
                                        </p:tgtEl>
                                        <p:attrNameLst>
                                          <p:attrName>style.visibility</p:attrName>
                                        </p:attrNameLst>
                                      </p:cBhvr>
                                      <p:to>
                                        <p:strVal val="visible"/>
                                      </p:to>
                                    </p:set>
                                    <p:anim calcmode="lin" valueType="num">
                                      <p:cBhvr additive="base">
                                        <p:cTn dur="500"/>
                                        <p:tgtEl>
                                          <p:spTgt spid="469"/>
                                        </p:tgtEl>
                                        <p:attrNameLst>
                                          <p:attrName>ppt_w</p:attrName>
                                        </p:attrNameLst>
                                      </p:cBhvr>
                                      <p:tavLst>
                                        <p:tav fmla="" tm="0">
                                          <p:val>
                                            <p:strVal val="0"/>
                                          </p:val>
                                        </p:tav>
                                        <p:tav fmla="" tm="100000">
                                          <p:val>
                                            <p:strVal val="#ppt_w"/>
                                          </p:val>
                                        </p:tav>
                                      </p:tavLst>
                                    </p:anim>
                                    <p:anim calcmode="lin" valueType="num">
                                      <p:cBhvr additive="base">
                                        <p:cTn dur="500"/>
                                        <p:tgtEl>
                                          <p:spTgt spid="469"/>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463"/>
                                        </p:tgtEl>
                                        <p:attrNameLst>
                                          <p:attrName>style.visibility</p:attrName>
                                        </p:attrNameLst>
                                      </p:cBhvr>
                                      <p:to>
                                        <p:strVal val="visible"/>
                                      </p:to>
                                    </p:set>
                                    <p:anim calcmode="lin" valueType="num">
                                      <p:cBhvr additive="base">
                                        <p:cTn dur="500"/>
                                        <p:tgtEl>
                                          <p:spTgt spid="463"/>
                                        </p:tgtEl>
                                        <p:attrNameLst>
                                          <p:attrName>ppt_w</p:attrName>
                                        </p:attrNameLst>
                                      </p:cBhvr>
                                      <p:tavLst>
                                        <p:tav fmla="" tm="0">
                                          <p:val>
                                            <p:strVal val="0"/>
                                          </p:val>
                                        </p:tav>
                                        <p:tav fmla="" tm="100000">
                                          <p:val>
                                            <p:strVal val="#ppt_w"/>
                                          </p:val>
                                        </p:tav>
                                      </p:tavLst>
                                    </p:anim>
                                    <p:anim calcmode="lin" valueType="num">
                                      <p:cBhvr additive="base">
                                        <p:cTn dur="500"/>
                                        <p:tgtEl>
                                          <p:spTgt spid="463"/>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64"/>
                                        </p:tgtEl>
                                        <p:attrNameLst>
                                          <p:attrName>style.visibility</p:attrName>
                                        </p:attrNameLst>
                                      </p:cBhvr>
                                      <p:to>
                                        <p:strVal val="visible"/>
                                      </p:to>
                                    </p:set>
                                    <p:animEffect filter="fade" transition="in">
                                      <p:cBhvr>
                                        <p:cTn dur="500"/>
                                        <p:tgtEl>
                                          <p:spTgt spid="464"/>
                                        </p:tgtEl>
                                      </p:cBhvr>
                                    </p:animEffect>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465"/>
                                        </p:tgtEl>
                                        <p:attrNameLst>
                                          <p:attrName>style.visibility</p:attrName>
                                        </p:attrNameLst>
                                      </p:cBhvr>
                                      <p:to>
                                        <p:strVal val="visible"/>
                                      </p:to>
                                    </p:set>
                                    <p:anim calcmode="lin" valueType="num">
                                      <p:cBhvr additive="base">
                                        <p:cTn dur="500"/>
                                        <p:tgtEl>
                                          <p:spTgt spid="465"/>
                                        </p:tgtEl>
                                        <p:attrNameLst>
                                          <p:attrName>ppt_w</p:attrName>
                                        </p:attrNameLst>
                                      </p:cBhvr>
                                      <p:tavLst>
                                        <p:tav fmla="" tm="0">
                                          <p:val>
                                            <p:strVal val="0"/>
                                          </p:val>
                                        </p:tav>
                                        <p:tav fmla="" tm="100000">
                                          <p:val>
                                            <p:strVal val="#ppt_w"/>
                                          </p:val>
                                        </p:tav>
                                      </p:tavLst>
                                    </p:anim>
                                    <p:anim calcmode="lin" valueType="num">
                                      <p:cBhvr additive="base">
                                        <p:cTn dur="500"/>
                                        <p:tgtEl>
                                          <p:spTgt spid="465"/>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467"/>
                                        </p:tgtEl>
                                        <p:attrNameLst>
                                          <p:attrName>style.visibility</p:attrName>
                                        </p:attrNameLst>
                                      </p:cBhvr>
                                      <p:to>
                                        <p:strVal val="visible"/>
                                      </p:to>
                                    </p:set>
                                    <p:anim calcmode="lin" valueType="num">
                                      <p:cBhvr additive="base">
                                        <p:cTn dur="500"/>
                                        <p:tgtEl>
                                          <p:spTgt spid="467"/>
                                        </p:tgtEl>
                                        <p:attrNameLst>
                                          <p:attrName>ppt_w</p:attrName>
                                        </p:attrNameLst>
                                      </p:cBhvr>
                                      <p:tavLst>
                                        <p:tav fmla="" tm="0">
                                          <p:val>
                                            <p:strVal val="0"/>
                                          </p:val>
                                        </p:tav>
                                        <p:tav fmla="" tm="100000">
                                          <p:val>
                                            <p:strVal val="#ppt_w"/>
                                          </p:val>
                                        </p:tav>
                                      </p:tavLst>
                                    </p:anim>
                                    <p:anim calcmode="lin" valueType="num">
                                      <p:cBhvr additive="base">
                                        <p:cTn dur="500"/>
                                        <p:tgtEl>
                                          <p:spTgt spid="467"/>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473"/>
                                        </p:tgtEl>
                                        <p:attrNameLst>
                                          <p:attrName>style.visibility</p:attrName>
                                        </p:attrNameLst>
                                      </p:cBhvr>
                                      <p:to>
                                        <p:strVal val="visible"/>
                                      </p:to>
                                    </p:set>
                                    <p:animEffect filter="fade" transition="in">
                                      <p:cBhvr>
                                        <p:cTn dur="1000"/>
                                        <p:tgtEl>
                                          <p:spTgt spid="473"/>
                                        </p:tgtEl>
                                      </p:cBhvr>
                                    </p:animEffect>
                                  </p:childTnLst>
                                </p:cTn>
                              </p:par>
                              <p:par>
                                <p:cTn fill="hold" nodeType="withEffect" presetClass="entr" presetID="10" presetSubtype="0">
                                  <p:stCondLst>
                                    <p:cond delay="0"/>
                                  </p:stCondLst>
                                  <p:childTnLst>
                                    <p:set>
                                      <p:cBhvr>
                                        <p:cTn dur="1" fill="hold">
                                          <p:stCondLst>
                                            <p:cond delay="0"/>
                                          </p:stCondLst>
                                        </p:cTn>
                                        <p:tgtEl>
                                          <p:spTgt spid="485"/>
                                        </p:tgtEl>
                                        <p:attrNameLst>
                                          <p:attrName>style.visibility</p:attrName>
                                        </p:attrNameLst>
                                      </p:cBhvr>
                                      <p:to>
                                        <p:strVal val="visible"/>
                                      </p:to>
                                    </p:set>
                                    <p:animEffect filter="fade" transition="in">
                                      <p:cBhvr>
                                        <p:cTn dur="1000"/>
                                        <p:tgtEl>
                                          <p:spTgt spid="485"/>
                                        </p:tgtEl>
                                      </p:cBhvr>
                                    </p:animEffect>
                                  </p:childTnLst>
                                </p:cTn>
                              </p:par>
                              <p:par>
                                <p:cTn fill="hold" nodeType="withEffect" presetClass="entr" presetID="10" presetSubtype="0">
                                  <p:stCondLst>
                                    <p:cond delay="0"/>
                                  </p:stCondLst>
                                  <p:childTnLst>
                                    <p:set>
                                      <p:cBhvr>
                                        <p:cTn dur="1" fill="hold">
                                          <p:stCondLst>
                                            <p:cond delay="0"/>
                                          </p:stCondLst>
                                        </p:cTn>
                                        <p:tgtEl>
                                          <p:spTgt spid="488"/>
                                        </p:tgtEl>
                                        <p:attrNameLst>
                                          <p:attrName>style.visibility</p:attrName>
                                        </p:attrNameLst>
                                      </p:cBhvr>
                                      <p:to>
                                        <p:strVal val="visible"/>
                                      </p:to>
                                    </p:set>
                                    <p:animEffect filter="fade" transition="in">
                                      <p:cBhvr>
                                        <p:cTn dur="1000"/>
                                        <p:tgtEl>
                                          <p:spTgt spid="488"/>
                                        </p:tgtEl>
                                      </p:cBhvr>
                                    </p:animEffect>
                                  </p:childTnLst>
                                </p:cTn>
                              </p:par>
                              <p:par>
                                <p:cTn fill="hold" nodeType="withEffect" presetClass="entr" presetID="10" presetSubtype="0">
                                  <p:stCondLst>
                                    <p:cond delay="0"/>
                                  </p:stCondLst>
                                  <p:childTnLst>
                                    <p:set>
                                      <p:cBhvr>
                                        <p:cTn dur="1" fill="hold">
                                          <p:stCondLst>
                                            <p:cond delay="0"/>
                                          </p:stCondLst>
                                        </p:cTn>
                                        <p:tgtEl>
                                          <p:spTgt spid="491"/>
                                        </p:tgtEl>
                                        <p:attrNameLst>
                                          <p:attrName>style.visibility</p:attrName>
                                        </p:attrNameLst>
                                      </p:cBhvr>
                                      <p:to>
                                        <p:strVal val="visible"/>
                                      </p:to>
                                    </p:set>
                                    <p:animEffect filter="fade" transition="in">
                                      <p:cBhvr>
                                        <p:cTn dur="1000"/>
                                        <p:tgtEl>
                                          <p:spTgt spid="491"/>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476"/>
                                        </p:tgtEl>
                                        <p:attrNameLst>
                                          <p:attrName>style.visibility</p:attrName>
                                        </p:attrNameLst>
                                      </p:cBhvr>
                                      <p:to>
                                        <p:strVal val="visible"/>
                                      </p:to>
                                    </p:set>
                                    <p:animEffect filter="fade" transition="in">
                                      <p:cBhvr>
                                        <p:cTn dur="1000"/>
                                        <p:tgtEl>
                                          <p:spTgt spid="476"/>
                                        </p:tgtEl>
                                      </p:cBhvr>
                                    </p:animEffect>
                                  </p:childTnLst>
                                </p:cTn>
                              </p:par>
                              <p:par>
                                <p:cTn fill="hold" nodeType="withEffect" presetClass="entr" presetID="10" presetSubtype="0">
                                  <p:stCondLst>
                                    <p:cond delay="0"/>
                                  </p:stCondLst>
                                  <p:childTnLst>
                                    <p:set>
                                      <p:cBhvr>
                                        <p:cTn dur="1" fill="hold">
                                          <p:stCondLst>
                                            <p:cond delay="0"/>
                                          </p:stCondLst>
                                        </p:cTn>
                                        <p:tgtEl>
                                          <p:spTgt spid="470"/>
                                        </p:tgtEl>
                                        <p:attrNameLst>
                                          <p:attrName>style.visibility</p:attrName>
                                        </p:attrNameLst>
                                      </p:cBhvr>
                                      <p:to>
                                        <p:strVal val="visible"/>
                                      </p:to>
                                    </p:set>
                                    <p:animEffect filter="fade" transition="in">
                                      <p:cBhvr>
                                        <p:cTn dur="1000"/>
                                        <p:tgtEl>
                                          <p:spTgt spid="470"/>
                                        </p:tgtEl>
                                      </p:cBhvr>
                                    </p:animEffect>
                                  </p:childTnLst>
                                </p:cTn>
                              </p:par>
                              <p:par>
                                <p:cTn fill="hold" nodeType="withEffect" presetClass="entr" presetID="10" presetSubtype="0">
                                  <p:stCondLst>
                                    <p:cond delay="0"/>
                                  </p:stCondLst>
                                  <p:childTnLst>
                                    <p:set>
                                      <p:cBhvr>
                                        <p:cTn dur="1" fill="hold">
                                          <p:stCondLst>
                                            <p:cond delay="0"/>
                                          </p:stCondLst>
                                        </p:cTn>
                                        <p:tgtEl>
                                          <p:spTgt spid="479"/>
                                        </p:tgtEl>
                                        <p:attrNameLst>
                                          <p:attrName>style.visibility</p:attrName>
                                        </p:attrNameLst>
                                      </p:cBhvr>
                                      <p:to>
                                        <p:strVal val="visible"/>
                                      </p:to>
                                    </p:set>
                                    <p:animEffect filter="fade" transition="in">
                                      <p:cBhvr>
                                        <p:cTn dur="1000"/>
                                        <p:tgtEl>
                                          <p:spTgt spid="479"/>
                                        </p:tgtEl>
                                      </p:cBhvr>
                                    </p:animEffect>
                                  </p:childTnLst>
                                </p:cTn>
                              </p:par>
                              <p:par>
                                <p:cTn fill="hold" nodeType="withEffect" presetClass="entr" presetID="10" presetSubtype="0">
                                  <p:stCondLst>
                                    <p:cond delay="0"/>
                                  </p:stCondLst>
                                  <p:childTnLst>
                                    <p:set>
                                      <p:cBhvr>
                                        <p:cTn dur="1" fill="hold">
                                          <p:stCondLst>
                                            <p:cond delay="0"/>
                                          </p:stCondLst>
                                        </p:cTn>
                                        <p:tgtEl>
                                          <p:spTgt spid="482"/>
                                        </p:tgtEl>
                                        <p:attrNameLst>
                                          <p:attrName>style.visibility</p:attrName>
                                        </p:attrNameLst>
                                      </p:cBhvr>
                                      <p:to>
                                        <p:strVal val="visible"/>
                                      </p:to>
                                    </p:set>
                                    <p:animEffect filter="fade" transition="in">
                                      <p:cBhvr>
                                        <p:cTn dur="1000"/>
                                        <p:tgtEl>
                                          <p:spTgt spid="4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8" name="Shape 498"/>
        <p:cNvGrpSpPr/>
        <p:nvPr/>
      </p:nvGrpSpPr>
      <p:grpSpPr>
        <a:xfrm>
          <a:off x="0" y="0"/>
          <a:ext cx="0" cy="0"/>
          <a:chOff x="0" y="0"/>
          <a:chExt cx="0" cy="0"/>
        </a:xfrm>
      </p:grpSpPr>
      <p:grpSp>
        <p:nvGrpSpPr>
          <p:cNvPr id="499" name="Google Shape;499;p68"/>
          <p:cNvGrpSpPr/>
          <p:nvPr/>
        </p:nvGrpSpPr>
        <p:grpSpPr>
          <a:xfrm>
            <a:off x="1524498" y="1023363"/>
            <a:ext cx="5215544" cy="3850813"/>
            <a:chOff x="721" y="537"/>
            <a:chExt cx="3871" cy="2418"/>
          </a:xfrm>
        </p:grpSpPr>
        <p:grpSp>
          <p:nvGrpSpPr>
            <p:cNvPr id="500" name="Google Shape;500;p68"/>
            <p:cNvGrpSpPr/>
            <p:nvPr/>
          </p:nvGrpSpPr>
          <p:grpSpPr>
            <a:xfrm>
              <a:off x="2268" y="1579"/>
              <a:ext cx="1782" cy="844"/>
              <a:chOff x="2268" y="1579"/>
              <a:chExt cx="1782" cy="844"/>
            </a:xfrm>
          </p:grpSpPr>
          <p:sp>
            <p:nvSpPr>
              <p:cNvPr id="501" name="Google Shape;501;p68"/>
              <p:cNvSpPr/>
              <p:nvPr/>
            </p:nvSpPr>
            <p:spPr>
              <a:xfrm>
                <a:off x="2268" y="1858"/>
                <a:ext cx="753" cy="565"/>
              </a:xfrm>
              <a:custGeom>
                <a:rect b="b" l="l" r="r" t="t"/>
                <a:pathLst>
                  <a:path extrusionOk="0" h="3007" w="2963">
                    <a:moveTo>
                      <a:pt x="1304" y="3007"/>
                    </a:moveTo>
                    <a:cubicBezTo>
                      <a:pt x="1295" y="3003"/>
                      <a:pt x="1285" y="3000"/>
                      <a:pt x="1276" y="2996"/>
                    </a:cubicBezTo>
                    <a:cubicBezTo>
                      <a:pt x="1206" y="2936"/>
                      <a:pt x="1164" y="2931"/>
                      <a:pt x="1113" y="2891"/>
                    </a:cubicBezTo>
                    <a:cubicBezTo>
                      <a:pt x="1097" y="2871"/>
                      <a:pt x="1082" y="2854"/>
                      <a:pt x="1069" y="2837"/>
                    </a:cubicBezTo>
                    <a:cubicBezTo>
                      <a:pt x="1069" y="2821"/>
                      <a:pt x="1069" y="2804"/>
                      <a:pt x="1069" y="2791"/>
                    </a:cubicBezTo>
                    <a:cubicBezTo>
                      <a:pt x="1153" y="2692"/>
                      <a:pt x="1108" y="2638"/>
                      <a:pt x="1061" y="2565"/>
                    </a:cubicBezTo>
                    <a:cubicBezTo>
                      <a:pt x="991" y="2491"/>
                      <a:pt x="966" y="2399"/>
                      <a:pt x="928" y="2359"/>
                    </a:cubicBezTo>
                    <a:cubicBezTo>
                      <a:pt x="881" y="2240"/>
                      <a:pt x="890" y="2269"/>
                      <a:pt x="804" y="2257"/>
                    </a:cubicBezTo>
                    <a:cubicBezTo>
                      <a:pt x="785" y="2247"/>
                      <a:pt x="766" y="2240"/>
                      <a:pt x="750" y="2233"/>
                    </a:cubicBezTo>
                    <a:cubicBezTo>
                      <a:pt x="724" y="2197"/>
                      <a:pt x="699" y="2160"/>
                      <a:pt x="677" y="2123"/>
                    </a:cubicBezTo>
                    <a:cubicBezTo>
                      <a:pt x="658" y="2070"/>
                      <a:pt x="639" y="2018"/>
                      <a:pt x="623" y="1965"/>
                    </a:cubicBezTo>
                    <a:cubicBezTo>
                      <a:pt x="608" y="1941"/>
                      <a:pt x="592" y="1921"/>
                      <a:pt x="579" y="1901"/>
                    </a:cubicBezTo>
                    <a:cubicBezTo>
                      <a:pt x="448" y="1898"/>
                      <a:pt x="515" y="2021"/>
                      <a:pt x="472" y="2105"/>
                    </a:cubicBezTo>
                    <a:cubicBezTo>
                      <a:pt x="463" y="2101"/>
                      <a:pt x="453" y="2098"/>
                      <a:pt x="447" y="2095"/>
                    </a:cubicBezTo>
                    <a:cubicBezTo>
                      <a:pt x="447" y="2016"/>
                      <a:pt x="406" y="1946"/>
                      <a:pt x="394" y="1893"/>
                    </a:cubicBezTo>
                    <a:cubicBezTo>
                      <a:pt x="426" y="1875"/>
                      <a:pt x="420" y="1806"/>
                      <a:pt x="420" y="1802"/>
                    </a:cubicBezTo>
                    <a:cubicBezTo>
                      <a:pt x="423" y="1760"/>
                      <a:pt x="427" y="1721"/>
                      <a:pt x="433" y="1682"/>
                    </a:cubicBezTo>
                    <a:cubicBezTo>
                      <a:pt x="392" y="1605"/>
                      <a:pt x="380" y="1517"/>
                      <a:pt x="396" y="1458"/>
                    </a:cubicBezTo>
                    <a:cubicBezTo>
                      <a:pt x="416" y="1432"/>
                      <a:pt x="435" y="1407"/>
                      <a:pt x="458" y="1384"/>
                    </a:cubicBezTo>
                    <a:cubicBezTo>
                      <a:pt x="451" y="1335"/>
                      <a:pt x="449" y="1286"/>
                      <a:pt x="446" y="1240"/>
                    </a:cubicBezTo>
                    <a:cubicBezTo>
                      <a:pt x="424" y="1203"/>
                      <a:pt x="401" y="1170"/>
                      <a:pt x="382" y="1137"/>
                    </a:cubicBezTo>
                    <a:cubicBezTo>
                      <a:pt x="364" y="1061"/>
                      <a:pt x="342" y="975"/>
                      <a:pt x="320" y="935"/>
                    </a:cubicBezTo>
                    <a:cubicBezTo>
                      <a:pt x="240" y="842"/>
                      <a:pt x="164" y="738"/>
                      <a:pt x="152" y="659"/>
                    </a:cubicBezTo>
                    <a:cubicBezTo>
                      <a:pt x="114" y="632"/>
                      <a:pt x="76" y="605"/>
                      <a:pt x="41" y="581"/>
                    </a:cubicBezTo>
                    <a:cubicBezTo>
                      <a:pt x="34" y="571"/>
                      <a:pt x="28" y="561"/>
                      <a:pt x="22" y="551"/>
                    </a:cubicBezTo>
                    <a:cubicBezTo>
                      <a:pt x="15" y="551"/>
                      <a:pt x="12" y="551"/>
                      <a:pt x="9" y="551"/>
                    </a:cubicBezTo>
                    <a:cubicBezTo>
                      <a:pt x="9" y="495"/>
                      <a:pt x="0" y="443"/>
                      <a:pt x="13" y="414"/>
                    </a:cubicBezTo>
                    <a:cubicBezTo>
                      <a:pt x="87" y="379"/>
                      <a:pt x="84" y="311"/>
                      <a:pt x="84" y="248"/>
                    </a:cubicBezTo>
                    <a:cubicBezTo>
                      <a:pt x="59" y="215"/>
                      <a:pt x="33" y="182"/>
                      <a:pt x="11" y="152"/>
                    </a:cubicBezTo>
                    <a:cubicBezTo>
                      <a:pt x="11" y="129"/>
                      <a:pt x="11" y="106"/>
                      <a:pt x="12" y="83"/>
                    </a:cubicBezTo>
                    <a:cubicBezTo>
                      <a:pt x="85" y="78"/>
                      <a:pt x="159" y="77"/>
                      <a:pt x="235" y="75"/>
                    </a:cubicBezTo>
                    <a:cubicBezTo>
                      <a:pt x="264" y="86"/>
                      <a:pt x="318" y="143"/>
                      <a:pt x="346" y="206"/>
                    </a:cubicBezTo>
                    <a:cubicBezTo>
                      <a:pt x="346" y="294"/>
                      <a:pt x="425" y="401"/>
                      <a:pt x="514" y="482"/>
                    </a:cubicBezTo>
                    <a:cubicBezTo>
                      <a:pt x="546" y="486"/>
                      <a:pt x="578" y="474"/>
                      <a:pt x="613" y="543"/>
                    </a:cubicBezTo>
                    <a:cubicBezTo>
                      <a:pt x="645" y="544"/>
                      <a:pt x="677" y="542"/>
                      <a:pt x="722" y="507"/>
                    </a:cubicBezTo>
                    <a:cubicBezTo>
                      <a:pt x="728" y="504"/>
                      <a:pt x="734" y="504"/>
                      <a:pt x="744" y="504"/>
                    </a:cubicBezTo>
                    <a:cubicBezTo>
                      <a:pt x="747" y="507"/>
                      <a:pt x="754" y="511"/>
                      <a:pt x="760" y="518"/>
                    </a:cubicBezTo>
                    <a:cubicBezTo>
                      <a:pt x="760" y="560"/>
                      <a:pt x="811" y="565"/>
                      <a:pt x="865" y="573"/>
                    </a:cubicBezTo>
                    <a:cubicBezTo>
                      <a:pt x="871" y="583"/>
                      <a:pt x="881" y="593"/>
                      <a:pt x="890" y="606"/>
                    </a:cubicBezTo>
                    <a:cubicBezTo>
                      <a:pt x="910" y="606"/>
                      <a:pt x="929" y="607"/>
                      <a:pt x="951" y="608"/>
                    </a:cubicBezTo>
                    <a:cubicBezTo>
                      <a:pt x="967" y="592"/>
                      <a:pt x="986" y="576"/>
                      <a:pt x="1006" y="563"/>
                    </a:cubicBezTo>
                    <a:cubicBezTo>
                      <a:pt x="1050" y="554"/>
                      <a:pt x="1098" y="546"/>
                      <a:pt x="1146" y="540"/>
                    </a:cubicBezTo>
                    <a:cubicBezTo>
                      <a:pt x="1153" y="527"/>
                      <a:pt x="1159" y="515"/>
                      <a:pt x="1169" y="505"/>
                    </a:cubicBezTo>
                    <a:cubicBezTo>
                      <a:pt x="1169" y="403"/>
                      <a:pt x="1094" y="271"/>
                      <a:pt x="1135" y="229"/>
                    </a:cubicBezTo>
                    <a:cubicBezTo>
                      <a:pt x="1158" y="243"/>
                      <a:pt x="1180" y="286"/>
                      <a:pt x="1240" y="310"/>
                    </a:cubicBezTo>
                    <a:cubicBezTo>
                      <a:pt x="1247" y="317"/>
                      <a:pt x="1253" y="327"/>
                      <a:pt x="1263" y="337"/>
                    </a:cubicBezTo>
                    <a:cubicBezTo>
                      <a:pt x="1304" y="358"/>
                      <a:pt x="1368" y="363"/>
                      <a:pt x="1429" y="341"/>
                    </a:cubicBezTo>
                    <a:cubicBezTo>
                      <a:pt x="1445" y="325"/>
                      <a:pt x="1461" y="309"/>
                      <a:pt x="1480" y="293"/>
                    </a:cubicBezTo>
                    <a:cubicBezTo>
                      <a:pt x="1481" y="195"/>
                      <a:pt x="1449" y="168"/>
                      <a:pt x="1443" y="122"/>
                    </a:cubicBezTo>
                    <a:cubicBezTo>
                      <a:pt x="1475" y="90"/>
                      <a:pt x="1539" y="0"/>
                      <a:pt x="1606" y="48"/>
                    </a:cubicBezTo>
                    <a:cubicBezTo>
                      <a:pt x="1628" y="97"/>
                      <a:pt x="1638" y="134"/>
                      <a:pt x="1720" y="191"/>
                    </a:cubicBezTo>
                    <a:cubicBezTo>
                      <a:pt x="1743" y="202"/>
                      <a:pt x="1768" y="212"/>
                      <a:pt x="1794" y="226"/>
                    </a:cubicBezTo>
                    <a:cubicBezTo>
                      <a:pt x="1828" y="279"/>
                      <a:pt x="1911" y="314"/>
                      <a:pt x="1962" y="410"/>
                    </a:cubicBezTo>
                    <a:cubicBezTo>
                      <a:pt x="1968" y="430"/>
                      <a:pt x="1974" y="453"/>
                      <a:pt x="1984" y="476"/>
                    </a:cubicBezTo>
                    <a:cubicBezTo>
                      <a:pt x="2000" y="513"/>
                      <a:pt x="2047" y="599"/>
                      <a:pt x="2117" y="624"/>
                    </a:cubicBezTo>
                    <a:cubicBezTo>
                      <a:pt x="2187" y="622"/>
                      <a:pt x="2258" y="624"/>
                      <a:pt x="2328" y="626"/>
                    </a:cubicBezTo>
                    <a:cubicBezTo>
                      <a:pt x="2376" y="601"/>
                      <a:pt x="2405" y="572"/>
                      <a:pt x="2478" y="584"/>
                    </a:cubicBezTo>
                    <a:cubicBezTo>
                      <a:pt x="2523" y="598"/>
                      <a:pt x="2568" y="616"/>
                      <a:pt x="2612" y="633"/>
                    </a:cubicBezTo>
                    <a:cubicBezTo>
                      <a:pt x="2654" y="634"/>
                      <a:pt x="2699" y="635"/>
                      <a:pt x="2743" y="640"/>
                    </a:cubicBezTo>
                    <a:cubicBezTo>
                      <a:pt x="2791" y="677"/>
                      <a:pt x="2807" y="713"/>
                      <a:pt x="2899" y="725"/>
                    </a:cubicBezTo>
                    <a:cubicBezTo>
                      <a:pt x="2918" y="742"/>
                      <a:pt x="2941" y="759"/>
                      <a:pt x="2963" y="779"/>
                    </a:cubicBezTo>
                    <a:cubicBezTo>
                      <a:pt x="2963" y="832"/>
                      <a:pt x="2962" y="884"/>
                      <a:pt x="2962" y="937"/>
                    </a:cubicBezTo>
                    <a:cubicBezTo>
                      <a:pt x="2898" y="1000"/>
                      <a:pt x="2856" y="1094"/>
                      <a:pt x="2833" y="1182"/>
                    </a:cubicBezTo>
                    <a:cubicBezTo>
                      <a:pt x="2791" y="1247"/>
                      <a:pt x="2739" y="1308"/>
                      <a:pt x="2678" y="1368"/>
                    </a:cubicBezTo>
                    <a:cubicBezTo>
                      <a:pt x="2550" y="1398"/>
                      <a:pt x="2551" y="1342"/>
                      <a:pt x="2471" y="1284"/>
                    </a:cubicBezTo>
                    <a:cubicBezTo>
                      <a:pt x="2427" y="1224"/>
                      <a:pt x="2369" y="1220"/>
                      <a:pt x="2340" y="1222"/>
                    </a:cubicBezTo>
                    <a:cubicBezTo>
                      <a:pt x="2334" y="1229"/>
                      <a:pt x="2328" y="1235"/>
                      <a:pt x="2324" y="1241"/>
                    </a:cubicBezTo>
                    <a:cubicBezTo>
                      <a:pt x="2324" y="1281"/>
                      <a:pt x="2324" y="1323"/>
                      <a:pt x="2324" y="1366"/>
                    </a:cubicBezTo>
                    <a:cubicBezTo>
                      <a:pt x="2349" y="1419"/>
                      <a:pt x="2352" y="1465"/>
                      <a:pt x="2351" y="1543"/>
                    </a:cubicBezTo>
                    <a:cubicBezTo>
                      <a:pt x="2335" y="1599"/>
                      <a:pt x="2319" y="1680"/>
                      <a:pt x="2337" y="1759"/>
                    </a:cubicBezTo>
                    <a:cubicBezTo>
                      <a:pt x="2353" y="1776"/>
                      <a:pt x="2369" y="1796"/>
                      <a:pt x="2385" y="1816"/>
                    </a:cubicBezTo>
                    <a:cubicBezTo>
                      <a:pt x="2426" y="1837"/>
                      <a:pt x="2509" y="1950"/>
                      <a:pt x="2432" y="2027"/>
                    </a:cubicBezTo>
                    <a:cubicBezTo>
                      <a:pt x="2361" y="2074"/>
                      <a:pt x="2358" y="2051"/>
                      <a:pt x="2357" y="2153"/>
                    </a:cubicBezTo>
                    <a:cubicBezTo>
                      <a:pt x="2389" y="2219"/>
                      <a:pt x="2498" y="2212"/>
                      <a:pt x="2580" y="2299"/>
                    </a:cubicBezTo>
                    <a:cubicBezTo>
                      <a:pt x="2580" y="2328"/>
                      <a:pt x="2579" y="2401"/>
                      <a:pt x="2547" y="2432"/>
                    </a:cubicBezTo>
                    <a:cubicBezTo>
                      <a:pt x="2458" y="2430"/>
                      <a:pt x="2365" y="2411"/>
                      <a:pt x="2318" y="2387"/>
                    </a:cubicBezTo>
                    <a:cubicBezTo>
                      <a:pt x="2315" y="2328"/>
                      <a:pt x="2299" y="2272"/>
                      <a:pt x="2283" y="2242"/>
                    </a:cubicBezTo>
                    <a:cubicBezTo>
                      <a:pt x="2203" y="2240"/>
                      <a:pt x="2197" y="2283"/>
                      <a:pt x="2142" y="2308"/>
                    </a:cubicBezTo>
                    <a:cubicBezTo>
                      <a:pt x="2114" y="2304"/>
                      <a:pt x="2088" y="2303"/>
                      <a:pt x="2062" y="2302"/>
                    </a:cubicBezTo>
                    <a:cubicBezTo>
                      <a:pt x="1973" y="2235"/>
                      <a:pt x="1961" y="2143"/>
                      <a:pt x="1949" y="2073"/>
                    </a:cubicBezTo>
                    <a:cubicBezTo>
                      <a:pt x="1936" y="2057"/>
                      <a:pt x="1923" y="2040"/>
                      <a:pt x="1914" y="2027"/>
                    </a:cubicBezTo>
                    <a:cubicBezTo>
                      <a:pt x="1786" y="2024"/>
                      <a:pt x="1754" y="2006"/>
                      <a:pt x="1734" y="2127"/>
                    </a:cubicBezTo>
                    <a:cubicBezTo>
                      <a:pt x="1699" y="2162"/>
                      <a:pt x="1677" y="2155"/>
                      <a:pt x="1645" y="2174"/>
                    </a:cubicBezTo>
                    <a:cubicBezTo>
                      <a:pt x="1645" y="2190"/>
                      <a:pt x="1644" y="2210"/>
                      <a:pt x="1648" y="2230"/>
                    </a:cubicBezTo>
                    <a:cubicBezTo>
                      <a:pt x="1673" y="2263"/>
                      <a:pt x="1727" y="2320"/>
                      <a:pt x="1704" y="2401"/>
                    </a:cubicBezTo>
                    <a:cubicBezTo>
                      <a:pt x="1675" y="2460"/>
                      <a:pt x="1582" y="2496"/>
                      <a:pt x="1537" y="2528"/>
                    </a:cubicBezTo>
                    <a:cubicBezTo>
                      <a:pt x="1531" y="2538"/>
                      <a:pt x="1524" y="2547"/>
                      <a:pt x="1518" y="2557"/>
                    </a:cubicBezTo>
                    <a:cubicBezTo>
                      <a:pt x="1518" y="2596"/>
                      <a:pt x="1517" y="2639"/>
                      <a:pt x="1517" y="2681"/>
                    </a:cubicBezTo>
                    <a:cubicBezTo>
                      <a:pt x="1542" y="2738"/>
                      <a:pt x="1603" y="2707"/>
                      <a:pt x="1602" y="2844"/>
                    </a:cubicBezTo>
                    <a:cubicBezTo>
                      <a:pt x="1593" y="2860"/>
                      <a:pt x="1586" y="2876"/>
                      <a:pt x="1580" y="2896"/>
                    </a:cubicBezTo>
                    <a:cubicBezTo>
                      <a:pt x="1554" y="2905"/>
                      <a:pt x="1532" y="2918"/>
                      <a:pt x="1509" y="2930"/>
                    </a:cubicBezTo>
                    <a:cubicBezTo>
                      <a:pt x="1439" y="2955"/>
                      <a:pt x="1372" y="2979"/>
                      <a:pt x="1304" y="3007"/>
                    </a:cubicBezTo>
                    <a:close/>
                  </a:path>
                </a:pathLst>
              </a:custGeom>
              <a:solidFill>
                <a:schemeClr val="lt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02" name="Google Shape;502;p68"/>
              <p:cNvSpPr/>
              <p:nvPr/>
            </p:nvSpPr>
            <p:spPr>
              <a:xfrm>
                <a:off x="3555" y="1579"/>
                <a:ext cx="495" cy="250"/>
              </a:xfrm>
              <a:custGeom>
                <a:rect b="b" l="l" r="r" t="t"/>
                <a:pathLst>
                  <a:path extrusionOk="0" h="1326" w="1952">
                    <a:moveTo>
                      <a:pt x="213" y="1322"/>
                    </a:moveTo>
                    <a:cubicBezTo>
                      <a:pt x="185" y="1302"/>
                      <a:pt x="156" y="1282"/>
                      <a:pt x="131" y="1261"/>
                    </a:cubicBezTo>
                    <a:cubicBezTo>
                      <a:pt x="86" y="1221"/>
                      <a:pt x="42" y="1181"/>
                      <a:pt x="0" y="1143"/>
                    </a:cubicBezTo>
                    <a:cubicBezTo>
                      <a:pt x="10" y="1121"/>
                      <a:pt x="20" y="1098"/>
                      <a:pt x="30" y="1079"/>
                    </a:cubicBezTo>
                    <a:cubicBezTo>
                      <a:pt x="62" y="1053"/>
                      <a:pt x="100" y="1022"/>
                      <a:pt x="120" y="989"/>
                    </a:cubicBezTo>
                    <a:cubicBezTo>
                      <a:pt x="120" y="953"/>
                      <a:pt x="120" y="917"/>
                      <a:pt x="120" y="885"/>
                    </a:cubicBezTo>
                    <a:cubicBezTo>
                      <a:pt x="111" y="829"/>
                      <a:pt x="61" y="651"/>
                      <a:pt x="42" y="630"/>
                    </a:cubicBezTo>
                    <a:cubicBezTo>
                      <a:pt x="42" y="565"/>
                      <a:pt x="33" y="555"/>
                      <a:pt x="65" y="523"/>
                    </a:cubicBezTo>
                    <a:cubicBezTo>
                      <a:pt x="100" y="449"/>
                      <a:pt x="155" y="411"/>
                      <a:pt x="213" y="356"/>
                    </a:cubicBezTo>
                    <a:cubicBezTo>
                      <a:pt x="268" y="246"/>
                      <a:pt x="361" y="219"/>
                      <a:pt x="463" y="156"/>
                    </a:cubicBezTo>
                    <a:cubicBezTo>
                      <a:pt x="515" y="102"/>
                      <a:pt x="566" y="51"/>
                      <a:pt x="621" y="0"/>
                    </a:cubicBezTo>
                    <a:cubicBezTo>
                      <a:pt x="630" y="36"/>
                      <a:pt x="639" y="76"/>
                      <a:pt x="649" y="115"/>
                    </a:cubicBezTo>
                    <a:cubicBezTo>
                      <a:pt x="674" y="116"/>
                      <a:pt x="700" y="117"/>
                      <a:pt x="725" y="117"/>
                    </a:cubicBezTo>
                    <a:cubicBezTo>
                      <a:pt x="738" y="95"/>
                      <a:pt x="751" y="72"/>
                      <a:pt x="764" y="53"/>
                    </a:cubicBezTo>
                    <a:cubicBezTo>
                      <a:pt x="790" y="53"/>
                      <a:pt x="857" y="62"/>
                      <a:pt x="902" y="40"/>
                    </a:cubicBezTo>
                    <a:cubicBezTo>
                      <a:pt x="901" y="53"/>
                      <a:pt x="920" y="83"/>
                      <a:pt x="946" y="116"/>
                    </a:cubicBezTo>
                    <a:cubicBezTo>
                      <a:pt x="942" y="162"/>
                      <a:pt x="942" y="208"/>
                      <a:pt x="942" y="254"/>
                    </a:cubicBezTo>
                    <a:cubicBezTo>
                      <a:pt x="986" y="301"/>
                      <a:pt x="1075" y="352"/>
                      <a:pt x="1174" y="354"/>
                    </a:cubicBezTo>
                    <a:cubicBezTo>
                      <a:pt x="1213" y="290"/>
                      <a:pt x="1255" y="226"/>
                      <a:pt x="1297" y="161"/>
                    </a:cubicBezTo>
                    <a:cubicBezTo>
                      <a:pt x="1313" y="142"/>
                      <a:pt x="1329" y="123"/>
                      <a:pt x="1348" y="107"/>
                    </a:cubicBezTo>
                    <a:cubicBezTo>
                      <a:pt x="1387" y="81"/>
                      <a:pt x="1435" y="60"/>
                      <a:pt x="1505" y="71"/>
                    </a:cubicBezTo>
                    <a:cubicBezTo>
                      <a:pt x="1547" y="89"/>
                      <a:pt x="1591" y="110"/>
                      <a:pt x="1636" y="130"/>
                    </a:cubicBezTo>
                    <a:cubicBezTo>
                      <a:pt x="1732" y="129"/>
                      <a:pt x="1831" y="129"/>
                      <a:pt x="1930" y="131"/>
                    </a:cubicBezTo>
                    <a:cubicBezTo>
                      <a:pt x="1936" y="135"/>
                      <a:pt x="1943" y="138"/>
                      <a:pt x="1952" y="145"/>
                    </a:cubicBezTo>
                    <a:cubicBezTo>
                      <a:pt x="1946" y="151"/>
                      <a:pt x="1942" y="161"/>
                      <a:pt x="1939" y="171"/>
                    </a:cubicBezTo>
                    <a:cubicBezTo>
                      <a:pt x="1936" y="203"/>
                      <a:pt x="1932" y="236"/>
                      <a:pt x="1929" y="269"/>
                    </a:cubicBezTo>
                    <a:cubicBezTo>
                      <a:pt x="1894" y="271"/>
                      <a:pt x="1859" y="273"/>
                      <a:pt x="1824" y="276"/>
                    </a:cubicBezTo>
                    <a:cubicBezTo>
                      <a:pt x="1721" y="339"/>
                      <a:pt x="1554" y="407"/>
                      <a:pt x="1528" y="521"/>
                    </a:cubicBezTo>
                    <a:cubicBezTo>
                      <a:pt x="1506" y="530"/>
                      <a:pt x="1483" y="539"/>
                      <a:pt x="1461" y="548"/>
                    </a:cubicBezTo>
                    <a:cubicBezTo>
                      <a:pt x="1435" y="587"/>
                      <a:pt x="1394" y="592"/>
                      <a:pt x="1362" y="601"/>
                    </a:cubicBezTo>
                    <a:cubicBezTo>
                      <a:pt x="1355" y="608"/>
                      <a:pt x="1349" y="614"/>
                      <a:pt x="1345" y="621"/>
                    </a:cubicBezTo>
                    <a:cubicBezTo>
                      <a:pt x="1342" y="657"/>
                      <a:pt x="1339" y="693"/>
                      <a:pt x="1335" y="729"/>
                    </a:cubicBezTo>
                    <a:cubicBezTo>
                      <a:pt x="1306" y="777"/>
                      <a:pt x="1245" y="828"/>
                      <a:pt x="1223" y="873"/>
                    </a:cubicBezTo>
                    <a:cubicBezTo>
                      <a:pt x="1219" y="912"/>
                      <a:pt x="1222" y="975"/>
                      <a:pt x="1190" y="1020"/>
                    </a:cubicBezTo>
                    <a:cubicBezTo>
                      <a:pt x="1110" y="1018"/>
                      <a:pt x="1078" y="1059"/>
                      <a:pt x="1039" y="1107"/>
                    </a:cubicBezTo>
                    <a:cubicBezTo>
                      <a:pt x="1032" y="1163"/>
                      <a:pt x="1016" y="1228"/>
                      <a:pt x="958" y="1266"/>
                    </a:cubicBezTo>
                    <a:cubicBezTo>
                      <a:pt x="955" y="1259"/>
                      <a:pt x="955" y="1256"/>
                      <a:pt x="955" y="1253"/>
                    </a:cubicBezTo>
                    <a:cubicBezTo>
                      <a:pt x="942" y="1243"/>
                      <a:pt x="933" y="1232"/>
                      <a:pt x="923" y="1226"/>
                    </a:cubicBezTo>
                    <a:cubicBezTo>
                      <a:pt x="904" y="1222"/>
                      <a:pt x="888" y="1222"/>
                      <a:pt x="872" y="1221"/>
                    </a:cubicBezTo>
                    <a:cubicBezTo>
                      <a:pt x="846" y="1250"/>
                      <a:pt x="821" y="1279"/>
                      <a:pt x="798" y="1311"/>
                    </a:cubicBezTo>
                    <a:cubicBezTo>
                      <a:pt x="750" y="1326"/>
                      <a:pt x="674" y="1308"/>
                      <a:pt x="651" y="1294"/>
                    </a:cubicBezTo>
                    <a:cubicBezTo>
                      <a:pt x="645" y="1281"/>
                      <a:pt x="639" y="1268"/>
                      <a:pt x="636" y="1254"/>
                    </a:cubicBezTo>
                    <a:cubicBezTo>
                      <a:pt x="594" y="1211"/>
                      <a:pt x="553" y="1167"/>
                      <a:pt x="512" y="1127"/>
                    </a:cubicBezTo>
                    <a:cubicBezTo>
                      <a:pt x="486" y="1123"/>
                      <a:pt x="461" y="1122"/>
                      <a:pt x="435" y="1122"/>
                    </a:cubicBezTo>
                    <a:cubicBezTo>
                      <a:pt x="419" y="1154"/>
                      <a:pt x="419" y="1193"/>
                      <a:pt x="415" y="1252"/>
                    </a:cubicBezTo>
                    <a:cubicBezTo>
                      <a:pt x="374" y="1251"/>
                      <a:pt x="341" y="1280"/>
                      <a:pt x="332" y="1293"/>
                    </a:cubicBezTo>
                    <a:cubicBezTo>
                      <a:pt x="278" y="1291"/>
                      <a:pt x="236" y="1320"/>
                      <a:pt x="213" y="1322"/>
                    </a:cubicBezTo>
                    <a:close/>
                  </a:path>
                </a:pathLst>
              </a:custGeom>
              <a:solidFill>
                <a:schemeClr val="lt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grpSp>
          <p:nvGrpSpPr>
            <p:cNvPr id="503" name="Google Shape;503;p68"/>
            <p:cNvGrpSpPr/>
            <p:nvPr/>
          </p:nvGrpSpPr>
          <p:grpSpPr>
            <a:xfrm>
              <a:off x="721" y="537"/>
              <a:ext cx="3871" cy="2418"/>
              <a:chOff x="721" y="537"/>
              <a:chExt cx="3871" cy="2418"/>
            </a:xfrm>
          </p:grpSpPr>
          <p:sp>
            <p:nvSpPr>
              <p:cNvPr id="504" name="Google Shape;504;p68"/>
              <p:cNvSpPr/>
              <p:nvPr/>
            </p:nvSpPr>
            <p:spPr>
              <a:xfrm>
                <a:off x="3854" y="1002"/>
                <a:ext cx="661" cy="326"/>
              </a:xfrm>
              <a:custGeom>
                <a:rect b="b" l="l" r="r" t="t"/>
                <a:pathLst>
                  <a:path extrusionOk="0" h="1727" w="2595">
                    <a:moveTo>
                      <a:pt x="1436" y="1727"/>
                    </a:moveTo>
                    <a:cubicBezTo>
                      <a:pt x="1391" y="1670"/>
                      <a:pt x="1299" y="1619"/>
                      <a:pt x="1270" y="1595"/>
                    </a:cubicBezTo>
                    <a:cubicBezTo>
                      <a:pt x="1261" y="1585"/>
                      <a:pt x="1255" y="1575"/>
                      <a:pt x="1248" y="1565"/>
                    </a:cubicBezTo>
                    <a:cubicBezTo>
                      <a:pt x="1249" y="1483"/>
                      <a:pt x="1262" y="1441"/>
                      <a:pt x="1237" y="1388"/>
                    </a:cubicBezTo>
                    <a:cubicBezTo>
                      <a:pt x="1179" y="1344"/>
                      <a:pt x="1179" y="1328"/>
                      <a:pt x="1167" y="1298"/>
                    </a:cubicBezTo>
                    <a:cubicBezTo>
                      <a:pt x="1138" y="1264"/>
                      <a:pt x="1110" y="1234"/>
                      <a:pt x="1084" y="1204"/>
                    </a:cubicBezTo>
                    <a:cubicBezTo>
                      <a:pt x="1081" y="1201"/>
                      <a:pt x="1078" y="1201"/>
                      <a:pt x="1075" y="1201"/>
                    </a:cubicBezTo>
                    <a:cubicBezTo>
                      <a:pt x="1072" y="1158"/>
                      <a:pt x="1072" y="1115"/>
                      <a:pt x="1072" y="1076"/>
                    </a:cubicBezTo>
                    <a:cubicBezTo>
                      <a:pt x="1037" y="1029"/>
                      <a:pt x="1018" y="1035"/>
                      <a:pt x="996" y="1035"/>
                    </a:cubicBezTo>
                    <a:cubicBezTo>
                      <a:pt x="960" y="1070"/>
                      <a:pt x="957" y="1086"/>
                      <a:pt x="941" y="1135"/>
                    </a:cubicBezTo>
                    <a:cubicBezTo>
                      <a:pt x="935" y="1132"/>
                      <a:pt x="928" y="1131"/>
                      <a:pt x="925" y="1131"/>
                    </a:cubicBezTo>
                    <a:cubicBezTo>
                      <a:pt x="877" y="1081"/>
                      <a:pt x="814" y="1011"/>
                      <a:pt x="776" y="984"/>
                    </a:cubicBezTo>
                    <a:cubicBezTo>
                      <a:pt x="616" y="960"/>
                      <a:pt x="613" y="907"/>
                      <a:pt x="595" y="796"/>
                    </a:cubicBezTo>
                    <a:cubicBezTo>
                      <a:pt x="570" y="720"/>
                      <a:pt x="525" y="673"/>
                      <a:pt x="503" y="633"/>
                    </a:cubicBezTo>
                    <a:cubicBezTo>
                      <a:pt x="500" y="616"/>
                      <a:pt x="497" y="600"/>
                      <a:pt x="494" y="583"/>
                    </a:cubicBezTo>
                    <a:cubicBezTo>
                      <a:pt x="484" y="580"/>
                      <a:pt x="475" y="580"/>
                      <a:pt x="468" y="580"/>
                    </a:cubicBezTo>
                    <a:cubicBezTo>
                      <a:pt x="436" y="605"/>
                      <a:pt x="404" y="634"/>
                      <a:pt x="372" y="662"/>
                    </a:cubicBezTo>
                    <a:cubicBezTo>
                      <a:pt x="356" y="688"/>
                      <a:pt x="340" y="717"/>
                      <a:pt x="323" y="746"/>
                    </a:cubicBezTo>
                    <a:cubicBezTo>
                      <a:pt x="260" y="695"/>
                      <a:pt x="273" y="617"/>
                      <a:pt x="248" y="590"/>
                    </a:cubicBezTo>
                    <a:cubicBezTo>
                      <a:pt x="235" y="561"/>
                      <a:pt x="222" y="534"/>
                      <a:pt x="213" y="508"/>
                    </a:cubicBezTo>
                    <a:cubicBezTo>
                      <a:pt x="213" y="468"/>
                      <a:pt x="213" y="432"/>
                      <a:pt x="214" y="396"/>
                    </a:cubicBezTo>
                    <a:cubicBezTo>
                      <a:pt x="163" y="326"/>
                      <a:pt x="112" y="286"/>
                      <a:pt x="68" y="245"/>
                    </a:cubicBezTo>
                    <a:cubicBezTo>
                      <a:pt x="0" y="244"/>
                      <a:pt x="46" y="143"/>
                      <a:pt x="55" y="130"/>
                    </a:cubicBezTo>
                    <a:cubicBezTo>
                      <a:pt x="62" y="127"/>
                      <a:pt x="68" y="127"/>
                      <a:pt x="75" y="128"/>
                    </a:cubicBezTo>
                    <a:cubicBezTo>
                      <a:pt x="129" y="165"/>
                      <a:pt x="179" y="222"/>
                      <a:pt x="269" y="224"/>
                    </a:cubicBezTo>
                    <a:cubicBezTo>
                      <a:pt x="314" y="196"/>
                      <a:pt x="346" y="144"/>
                      <a:pt x="388" y="113"/>
                    </a:cubicBezTo>
                    <a:cubicBezTo>
                      <a:pt x="430" y="42"/>
                      <a:pt x="475" y="0"/>
                      <a:pt x="535" y="113"/>
                    </a:cubicBezTo>
                    <a:cubicBezTo>
                      <a:pt x="547" y="205"/>
                      <a:pt x="633" y="276"/>
                      <a:pt x="754" y="308"/>
                    </a:cubicBezTo>
                    <a:cubicBezTo>
                      <a:pt x="809" y="290"/>
                      <a:pt x="866" y="272"/>
                      <a:pt x="924" y="257"/>
                    </a:cubicBezTo>
                    <a:cubicBezTo>
                      <a:pt x="972" y="216"/>
                      <a:pt x="1020" y="174"/>
                      <a:pt x="1068" y="136"/>
                    </a:cubicBezTo>
                    <a:cubicBezTo>
                      <a:pt x="1075" y="140"/>
                      <a:pt x="1084" y="143"/>
                      <a:pt x="1094" y="150"/>
                    </a:cubicBezTo>
                    <a:cubicBezTo>
                      <a:pt x="1093" y="202"/>
                      <a:pt x="1058" y="326"/>
                      <a:pt x="1185" y="329"/>
                    </a:cubicBezTo>
                    <a:cubicBezTo>
                      <a:pt x="1201" y="320"/>
                      <a:pt x="1221" y="314"/>
                      <a:pt x="1240" y="308"/>
                    </a:cubicBezTo>
                    <a:cubicBezTo>
                      <a:pt x="1294" y="253"/>
                      <a:pt x="1339" y="323"/>
                      <a:pt x="1386" y="383"/>
                    </a:cubicBezTo>
                    <a:cubicBezTo>
                      <a:pt x="1409" y="390"/>
                      <a:pt x="1434" y="398"/>
                      <a:pt x="1460" y="408"/>
                    </a:cubicBezTo>
                    <a:cubicBezTo>
                      <a:pt x="1482" y="451"/>
                      <a:pt x="1526" y="534"/>
                      <a:pt x="1605" y="592"/>
                    </a:cubicBezTo>
                    <a:cubicBezTo>
                      <a:pt x="1612" y="592"/>
                      <a:pt x="1621" y="592"/>
                      <a:pt x="1631" y="593"/>
                    </a:cubicBezTo>
                    <a:cubicBezTo>
                      <a:pt x="1676" y="548"/>
                      <a:pt x="1689" y="502"/>
                      <a:pt x="1702" y="457"/>
                    </a:cubicBezTo>
                    <a:cubicBezTo>
                      <a:pt x="1718" y="460"/>
                      <a:pt x="1737" y="467"/>
                      <a:pt x="1756" y="475"/>
                    </a:cubicBezTo>
                    <a:cubicBezTo>
                      <a:pt x="1769" y="524"/>
                      <a:pt x="1804" y="584"/>
                      <a:pt x="1874" y="641"/>
                    </a:cubicBezTo>
                    <a:cubicBezTo>
                      <a:pt x="1874" y="644"/>
                      <a:pt x="1874" y="648"/>
                      <a:pt x="1874" y="651"/>
                    </a:cubicBezTo>
                    <a:cubicBezTo>
                      <a:pt x="1899" y="675"/>
                      <a:pt x="1924" y="698"/>
                      <a:pt x="1953" y="725"/>
                    </a:cubicBezTo>
                    <a:cubicBezTo>
                      <a:pt x="1982" y="723"/>
                      <a:pt x="2014" y="720"/>
                      <a:pt x="2046" y="718"/>
                    </a:cubicBezTo>
                    <a:cubicBezTo>
                      <a:pt x="2059" y="702"/>
                      <a:pt x="2071" y="685"/>
                      <a:pt x="2087" y="673"/>
                    </a:cubicBezTo>
                    <a:cubicBezTo>
                      <a:pt x="2100" y="673"/>
                      <a:pt x="2123" y="651"/>
                      <a:pt x="2129" y="644"/>
                    </a:cubicBezTo>
                    <a:cubicBezTo>
                      <a:pt x="2129" y="635"/>
                      <a:pt x="2129" y="625"/>
                      <a:pt x="2129" y="618"/>
                    </a:cubicBezTo>
                    <a:cubicBezTo>
                      <a:pt x="2120" y="615"/>
                      <a:pt x="2113" y="611"/>
                      <a:pt x="2107" y="608"/>
                    </a:cubicBezTo>
                    <a:cubicBezTo>
                      <a:pt x="2107" y="565"/>
                      <a:pt x="2194" y="554"/>
                      <a:pt x="2232" y="542"/>
                    </a:cubicBezTo>
                    <a:cubicBezTo>
                      <a:pt x="2242" y="536"/>
                      <a:pt x="2251" y="530"/>
                      <a:pt x="2264" y="527"/>
                    </a:cubicBezTo>
                    <a:cubicBezTo>
                      <a:pt x="2271" y="517"/>
                      <a:pt x="2277" y="507"/>
                      <a:pt x="2287" y="498"/>
                    </a:cubicBezTo>
                    <a:cubicBezTo>
                      <a:pt x="2309" y="508"/>
                      <a:pt x="2299" y="560"/>
                      <a:pt x="2369" y="598"/>
                    </a:cubicBezTo>
                    <a:cubicBezTo>
                      <a:pt x="2404" y="625"/>
                      <a:pt x="2442" y="652"/>
                      <a:pt x="2480" y="679"/>
                    </a:cubicBezTo>
                    <a:cubicBezTo>
                      <a:pt x="2512" y="684"/>
                      <a:pt x="2544" y="691"/>
                      <a:pt x="2576" y="698"/>
                    </a:cubicBezTo>
                    <a:cubicBezTo>
                      <a:pt x="2576" y="731"/>
                      <a:pt x="2595" y="830"/>
                      <a:pt x="2546" y="864"/>
                    </a:cubicBezTo>
                    <a:cubicBezTo>
                      <a:pt x="2533" y="890"/>
                      <a:pt x="2524" y="916"/>
                      <a:pt x="2514" y="942"/>
                    </a:cubicBezTo>
                    <a:cubicBezTo>
                      <a:pt x="2507" y="978"/>
                      <a:pt x="2501" y="1014"/>
                      <a:pt x="2494" y="1050"/>
                    </a:cubicBezTo>
                    <a:cubicBezTo>
                      <a:pt x="2485" y="1050"/>
                      <a:pt x="2475" y="1053"/>
                      <a:pt x="2465" y="1056"/>
                    </a:cubicBezTo>
                    <a:cubicBezTo>
                      <a:pt x="2453" y="993"/>
                      <a:pt x="2386" y="1031"/>
                      <a:pt x="2382" y="1034"/>
                    </a:cubicBezTo>
                    <a:cubicBezTo>
                      <a:pt x="2376" y="1030"/>
                      <a:pt x="2370" y="1027"/>
                      <a:pt x="2367" y="1024"/>
                    </a:cubicBezTo>
                    <a:cubicBezTo>
                      <a:pt x="2367" y="978"/>
                      <a:pt x="2367" y="935"/>
                      <a:pt x="2367" y="893"/>
                    </a:cubicBezTo>
                    <a:cubicBezTo>
                      <a:pt x="2307" y="803"/>
                      <a:pt x="2265" y="841"/>
                      <a:pt x="2223" y="909"/>
                    </a:cubicBezTo>
                    <a:cubicBezTo>
                      <a:pt x="2207" y="990"/>
                      <a:pt x="2152" y="1061"/>
                      <a:pt x="2126" y="1142"/>
                    </a:cubicBezTo>
                    <a:cubicBezTo>
                      <a:pt x="2113" y="1155"/>
                      <a:pt x="2104" y="1171"/>
                      <a:pt x="2094" y="1187"/>
                    </a:cubicBezTo>
                    <a:cubicBezTo>
                      <a:pt x="1966" y="1276"/>
                      <a:pt x="1887" y="1152"/>
                      <a:pt x="1905" y="1356"/>
                    </a:cubicBezTo>
                    <a:cubicBezTo>
                      <a:pt x="1930" y="1379"/>
                      <a:pt x="1955" y="1403"/>
                      <a:pt x="1981" y="1427"/>
                    </a:cubicBezTo>
                    <a:cubicBezTo>
                      <a:pt x="1981" y="1446"/>
                      <a:pt x="1952" y="1478"/>
                      <a:pt x="1936" y="1494"/>
                    </a:cubicBezTo>
                    <a:cubicBezTo>
                      <a:pt x="1872" y="1512"/>
                      <a:pt x="1750" y="1489"/>
                      <a:pt x="1715" y="1472"/>
                    </a:cubicBezTo>
                    <a:cubicBezTo>
                      <a:pt x="1642" y="1395"/>
                      <a:pt x="1597" y="1446"/>
                      <a:pt x="1552" y="1494"/>
                    </a:cubicBezTo>
                    <a:cubicBezTo>
                      <a:pt x="1529" y="1559"/>
                      <a:pt x="1507" y="1624"/>
                      <a:pt x="1484" y="1689"/>
                    </a:cubicBezTo>
                    <a:cubicBezTo>
                      <a:pt x="1478" y="1699"/>
                      <a:pt x="1471" y="1708"/>
                      <a:pt x="1468" y="1718"/>
                    </a:cubicBezTo>
                    <a:cubicBezTo>
                      <a:pt x="1455" y="1721"/>
                      <a:pt x="1445" y="1724"/>
                      <a:pt x="1436" y="1727"/>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nvGrpSpPr>
              <p:cNvPr id="505" name="Google Shape;505;p68"/>
              <p:cNvGrpSpPr/>
              <p:nvPr/>
            </p:nvGrpSpPr>
            <p:grpSpPr>
              <a:xfrm>
                <a:off x="721" y="537"/>
                <a:ext cx="3871" cy="2418"/>
                <a:chOff x="721" y="537"/>
                <a:chExt cx="3871" cy="2418"/>
              </a:xfrm>
            </p:grpSpPr>
            <p:grpSp>
              <p:nvGrpSpPr>
                <p:cNvPr id="506" name="Google Shape;506;p68"/>
                <p:cNvGrpSpPr/>
                <p:nvPr/>
              </p:nvGrpSpPr>
              <p:grpSpPr>
                <a:xfrm>
                  <a:off x="2865" y="1507"/>
                  <a:ext cx="1302" cy="1448"/>
                  <a:chOff x="2865" y="1507"/>
                  <a:chExt cx="1302" cy="1448"/>
                </a:xfrm>
              </p:grpSpPr>
              <p:grpSp>
                <p:nvGrpSpPr>
                  <p:cNvPr id="507" name="Google Shape;507;p68"/>
                  <p:cNvGrpSpPr/>
                  <p:nvPr/>
                </p:nvGrpSpPr>
                <p:grpSpPr>
                  <a:xfrm>
                    <a:off x="3106" y="2477"/>
                    <a:ext cx="1061" cy="478"/>
                    <a:chOff x="3106" y="2477"/>
                    <a:chExt cx="1061" cy="478"/>
                  </a:xfrm>
                </p:grpSpPr>
                <p:sp>
                  <p:nvSpPr>
                    <p:cNvPr id="508" name="Google Shape;508;p68"/>
                    <p:cNvSpPr/>
                    <p:nvPr/>
                  </p:nvSpPr>
                  <p:spPr>
                    <a:xfrm>
                      <a:off x="4039" y="2477"/>
                      <a:ext cx="128" cy="226"/>
                    </a:xfrm>
                    <a:custGeom>
                      <a:rect b="b" l="l" r="r" t="t"/>
                      <a:pathLst>
                        <a:path extrusionOk="0" h="1207" w="501">
                          <a:moveTo>
                            <a:pt x="242" y="1207"/>
                          </a:moveTo>
                          <a:cubicBezTo>
                            <a:pt x="210" y="1157"/>
                            <a:pt x="179" y="1111"/>
                            <a:pt x="150" y="1064"/>
                          </a:cubicBezTo>
                          <a:cubicBezTo>
                            <a:pt x="131" y="1057"/>
                            <a:pt x="112" y="1050"/>
                            <a:pt x="93" y="1046"/>
                          </a:cubicBezTo>
                          <a:cubicBezTo>
                            <a:pt x="77" y="984"/>
                            <a:pt x="36" y="914"/>
                            <a:pt x="14" y="904"/>
                          </a:cubicBezTo>
                          <a:cubicBezTo>
                            <a:pt x="11" y="881"/>
                            <a:pt x="11" y="858"/>
                            <a:pt x="11" y="835"/>
                          </a:cubicBezTo>
                          <a:cubicBezTo>
                            <a:pt x="21" y="766"/>
                            <a:pt x="37" y="718"/>
                            <a:pt x="38" y="662"/>
                          </a:cubicBezTo>
                          <a:cubicBezTo>
                            <a:pt x="0" y="537"/>
                            <a:pt x="54" y="512"/>
                            <a:pt x="109" y="434"/>
                          </a:cubicBezTo>
                          <a:cubicBezTo>
                            <a:pt x="116" y="399"/>
                            <a:pt x="122" y="363"/>
                            <a:pt x="129" y="327"/>
                          </a:cubicBezTo>
                          <a:cubicBezTo>
                            <a:pt x="174" y="220"/>
                            <a:pt x="197" y="155"/>
                            <a:pt x="271" y="82"/>
                          </a:cubicBezTo>
                          <a:cubicBezTo>
                            <a:pt x="303" y="53"/>
                            <a:pt x="335" y="28"/>
                            <a:pt x="367" y="2"/>
                          </a:cubicBezTo>
                          <a:cubicBezTo>
                            <a:pt x="403" y="0"/>
                            <a:pt x="438" y="1"/>
                            <a:pt x="473" y="2"/>
                          </a:cubicBezTo>
                          <a:cubicBezTo>
                            <a:pt x="473" y="15"/>
                            <a:pt x="501" y="97"/>
                            <a:pt x="491" y="136"/>
                          </a:cubicBezTo>
                          <a:cubicBezTo>
                            <a:pt x="424" y="226"/>
                            <a:pt x="461" y="391"/>
                            <a:pt x="457" y="541"/>
                          </a:cubicBezTo>
                          <a:cubicBezTo>
                            <a:pt x="431" y="629"/>
                            <a:pt x="373" y="746"/>
                            <a:pt x="324" y="839"/>
                          </a:cubicBezTo>
                          <a:cubicBezTo>
                            <a:pt x="314" y="859"/>
                            <a:pt x="308" y="878"/>
                            <a:pt x="301" y="898"/>
                          </a:cubicBezTo>
                          <a:cubicBezTo>
                            <a:pt x="288" y="992"/>
                            <a:pt x="278" y="1087"/>
                            <a:pt x="268" y="1185"/>
                          </a:cubicBezTo>
                          <a:cubicBezTo>
                            <a:pt x="258" y="1191"/>
                            <a:pt x="249" y="1198"/>
                            <a:pt x="242" y="1207"/>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09" name="Google Shape;509;p68"/>
                    <p:cNvSpPr/>
                    <p:nvPr/>
                  </p:nvSpPr>
                  <p:spPr>
                    <a:xfrm>
                      <a:off x="3106" y="2839"/>
                      <a:ext cx="198" cy="116"/>
                    </a:xfrm>
                    <a:custGeom>
                      <a:rect b="b" l="l" r="r" t="t"/>
                      <a:pathLst>
                        <a:path extrusionOk="0" h="619" w="776">
                          <a:moveTo>
                            <a:pt x="277" y="619"/>
                          </a:moveTo>
                          <a:cubicBezTo>
                            <a:pt x="216" y="594"/>
                            <a:pt x="156" y="573"/>
                            <a:pt x="98" y="552"/>
                          </a:cubicBezTo>
                          <a:cubicBezTo>
                            <a:pt x="0" y="474"/>
                            <a:pt x="32" y="422"/>
                            <a:pt x="33" y="337"/>
                          </a:cubicBezTo>
                          <a:cubicBezTo>
                            <a:pt x="49" y="230"/>
                            <a:pt x="30" y="249"/>
                            <a:pt x="126" y="228"/>
                          </a:cubicBezTo>
                          <a:cubicBezTo>
                            <a:pt x="135" y="219"/>
                            <a:pt x="148" y="209"/>
                            <a:pt x="161" y="200"/>
                          </a:cubicBezTo>
                          <a:cubicBezTo>
                            <a:pt x="161" y="160"/>
                            <a:pt x="165" y="121"/>
                            <a:pt x="168" y="85"/>
                          </a:cubicBezTo>
                          <a:cubicBezTo>
                            <a:pt x="171" y="82"/>
                            <a:pt x="175" y="82"/>
                            <a:pt x="181" y="82"/>
                          </a:cubicBezTo>
                          <a:cubicBezTo>
                            <a:pt x="203" y="93"/>
                            <a:pt x="245" y="100"/>
                            <a:pt x="290" y="95"/>
                          </a:cubicBezTo>
                          <a:cubicBezTo>
                            <a:pt x="341" y="67"/>
                            <a:pt x="392" y="39"/>
                            <a:pt x="443" y="10"/>
                          </a:cubicBezTo>
                          <a:cubicBezTo>
                            <a:pt x="527" y="6"/>
                            <a:pt x="610" y="2"/>
                            <a:pt x="696" y="0"/>
                          </a:cubicBezTo>
                          <a:cubicBezTo>
                            <a:pt x="718" y="17"/>
                            <a:pt x="776" y="42"/>
                            <a:pt x="775" y="114"/>
                          </a:cubicBezTo>
                          <a:cubicBezTo>
                            <a:pt x="749" y="156"/>
                            <a:pt x="723" y="201"/>
                            <a:pt x="691" y="233"/>
                          </a:cubicBezTo>
                          <a:cubicBezTo>
                            <a:pt x="665" y="298"/>
                            <a:pt x="624" y="349"/>
                            <a:pt x="604" y="437"/>
                          </a:cubicBezTo>
                          <a:cubicBezTo>
                            <a:pt x="511" y="493"/>
                            <a:pt x="421" y="550"/>
                            <a:pt x="331" y="607"/>
                          </a:cubicBezTo>
                          <a:cubicBezTo>
                            <a:pt x="312" y="610"/>
                            <a:pt x="293" y="612"/>
                            <a:pt x="277" y="619"/>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grpSp>
                <p:nvGrpSpPr>
                  <p:cNvPr id="510" name="Google Shape;510;p68"/>
                  <p:cNvGrpSpPr/>
                  <p:nvPr/>
                </p:nvGrpSpPr>
                <p:grpSpPr>
                  <a:xfrm>
                    <a:off x="2865" y="1507"/>
                    <a:ext cx="1222" cy="1013"/>
                    <a:chOff x="2865" y="1507"/>
                    <a:chExt cx="1222" cy="1013"/>
                  </a:xfrm>
                </p:grpSpPr>
                <p:sp>
                  <p:nvSpPr>
                    <p:cNvPr id="511" name="Google Shape;511;p68"/>
                    <p:cNvSpPr/>
                    <p:nvPr/>
                  </p:nvSpPr>
                  <p:spPr>
                    <a:xfrm>
                      <a:off x="2865" y="1996"/>
                      <a:ext cx="358" cy="287"/>
                    </a:xfrm>
                    <a:custGeom>
                      <a:rect b="b" l="l" r="r" t="t"/>
                      <a:pathLst>
                        <a:path extrusionOk="0" h="1526" w="1411">
                          <a:moveTo>
                            <a:pt x="1136" y="1526"/>
                          </a:moveTo>
                          <a:cubicBezTo>
                            <a:pt x="1018" y="1470"/>
                            <a:pt x="967" y="1377"/>
                            <a:pt x="913" y="1307"/>
                          </a:cubicBezTo>
                          <a:cubicBezTo>
                            <a:pt x="895" y="1150"/>
                            <a:pt x="790" y="1016"/>
                            <a:pt x="656" y="1094"/>
                          </a:cubicBezTo>
                          <a:cubicBezTo>
                            <a:pt x="617" y="1133"/>
                            <a:pt x="611" y="1123"/>
                            <a:pt x="601" y="1188"/>
                          </a:cubicBezTo>
                          <a:cubicBezTo>
                            <a:pt x="568" y="1243"/>
                            <a:pt x="514" y="1287"/>
                            <a:pt x="463" y="1332"/>
                          </a:cubicBezTo>
                          <a:cubicBezTo>
                            <a:pt x="462" y="1335"/>
                            <a:pt x="462" y="1338"/>
                            <a:pt x="462" y="1345"/>
                          </a:cubicBezTo>
                          <a:cubicBezTo>
                            <a:pt x="440" y="1344"/>
                            <a:pt x="434" y="1354"/>
                            <a:pt x="427" y="1360"/>
                          </a:cubicBezTo>
                          <a:cubicBezTo>
                            <a:pt x="405" y="1366"/>
                            <a:pt x="382" y="1376"/>
                            <a:pt x="360" y="1385"/>
                          </a:cubicBezTo>
                          <a:cubicBezTo>
                            <a:pt x="258" y="1382"/>
                            <a:pt x="168" y="1351"/>
                            <a:pt x="121" y="1300"/>
                          </a:cubicBezTo>
                          <a:cubicBezTo>
                            <a:pt x="156" y="1229"/>
                            <a:pt x="147" y="1180"/>
                            <a:pt x="128" y="1127"/>
                          </a:cubicBezTo>
                          <a:cubicBezTo>
                            <a:pt x="77" y="1073"/>
                            <a:pt x="20" y="1019"/>
                            <a:pt x="11" y="973"/>
                          </a:cubicBezTo>
                          <a:cubicBezTo>
                            <a:pt x="18" y="885"/>
                            <a:pt x="25" y="797"/>
                            <a:pt x="35" y="712"/>
                          </a:cubicBezTo>
                          <a:cubicBezTo>
                            <a:pt x="13" y="626"/>
                            <a:pt x="0" y="580"/>
                            <a:pt x="7" y="525"/>
                          </a:cubicBezTo>
                          <a:cubicBezTo>
                            <a:pt x="10" y="521"/>
                            <a:pt x="14" y="518"/>
                            <a:pt x="17" y="518"/>
                          </a:cubicBezTo>
                          <a:cubicBezTo>
                            <a:pt x="52" y="542"/>
                            <a:pt x="87" y="566"/>
                            <a:pt x="122" y="590"/>
                          </a:cubicBezTo>
                          <a:cubicBezTo>
                            <a:pt x="147" y="613"/>
                            <a:pt x="173" y="640"/>
                            <a:pt x="198" y="667"/>
                          </a:cubicBezTo>
                          <a:cubicBezTo>
                            <a:pt x="364" y="740"/>
                            <a:pt x="493" y="511"/>
                            <a:pt x="542" y="378"/>
                          </a:cubicBezTo>
                          <a:cubicBezTo>
                            <a:pt x="577" y="320"/>
                            <a:pt x="613" y="262"/>
                            <a:pt x="648" y="207"/>
                          </a:cubicBezTo>
                          <a:cubicBezTo>
                            <a:pt x="648" y="158"/>
                            <a:pt x="649" y="112"/>
                            <a:pt x="649" y="66"/>
                          </a:cubicBezTo>
                          <a:cubicBezTo>
                            <a:pt x="668" y="53"/>
                            <a:pt x="691" y="41"/>
                            <a:pt x="713" y="28"/>
                          </a:cubicBezTo>
                          <a:cubicBezTo>
                            <a:pt x="803" y="24"/>
                            <a:pt x="873" y="0"/>
                            <a:pt x="975" y="81"/>
                          </a:cubicBezTo>
                          <a:cubicBezTo>
                            <a:pt x="1010" y="114"/>
                            <a:pt x="1045" y="148"/>
                            <a:pt x="1080" y="182"/>
                          </a:cubicBezTo>
                          <a:cubicBezTo>
                            <a:pt x="1121" y="192"/>
                            <a:pt x="1163" y="203"/>
                            <a:pt x="1207" y="218"/>
                          </a:cubicBezTo>
                          <a:cubicBezTo>
                            <a:pt x="1261" y="248"/>
                            <a:pt x="1411" y="347"/>
                            <a:pt x="1410" y="452"/>
                          </a:cubicBezTo>
                          <a:cubicBezTo>
                            <a:pt x="1340" y="493"/>
                            <a:pt x="1285" y="557"/>
                            <a:pt x="1227" y="595"/>
                          </a:cubicBezTo>
                          <a:cubicBezTo>
                            <a:pt x="1096" y="644"/>
                            <a:pt x="956" y="568"/>
                            <a:pt x="860" y="638"/>
                          </a:cubicBezTo>
                          <a:cubicBezTo>
                            <a:pt x="863" y="658"/>
                            <a:pt x="866" y="681"/>
                            <a:pt x="869" y="704"/>
                          </a:cubicBezTo>
                          <a:cubicBezTo>
                            <a:pt x="916" y="777"/>
                            <a:pt x="794" y="852"/>
                            <a:pt x="928" y="947"/>
                          </a:cubicBezTo>
                          <a:cubicBezTo>
                            <a:pt x="957" y="978"/>
                            <a:pt x="985" y="1008"/>
                            <a:pt x="1017" y="1038"/>
                          </a:cubicBezTo>
                          <a:cubicBezTo>
                            <a:pt x="1045" y="1078"/>
                            <a:pt x="1074" y="1118"/>
                            <a:pt x="1103" y="1161"/>
                          </a:cubicBezTo>
                          <a:cubicBezTo>
                            <a:pt x="1112" y="1198"/>
                            <a:pt x="1121" y="1237"/>
                            <a:pt x="1134" y="1277"/>
                          </a:cubicBezTo>
                          <a:cubicBezTo>
                            <a:pt x="1133" y="1359"/>
                            <a:pt x="1133" y="1440"/>
                            <a:pt x="1136" y="1526"/>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nvGrpSpPr>
                    <p:cNvPr id="512" name="Google Shape;512;p68"/>
                    <p:cNvGrpSpPr/>
                    <p:nvPr/>
                  </p:nvGrpSpPr>
                  <p:grpSpPr>
                    <a:xfrm>
                      <a:off x="3091" y="1777"/>
                      <a:ext cx="996" cy="743"/>
                      <a:chOff x="3091" y="1777"/>
                      <a:chExt cx="996" cy="743"/>
                    </a:xfrm>
                  </p:grpSpPr>
                  <p:sp>
                    <p:nvSpPr>
                      <p:cNvPr id="513" name="Google Shape;513;p68"/>
                      <p:cNvSpPr/>
                      <p:nvPr/>
                    </p:nvSpPr>
                    <p:spPr>
                      <a:xfrm>
                        <a:off x="3123" y="2139"/>
                        <a:ext cx="415" cy="381"/>
                      </a:xfrm>
                      <a:custGeom>
                        <a:rect b="b" l="l" r="r" t="t"/>
                        <a:pathLst>
                          <a:path extrusionOk="0" h="2024" w="1633">
                            <a:moveTo>
                              <a:pt x="1005" y="2024"/>
                            </a:moveTo>
                            <a:cubicBezTo>
                              <a:pt x="954" y="1970"/>
                              <a:pt x="899" y="2005"/>
                              <a:pt x="858" y="2014"/>
                            </a:cubicBezTo>
                            <a:cubicBezTo>
                              <a:pt x="848" y="1997"/>
                              <a:pt x="839" y="1980"/>
                              <a:pt x="829" y="1964"/>
                            </a:cubicBezTo>
                            <a:cubicBezTo>
                              <a:pt x="830" y="1852"/>
                              <a:pt x="753" y="1880"/>
                              <a:pt x="708" y="1879"/>
                            </a:cubicBezTo>
                            <a:cubicBezTo>
                              <a:pt x="708" y="1862"/>
                              <a:pt x="709" y="1849"/>
                              <a:pt x="709" y="1836"/>
                            </a:cubicBezTo>
                            <a:cubicBezTo>
                              <a:pt x="751" y="1762"/>
                              <a:pt x="805" y="1678"/>
                              <a:pt x="815" y="1613"/>
                            </a:cubicBezTo>
                            <a:cubicBezTo>
                              <a:pt x="765" y="1559"/>
                              <a:pt x="723" y="1516"/>
                              <a:pt x="717" y="1470"/>
                            </a:cubicBezTo>
                            <a:cubicBezTo>
                              <a:pt x="673" y="1410"/>
                              <a:pt x="654" y="1425"/>
                              <a:pt x="622" y="1425"/>
                            </a:cubicBezTo>
                            <a:cubicBezTo>
                              <a:pt x="590" y="1430"/>
                              <a:pt x="558" y="1436"/>
                              <a:pt x="526" y="1445"/>
                            </a:cubicBezTo>
                            <a:cubicBezTo>
                              <a:pt x="484" y="1487"/>
                              <a:pt x="439" y="1512"/>
                              <a:pt x="401" y="1534"/>
                            </a:cubicBezTo>
                            <a:cubicBezTo>
                              <a:pt x="365" y="1533"/>
                              <a:pt x="333" y="1535"/>
                              <a:pt x="301" y="1538"/>
                            </a:cubicBezTo>
                            <a:cubicBezTo>
                              <a:pt x="289" y="1452"/>
                              <a:pt x="235" y="1421"/>
                              <a:pt x="210" y="1395"/>
                            </a:cubicBezTo>
                            <a:cubicBezTo>
                              <a:pt x="203" y="1385"/>
                              <a:pt x="197" y="1375"/>
                              <a:pt x="194" y="1365"/>
                            </a:cubicBezTo>
                            <a:cubicBezTo>
                              <a:pt x="194" y="1283"/>
                              <a:pt x="195" y="1201"/>
                              <a:pt x="198" y="1119"/>
                            </a:cubicBezTo>
                            <a:cubicBezTo>
                              <a:pt x="119" y="1117"/>
                              <a:pt x="58" y="1119"/>
                              <a:pt x="0" y="1137"/>
                            </a:cubicBezTo>
                            <a:cubicBezTo>
                              <a:pt x="1" y="1055"/>
                              <a:pt x="33" y="1076"/>
                              <a:pt x="100" y="1058"/>
                            </a:cubicBezTo>
                            <a:cubicBezTo>
                              <a:pt x="161" y="1030"/>
                              <a:pt x="193" y="959"/>
                              <a:pt x="193" y="900"/>
                            </a:cubicBezTo>
                            <a:cubicBezTo>
                              <a:pt x="178" y="837"/>
                              <a:pt x="162" y="775"/>
                              <a:pt x="150" y="715"/>
                            </a:cubicBezTo>
                            <a:cubicBezTo>
                              <a:pt x="147" y="640"/>
                              <a:pt x="144" y="568"/>
                              <a:pt x="145" y="496"/>
                            </a:cubicBezTo>
                            <a:cubicBezTo>
                              <a:pt x="138" y="469"/>
                              <a:pt x="132" y="443"/>
                              <a:pt x="126" y="420"/>
                            </a:cubicBezTo>
                            <a:cubicBezTo>
                              <a:pt x="193" y="389"/>
                              <a:pt x="222" y="324"/>
                              <a:pt x="251" y="259"/>
                            </a:cubicBezTo>
                            <a:cubicBezTo>
                              <a:pt x="309" y="225"/>
                              <a:pt x="351" y="170"/>
                              <a:pt x="440" y="202"/>
                            </a:cubicBezTo>
                            <a:cubicBezTo>
                              <a:pt x="469" y="203"/>
                              <a:pt x="507" y="197"/>
                              <a:pt x="520" y="158"/>
                            </a:cubicBezTo>
                            <a:cubicBezTo>
                              <a:pt x="521" y="89"/>
                              <a:pt x="499" y="79"/>
                              <a:pt x="473" y="52"/>
                            </a:cubicBezTo>
                            <a:cubicBezTo>
                              <a:pt x="483" y="0"/>
                              <a:pt x="585" y="42"/>
                              <a:pt x="646" y="66"/>
                            </a:cubicBezTo>
                            <a:cubicBezTo>
                              <a:pt x="674" y="70"/>
                              <a:pt x="703" y="74"/>
                              <a:pt x="735" y="78"/>
                            </a:cubicBezTo>
                            <a:cubicBezTo>
                              <a:pt x="792" y="113"/>
                              <a:pt x="885" y="158"/>
                              <a:pt x="955" y="212"/>
                            </a:cubicBezTo>
                            <a:cubicBezTo>
                              <a:pt x="983" y="222"/>
                              <a:pt x="1015" y="233"/>
                              <a:pt x="1047" y="247"/>
                            </a:cubicBezTo>
                            <a:cubicBezTo>
                              <a:pt x="1076" y="247"/>
                              <a:pt x="1105" y="248"/>
                              <a:pt x="1137" y="252"/>
                            </a:cubicBezTo>
                            <a:cubicBezTo>
                              <a:pt x="1156" y="227"/>
                              <a:pt x="1178" y="201"/>
                              <a:pt x="1201" y="179"/>
                            </a:cubicBezTo>
                            <a:cubicBezTo>
                              <a:pt x="1230" y="179"/>
                              <a:pt x="1274" y="210"/>
                              <a:pt x="1319" y="270"/>
                            </a:cubicBezTo>
                            <a:cubicBezTo>
                              <a:pt x="1338" y="280"/>
                              <a:pt x="1357" y="291"/>
                              <a:pt x="1379" y="304"/>
                            </a:cubicBezTo>
                            <a:cubicBezTo>
                              <a:pt x="1430" y="319"/>
                              <a:pt x="1516" y="390"/>
                              <a:pt x="1573" y="470"/>
                            </a:cubicBezTo>
                            <a:cubicBezTo>
                              <a:pt x="1592" y="542"/>
                              <a:pt x="1614" y="618"/>
                              <a:pt x="1575" y="715"/>
                            </a:cubicBezTo>
                            <a:cubicBezTo>
                              <a:pt x="1475" y="824"/>
                              <a:pt x="1417" y="878"/>
                              <a:pt x="1506" y="1044"/>
                            </a:cubicBezTo>
                            <a:cubicBezTo>
                              <a:pt x="1509" y="1064"/>
                              <a:pt x="1515" y="1084"/>
                              <a:pt x="1521" y="1107"/>
                            </a:cubicBezTo>
                            <a:cubicBezTo>
                              <a:pt x="1544" y="1130"/>
                              <a:pt x="1575" y="1278"/>
                              <a:pt x="1587" y="1344"/>
                            </a:cubicBezTo>
                            <a:cubicBezTo>
                              <a:pt x="1628" y="1401"/>
                              <a:pt x="1628" y="1440"/>
                              <a:pt x="1605" y="1525"/>
                            </a:cubicBezTo>
                            <a:cubicBezTo>
                              <a:pt x="1605" y="1577"/>
                              <a:pt x="1601" y="1639"/>
                              <a:pt x="1633" y="1722"/>
                            </a:cubicBezTo>
                            <a:cubicBezTo>
                              <a:pt x="1521" y="1722"/>
                              <a:pt x="1409" y="1723"/>
                              <a:pt x="1297" y="1727"/>
                            </a:cubicBezTo>
                            <a:cubicBezTo>
                              <a:pt x="1271" y="1752"/>
                              <a:pt x="1319" y="1809"/>
                              <a:pt x="1357" y="1856"/>
                            </a:cubicBezTo>
                            <a:cubicBezTo>
                              <a:pt x="1351" y="1872"/>
                              <a:pt x="1344" y="1892"/>
                              <a:pt x="1341" y="1911"/>
                            </a:cubicBezTo>
                            <a:cubicBezTo>
                              <a:pt x="1293" y="1910"/>
                              <a:pt x="1230" y="1817"/>
                              <a:pt x="1223" y="1810"/>
                            </a:cubicBezTo>
                            <a:cubicBezTo>
                              <a:pt x="1188" y="1806"/>
                              <a:pt x="1153" y="1805"/>
                              <a:pt x="1121" y="1804"/>
                            </a:cubicBezTo>
                            <a:cubicBezTo>
                              <a:pt x="1102" y="1833"/>
                              <a:pt x="1082" y="1862"/>
                              <a:pt x="1063" y="1891"/>
                            </a:cubicBezTo>
                            <a:cubicBezTo>
                              <a:pt x="1060" y="1920"/>
                              <a:pt x="1056" y="1999"/>
                              <a:pt x="1005" y="2024"/>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14" name="Google Shape;514;p68"/>
                      <p:cNvSpPr/>
                      <p:nvPr/>
                    </p:nvSpPr>
                    <p:spPr>
                      <a:xfrm>
                        <a:off x="3091" y="1938"/>
                        <a:ext cx="583" cy="273"/>
                      </a:xfrm>
                      <a:custGeom>
                        <a:rect b="b" l="l" r="r" t="t"/>
                        <a:pathLst>
                          <a:path extrusionOk="0" h="1452" w="2294">
                            <a:moveTo>
                              <a:pt x="244" y="1452"/>
                            </a:moveTo>
                            <a:cubicBezTo>
                              <a:pt x="190" y="1336"/>
                              <a:pt x="79" y="1248"/>
                              <a:pt x="15" y="1178"/>
                            </a:cubicBezTo>
                            <a:cubicBezTo>
                              <a:pt x="3" y="1125"/>
                              <a:pt x="9" y="1112"/>
                              <a:pt x="22" y="1083"/>
                            </a:cubicBezTo>
                            <a:cubicBezTo>
                              <a:pt x="22" y="1060"/>
                              <a:pt x="22" y="1037"/>
                              <a:pt x="26" y="1018"/>
                            </a:cubicBezTo>
                            <a:cubicBezTo>
                              <a:pt x="16" y="998"/>
                              <a:pt x="7" y="978"/>
                              <a:pt x="0" y="961"/>
                            </a:cubicBezTo>
                            <a:cubicBezTo>
                              <a:pt x="49" y="923"/>
                              <a:pt x="215" y="947"/>
                              <a:pt x="294" y="949"/>
                            </a:cubicBezTo>
                            <a:cubicBezTo>
                              <a:pt x="358" y="928"/>
                              <a:pt x="416" y="883"/>
                              <a:pt x="464" y="829"/>
                            </a:cubicBezTo>
                            <a:cubicBezTo>
                              <a:pt x="490" y="810"/>
                              <a:pt x="519" y="791"/>
                              <a:pt x="548" y="772"/>
                            </a:cubicBezTo>
                            <a:cubicBezTo>
                              <a:pt x="548" y="749"/>
                              <a:pt x="548" y="729"/>
                              <a:pt x="551" y="710"/>
                            </a:cubicBezTo>
                            <a:cubicBezTo>
                              <a:pt x="485" y="597"/>
                              <a:pt x="406" y="529"/>
                              <a:pt x="329" y="488"/>
                            </a:cubicBezTo>
                            <a:cubicBezTo>
                              <a:pt x="323" y="475"/>
                              <a:pt x="316" y="462"/>
                              <a:pt x="313" y="448"/>
                            </a:cubicBezTo>
                            <a:cubicBezTo>
                              <a:pt x="310" y="399"/>
                              <a:pt x="308" y="350"/>
                              <a:pt x="308" y="301"/>
                            </a:cubicBezTo>
                            <a:cubicBezTo>
                              <a:pt x="346" y="263"/>
                              <a:pt x="363" y="234"/>
                              <a:pt x="423" y="212"/>
                            </a:cubicBezTo>
                            <a:cubicBezTo>
                              <a:pt x="488" y="171"/>
                              <a:pt x="434" y="98"/>
                              <a:pt x="415" y="71"/>
                            </a:cubicBezTo>
                            <a:cubicBezTo>
                              <a:pt x="380" y="44"/>
                              <a:pt x="348" y="30"/>
                              <a:pt x="335" y="0"/>
                            </a:cubicBezTo>
                            <a:cubicBezTo>
                              <a:pt x="425" y="3"/>
                              <a:pt x="514" y="5"/>
                              <a:pt x="607" y="7"/>
                            </a:cubicBezTo>
                            <a:cubicBezTo>
                              <a:pt x="642" y="15"/>
                              <a:pt x="680" y="22"/>
                              <a:pt x="718" y="30"/>
                            </a:cubicBezTo>
                            <a:cubicBezTo>
                              <a:pt x="750" y="99"/>
                              <a:pt x="852" y="184"/>
                              <a:pt x="963" y="213"/>
                            </a:cubicBezTo>
                            <a:cubicBezTo>
                              <a:pt x="986" y="223"/>
                              <a:pt x="1011" y="234"/>
                              <a:pt x="1037" y="247"/>
                            </a:cubicBezTo>
                            <a:cubicBezTo>
                              <a:pt x="1155" y="250"/>
                              <a:pt x="1273" y="257"/>
                              <a:pt x="1394" y="263"/>
                            </a:cubicBezTo>
                            <a:cubicBezTo>
                              <a:pt x="1433" y="290"/>
                              <a:pt x="1471" y="317"/>
                              <a:pt x="1512" y="344"/>
                            </a:cubicBezTo>
                            <a:cubicBezTo>
                              <a:pt x="1518" y="371"/>
                              <a:pt x="1544" y="417"/>
                              <a:pt x="1601" y="458"/>
                            </a:cubicBezTo>
                            <a:cubicBezTo>
                              <a:pt x="1655" y="463"/>
                              <a:pt x="1709" y="471"/>
                              <a:pt x="1767" y="479"/>
                            </a:cubicBezTo>
                            <a:cubicBezTo>
                              <a:pt x="1805" y="496"/>
                              <a:pt x="1847" y="517"/>
                              <a:pt x="1888" y="537"/>
                            </a:cubicBezTo>
                            <a:cubicBezTo>
                              <a:pt x="1904" y="554"/>
                              <a:pt x="1978" y="526"/>
                              <a:pt x="2038" y="574"/>
                            </a:cubicBezTo>
                            <a:cubicBezTo>
                              <a:pt x="2038" y="594"/>
                              <a:pt x="2050" y="617"/>
                              <a:pt x="2085" y="647"/>
                            </a:cubicBezTo>
                            <a:cubicBezTo>
                              <a:pt x="2095" y="647"/>
                              <a:pt x="2194" y="660"/>
                              <a:pt x="2194" y="715"/>
                            </a:cubicBezTo>
                            <a:cubicBezTo>
                              <a:pt x="2155" y="763"/>
                              <a:pt x="2152" y="747"/>
                              <a:pt x="2142" y="825"/>
                            </a:cubicBezTo>
                            <a:cubicBezTo>
                              <a:pt x="2155" y="852"/>
                              <a:pt x="2202" y="883"/>
                              <a:pt x="2227" y="952"/>
                            </a:cubicBezTo>
                            <a:cubicBezTo>
                              <a:pt x="2227" y="988"/>
                              <a:pt x="2227" y="1047"/>
                              <a:pt x="2294" y="1081"/>
                            </a:cubicBezTo>
                            <a:cubicBezTo>
                              <a:pt x="2294" y="1085"/>
                              <a:pt x="2294" y="1088"/>
                              <a:pt x="2294" y="1094"/>
                            </a:cubicBezTo>
                            <a:cubicBezTo>
                              <a:pt x="2121" y="1110"/>
                              <a:pt x="2086" y="1178"/>
                              <a:pt x="1951" y="1266"/>
                            </a:cubicBezTo>
                            <a:cubicBezTo>
                              <a:pt x="1916" y="1275"/>
                              <a:pt x="1896" y="1300"/>
                              <a:pt x="1874" y="1329"/>
                            </a:cubicBezTo>
                            <a:cubicBezTo>
                              <a:pt x="1787" y="1370"/>
                              <a:pt x="1749" y="1339"/>
                              <a:pt x="1691" y="1416"/>
                            </a:cubicBezTo>
                            <a:cubicBezTo>
                              <a:pt x="1678" y="1423"/>
                              <a:pt x="1665" y="1429"/>
                              <a:pt x="1656" y="1435"/>
                            </a:cubicBezTo>
                            <a:cubicBezTo>
                              <a:pt x="1624" y="1405"/>
                              <a:pt x="1592" y="1375"/>
                              <a:pt x="1561" y="1348"/>
                            </a:cubicBezTo>
                            <a:cubicBezTo>
                              <a:pt x="1455" y="1322"/>
                              <a:pt x="1420" y="1252"/>
                              <a:pt x="1370" y="1215"/>
                            </a:cubicBezTo>
                            <a:cubicBezTo>
                              <a:pt x="1287" y="1213"/>
                              <a:pt x="1296" y="1220"/>
                              <a:pt x="1251" y="1284"/>
                            </a:cubicBezTo>
                            <a:cubicBezTo>
                              <a:pt x="1094" y="1274"/>
                              <a:pt x="970" y="1172"/>
                              <a:pt x="875" y="1111"/>
                            </a:cubicBezTo>
                            <a:cubicBezTo>
                              <a:pt x="795" y="1102"/>
                              <a:pt x="735" y="1081"/>
                              <a:pt x="696" y="1064"/>
                            </a:cubicBezTo>
                            <a:cubicBezTo>
                              <a:pt x="562" y="1061"/>
                              <a:pt x="521" y="1076"/>
                              <a:pt x="619" y="1196"/>
                            </a:cubicBezTo>
                            <a:cubicBezTo>
                              <a:pt x="612" y="1206"/>
                              <a:pt x="606" y="1219"/>
                              <a:pt x="599" y="1232"/>
                            </a:cubicBezTo>
                            <a:cubicBezTo>
                              <a:pt x="584" y="1228"/>
                              <a:pt x="568" y="1224"/>
                              <a:pt x="555" y="1224"/>
                            </a:cubicBezTo>
                            <a:cubicBezTo>
                              <a:pt x="395" y="1220"/>
                              <a:pt x="356" y="1281"/>
                              <a:pt x="295" y="1417"/>
                            </a:cubicBezTo>
                            <a:cubicBezTo>
                              <a:pt x="276" y="1427"/>
                              <a:pt x="260" y="1439"/>
                              <a:pt x="244" y="1452"/>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15" name="Google Shape;515;p68"/>
                      <p:cNvSpPr/>
                      <p:nvPr/>
                    </p:nvSpPr>
                    <p:spPr>
                      <a:xfrm>
                        <a:off x="3574" y="1821"/>
                        <a:ext cx="358" cy="339"/>
                      </a:xfrm>
                      <a:custGeom>
                        <a:rect b="b" l="l" r="r" t="t"/>
                        <a:pathLst>
                          <a:path extrusionOk="0" h="1801" w="1411">
                            <a:moveTo>
                              <a:pt x="648" y="1792"/>
                            </a:moveTo>
                            <a:cubicBezTo>
                              <a:pt x="641" y="1786"/>
                              <a:pt x="635" y="1782"/>
                              <a:pt x="632" y="1779"/>
                            </a:cubicBezTo>
                            <a:cubicBezTo>
                              <a:pt x="632" y="1733"/>
                              <a:pt x="632" y="1687"/>
                              <a:pt x="636" y="1641"/>
                            </a:cubicBezTo>
                            <a:cubicBezTo>
                              <a:pt x="626" y="1631"/>
                              <a:pt x="617" y="1621"/>
                              <a:pt x="607" y="1614"/>
                            </a:cubicBezTo>
                            <a:cubicBezTo>
                              <a:pt x="502" y="1612"/>
                              <a:pt x="502" y="1608"/>
                              <a:pt x="460" y="1693"/>
                            </a:cubicBezTo>
                            <a:cubicBezTo>
                              <a:pt x="447" y="1696"/>
                              <a:pt x="437" y="1702"/>
                              <a:pt x="428" y="1708"/>
                            </a:cubicBezTo>
                            <a:cubicBezTo>
                              <a:pt x="428" y="1682"/>
                              <a:pt x="406" y="1672"/>
                              <a:pt x="383" y="1655"/>
                            </a:cubicBezTo>
                            <a:cubicBezTo>
                              <a:pt x="377" y="1641"/>
                              <a:pt x="371" y="1631"/>
                              <a:pt x="364" y="1621"/>
                            </a:cubicBezTo>
                            <a:cubicBezTo>
                              <a:pt x="365" y="1517"/>
                              <a:pt x="320" y="1519"/>
                              <a:pt x="301" y="1459"/>
                            </a:cubicBezTo>
                            <a:cubicBezTo>
                              <a:pt x="292" y="1453"/>
                              <a:pt x="282" y="1446"/>
                              <a:pt x="276" y="1439"/>
                            </a:cubicBezTo>
                            <a:cubicBezTo>
                              <a:pt x="276" y="1383"/>
                              <a:pt x="305" y="1381"/>
                              <a:pt x="331" y="1355"/>
                            </a:cubicBezTo>
                            <a:cubicBezTo>
                              <a:pt x="331" y="1241"/>
                              <a:pt x="223" y="1258"/>
                              <a:pt x="178" y="1220"/>
                            </a:cubicBezTo>
                            <a:cubicBezTo>
                              <a:pt x="175" y="1204"/>
                              <a:pt x="172" y="1191"/>
                              <a:pt x="172" y="1178"/>
                            </a:cubicBezTo>
                            <a:cubicBezTo>
                              <a:pt x="166" y="1174"/>
                              <a:pt x="159" y="1171"/>
                              <a:pt x="156" y="1168"/>
                            </a:cubicBezTo>
                            <a:cubicBezTo>
                              <a:pt x="156" y="1115"/>
                              <a:pt x="211" y="1087"/>
                              <a:pt x="256" y="1072"/>
                            </a:cubicBezTo>
                            <a:cubicBezTo>
                              <a:pt x="272" y="1049"/>
                              <a:pt x="288" y="1030"/>
                              <a:pt x="304" y="1011"/>
                            </a:cubicBezTo>
                            <a:cubicBezTo>
                              <a:pt x="305" y="919"/>
                              <a:pt x="283" y="833"/>
                              <a:pt x="235" y="783"/>
                            </a:cubicBezTo>
                            <a:cubicBezTo>
                              <a:pt x="210" y="782"/>
                              <a:pt x="187" y="782"/>
                              <a:pt x="165" y="781"/>
                            </a:cubicBezTo>
                            <a:cubicBezTo>
                              <a:pt x="155" y="791"/>
                              <a:pt x="146" y="800"/>
                              <a:pt x="139" y="810"/>
                            </a:cubicBezTo>
                            <a:cubicBezTo>
                              <a:pt x="129" y="810"/>
                              <a:pt x="123" y="810"/>
                              <a:pt x="117" y="813"/>
                            </a:cubicBezTo>
                            <a:cubicBezTo>
                              <a:pt x="66" y="769"/>
                              <a:pt x="66" y="697"/>
                              <a:pt x="57" y="661"/>
                            </a:cubicBezTo>
                            <a:cubicBezTo>
                              <a:pt x="38" y="644"/>
                              <a:pt x="19" y="630"/>
                              <a:pt x="0" y="617"/>
                            </a:cubicBezTo>
                            <a:cubicBezTo>
                              <a:pt x="0" y="548"/>
                              <a:pt x="83" y="504"/>
                              <a:pt x="128" y="456"/>
                            </a:cubicBezTo>
                            <a:cubicBezTo>
                              <a:pt x="148" y="368"/>
                              <a:pt x="133" y="293"/>
                              <a:pt x="133" y="217"/>
                            </a:cubicBezTo>
                            <a:cubicBezTo>
                              <a:pt x="136" y="214"/>
                              <a:pt x="139" y="211"/>
                              <a:pt x="143" y="211"/>
                            </a:cubicBezTo>
                            <a:cubicBezTo>
                              <a:pt x="152" y="215"/>
                              <a:pt x="162" y="218"/>
                              <a:pt x="174" y="225"/>
                            </a:cubicBezTo>
                            <a:cubicBezTo>
                              <a:pt x="184" y="245"/>
                              <a:pt x="206" y="344"/>
                              <a:pt x="273" y="368"/>
                            </a:cubicBezTo>
                            <a:cubicBezTo>
                              <a:pt x="292" y="369"/>
                              <a:pt x="311" y="369"/>
                              <a:pt x="333" y="370"/>
                            </a:cubicBezTo>
                            <a:cubicBezTo>
                              <a:pt x="378" y="302"/>
                              <a:pt x="366" y="262"/>
                              <a:pt x="401" y="204"/>
                            </a:cubicBezTo>
                            <a:cubicBezTo>
                              <a:pt x="402" y="191"/>
                              <a:pt x="402" y="178"/>
                              <a:pt x="405" y="165"/>
                            </a:cubicBezTo>
                            <a:cubicBezTo>
                              <a:pt x="367" y="125"/>
                              <a:pt x="329" y="88"/>
                              <a:pt x="291" y="51"/>
                            </a:cubicBezTo>
                            <a:cubicBezTo>
                              <a:pt x="291" y="12"/>
                              <a:pt x="323" y="16"/>
                              <a:pt x="342" y="0"/>
                            </a:cubicBezTo>
                            <a:cubicBezTo>
                              <a:pt x="345" y="0"/>
                              <a:pt x="352" y="0"/>
                              <a:pt x="358" y="0"/>
                            </a:cubicBezTo>
                            <a:cubicBezTo>
                              <a:pt x="399" y="44"/>
                              <a:pt x="456" y="98"/>
                              <a:pt x="485" y="187"/>
                            </a:cubicBezTo>
                            <a:cubicBezTo>
                              <a:pt x="500" y="207"/>
                              <a:pt x="516" y="227"/>
                              <a:pt x="535" y="250"/>
                            </a:cubicBezTo>
                            <a:cubicBezTo>
                              <a:pt x="609" y="265"/>
                              <a:pt x="682" y="284"/>
                              <a:pt x="756" y="302"/>
                            </a:cubicBezTo>
                            <a:cubicBezTo>
                              <a:pt x="768" y="312"/>
                              <a:pt x="784" y="325"/>
                              <a:pt x="800" y="339"/>
                            </a:cubicBezTo>
                            <a:cubicBezTo>
                              <a:pt x="835" y="409"/>
                              <a:pt x="853" y="547"/>
                              <a:pt x="952" y="618"/>
                            </a:cubicBezTo>
                            <a:cubicBezTo>
                              <a:pt x="955" y="624"/>
                              <a:pt x="958" y="631"/>
                              <a:pt x="964" y="641"/>
                            </a:cubicBezTo>
                            <a:cubicBezTo>
                              <a:pt x="993" y="642"/>
                              <a:pt x="1047" y="646"/>
                              <a:pt x="1086" y="621"/>
                            </a:cubicBezTo>
                            <a:cubicBezTo>
                              <a:pt x="1093" y="553"/>
                              <a:pt x="1083" y="585"/>
                              <a:pt x="1150" y="577"/>
                            </a:cubicBezTo>
                            <a:cubicBezTo>
                              <a:pt x="1156" y="587"/>
                              <a:pt x="1194" y="650"/>
                              <a:pt x="1194" y="703"/>
                            </a:cubicBezTo>
                            <a:cubicBezTo>
                              <a:pt x="1149" y="724"/>
                              <a:pt x="1089" y="720"/>
                              <a:pt x="1057" y="719"/>
                            </a:cubicBezTo>
                            <a:cubicBezTo>
                              <a:pt x="1044" y="745"/>
                              <a:pt x="1031" y="770"/>
                              <a:pt x="1021" y="796"/>
                            </a:cubicBezTo>
                            <a:cubicBezTo>
                              <a:pt x="1018" y="819"/>
                              <a:pt x="1014" y="845"/>
                              <a:pt x="1014" y="872"/>
                            </a:cubicBezTo>
                            <a:cubicBezTo>
                              <a:pt x="982" y="894"/>
                              <a:pt x="985" y="897"/>
                              <a:pt x="985" y="956"/>
                            </a:cubicBezTo>
                            <a:cubicBezTo>
                              <a:pt x="1026" y="996"/>
                              <a:pt x="1067" y="1040"/>
                              <a:pt x="1112" y="1084"/>
                            </a:cubicBezTo>
                            <a:cubicBezTo>
                              <a:pt x="1122" y="1087"/>
                              <a:pt x="1173" y="1088"/>
                              <a:pt x="1188" y="1141"/>
                            </a:cubicBezTo>
                            <a:cubicBezTo>
                              <a:pt x="1204" y="1155"/>
                              <a:pt x="1220" y="1168"/>
                              <a:pt x="1236" y="1185"/>
                            </a:cubicBezTo>
                            <a:cubicBezTo>
                              <a:pt x="1284" y="1189"/>
                              <a:pt x="1332" y="1197"/>
                              <a:pt x="1380" y="1205"/>
                            </a:cubicBezTo>
                            <a:cubicBezTo>
                              <a:pt x="1389" y="1212"/>
                              <a:pt x="1399" y="1219"/>
                              <a:pt x="1408" y="1229"/>
                            </a:cubicBezTo>
                            <a:cubicBezTo>
                              <a:pt x="1408" y="1242"/>
                              <a:pt x="1408" y="1258"/>
                              <a:pt x="1411" y="1274"/>
                            </a:cubicBezTo>
                            <a:cubicBezTo>
                              <a:pt x="1344" y="1342"/>
                              <a:pt x="1261" y="1290"/>
                              <a:pt x="1260" y="1395"/>
                            </a:cubicBezTo>
                            <a:cubicBezTo>
                              <a:pt x="1270" y="1415"/>
                              <a:pt x="1276" y="1432"/>
                              <a:pt x="1266" y="1457"/>
                            </a:cubicBezTo>
                            <a:cubicBezTo>
                              <a:pt x="1241" y="1463"/>
                              <a:pt x="1221" y="1479"/>
                              <a:pt x="1209" y="1489"/>
                            </a:cubicBezTo>
                            <a:cubicBezTo>
                              <a:pt x="1208" y="1541"/>
                              <a:pt x="1208" y="1594"/>
                              <a:pt x="1208" y="1646"/>
                            </a:cubicBezTo>
                            <a:cubicBezTo>
                              <a:pt x="1146" y="1736"/>
                              <a:pt x="1086" y="1748"/>
                              <a:pt x="996" y="1762"/>
                            </a:cubicBezTo>
                            <a:cubicBezTo>
                              <a:pt x="929" y="1783"/>
                              <a:pt x="881" y="1801"/>
                              <a:pt x="833" y="1777"/>
                            </a:cubicBezTo>
                            <a:cubicBezTo>
                              <a:pt x="785" y="1727"/>
                              <a:pt x="776" y="1684"/>
                              <a:pt x="751" y="1657"/>
                            </a:cubicBezTo>
                            <a:cubicBezTo>
                              <a:pt x="709" y="1660"/>
                              <a:pt x="719" y="1660"/>
                              <a:pt x="699" y="1699"/>
                            </a:cubicBezTo>
                            <a:cubicBezTo>
                              <a:pt x="693" y="1728"/>
                              <a:pt x="686" y="1760"/>
                              <a:pt x="680" y="1793"/>
                            </a:cubicBezTo>
                            <a:cubicBezTo>
                              <a:pt x="667" y="1793"/>
                              <a:pt x="657" y="1792"/>
                              <a:pt x="648" y="1792"/>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16" name="Google Shape;516;p68"/>
                      <p:cNvSpPr/>
                      <p:nvPr/>
                    </p:nvSpPr>
                    <p:spPr>
                      <a:xfrm>
                        <a:off x="3664" y="1777"/>
                        <a:ext cx="423" cy="319"/>
                      </a:xfrm>
                      <a:custGeom>
                        <a:rect b="b" l="l" r="r" t="t"/>
                        <a:pathLst>
                          <a:path extrusionOk="0" h="1690" w="1669">
                            <a:moveTo>
                              <a:pt x="1054" y="1690"/>
                            </a:moveTo>
                            <a:cubicBezTo>
                              <a:pt x="1000" y="1666"/>
                              <a:pt x="977" y="1669"/>
                              <a:pt x="952" y="1665"/>
                            </a:cubicBezTo>
                            <a:cubicBezTo>
                              <a:pt x="952" y="1652"/>
                              <a:pt x="952" y="1638"/>
                              <a:pt x="952" y="1625"/>
                            </a:cubicBezTo>
                            <a:cubicBezTo>
                              <a:pt x="885" y="1601"/>
                              <a:pt x="1045" y="1562"/>
                              <a:pt x="1061" y="1556"/>
                            </a:cubicBezTo>
                            <a:cubicBezTo>
                              <a:pt x="1071" y="1543"/>
                              <a:pt x="1081" y="1530"/>
                              <a:pt x="1090" y="1517"/>
                            </a:cubicBezTo>
                            <a:cubicBezTo>
                              <a:pt x="1091" y="1373"/>
                              <a:pt x="998" y="1394"/>
                              <a:pt x="918" y="1389"/>
                            </a:cubicBezTo>
                            <a:cubicBezTo>
                              <a:pt x="867" y="1374"/>
                              <a:pt x="852" y="1331"/>
                              <a:pt x="842" y="1315"/>
                            </a:cubicBezTo>
                            <a:cubicBezTo>
                              <a:pt x="782" y="1287"/>
                              <a:pt x="743" y="1257"/>
                              <a:pt x="728" y="1230"/>
                            </a:cubicBezTo>
                            <a:cubicBezTo>
                              <a:pt x="670" y="1193"/>
                              <a:pt x="667" y="1176"/>
                              <a:pt x="658" y="1146"/>
                            </a:cubicBezTo>
                            <a:cubicBezTo>
                              <a:pt x="706" y="1118"/>
                              <a:pt x="693" y="1069"/>
                              <a:pt x="697" y="1043"/>
                            </a:cubicBezTo>
                            <a:cubicBezTo>
                              <a:pt x="703" y="1020"/>
                              <a:pt x="710" y="1000"/>
                              <a:pt x="720" y="981"/>
                            </a:cubicBezTo>
                            <a:cubicBezTo>
                              <a:pt x="761" y="982"/>
                              <a:pt x="812" y="996"/>
                              <a:pt x="870" y="952"/>
                            </a:cubicBezTo>
                            <a:cubicBezTo>
                              <a:pt x="870" y="873"/>
                              <a:pt x="848" y="801"/>
                              <a:pt x="810" y="774"/>
                            </a:cubicBezTo>
                            <a:cubicBezTo>
                              <a:pt x="753" y="772"/>
                              <a:pt x="740" y="772"/>
                              <a:pt x="711" y="784"/>
                            </a:cubicBezTo>
                            <a:cubicBezTo>
                              <a:pt x="708" y="801"/>
                              <a:pt x="705" y="817"/>
                              <a:pt x="701" y="836"/>
                            </a:cubicBezTo>
                            <a:cubicBezTo>
                              <a:pt x="679" y="839"/>
                              <a:pt x="656" y="842"/>
                              <a:pt x="634" y="845"/>
                            </a:cubicBezTo>
                            <a:cubicBezTo>
                              <a:pt x="618" y="808"/>
                              <a:pt x="606" y="811"/>
                              <a:pt x="583" y="794"/>
                            </a:cubicBezTo>
                            <a:cubicBezTo>
                              <a:pt x="523" y="681"/>
                              <a:pt x="501" y="589"/>
                              <a:pt x="448" y="519"/>
                            </a:cubicBezTo>
                            <a:cubicBezTo>
                              <a:pt x="397" y="482"/>
                              <a:pt x="342" y="487"/>
                              <a:pt x="310" y="483"/>
                            </a:cubicBezTo>
                            <a:cubicBezTo>
                              <a:pt x="272" y="469"/>
                              <a:pt x="234" y="455"/>
                              <a:pt x="196" y="444"/>
                            </a:cubicBezTo>
                            <a:cubicBezTo>
                              <a:pt x="186" y="434"/>
                              <a:pt x="177" y="424"/>
                              <a:pt x="170" y="414"/>
                            </a:cubicBezTo>
                            <a:cubicBezTo>
                              <a:pt x="139" y="328"/>
                              <a:pt x="69" y="238"/>
                              <a:pt x="21" y="200"/>
                            </a:cubicBezTo>
                            <a:cubicBezTo>
                              <a:pt x="22" y="145"/>
                              <a:pt x="0" y="59"/>
                              <a:pt x="76" y="113"/>
                            </a:cubicBezTo>
                            <a:cubicBezTo>
                              <a:pt x="82" y="127"/>
                              <a:pt x="92" y="140"/>
                              <a:pt x="111" y="150"/>
                            </a:cubicBezTo>
                            <a:cubicBezTo>
                              <a:pt x="111" y="153"/>
                              <a:pt x="111" y="157"/>
                              <a:pt x="111" y="160"/>
                            </a:cubicBezTo>
                            <a:cubicBezTo>
                              <a:pt x="140" y="180"/>
                              <a:pt x="165" y="204"/>
                              <a:pt x="203" y="267"/>
                            </a:cubicBezTo>
                            <a:cubicBezTo>
                              <a:pt x="235" y="284"/>
                              <a:pt x="289" y="292"/>
                              <a:pt x="359" y="301"/>
                            </a:cubicBezTo>
                            <a:cubicBezTo>
                              <a:pt x="411" y="285"/>
                              <a:pt x="447" y="136"/>
                              <a:pt x="510" y="236"/>
                            </a:cubicBezTo>
                            <a:cubicBezTo>
                              <a:pt x="526" y="236"/>
                              <a:pt x="542" y="236"/>
                              <a:pt x="561" y="240"/>
                            </a:cubicBezTo>
                            <a:cubicBezTo>
                              <a:pt x="584" y="211"/>
                              <a:pt x="606" y="182"/>
                              <a:pt x="629" y="157"/>
                            </a:cubicBezTo>
                            <a:cubicBezTo>
                              <a:pt x="642" y="82"/>
                              <a:pt x="649" y="0"/>
                              <a:pt x="738" y="2"/>
                            </a:cubicBezTo>
                            <a:cubicBezTo>
                              <a:pt x="738" y="28"/>
                              <a:pt x="738" y="55"/>
                              <a:pt x="741" y="84"/>
                            </a:cubicBezTo>
                            <a:cubicBezTo>
                              <a:pt x="773" y="111"/>
                              <a:pt x="804" y="138"/>
                              <a:pt x="839" y="165"/>
                            </a:cubicBezTo>
                            <a:cubicBezTo>
                              <a:pt x="897" y="186"/>
                              <a:pt x="960" y="244"/>
                              <a:pt x="1050" y="285"/>
                            </a:cubicBezTo>
                            <a:cubicBezTo>
                              <a:pt x="1110" y="411"/>
                              <a:pt x="1179" y="547"/>
                              <a:pt x="1274" y="697"/>
                            </a:cubicBezTo>
                            <a:cubicBezTo>
                              <a:pt x="1274" y="736"/>
                              <a:pt x="1289" y="809"/>
                              <a:pt x="1334" y="869"/>
                            </a:cubicBezTo>
                            <a:cubicBezTo>
                              <a:pt x="1439" y="927"/>
                              <a:pt x="1502" y="961"/>
                              <a:pt x="1617" y="1053"/>
                            </a:cubicBezTo>
                            <a:cubicBezTo>
                              <a:pt x="1617" y="1059"/>
                              <a:pt x="1617" y="1066"/>
                              <a:pt x="1617" y="1072"/>
                            </a:cubicBezTo>
                            <a:cubicBezTo>
                              <a:pt x="1588" y="1101"/>
                              <a:pt x="1457" y="1081"/>
                              <a:pt x="1444" y="1081"/>
                            </a:cubicBezTo>
                            <a:cubicBezTo>
                              <a:pt x="1444" y="1101"/>
                              <a:pt x="1444" y="1124"/>
                              <a:pt x="1444" y="1147"/>
                            </a:cubicBezTo>
                            <a:cubicBezTo>
                              <a:pt x="1476" y="1160"/>
                              <a:pt x="1511" y="1174"/>
                              <a:pt x="1546" y="1188"/>
                            </a:cubicBezTo>
                            <a:cubicBezTo>
                              <a:pt x="1533" y="1214"/>
                              <a:pt x="1526" y="1227"/>
                              <a:pt x="1539" y="1270"/>
                            </a:cubicBezTo>
                            <a:cubicBezTo>
                              <a:pt x="1577" y="1291"/>
                              <a:pt x="1619" y="1311"/>
                              <a:pt x="1660" y="1332"/>
                            </a:cubicBezTo>
                            <a:cubicBezTo>
                              <a:pt x="1663" y="1339"/>
                              <a:pt x="1666" y="1345"/>
                              <a:pt x="1669" y="1352"/>
                            </a:cubicBezTo>
                            <a:cubicBezTo>
                              <a:pt x="1669" y="1421"/>
                              <a:pt x="1599" y="1445"/>
                              <a:pt x="1541" y="1480"/>
                            </a:cubicBezTo>
                            <a:cubicBezTo>
                              <a:pt x="1541" y="1483"/>
                              <a:pt x="1541" y="1490"/>
                              <a:pt x="1541" y="1496"/>
                            </a:cubicBezTo>
                            <a:cubicBezTo>
                              <a:pt x="1512" y="1495"/>
                              <a:pt x="1419" y="1598"/>
                              <a:pt x="1390" y="1620"/>
                            </a:cubicBezTo>
                            <a:cubicBezTo>
                              <a:pt x="1355" y="1629"/>
                              <a:pt x="1320" y="1641"/>
                              <a:pt x="1284" y="1653"/>
                            </a:cubicBezTo>
                            <a:cubicBezTo>
                              <a:pt x="1281" y="1657"/>
                              <a:pt x="1278" y="1663"/>
                              <a:pt x="1278" y="1670"/>
                            </a:cubicBezTo>
                            <a:cubicBezTo>
                              <a:pt x="1227" y="1665"/>
                              <a:pt x="1176" y="1660"/>
                              <a:pt x="1125" y="1656"/>
                            </a:cubicBezTo>
                            <a:cubicBezTo>
                              <a:pt x="1099" y="1665"/>
                              <a:pt x="1076" y="1678"/>
                              <a:pt x="1054" y="1690"/>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sp>
                  <p:nvSpPr>
                    <p:cNvPr id="517" name="Google Shape;517;p68"/>
                    <p:cNvSpPr/>
                    <p:nvPr/>
                  </p:nvSpPr>
                  <p:spPr>
                    <a:xfrm>
                      <a:off x="2890" y="1507"/>
                      <a:ext cx="382" cy="520"/>
                    </a:xfrm>
                    <a:custGeom>
                      <a:rect b="b" l="l" r="r" t="t"/>
                      <a:pathLst>
                        <a:path extrusionOk="0" h="2761" w="1498">
                          <a:moveTo>
                            <a:pt x="1048" y="2760"/>
                          </a:moveTo>
                          <a:cubicBezTo>
                            <a:pt x="933" y="2715"/>
                            <a:pt x="911" y="2665"/>
                            <a:pt x="851" y="2611"/>
                          </a:cubicBezTo>
                          <a:cubicBezTo>
                            <a:pt x="825" y="2600"/>
                            <a:pt x="800" y="2590"/>
                            <a:pt x="774" y="2583"/>
                          </a:cubicBezTo>
                          <a:cubicBezTo>
                            <a:pt x="694" y="2581"/>
                            <a:pt x="611" y="2575"/>
                            <a:pt x="554" y="2610"/>
                          </a:cubicBezTo>
                          <a:cubicBezTo>
                            <a:pt x="518" y="2609"/>
                            <a:pt x="464" y="2559"/>
                            <a:pt x="452" y="2548"/>
                          </a:cubicBezTo>
                          <a:cubicBezTo>
                            <a:pt x="359" y="2546"/>
                            <a:pt x="337" y="2474"/>
                            <a:pt x="305" y="2463"/>
                          </a:cubicBezTo>
                          <a:cubicBezTo>
                            <a:pt x="261" y="2462"/>
                            <a:pt x="216" y="2461"/>
                            <a:pt x="174" y="2460"/>
                          </a:cubicBezTo>
                          <a:cubicBezTo>
                            <a:pt x="130" y="2442"/>
                            <a:pt x="85" y="2425"/>
                            <a:pt x="40" y="2410"/>
                          </a:cubicBezTo>
                          <a:cubicBezTo>
                            <a:pt x="41" y="2368"/>
                            <a:pt x="53" y="2358"/>
                            <a:pt x="66" y="2329"/>
                          </a:cubicBezTo>
                          <a:cubicBezTo>
                            <a:pt x="67" y="2251"/>
                            <a:pt x="61" y="2241"/>
                            <a:pt x="32" y="2227"/>
                          </a:cubicBezTo>
                          <a:cubicBezTo>
                            <a:pt x="3" y="2197"/>
                            <a:pt x="0" y="2174"/>
                            <a:pt x="10" y="2164"/>
                          </a:cubicBezTo>
                          <a:cubicBezTo>
                            <a:pt x="67" y="2162"/>
                            <a:pt x="125" y="2164"/>
                            <a:pt x="182" y="2165"/>
                          </a:cubicBezTo>
                          <a:cubicBezTo>
                            <a:pt x="231" y="2091"/>
                            <a:pt x="209" y="2002"/>
                            <a:pt x="206" y="1937"/>
                          </a:cubicBezTo>
                          <a:cubicBezTo>
                            <a:pt x="190" y="1907"/>
                            <a:pt x="178" y="1877"/>
                            <a:pt x="165" y="1847"/>
                          </a:cubicBezTo>
                          <a:cubicBezTo>
                            <a:pt x="134" y="1643"/>
                            <a:pt x="131" y="1617"/>
                            <a:pt x="329" y="1622"/>
                          </a:cubicBezTo>
                          <a:cubicBezTo>
                            <a:pt x="374" y="1646"/>
                            <a:pt x="422" y="1670"/>
                            <a:pt x="470" y="1698"/>
                          </a:cubicBezTo>
                          <a:cubicBezTo>
                            <a:pt x="482" y="1698"/>
                            <a:pt x="521" y="1692"/>
                            <a:pt x="534" y="1680"/>
                          </a:cubicBezTo>
                          <a:cubicBezTo>
                            <a:pt x="534" y="1634"/>
                            <a:pt x="534" y="1591"/>
                            <a:pt x="534" y="1549"/>
                          </a:cubicBezTo>
                          <a:cubicBezTo>
                            <a:pt x="535" y="1513"/>
                            <a:pt x="634" y="1505"/>
                            <a:pt x="665" y="1539"/>
                          </a:cubicBezTo>
                          <a:cubicBezTo>
                            <a:pt x="691" y="1539"/>
                            <a:pt x="716" y="1540"/>
                            <a:pt x="745" y="1541"/>
                          </a:cubicBezTo>
                          <a:cubicBezTo>
                            <a:pt x="781" y="1460"/>
                            <a:pt x="785" y="1332"/>
                            <a:pt x="760" y="1279"/>
                          </a:cubicBezTo>
                          <a:cubicBezTo>
                            <a:pt x="766" y="1220"/>
                            <a:pt x="779" y="1214"/>
                            <a:pt x="795" y="1182"/>
                          </a:cubicBezTo>
                          <a:cubicBezTo>
                            <a:pt x="795" y="1159"/>
                            <a:pt x="796" y="1139"/>
                            <a:pt x="796" y="1120"/>
                          </a:cubicBezTo>
                          <a:cubicBezTo>
                            <a:pt x="776" y="1116"/>
                            <a:pt x="757" y="1112"/>
                            <a:pt x="741" y="1112"/>
                          </a:cubicBezTo>
                          <a:cubicBezTo>
                            <a:pt x="684" y="1061"/>
                            <a:pt x="611" y="1023"/>
                            <a:pt x="589" y="1000"/>
                          </a:cubicBezTo>
                          <a:cubicBezTo>
                            <a:pt x="518" y="985"/>
                            <a:pt x="426" y="956"/>
                            <a:pt x="397" y="926"/>
                          </a:cubicBezTo>
                          <a:cubicBezTo>
                            <a:pt x="398" y="884"/>
                            <a:pt x="410" y="874"/>
                            <a:pt x="427" y="848"/>
                          </a:cubicBezTo>
                          <a:cubicBezTo>
                            <a:pt x="420" y="809"/>
                            <a:pt x="414" y="773"/>
                            <a:pt x="411" y="737"/>
                          </a:cubicBezTo>
                          <a:cubicBezTo>
                            <a:pt x="427" y="737"/>
                            <a:pt x="460" y="685"/>
                            <a:pt x="469" y="666"/>
                          </a:cubicBezTo>
                          <a:cubicBezTo>
                            <a:pt x="492" y="667"/>
                            <a:pt x="527" y="661"/>
                            <a:pt x="575" y="685"/>
                          </a:cubicBezTo>
                          <a:cubicBezTo>
                            <a:pt x="654" y="690"/>
                            <a:pt x="734" y="696"/>
                            <a:pt x="817" y="701"/>
                          </a:cubicBezTo>
                          <a:cubicBezTo>
                            <a:pt x="888" y="631"/>
                            <a:pt x="863" y="499"/>
                            <a:pt x="864" y="434"/>
                          </a:cubicBezTo>
                          <a:cubicBezTo>
                            <a:pt x="864" y="358"/>
                            <a:pt x="902" y="356"/>
                            <a:pt x="941" y="315"/>
                          </a:cubicBezTo>
                          <a:cubicBezTo>
                            <a:pt x="973" y="269"/>
                            <a:pt x="1005" y="224"/>
                            <a:pt x="1038" y="179"/>
                          </a:cubicBezTo>
                          <a:cubicBezTo>
                            <a:pt x="1067" y="157"/>
                            <a:pt x="1095" y="135"/>
                            <a:pt x="1127" y="113"/>
                          </a:cubicBezTo>
                          <a:cubicBezTo>
                            <a:pt x="1147" y="84"/>
                            <a:pt x="1166" y="55"/>
                            <a:pt x="1185" y="29"/>
                          </a:cubicBezTo>
                          <a:cubicBezTo>
                            <a:pt x="1205" y="46"/>
                            <a:pt x="1227" y="63"/>
                            <a:pt x="1249" y="80"/>
                          </a:cubicBezTo>
                          <a:cubicBezTo>
                            <a:pt x="1255" y="80"/>
                            <a:pt x="1262" y="80"/>
                            <a:pt x="1268" y="80"/>
                          </a:cubicBezTo>
                          <a:cubicBezTo>
                            <a:pt x="1294" y="65"/>
                            <a:pt x="1317" y="26"/>
                            <a:pt x="1329" y="0"/>
                          </a:cubicBezTo>
                          <a:cubicBezTo>
                            <a:pt x="1355" y="1"/>
                            <a:pt x="1432" y="6"/>
                            <a:pt x="1431" y="88"/>
                          </a:cubicBezTo>
                          <a:cubicBezTo>
                            <a:pt x="1418" y="110"/>
                            <a:pt x="1405" y="133"/>
                            <a:pt x="1392" y="159"/>
                          </a:cubicBezTo>
                          <a:cubicBezTo>
                            <a:pt x="1392" y="247"/>
                            <a:pt x="1382" y="319"/>
                            <a:pt x="1308" y="393"/>
                          </a:cubicBezTo>
                          <a:cubicBezTo>
                            <a:pt x="1279" y="483"/>
                            <a:pt x="1313" y="596"/>
                            <a:pt x="1325" y="707"/>
                          </a:cubicBezTo>
                          <a:cubicBezTo>
                            <a:pt x="1325" y="786"/>
                            <a:pt x="1267" y="870"/>
                            <a:pt x="1228" y="931"/>
                          </a:cubicBezTo>
                          <a:cubicBezTo>
                            <a:pt x="1228" y="1016"/>
                            <a:pt x="1227" y="1101"/>
                            <a:pt x="1227" y="1189"/>
                          </a:cubicBezTo>
                          <a:cubicBezTo>
                            <a:pt x="1249" y="1242"/>
                            <a:pt x="1286" y="1332"/>
                            <a:pt x="1286" y="1410"/>
                          </a:cubicBezTo>
                          <a:cubicBezTo>
                            <a:pt x="1260" y="1488"/>
                            <a:pt x="1240" y="1566"/>
                            <a:pt x="1272" y="1672"/>
                          </a:cubicBezTo>
                          <a:cubicBezTo>
                            <a:pt x="1287" y="1695"/>
                            <a:pt x="1303" y="1706"/>
                            <a:pt x="1332" y="1765"/>
                          </a:cubicBezTo>
                          <a:cubicBezTo>
                            <a:pt x="1328" y="1798"/>
                            <a:pt x="1325" y="1834"/>
                            <a:pt x="1325" y="1870"/>
                          </a:cubicBezTo>
                          <a:cubicBezTo>
                            <a:pt x="1347" y="1929"/>
                            <a:pt x="1372" y="1992"/>
                            <a:pt x="1397" y="2055"/>
                          </a:cubicBezTo>
                          <a:cubicBezTo>
                            <a:pt x="1438" y="2112"/>
                            <a:pt x="1476" y="2181"/>
                            <a:pt x="1498" y="2283"/>
                          </a:cubicBezTo>
                          <a:cubicBezTo>
                            <a:pt x="1469" y="2276"/>
                            <a:pt x="1441" y="2269"/>
                            <a:pt x="1412" y="2265"/>
                          </a:cubicBezTo>
                          <a:cubicBezTo>
                            <a:pt x="1338" y="2263"/>
                            <a:pt x="1118" y="2244"/>
                            <a:pt x="1089" y="2273"/>
                          </a:cubicBezTo>
                          <a:cubicBezTo>
                            <a:pt x="1086" y="2283"/>
                            <a:pt x="1086" y="2296"/>
                            <a:pt x="1086" y="2309"/>
                          </a:cubicBezTo>
                          <a:cubicBezTo>
                            <a:pt x="1124" y="2343"/>
                            <a:pt x="1162" y="2377"/>
                            <a:pt x="1203" y="2414"/>
                          </a:cubicBezTo>
                          <a:cubicBezTo>
                            <a:pt x="1206" y="2430"/>
                            <a:pt x="1210" y="2446"/>
                            <a:pt x="1216" y="2463"/>
                          </a:cubicBezTo>
                          <a:cubicBezTo>
                            <a:pt x="1136" y="2490"/>
                            <a:pt x="1116" y="2513"/>
                            <a:pt x="1068" y="2571"/>
                          </a:cubicBezTo>
                          <a:cubicBezTo>
                            <a:pt x="1068" y="2633"/>
                            <a:pt x="1067" y="2695"/>
                            <a:pt x="1070" y="2761"/>
                          </a:cubicBezTo>
                          <a:cubicBezTo>
                            <a:pt x="1061" y="2760"/>
                            <a:pt x="1054" y="2760"/>
                            <a:pt x="1048" y="2760"/>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grpSp>
            <p:grpSp>
              <p:nvGrpSpPr>
                <p:cNvPr id="518" name="Google Shape;518;p68"/>
                <p:cNvGrpSpPr/>
                <p:nvPr/>
              </p:nvGrpSpPr>
              <p:grpSpPr>
                <a:xfrm>
                  <a:off x="721" y="537"/>
                  <a:ext cx="3871" cy="2277"/>
                  <a:chOff x="721" y="537"/>
                  <a:chExt cx="3871" cy="2277"/>
                </a:xfrm>
              </p:grpSpPr>
              <p:grpSp>
                <p:nvGrpSpPr>
                  <p:cNvPr id="519" name="Google Shape;519;p68"/>
                  <p:cNvGrpSpPr/>
                  <p:nvPr/>
                </p:nvGrpSpPr>
                <p:grpSpPr>
                  <a:xfrm>
                    <a:off x="721" y="537"/>
                    <a:ext cx="3871" cy="1770"/>
                    <a:chOff x="721" y="537"/>
                    <a:chExt cx="3871" cy="1770"/>
                  </a:xfrm>
                </p:grpSpPr>
                <p:grpSp>
                  <p:nvGrpSpPr>
                    <p:cNvPr id="520" name="Google Shape;520;p68"/>
                    <p:cNvGrpSpPr/>
                    <p:nvPr/>
                  </p:nvGrpSpPr>
                  <p:grpSpPr>
                    <a:xfrm>
                      <a:off x="2341" y="537"/>
                      <a:ext cx="2251" cy="1500"/>
                      <a:chOff x="2341" y="537"/>
                      <a:chExt cx="2251" cy="1500"/>
                    </a:xfrm>
                  </p:grpSpPr>
                  <p:sp>
                    <p:nvSpPr>
                      <p:cNvPr id="521" name="Google Shape;521;p68"/>
                      <p:cNvSpPr/>
                      <p:nvPr/>
                    </p:nvSpPr>
                    <p:spPr>
                      <a:xfrm>
                        <a:off x="3424" y="1270"/>
                        <a:ext cx="413" cy="459"/>
                      </a:xfrm>
                      <a:custGeom>
                        <a:rect b="b" l="l" r="r" t="t"/>
                        <a:pathLst>
                          <a:path extrusionOk="0" h="2434" w="1625">
                            <a:moveTo>
                              <a:pt x="571" y="2434"/>
                            </a:moveTo>
                            <a:cubicBezTo>
                              <a:pt x="558" y="2417"/>
                              <a:pt x="545" y="2400"/>
                              <a:pt x="533" y="2387"/>
                            </a:cubicBezTo>
                            <a:cubicBezTo>
                              <a:pt x="459" y="2385"/>
                              <a:pt x="389" y="2383"/>
                              <a:pt x="319" y="2385"/>
                            </a:cubicBezTo>
                            <a:cubicBezTo>
                              <a:pt x="252" y="2367"/>
                              <a:pt x="185" y="2348"/>
                              <a:pt x="121" y="2334"/>
                            </a:cubicBezTo>
                            <a:cubicBezTo>
                              <a:pt x="67" y="2296"/>
                              <a:pt x="32" y="2243"/>
                              <a:pt x="32" y="2230"/>
                            </a:cubicBezTo>
                            <a:cubicBezTo>
                              <a:pt x="71" y="2185"/>
                              <a:pt x="109" y="2140"/>
                              <a:pt x="148" y="2099"/>
                            </a:cubicBezTo>
                            <a:cubicBezTo>
                              <a:pt x="158" y="2063"/>
                              <a:pt x="167" y="2027"/>
                              <a:pt x="180" y="1991"/>
                            </a:cubicBezTo>
                            <a:cubicBezTo>
                              <a:pt x="223" y="1793"/>
                              <a:pt x="105" y="1711"/>
                              <a:pt x="10" y="1611"/>
                            </a:cubicBezTo>
                            <a:cubicBezTo>
                              <a:pt x="11" y="1483"/>
                              <a:pt x="91" y="1446"/>
                              <a:pt x="184" y="1396"/>
                            </a:cubicBezTo>
                            <a:cubicBezTo>
                              <a:pt x="200" y="1366"/>
                              <a:pt x="216" y="1341"/>
                              <a:pt x="232" y="1315"/>
                            </a:cubicBezTo>
                            <a:cubicBezTo>
                              <a:pt x="229" y="1282"/>
                              <a:pt x="230" y="1253"/>
                              <a:pt x="230" y="1223"/>
                            </a:cubicBezTo>
                            <a:cubicBezTo>
                              <a:pt x="176" y="1130"/>
                              <a:pt x="132" y="1077"/>
                              <a:pt x="77" y="1029"/>
                            </a:cubicBezTo>
                            <a:cubicBezTo>
                              <a:pt x="68" y="1026"/>
                              <a:pt x="58" y="1022"/>
                              <a:pt x="52" y="1022"/>
                            </a:cubicBezTo>
                            <a:cubicBezTo>
                              <a:pt x="52" y="1019"/>
                              <a:pt x="52" y="1016"/>
                              <a:pt x="52" y="1012"/>
                            </a:cubicBezTo>
                            <a:cubicBezTo>
                              <a:pt x="71" y="996"/>
                              <a:pt x="91" y="981"/>
                              <a:pt x="110" y="965"/>
                            </a:cubicBezTo>
                            <a:cubicBezTo>
                              <a:pt x="123" y="942"/>
                              <a:pt x="142" y="913"/>
                              <a:pt x="142" y="890"/>
                            </a:cubicBezTo>
                            <a:cubicBezTo>
                              <a:pt x="117" y="867"/>
                              <a:pt x="91" y="846"/>
                              <a:pt x="69" y="826"/>
                            </a:cubicBezTo>
                            <a:cubicBezTo>
                              <a:pt x="69" y="803"/>
                              <a:pt x="69" y="780"/>
                              <a:pt x="69" y="761"/>
                            </a:cubicBezTo>
                            <a:cubicBezTo>
                              <a:pt x="35" y="724"/>
                              <a:pt x="12" y="700"/>
                              <a:pt x="0" y="674"/>
                            </a:cubicBezTo>
                            <a:cubicBezTo>
                              <a:pt x="0" y="628"/>
                              <a:pt x="0" y="582"/>
                              <a:pt x="1" y="536"/>
                            </a:cubicBezTo>
                            <a:cubicBezTo>
                              <a:pt x="13" y="517"/>
                              <a:pt x="30" y="498"/>
                              <a:pt x="46" y="482"/>
                            </a:cubicBezTo>
                            <a:cubicBezTo>
                              <a:pt x="46" y="482"/>
                              <a:pt x="87" y="476"/>
                              <a:pt x="103" y="460"/>
                            </a:cubicBezTo>
                            <a:cubicBezTo>
                              <a:pt x="103" y="411"/>
                              <a:pt x="104" y="365"/>
                              <a:pt x="104" y="319"/>
                            </a:cubicBezTo>
                            <a:cubicBezTo>
                              <a:pt x="133" y="291"/>
                              <a:pt x="133" y="281"/>
                              <a:pt x="175" y="272"/>
                            </a:cubicBezTo>
                            <a:cubicBezTo>
                              <a:pt x="197" y="286"/>
                              <a:pt x="241" y="313"/>
                              <a:pt x="241" y="379"/>
                            </a:cubicBezTo>
                            <a:cubicBezTo>
                              <a:pt x="167" y="419"/>
                              <a:pt x="228" y="483"/>
                              <a:pt x="298" y="540"/>
                            </a:cubicBezTo>
                            <a:cubicBezTo>
                              <a:pt x="307" y="541"/>
                              <a:pt x="317" y="541"/>
                              <a:pt x="330" y="545"/>
                            </a:cubicBezTo>
                            <a:cubicBezTo>
                              <a:pt x="342" y="535"/>
                              <a:pt x="358" y="526"/>
                              <a:pt x="374" y="516"/>
                            </a:cubicBezTo>
                            <a:cubicBezTo>
                              <a:pt x="375" y="451"/>
                              <a:pt x="445" y="443"/>
                              <a:pt x="490" y="408"/>
                            </a:cubicBezTo>
                            <a:cubicBezTo>
                              <a:pt x="555" y="321"/>
                              <a:pt x="672" y="389"/>
                              <a:pt x="765" y="330"/>
                            </a:cubicBezTo>
                            <a:cubicBezTo>
                              <a:pt x="762" y="274"/>
                              <a:pt x="760" y="218"/>
                              <a:pt x="760" y="166"/>
                            </a:cubicBezTo>
                            <a:cubicBezTo>
                              <a:pt x="795" y="118"/>
                              <a:pt x="815" y="111"/>
                              <a:pt x="879" y="74"/>
                            </a:cubicBezTo>
                            <a:cubicBezTo>
                              <a:pt x="953" y="0"/>
                              <a:pt x="971" y="73"/>
                              <a:pt x="1009" y="172"/>
                            </a:cubicBezTo>
                            <a:cubicBezTo>
                              <a:pt x="1047" y="235"/>
                              <a:pt x="1085" y="298"/>
                              <a:pt x="1126" y="365"/>
                            </a:cubicBezTo>
                            <a:cubicBezTo>
                              <a:pt x="1132" y="421"/>
                              <a:pt x="1122" y="453"/>
                              <a:pt x="1212" y="492"/>
                            </a:cubicBezTo>
                            <a:cubicBezTo>
                              <a:pt x="1250" y="492"/>
                              <a:pt x="1327" y="485"/>
                              <a:pt x="1394" y="493"/>
                            </a:cubicBezTo>
                            <a:cubicBezTo>
                              <a:pt x="1365" y="535"/>
                              <a:pt x="1327" y="527"/>
                              <a:pt x="1307" y="576"/>
                            </a:cubicBezTo>
                            <a:cubicBezTo>
                              <a:pt x="1307" y="628"/>
                              <a:pt x="1287" y="657"/>
                              <a:pt x="1364" y="711"/>
                            </a:cubicBezTo>
                            <a:cubicBezTo>
                              <a:pt x="1434" y="723"/>
                              <a:pt x="1494" y="800"/>
                              <a:pt x="1580" y="845"/>
                            </a:cubicBezTo>
                            <a:cubicBezTo>
                              <a:pt x="1593" y="858"/>
                              <a:pt x="1609" y="872"/>
                              <a:pt x="1625" y="888"/>
                            </a:cubicBezTo>
                            <a:cubicBezTo>
                              <a:pt x="1576" y="953"/>
                              <a:pt x="1528" y="1020"/>
                              <a:pt x="1480" y="1088"/>
                            </a:cubicBezTo>
                            <a:cubicBezTo>
                              <a:pt x="1479" y="1150"/>
                              <a:pt x="1364" y="1212"/>
                              <a:pt x="1319" y="1231"/>
                            </a:cubicBezTo>
                            <a:cubicBezTo>
                              <a:pt x="1281" y="1237"/>
                              <a:pt x="1242" y="1242"/>
                              <a:pt x="1207" y="1251"/>
                            </a:cubicBezTo>
                            <a:cubicBezTo>
                              <a:pt x="1131" y="1203"/>
                              <a:pt x="1102" y="1134"/>
                              <a:pt x="1058" y="1110"/>
                            </a:cubicBezTo>
                            <a:cubicBezTo>
                              <a:pt x="1033" y="1040"/>
                              <a:pt x="1059" y="969"/>
                              <a:pt x="1037" y="936"/>
                            </a:cubicBezTo>
                            <a:cubicBezTo>
                              <a:pt x="1005" y="922"/>
                              <a:pt x="973" y="908"/>
                              <a:pt x="941" y="897"/>
                            </a:cubicBezTo>
                            <a:cubicBezTo>
                              <a:pt x="938" y="819"/>
                              <a:pt x="955" y="721"/>
                              <a:pt x="952" y="675"/>
                            </a:cubicBezTo>
                            <a:cubicBezTo>
                              <a:pt x="872" y="666"/>
                              <a:pt x="799" y="664"/>
                              <a:pt x="783" y="615"/>
                            </a:cubicBezTo>
                            <a:cubicBezTo>
                              <a:pt x="681" y="612"/>
                              <a:pt x="687" y="609"/>
                              <a:pt x="667" y="707"/>
                            </a:cubicBezTo>
                            <a:cubicBezTo>
                              <a:pt x="613" y="729"/>
                              <a:pt x="565" y="770"/>
                              <a:pt x="523" y="795"/>
                            </a:cubicBezTo>
                            <a:cubicBezTo>
                              <a:pt x="523" y="824"/>
                              <a:pt x="523" y="847"/>
                              <a:pt x="554" y="904"/>
                            </a:cubicBezTo>
                            <a:cubicBezTo>
                              <a:pt x="547" y="989"/>
                              <a:pt x="452" y="967"/>
                              <a:pt x="429" y="1015"/>
                            </a:cubicBezTo>
                            <a:cubicBezTo>
                              <a:pt x="429" y="1055"/>
                              <a:pt x="403" y="1119"/>
                              <a:pt x="428" y="1159"/>
                            </a:cubicBezTo>
                            <a:cubicBezTo>
                              <a:pt x="492" y="1161"/>
                              <a:pt x="556" y="1163"/>
                              <a:pt x="620" y="1164"/>
                            </a:cubicBezTo>
                            <a:cubicBezTo>
                              <a:pt x="665" y="1126"/>
                              <a:pt x="668" y="1093"/>
                              <a:pt x="761" y="1109"/>
                            </a:cubicBezTo>
                            <a:cubicBezTo>
                              <a:pt x="777" y="1135"/>
                              <a:pt x="799" y="1139"/>
                              <a:pt x="827" y="1169"/>
                            </a:cubicBezTo>
                            <a:cubicBezTo>
                              <a:pt x="837" y="1186"/>
                              <a:pt x="846" y="1206"/>
                              <a:pt x="856" y="1226"/>
                            </a:cubicBezTo>
                            <a:cubicBezTo>
                              <a:pt x="862" y="1272"/>
                              <a:pt x="868" y="1318"/>
                              <a:pt x="874" y="1364"/>
                            </a:cubicBezTo>
                            <a:cubicBezTo>
                              <a:pt x="912" y="1414"/>
                              <a:pt x="966" y="1478"/>
                              <a:pt x="1065" y="1513"/>
                            </a:cubicBezTo>
                            <a:cubicBezTo>
                              <a:pt x="1084" y="1546"/>
                              <a:pt x="1103" y="1579"/>
                              <a:pt x="1125" y="1616"/>
                            </a:cubicBezTo>
                            <a:cubicBezTo>
                              <a:pt x="1080" y="1615"/>
                              <a:pt x="1055" y="1670"/>
                              <a:pt x="1026" y="1689"/>
                            </a:cubicBezTo>
                            <a:cubicBezTo>
                              <a:pt x="997" y="1750"/>
                              <a:pt x="897" y="1810"/>
                              <a:pt x="843" y="1825"/>
                            </a:cubicBezTo>
                            <a:cubicBezTo>
                              <a:pt x="785" y="1866"/>
                              <a:pt x="737" y="1911"/>
                              <a:pt x="701" y="1972"/>
                            </a:cubicBezTo>
                            <a:cubicBezTo>
                              <a:pt x="553" y="2119"/>
                              <a:pt x="467" y="2146"/>
                              <a:pt x="565" y="2394"/>
                            </a:cubicBezTo>
                            <a:cubicBezTo>
                              <a:pt x="565" y="2407"/>
                              <a:pt x="568" y="2420"/>
                              <a:pt x="571" y="2434"/>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nvGrpSpPr>
                      <p:cNvPr id="522" name="Google Shape;522;p68"/>
                      <p:cNvGrpSpPr/>
                      <p:nvPr/>
                    </p:nvGrpSpPr>
                    <p:grpSpPr>
                      <a:xfrm>
                        <a:off x="2341" y="537"/>
                        <a:ext cx="2251" cy="1500"/>
                        <a:chOff x="2341" y="537"/>
                        <a:chExt cx="2251" cy="1500"/>
                      </a:xfrm>
                    </p:grpSpPr>
                    <p:sp>
                      <p:nvSpPr>
                        <p:cNvPr id="523" name="Google Shape;523;p68"/>
                        <p:cNvSpPr/>
                        <p:nvPr/>
                      </p:nvSpPr>
                      <p:spPr>
                        <a:xfrm>
                          <a:off x="3235" y="1717"/>
                          <a:ext cx="432" cy="320"/>
                        </a:xfrm>
                        <a:custGeom>
                          <a:rect b="b" l="l" r="r" t="t"/>
                          <a:pathLst>
                            <a:path extrusionOk="0" h="1701" w="1700">
                              <a:moveTo>
                                <a:pt x="1448" y="1701"/>
                              </a:moveTo>
                              <a:cubicBezTo>
                                <a:pt x="1403" y="1693"/>
                                <a:pt x="1359" y="1686"/>
                                <a:pt x="1314" y="1678"/>
                              </a:cubicBezTo>
                              <a:cubicBezTo>
                                <a:pt x="1279" y="1658"/>
                                <a:pt x="1244" y="1637"/>
                                <a:pt x="1209" y="1620"/>
                              </a:cubicBezTo>
                              <a:cubicBezTo>
                                <a:pt x="1091" y="1617"/>
                                <a:pt x="1062" y="1616"/>
                                <a:pt x="1008" y="1569"/>
                              </a:cubicBezTo>
                              <a:cubicBezTo>
                                <a:pt x="989" y="1539"/>
                                <a:pt x="970" y="1509"/>
                                <a:pt x="954" y="1482"/>
                              </a:cubicBezTo>
                              <a:cubicBezTo>
                                <a:pt x="919" y="1459"/>
                                <a:pt x="884" y="1435"/>
                                <a:pt x="852" y="1414"/>
                              </a:cubicBezTo>
                              <a:cubicBezTo>
                                <a:pt x="728" y="1408"/>
                                <a:pt x="606" y="1402"/>
                                <a:pt x="485" y="1395"/>
                              </a:cubicBezTo>
                              <a:cubicBezTo>
                                <a:pt x="408" y="1361"/>
                                <a:pt x="274" y="1315"/>
                                <a:pt x="252" y="1268"/>
                              </a:cubicBezTo>
                              <a:cubicBezTo>
                                <a:pt x="198" y="1234"/>
                                <a:pt x="192" y="1211"/>
                                <a:pt x="179" y="1185"/>
                              </a:cubicBezTo>
                              <a:cubicBezTo>
                                <a:pt x="161" y="1050"/>
                                <a:pt x="94" y="970"/>
                                <a:pt x="53" y="890"/>
                              </a:cubicBezTo>
                              <a:cubicBezTo>
                                <a:pt x="34" y="840"/>
                                <a:pt x="19" y="791"/>
                                <a:pt x="3" y="741"/>
                              </a:cubicBezTo>
                              <a:cubicBezTo>
                                <a:pt x="0" y="702"/>
                                <a:pt x="0" y="663"/>
                                <a:pt x="1" y="623"/>
                              </a:cubicBezTo>
                              <a:cubicBezTo>
                                <a:pt x="52" y="625"/>
                                <a:pt x="109" y="580"/>
                                <a:pt x="151" y="545"/>
                              </a:cubicBezTo>
                              <a:cubicBezTo>
                                <a:pt x="167" y="536"/>
                                <a:pt x="183" y="526"/>
                                <a:pt x="202" y="520"/>
                              </a:cubicBezTo>
                              <a:cubicBezTo>
                                <a:pt x="282" y="516"/>
                                <a:pt x="350" y="491"/>
                                <a:pt x="417" y="437"/>
                              </a:cubicBezTo>
                              <a:cubicBezTo>
                                <a:pt x="478" y="432"/>
                                <a:pt x="558" y="408"/>
                                <a:pt x="631" y="390"/>
                              </a:cubicBezTo>
                              <a:cubicBezTo>
                                <a:pt x="692" y="353"/>
                                <a:pt x="740" y="301"/>
                                <a:pt x="786" y="250"/>
                              </a:cubicBezTo>
                              <a:cubicBezTo>
                                <a:pt x="866" y="197"/>
                                <a:pt x="863" y="72"/>
                                <a:pt x="867" y="0"/>
                              </a:cubicBezTo>
                              <a:cubicBezTo>
                                <a:pt x="918" y="11"/>
                                <a:pt x="972" y="26"/>
                                <a:pt x="1026" y="40"/>
                              </a:cubicBezTo>
                              <a:cubicBezTo>
                                <a:pt x="1103" y="42"/>
                                <a:pt x="1183" y="44"/>
                                <a:pt x="1263" y="46"/>
                              </a:cubicBezTo>
                              <a:cubicBezTo>
                                <a:pt x="1275" y="66"/>
                                <a:pt x="1288" y="86"/>
                                <a:pt x="1301" y="106"/>
                              </a:cubicBezTo>
                              <a:cubicBezTo>
                                <a:pt x="1329" y="126"/>
                                <a:pt x="1377" y="200"/>
                                <a:pt x="1335" y="264"/>
                              </a:cubicBezTo>
                              <a:cubicBezTo>
                                <a:pt x="1274" y="295"/>
                                <a:pt x="1252" y="308"/>
                                <a:pt x="1238" y="376"/>
                              </a:cubicBezTo>
                              <a:cubicBezTo>
                                <a:pt x="1226" y="379"/>
                                <a:pt x="1213" y="382"/>
                                <a:pt x="1203" y="388"/>
                              </a:cubicBezTo>
                              <a:cubicBezTo>
                                <a:pt x="1203" y="395"/>
                                <a:pt x="1203" y="402"/>
                                <a:pt x="1203" y="411"/>
                              </a:cubicBezTo>
                              <a:cubicBezTo>
                                <a:pt x="1238" y="438"/>
                                <a:pt x="1273" y="466"/>
                                <a:pt x="1311" y="496"/>
                              </a:cubicBezTo>
                              <a:cubicBezTo>
                                <a:pt x="1311" y="499"/>
                                <a:pt x="1314" y="506"/>
                                <a:pt x="1318" y="513"/>
                              </a:cubicBezTo>
                              <a:cubicBezTo>
                                <a:pt x="1365" y="550"/>
                                <a:pt x="1457" y="667"/>
                                <a:pt x="1550" y="597"/>
                              </a:cubicBezTo>
                              <a:cubicBezTo>
                                <a:pt x="1573" y="601"/>
                                <a:pt x="1589" y="614"/>
                                <a:pt x="1617" y="654"/>
                              </a:cubicBezTo>
                              <a:cubicBezTo>
                                <a:pt x="1642" y="675"/>
                                <a:pt x="1671" y="698"/>
                                <a:pt x="1700" y="722"/>
                              </a:cubicBezTo>
                              <a:cubicBezTo>
                                <a:pt x="1696" y="732"/>
                                <a:pt x="1696" y="741"/>
                                <a:pt x="1696" y="751"/>
                              </a:cubicBezTo>
                              <a:cubicBezTo>
                                <a:pt x="1667" y="780"/>
                                <a:pt x="1667" y="852"/>
                                <a:pt x="1651" y="894"/>
                              </a:cubicBezTo>
                              <a:cubicBezTo>
                                <a:pt x="1632" y="887"/>
                                <a:pt x="1616" y="883"/>
                                <a:pt x="1600" y="880"/>
                              </a:cubicBezTo>
                              <a:cubicBezTo>
                                <a:pt x="1536" y="790"/>
                                <a:pt x="1537" y="708"/>
                                <a:pt x="1434" y="738"/>
                              </a:cubicBezTo>
                              <a:cubicBezTo>
                                <a:pt x="1434" y="810"/>
                                <a:pt x="1437" y="882"/>
                                <a:pt x="1440" y="954"/>
                              </a:cubicBezTo>
                              <a:cubicBezTo>
                                <a:pt x="1417" y="1009"/>
                                <a:pt x="1346" y="1076"/>
                                <a:pt x="1298" y="1115"/>
                              </a:cubicBezTo>
                              <a:cubicBezTo>
                                <a:pt x="1298" y="1137"/>
                                <a:pt x="1298" y="1160"/>
                                <a:pt x="1298" y="1183"/>
                              </a:cubicBezTo>
                              <a:cubicBezTo>
                                <a:pt x="1313" y="1200"/>
                                <a:pt x="1323" y="1213"/>
                                <a:pt x="1361" y="1234"/>
                              </a:cubicBezTo>
                              <a:cubicBezTo>
                                <a:pt x="1371" y="1270"/>
                                <a:pt x="1380" y="1310"/>
                                <a:pt x="1392" y="1349"/>
                              </a:cubicBezTo>
                              <a:cubicBezTo>
                                <a:pt x="1396" y="1359"/>
                                <a:pt x="1415" y="1402"/>
                                <a:pt x="1472" y="1404"/>
                              </a:cubicBezTo>
                              <a:cubicBezTo>
                                <a:pt x="1504" y="1372"/>
                                <a:pt x="1501" y="1362"/>
                                <a:pt x="1555" y="1373"/>
                              </a:cubicBezTo>
                              <a:cubicBezTo>
                                <a:pt x="1571" y="1410"/>
                                <a:pt x="1628" y="1509"/>
                                <a:pt x="1592" y="1580"/>
                              </a:cubicBezTo>
                              <a:cubicBezTo>
                                <a:pt x="1560" y="1580"/>
                                <a:pt x="1499" y="1627"/>
                                <a:pt x="1487" y="1640"/>
                              </a:cubicBezTo>
                              <a:cubicBezTo>
                                <a:pt x="1474" y="1659"/>
                                <a:pt x="1461" y="1679"/>
                                <a:pt x="1448" y="1701"/>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24" name="Google Shape;524;p68"/>
                        <p:cNvSpPr/>
                        <p:nvPr/>
                      </p:nvSpPr>
                      <p:spPr>
                        <a:xfrm>
                          <a:off x="3211" y="1431"/>
                          <a:ext cx="265" cy="398"/>
                        </a:xfrm>
                        <a:custGeom>
                          <a:rect b="b" l="l" r="r" t="t"/>
                          <a:pathLst>
                            <a:path extrusionOk="0" h="2109" w="1042">
                              <a:moveTo>
                                <a:pt x="99" y="2109"/>
                              </a:moveTo>
                              <a:cubicBezTo>
                                <a:pt x="10" y="2051"/>
                                <a:pt x="29" y="1979"/>
                                <a:pt x="30" y="1923"/>
                              </a:cubicBezTo>
                              <a:cubicBezTo>
                                <a:pt x="39" y="1891"/>
                                <a:pt x="49" y="1862"/>
                                <a:pt x="59" y="1833"/>
                              </a:cubicBezTo>
                              <a:cubicBezTo>
                                <a:pt x="56" y="1793"/>
                                <a:pt x="53" y="1757"/>
                                <a:pt x="53" y="1721"/>
                              </a:cubicBezTo>
                              <a:cubicBezTo>
                                <a:pt x="34" y="1675"/>
                                <a:pt x="15" y="1628"/>
                                <a:pt x="0" y="1582"/>
                              </a:cubicBezTo>
                              <a:cubicBezTo>
                                <a:pt x="0" y="1504"/>
                                <a:pt x="0" y="1425"/>
                                <a:pt x="1" y="1350"/>
                              </a:cubicBezTo>
                              <a:cubicBezTo>
                                <a:pt x="43" y="1289"/>
                                <a:pt x="62" y="1237"/>
                                <a:pt x="95" y="1182"/>
                              </a:cubicBezTo>
                              <a:cubicBezTo>
                                <a:pt x="95" y="1152"/>
                                <a:pt x="95" y="1123"/>
                                <a:pt x="98" y="1097"/>
                              </a:cubicBezTo>
                              <a:cubicBezTo>
                                <a:pt x="80" y="955"/>
                                <a:pt x="23" y="830"/>
                                <a:pt x="139" y="754"/>
                              </a:cubicBezTo>
                              <a:cubicBezTo>
                                <a:pt x="161" y="679"/>
                                <a:pt x="162" y="633"/>
                                <a:pt x="165" y="578"/>
                              </a:cubicBezTo>
                              <a:cubicBezTo>
                                <a:pt x="175" y="555"/>
                                <a:pt x="188" y="533"/>
                                <a:pt x="201" y="510"/>
                              </a:cubicBezTo>
                              <a:cubicBezTo>
                                <a:pt x="217" y="415"/>
                                <a:pt x="272" y="377"/>
                                <a:pt x="342" y="330"/>
                              </a:cubicBezTo>
                              <a:cubicBezTo>
                                <a:pt x="378" y="279"/>
                                <a:pt x="417" y="194"/>
                                <a:pt x="471" y="170"/>
                              </a:cubicBezTo>
                              <a:cubicBezTo>
                                <a:pt x="490" y="150"/>
                                <a:pt x="510" y="131"/>
                                <a:pt x="529" y="115"/>
                              </a:cubicBezTo>
                              <a:cubicBezTo>
                                <a:pt x="564" y="116"/>
                                <a:pt x="692" y="142"/>
                                <a:pt x="737" y="98"/>
                              </a:cubicBezTo>
                              <a:cubicBezTo>
                                <a:pt x="778" y="89"/>
                                <a:pt x="823" y="77"/>
                                <a:pt x="868" y="32"/>
                              </a:cubicBezTo>
                              <a:cubicBezTo>
                                <a:pt x="875" y="19"/>
                                <a:pt x="881" y="10"/>
                                <a:pt x="891" y="0"/>
                              </a:cubicBezTo>
                              <a:cubicBezTo>
                                <a:pt x="910" y="14"/>
                                <a:pt x="929" y="27"/>
                                <a:pt x="948" y="41"/>
                              </a:cubicBezTo>
                              <a:cubicBezTo>
                                <a:pt x="948" y="90"/>
                                <a:pt x="833" y="117"/>
                                <a:pt x="854" y="189"/>
                              </a:cubicBezTo>
                              <a:cubicBezTo>
                                <a:pt x="934" y="211"/>
                                <a:pt x="972" y="284"/>
                                <a:pt x="1042" y="387"/>
                              </a:cubicBezTo>
                              <a:cubicBezTo>
                                <a:pt x="1042" y="407"/>
                                <a:pt x="1042" y="426"/>
                                <a:pt x="1041" y="446"/>
                              </a:cubicBezTo>
                              <a:cubicBezTo>
                                <a:pt x="993" y="533"/>
                                <a:pt x="961" y="529"/>
                                <a:pt x="887" y="576"/>
                              </a:cubicBezTo>
                              <a:cubicBezTo>
                                <a:pt x="855" y="638"/>
                                <a:pt x="787" y="718"/>
                                <a:pt x="838" y="798"/>
                              </a:cubicBezTo>
                              <a:cubicBezTo>
                                <a:pt x="864" y="818"/>
                                <a:pt x="889" y="842"/>
                                <a:pt x="918" y="865"/>
                              </a:cubicBezTo>
                              <a:cubicBezTo>
                                <a:pt x="940" y="915"/>
                                <a:pt x="1000" y="959"/>
                                <a:pt x="999" y="1077"/>
                              </a:cubicBezTo>
                              <a:cubicBezTo>
                                <a:pt x="986" y="1116"/>
                                <a:pt x="977" y="1158"/>
                                <a:pt x="967" y="1201"/>
                              </a:cubicBezTo>
                              <a:cubicBezTo>
                                <a:pt x="944" y="1243"/>
                                <a:pt x="880" y="1329"/>
                                <a:pt x="841" y="1358"/>
                              </a:cubicBezTo>
                              <a:cubicBezTo>
                                <a:pt x="838" y="1371"/>
                                <a:pt x="838" y="1384"/>
                                <a:pt x="838" y="1397"/>
                              </a:cubicBezTo>
                              <a:cubicBezTo>
                                <a:pt x="860" y="1424"/>
                                <a:pt x="885" y="1451"/>
                                <a:pt x="911" y="1477"/>
                              </a:cubicBezTo>
                              <a:cubicBezTo>
                                <a:pt x="926" y="1527"/>
                                <a:pt x="926" y="1619"/>
                                <a:pt x="903" y="1693"/>
                              </a:cubicBezTo>
                              <a:cubicBezTo>
                                <a:pt x="848" y="1761"/>
                                <a:pt x="787" y="1818"/>
                                <a:pt x="717" y="1872"/>
                              </a:cubicBezTo>
                              <a:cubicBezTo>
                                <a:pt x="643" y="1887"/>
                                <a:pt x="570" y="1904"/>
                                <a:pt x="496" y="1922"/>
                              </a:cubicBezTo>
                              <a:cubicBezTo>
                                <a:pt x="419" y="1982"/>
                                <a:pt x="361" y="1988"/>
                                <a:pt x="281" y="2005"/>
                              </a:cubicBezTo>
                              <a:cubicBezTo>
                                <a:pt x="253" y="2021"/>
                                <a:pt x="224" y="2036"/>
                                <a:pt x="198" y="2052"/>
                              </a:cubicBezTo>
                              <a:cubicBezTo>
                                <a:pt x="160" y="2091"/>
                                <a:pt x="124" y="2103"/>
                                <a:pt x="99" y="2109"/>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25" name="Google Shape;525;p68"/>
                        <p:cNvSpPr/>
                        <p:nvPr/>
                      </p:nvSpPr>
                      <p:spPr>
                        <a:xfrm>
                          <a:off x="2788" y="1521"/>
                          <a:ext cx="213" cy="263"/>
                        </a:xfrm>
                        <a:custGeom>
                          <a:rect b="b" l="l" r="r" t="t"/>
                          <a:pathLst>
                            <a:path extrusionOk="0" h="1400" w="840">
                              <a:moveTo>
                                <a:pt x="319" y="1263"/>
                              </a:moveTo>
                              <a:cubicBezTo>
                                <a:pt x="309" y="1227"/>
                                <a:pt x="300" y="1191"/>
                                <a:pt x="294" y="1158"/>
                              </a:cubicBezTo>
                              <a:cubicBezTo>
                                <a:pt x="288" y="1050"/>
                                <a:pt x="266" y="961"/>
                                <a:pt x="257" y="892"/>
                              </a:cubicBezTo>
                              <a:cubicBezTo>
                                <a:pt x="194" y="795"/>
                                <a:pt x="111" y="734"/>
                                <a:pt x="79" y="681"/>
                              </a:cubicBezTo>
                              <a:cubicBezTo>
                                <a:pt x="51" y="664"/>
                                <a:pt x="25" y="650"/>
                                <a:pt x="0" y="636"/>
                              </a:cubicBezTo>
                              <a:cubicBezTo>
                                <a:pt x="16" y="604"/>
                                <a:pt x="147" y="588"/>
                                <a:pt x="205" y="579"/>
                              </a:cubicBezTo>
                              <a:cubicBezTo>
                                <a:pt x="259" y="535"/>
                                <a:pt x="243" y="528"/>
                                <a:pt x="339" y="520"/>
                              </a:cubicBezTo>
                              <a:cubicBezTo>
                                <a:pt x="355" y="498"/>
                                <a:pt x="375" y="475"/>
                                <a:pt x="394" y="453"/>
                              </a:cubicBezTo>
                              <a:cubicBezTo>
                                <a:pt x="391" y="410"/>
                                <a:pt x="388" y="368"/>
                                <a:pt x="388" y="328"/>
                              </a:cubicBezTo>
                              <a:cubicBezTo>
                                <a:pt x="417" y="270"/>
                                <a:pt x="450" y="212"/>
                                <a:pt x="482" y="157"/>
                              </a:cubicBezTo>
                              <a:cubicBezTo>
                                <a:pt x="485" y="125"/>
                                <a:pt x="492" y="92"/>
                                <a:pt x="498" y="63"/>
                              </a:cubicBezTo>
                              <a:cubicBezTo>
                                <a:pt x="556" y="64"/>
                                <a:pt x="604" y="0"/>
                                <a:pt x="674" y="51"/>
                              </a:cubicBezTo>
                              <a:cubicBezTo>
                                <a:pt x="677" y="67"/>
                                <a:pt x="684" y="84"/>
                                <a:pt x="690" y="104"/>
                              </a:cubicBezTo>
                              <a:cubicBezTo>
                                <a:pt x="674" y="139"/>
                                <a:pt x="657" y="175"/>
                                <a:pt x="644" y="214"/>
                              </a:cubicBezTo>
                              <a:cubicBezTo>
                                <a:pt x="580" y="287"/>
                                <a:pt x="577" y="317"/>
                                <a:pt x="592" y="442"/>
                              </a:cubicBezTo>
                              <a:cubicBezTo>
                                <a:pt x="630" y="446"/>
                                <a:pt x="669" y="453"/>
                                <a:pt x="707" y="461"/>
                              </a:cubicBezTo>
                              <a:cubicBezTo>
                                <a:pt x="729" y="488"/>
                                <a:pt x="767" y="544"/>
                                <a:pt x="840" y="566"/>
                              </a:cubicBezTo>
                              <a:cubicBezTo>
                                <a:pt x="834" y="592"/>
                                <a:pt x="811" y="627"/>
                                <a:pt x="782" y="649"/>
                              </a:cubicBezTo>
                              <a:cubicBezTo>
                                <a:pt x="766" y="685"/>
                                <a:pt x="725" y="714"/>
                                <a:pt x="696" y="739"/>
                              </a:cubicBezTo>
                              <a:cubicBezTo>
                                <a:pt x="558" y="736"/>
                                <a:pt x="635" y="767"/>
                                <a:pt x="602" y="871"/>
                              </a:cubicBezTo>
                              <a:cubicBezTo>
                                <a:pt x="547" y="951"/>
                                <a:pt x="541" y="938"/>
                                <a:pt x="540" y="1063"/>
                              </a:cubicBezTo>
                              <a:cubicBezTo>
                                <a:pt x="553" y="1076"/>
                                <a:pt x="569" y="1089"/>
                                <a:pt x="585" y="1106"/>
                              </a:cubicBezTo>
                              <a:cubicBezTo>
                                <a:pt x="610" y="1110"/>
                                <a:pt x="690" y="1132"/>
                                <a:pt x="674" y="1220"/>
                              </a:cubicBezTo>
                              <a:cubicBezTo>
                                <a:pt x="667" y="1233"/>
                                <a:pt x="661" y="1246"/>
                                <a:pt x="654" y="1262"/>
                              </a:cubicBezTo>
                              <a:cubicBezTo>
                                <a:pt x="613" y="1271"/>
                                <a:pt x="581" y="1280"/>
                                <a:pt x="555" y="1295"/>
                              </a:cubicBezTo>
                              <a:cubicBezTo>
                                <a:pt x="423" y="1400"/>
                                <a:pt x="476" y="1394"/>
                                <a:pt x="319" y="1263"/>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26" name="Google Shape;526;p68"/>
                        <p:cNvSpPr/>
                        <p:nvPr/>
                      </p:nvSpPr>
                      <p:spPr>
                        <a:xfrm>
                          <a:off x="3537" y="1391"/>
                          <a:ext cx="180" cy="156"/>
                        </a:xfrm>
                        <a:custGeom>
                          <a:rect b="b" l="l" r="r" t="t"/>
                          <a:pathLst>
                            <a:path extrusionOk="0" h="831" w="714">
                              <a:moveTo>
                                <a:pt x="604" y="831"/>
                              </a:moveTo>
                              <a:cubicBezTo>
                                <a:pt x="550" y="803"/>
                                <a:pt x="493" y="743"/>
                                <a:pt x="486" y="743"/>
                              </a:cubicBezTo>
                              <a:cubicBezTo>
                                <a:pt x="439" y="666"/>
                                <a:pt x="459" y="582"/>
                                <a:pt x="433" y="555"/>
                              </a:cubicBezTo>
                              <a:cubicBezTo>
                                <a:pt x="430" y="542"/>
                                <a:pt x="427" y="529"/>
                                <a:pt x="424" y="519"/>
                              </a:cubicBezTo>
                              <a:cubicBezTo>
                                <a:pt x="329" y="425"/>
                                <a:pt x="300" y="417"/>
                                <a:pt x="197" y="447"/>
                              </a:cubicBezTo>
                              <a:cubicBezTo>
                                <a:pt x="185" y="460"/>
                                <a:pt x="172" y="473"/>
                                <a:pt x="162" y="489"/>
                              </a:cubicBezTo>
                              <a:cubicBezTo>
                                <a:pt x="111" y="488"/>
                                <a:pt x="60" y="486"/>
                                <a:pt x="12" y="489"/>
                              </a:cubicBezTo>
                              <a:cubicBezTo>
                                <a:pt x="12" y="426"/>
                                <a:pt x="0" y="380"/>
                                <a:pt x="64" y="372"/>
                              </a:cubicBezTo>
                              <a:cubicBezTo>
                                <a:pt x="86" y="353"/>
                                <a:pt x="109" y="337"/>
                                <a:pt x="131" y="321"/>
                              </a:cubicBezTo>
                              <a:cubicBezTo>
                                <a:pt x="170" y="244"/>
                                <a:pt x="113" y="206"/>
                                <a:pt x="113" y="170"/>
                              </a:cubicBezTo>
                              <a:cubicBezTo>
                                <a:pt x="158" y="145"/>
                                <a:pt x="222" y="107"/>
                                <a:pt x="260" y="69"/>
                              </a:cubicBezTo>
                              <a:cubicBezTo>
                                <a:pt x="270" y="14"/>
                                <a:pt x="264" y="0"/>
                                <a:pt x="318" y="2"/>
                              </a:cubicBezTo>
                              <a:cubicBezTo>
                                <a:pt x="334" y="19"/>
                                <a:pt x="350" y="35"/>
                                <a:pt x="369" y="52"/>
                              </a:cubicBezTo>
                              <a:cubicBezTo>
                                <a:pt x="404" y="56"/>
                                <a:pt x="443" y="61"/>
                                <a:pt x="481" y="65"/>
                              </a:cubicBezTo>
                              <a:cubicBezTo>
                                <a:pt x="462" y="97"/>
                                <a:pt x="448" y="228"/>
                                <a:pt x="486" y="294"/>
                              </a:cubicBezTo>
                              <a:cubicBezTo>
                                <a:pt x="505" y="298"/>
                                <a:pt x="524" y="302"/>
                                <a:pt x="543" y="306"/>
                              </a:cubicBezTo>
                              <a:cubicBezTo>
                                <a:pt x="553" y="312"/>
                                <a:pt x="562" y="322"/>
                                <a:pt x="575" y="332"/>
                              </a:cubicBezTo>
                              <a:cubicBezTo>
                                <a:pt x="575" y="418"/>
                                <a:pt x="549" y="466"/>
                                <a:pt x="654" y="541"/>
                              </a:cubicBezTo>
                              <a:cubicBezTo>
                                <a:pt x="673" y="567"/>
                                <a:pt x="692" y="594"/>
                                <a:pt x="714" y="621"/>
                              </a:cubicBezTo>
                              <a:cubicBezTo>
                                <a:pt x="634" y="658"/>
                                <a:pt x="634" y="645"/>
                                <a:pt x="598" y="706"/>
                              </a:cubicBezTo>
                              <a:cubicBezTo>
                                <a:pt x="598" y="746"/>
                                <a:pt x="601" y="788"/>
                                <a:pt x="604" y="831"/>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nvGrpSpPr>
                        <p:cNvPr id="527" name="Google Shape;527;p68"/>
                        <p:cNvGrpSpPr/>
                        <p:nvPr/>
                      </p:nvGrpSpPr>
                      <p:grpSpPr>
                        <a:xfrm>
                          <a:off x="2341" y="537"/>
                          <a:ext cx="2251" cy="1107"/>
                          <a:chOff x="2341" y="537"/>
                          <a:chExt cx="2251" cy="1107"/>
                        </a:xfrm>
                      </p:grpSpPr>
                      <p:sp>
                        <p:nvSpPr>
                          <p:cNvPr id="528" name="Google Shape;528;p68"/>
                          <p:cNvSpPr/>
                          <p:nvPr/>
                        </p:nvSpPr>
                        <p:spPr>
                          <a:xfrm>
                            <a:off x="2341" y="566"/>
                            <a:ext cx="1688" cy="1078"/>
                          </a:xfrm>
                          <a:custGeom>
                            <a:rect b="b" l="l" r="r" t="t"/>
                            <a:pathLst>
                              <a:path extrusionOk="0" h="5728" w="6642">
                                <a:moveTo>
                                  <a:pt x="1682" y="5728"/>
                                </a:moveTo>
                                <a:cubicBezTo>
                                  <a:pt x="1644" y="5688"/>
                                  <a:pt x="1606" y="5648"/>
                                  <a:pt x="1568" y="5611"/>
                                </a:cubicBezTo>
                                <a:cubicBezTo>
                                  <a:pt x="1545" y="5568"/>
                                  <a:pt x="1527" y="5525"/>
                                  <a:pt x="1508" y="5485"/>
                                </a:cubicBezTo>
                                <a:cubicBezTo>
                                  <a:pt x="1508" y="5354"/>
                                  <a:pt x="1525" y="5302"/>
                                  <a:pt x="1630" y="5242"/>
                                </a:cubicBezTo>
                                <a:cubicBezTo>
                                  <a:pt x="1647" y="5226"/>
                                  <a:pt x="1666" y="5210"/>
                                  <a:pt x="1685" y="5195"/>
                                </a:cubicBezTo>
                                <a:cubicBezTo>
                                  <a:pt x="1698" y="5169"/>
                                  <a:pt x="1714" y="5143"/>
                                  <a:pt x="1730" y="5120"/>
                                </a:cubicBezTo>
                                <a:cubicBezTo>
                                  <a:pt x="1727" y="5104"/>
                                  <a:pt x="1727" y="5088"/>
                                  <a:pt x="1727" y="5071"/>
                                </a:cubicBezTo>
                                <a:cubicBezTo>
                                  <a:pt x="1664" y="4962"/>
                                  <a:pt x="1622" y="4977"/>
                                  <a:pt x="1530" y="5007"/>
                                </a:cubicBezTo>
                                <a:cubicBezTo>
                                  <a:pt x="1504" y="5026"/>
                                  <a:pt x="1481" y="5045"/>
                                  <a:pt x="1459" y="5064"/>
                                </a:cubicBezTo>
                                <a:cubicBezTo>
                                  <a:pt x="1424" y="5080"/>
                                  <a:pt x="1389" y="5095"/>
                                  <a:pt x="1353" y="5111"/>
                                </a:cubicBezTo>
                                <a:cubicBezTo>
                                  <a:pt x="1331" y="5078"/>
                                  <a:pt x="1309" y="5077"/>
                                  <a:pt x="1290" y="5063"/>
                                </a:cubicBezTo>
                                <a:cubicBezTo>
                                  <a:pt x="1066" y="5058"/>
                                  <a:pt x="1069" y="5042"/>
                                  <a:pt x="1052" y="5254"/>
                                </a:cubicBezTo>
                                <a:cubicBezTo>
                                  <a:pt x="1007" y="5299"/>
                                  <a:pt x="940" y="5231"/>
                                  <a:pt x="924" y="5231"/>
                                </a:cubicBezTo>
                                <a:cubicBezTo>
                                  <a:pt x="886" y="5174"/>
                                  <a:pt x="839" y="5124"/>
                                  <a:pt x="813" y="5097"/>
                                </a:cubicBezTo>
                                <a:cubicBezTo>
                                  <a:pt x="782" y="5008"/>
                                  <a:pt x="750" y="4945"/>
                                  <a:pt x="683" y="4930"/>
                                </a:cubicBezTo>
                                <a:cubicBezTo>
                                  <a:pt x="645" y="4887"/>
                                  <a:pt x="607" y="4846"/>
                                  <a:pt x="572" y="4806"/>
                                </a:cubicBezTo>
                                <a:cubicBezTo>
                                  <a:pt x="550" y="4799"/>
                                  <a:pt x="528" y="4792"/>
                                  <a:pt x="505" y="4788"/>
                                </a:cubicBezTo>
                                <a:cubicBezTo>
                                  <a:pt x="506" y="4700"/>
                                  <a:pt x="592" y="4695"/>
                                  <a:pt x="640" y="4631"/>
                                </a:cubicBezTo>
                                <a:cubicBezTo>
                                  <a:pt x="653" y="4599"/>
                                  <a:pt x="666" y="4570"/>
                                  <a:pt x="683" y="4541"/>
                                </a:cubicBezTo>
                                <a:cubicBezTo>
                                  <a:pt x="683" y="4482"/>
                                  <a:pt x="677" y="4459"/>
                                  <a:pt x="651" y="4438"/>
                                </a:cubicBezTo>
                                <a:cubicBezTo>
                                  <a:pt x="520" y="4435"/>
                                  <a:pt x="383" y="4448"/>
                                  <a:pt x="277" y="4491"/>
                                </a:cubicBezTo>
                                <a:cubicBezTo>
                                  <a:pt x="232" y="4523"/>
                                  <a:pt x="223" y="4519"/>
                                  <a:pt x="187" y="4518"/>
                                </a:cubicBezTo>
                                <a:cubicBezTo>
                                  <a:pt x="188" y="4472"/>
                                  <a:pt x="191" y="4427"/>
                                  <a:pt x="195" y="4384"/>
                                </a:cubicBezTo>
                                <a:cubicBezTo>
                                  <a:pt x="179" y="4361"/>
                                  <a:pt x="163" y="4338"/>
                                  <a:pt x="147" y="4318"/>
                                </a:cubicBezTo>
                                <a:cubicBezTo>
                                  <a:pt x="109" y="4284"/>
                                  <a:pt x="74" y="4250"/>
                                  <a:pt x="39" y="4220"/>
                                </a:cubicBezTo>
                                <a:cubicBezTo>
                                  <a:pt x="39" y="4158"/>
                                  <a:pt x="59" y="4145"/>
                                  <a:pt x="75" y="4093"/>
                                </a:cubicBezTo>
                                <a:cubicBezTo>
                                  <a:pt x="75" y="4024"/>
                                  <a:pt x="76" y="3975"/>
                                  <a:pt x="63" y="3929"/>
                                </a:cubicBezTo>
                                <a:cubicBezTo>
                                  <a:pt x="41" y="3899"/>
                                  <a:pt x="19" y="3869"/>
                                  <a:pt x="0" y="3842"/>
                                </a:cubicBezTo>
                                <a:cubicBezTo>
                                  <a:pt x="0" y="3806"/>
                                  <a:pt x="0" y="3770"/>
                                  <a:pt x="0" y="3737"/>
                                </a:cubicBezTo>
                                <a:cubicBezTo>
                                  <a:pt x="99" y="3766"/>
                                  <a:pt x="201" y="3795"/>
                                  <a:pt x="303" y="3824"/>
                                </a:cubicBezTo>
                                <a:cubicBezTo>
                                  <a:pt x="479" y="3828"/>
                                  <a:pt x="655" y="3833"/>
                                  <a:pt x="830" y="3840"/>
                                </a:cubicBezTo>
                                <a:cubicBezTo>
                                  <a:pt x="878" y="3858"/>
                                  <a:pt x="980" y="3874"/>
                                  <a:pt x="1044" y="3908"/>
                                </a:cubicBezTo>
                                <a:cubicBezTo>
                                  <a:pt x="1098" y="3955"/>
                                  <a:pt x="1155" y="4002"/>
                                  <a:pt x="1213" y="4053"/>
                                </a:cubicBezTo>
                                <a:cubicBezTo>
                                  <a:pt x="1225" y="4060"/>
                                  <a:pt x="1241" y="4067"/>
                                  <a:pt x="1257" y="4077"/>
                                </a:cubicBezTo>
                                <a:cubicBezTo>
                                  <a:pt x="1308" y="4085"/>
                                  <a:pt x="1362" y="4096"/>
                                  <a:pt x="1417" y="4107"/>
                                </a:cubicBezTo>
                                <a:cubicBezTo>
                                  <a:pt x="1439" y="4124"/>
                                  <a:pt x="1461" y="4141"/>
                                  <a:pt x="1487" y="4158"/>
                                </a:cubicBezTo>
                                <a:cubicBezTo>
                                  <a:pt x="1554" y="4179"/>
                                  <a:pt x="1621" y="4204"/>
                                  <a:pt x="1688" y="4229"/>
                                </a:cubicBezTo>
                                <a:cubicBezTo>
                                  <a:pt x="1739" y="4256"/>
                                  <a:pt x="1795" y="4389"/>
                                  <a:pt x="1904" y="4309"/>
                                </a:cubicBezTo>
                                <a:cubicBezTo>
                                  <a:pt x="1940" y="4255"/>
                                  <a:pt x="2004" y="4237"/>
                                  <a:pt x="2068" y="4212"/>
                                </a:cubicBezTo>
                                <a:cubicBezTo>
                                  <a:pt x="2139" y="4155"/>
                                  <a:pt x="2161" y="4146"/>
                                  <a:pt x="2267" y="4125"/>
                                </a:cubicBezTo>
                                <a:cubicBezTo>
                                  <a:pt x="2267" y="4093"/>
                                  <a:pt x="2337" y="4091"/>
                                  <a:pt x="2363" y="4075"/>
                                </a:cubicBezTo>
                                <a:cubicBezTo>
                                  <a:pt x="2423" y="4067"/>
                                  <a:pt x="2478" y="4003"/>
                                  <a:pt x="2539" y="3995"/>
                                </a:cubicBezTo>
                                <a:cubicBezTo>
                                  <a:pt x="2593" y="3960"/>
                                  <a:pt x="2638" y="3961"/>
                                  <a:pt x="2721" y="3970"/>
                                </a:cubicBezTo>
                                <a:cubicBezTo>
                                  <a:pt x="2782" y="3984"/>
                                  <a:pt x="3005" y="4046"/>
                                  <a:pt x="3073" y="3979"/>
                                </a:cubicBezTo>
                                <a:cubicBezTo>
                                  <a:pt x="3220" y="3973"/>
                                  <a:pt x="3323" y="3834"/>
                                  <a:pt x="3416" y="3722"/>
                                </a:cubicBezTo>
                                <a:cubicBezTo>
                                  <a:pt x="3448" y="3693"/>
                                  <a:pt x="3483" y="3665"/>
                                  <a:pt x="3519" y="3636"/>
                                </a:cubicBezTo>
                                <a:cubicBezTo>
                                  <a:pt x="3548" y="3611"/>
                                  <a:pt x="3576" y="3585"/>
                                  <a:pt x="3609" y="3563"/>
                                </a:cubicBezTo>
                                <a:cubicBezTo>
                                  <a:pt x="3634" y="3554"/>
                                  <a:pt x="3676" y="3532"/>
                                  <a:pt x="3705" y="3503"/>
                                </a:cubicBezTo>
                                <a:cubicBezTo>
                                  <a:pt x="3702" y="3474"/>
                                  <a:pt x="3702" y="3448"/>
                                  <a:pt x="3702" y="3422"/>
                                </a:cubicBezTo>
                                <a:cubicBezTo>
                                  <a:pt x="3667" y="3385"/>
                                  <a:pt x="3632" y="3351"/>
                                  <a:pt x="3597" y="3317"/>
                                </a:cubicBezTo>
                                <a:cubicBezTo>
                                  <a:pt x="3591" y="3294"/>
                                  <a:pt x="3585" y="3271"/>
                                  <a:pt x="3582" y="3252"/>
                                </a:cubicBezTo>
                                <a:cubicBezTo>
                                  <a:pt x="3589" y="3131"/>
                                  <a:pt x="3586" y="3052"/>
                                  <a:pt x="3692" y="3012"/>
                                </a:cubicBezTo>
                                <a:cubicBezTo>
                                  <a:pt x="3692" y="2969"/>
                                  <a:pt x="3759" y="3033"/>
                                  <a:pt x="3835" y="3094"/>
                                </a:cubicBezTo>
                                <a:cubicBezTo>
                                  <a:pt x="3861" y="3101"/>
                                  <a:pt x="3886" y="3112"/>
                                  <a:pt x="3915" y="3122"/>
                                </a:cubicBezTo>
                                <a:cubicBezTo>
                                  <a:pt x="3940" y="3123"/>
                                  <a:pt x="3969" y="3124"/>
                                  <a:pt x="3998" y="3124"/>
                                </a:cubicBezTo>
                                <a:cubicBezTo>
                                  <a:pt x="4097" y="3098"/>
                                  <a:pt x="4184" y="2959"/>
                                  <a:pt x="4258" y="2876"/>
                                </a:cubicBezTo>
                                <a:cubicBezTo>
                                  <a:pt x="4309" y="2825"/>
                                  <a:pt x="4354" y="2855"/>
                                  <a:pt x="4431" y="2857"/>
                                </a:cubicBezTo>
                                <a:cubicBezTo>
                                  <a:pt x="4463" y="2825"/>
                                  <a:pt x="4498" y="2819"/>
                                  <a:pt x="4543" y="2801"/>
                                </a:cubicBezTo>
                                <a:cubicBezTo>
                                  <a:pt x="4569" y="2775"/>
                                  <a:pt x="4597" y="2750"/>
                                  <a:pt x="4626" y="2724"/>
                                </a:cubicBezTo>
                                <a:cubicBezTo>
                                  <a:pt x="4652" y="2725"/>
                                  <a:pt x="4672" y="2627"/>
                                  <a:pt x="4672" y="2621"/>
                                </a:cubicBezTo>
                                <a:cubicBezTo>
                                  <a:pt x="4727" y="2468"/>
                                  <a:pt x="4765" y="2528"/>
                                  <a:pt x="4903" y="2469"/>
                                </a:cubicBezTo>
                                <a:cubicBezTo>
                                  <a:pt x="4948" y="2415"/>
                                  <a:pt x="4996" y="2387"/>
                                  <a:pt x="5060" y="2356"/>
                                </a:cubicBezTo>
                                <a:cubicBezTo>
                                  <a:pt x="5111" y="2304"/>
                                  <a:pt x="5303" y="2342"/>
                                  <a:pt x="5411" y="2351"/>
                                </a:cubicBezTo>
                                <a:cubicBezTo>
                                  <a:pt x="5424" y="2345"/>
                                  <a:pt x="5440" y="2339"/>
                                  <a:pt x="5456" y="2333"/>
                                </a:cubicBezTo>
                                <a:cubicBezTo>
                                  <a:pt x="5527" y="2263"/>
                                  <a:pt x="5489" y="2167"/>
                                  <a:pt x="5454" y="2117"/>
                                </a:cubicBezTo>
                                <a:cubicBezTo>
                                  <a:pt x="5429" y="2090"/>
                                  <a:pt x="5403" y="2063"/>
                                  <a:pt x="5378" y="2039"/>
                                </a:cubicBezTo>
                                <a:cubicBezTo>
                                  <a:pt x="5330" y="2009"/>
                                  <a:pt x="5283" y="1978"/>
                                  <a:pt x="5235" y="1951"/>
                                </a:cubicBezTo>
                                <a:cubicBezTo>
                                  <a:pt x="5222" y="1895"/>
                                  <a:pt x="5152" y="1837"/>
                                  <a:pt x="5143" y="1827"/>
                                </a:cubicBezTo>
                                <a:cubicBezTo>
                                  <a:pt x="5111" y="1826"/>
                                  <a:pt x="5079" y="1826"/>
                                  <a:pt x="5047" y="1828"/>
                                </a:cubicBezTo>
                                <a:cubicBezTo>
                                  <a:pt x="5031" y="1844"/>
                                  <a:pt x="5015" y="1863"/>
                                  <a:pt x="5002" y="1883"/>
                                </a:cubicBezTo>
                                <a:cubicBezTo>
                                  <a:pt x="4970" y="1879"/>
                                  <a:pt x="4938" y="1878"/>
                                  <a:pt x="4909" y="1877"/>
                                </a:cubicBezTo>
                                <a:cubicBezTo>
                                  <a:pt x="4903" y="1916"/>
                                  <a:pt x="4896" y="1955"/>
                                  <a:pt x="4889" y="1994"/>
                                </a:cubicBezTo>
                                <a:cubicBezTo>
                                  <a:pt x="4819" y="2019"/>
                                  <a:pt x="4736" y="1954"/>
                                  <a:pt x="4708" y="1941"/>
                                </a:cubicBezTo>
                                <a:cubicBezTo>
                                  <a:pt x="4679" y="1940"/>
                                  <a:pt x="4650" y="1939"/>
                                  <a:pt x="4625" y="1939"/>
                                </a:cubicBezTo>
                                <a:cubicBezTo>
                                  <a:pt x="4564" y="1957"/>
                                  <a:pt x="4535" y="1985"/>
                                  <a:pt x="4500" y="2014"/>
                                </a:cubicBezTo>
                                <a:cubicBezTo>
                                  <a:pt x="4404" y="2012"/>
                                  <a:pt x="4388" y="1939"/>
                                  <a:pt x="4388" y="1890"/>
                                </a:cubicBezTo>
                                <a:cubicBezTo>
                                  <a:pt x="4417" y="1861"/>
                                  <a:pt x="4449" y="1833"/>
                                  <a:pt x="4482" y="1804"/>
                                </a:cubicBezTo>
                                <a:cubicBezTo>
                                  <a:pt x="4482" y="1725"/>
                                  <a:pt x="4476" y="1683"/>
                                  <a:pt x="4486" y="1634"/>
                                </a:cubicBezTo>
                                <a:cubicBezTo>
                                  <a:pt x="4502" y="1592"/>
                                  <a:pt x="4521" y="1553"/>
                                  <a:pt x="4541" y="1514"/>
                                </a:cubicBezTo>
                                <a:cubicBezTo>
                                  <a:pt x="4541" y="1413"/>
                                  <a:pt x="4535" y="1367"/>
                                  <a:pt x="4584" y="1306"/>
                                </a:cubicBezTo>
                                <a:cubicBezTo>
                                  <a:pt x="4603" y="1306"/>
                                  <a:pt x="4622" y="1307"/>
                                  <a:pt x="4644" y="1307"/>
                                </a:cubicBezTo>
                                <a:cubicBezTo>
                                  <a:pt x="4727" y="1319"/>
                                  <a:pt x="4874" y="1355"/>
                                  <a:pt x="4967" y="1286"/>
                                </a:cubicBezTo>
                                <a:cubicBezTo>
                                  <a:pt x="5022" y="1228"/>
                                  <a:pt x="5092" y="1181"/>
                                  <a:pt x="5141" y="1117"/>
                                </a:cubicBezTo>
                                <a:cubicBezTo>
                                  <a:pt x="5141" y="1025"/>
                                  <a:pt x="5133" y="786"/>
                                  <a:pt x="5210" y="748"/>
                                </a:cubicBezTo>
                                <a:cubicBezTo>
                                  <a:pt x="5281" y="655"/>
                                  <a:pt x="5249" y="556"/>
                                  <a:pt x="5320" y="486"/>
                                </a:cubicBezTo>
                                <a:cubicBezTo>
                                  <a:pt x="5317" y="443"/>
                                  <a:pt x="5317" y="401"/>
                                  <a:pt x="5318" y="358"/>
                                </a:cubicBezTo>
                                <a:cubicBezTo>
                                  <a:pt x="5311" y="348"/>
                                  <a:pt x="5308" y="338"/>
                                  <a:pt x="5305" y="328"/>
                                </a:cubicBezTo>
                                <a:cubicBezTo>
                                  <a:pt x="5283" y="302"/>
                                  <a:pt x="5261" y="275"/>
                                  <a:pt x="5238" y="251"/>
                                </a:cubicBezTo>
                                <a:cubicBezTo>
                                  <a:pt x="5216" y="238"/>
                                  <a:pt x="5197" y="227"/>
                                  <a:pt x="5178" y="217"/>
                                </a:cubicBezTo>
                                <a:cubicBezTo>
                                  <a:pt x="5178" y="125"/>
                                  <a:pt x="5227" y="91"/>
                                  <a:pt x="5303" y="56"/>
                                </a:cubicBezTo>
                                <a:cubicBezTo>
                                  <a:pt x="5367" y="58"/>
                                  <a:pt x="5406" y="0"/>
                                  <a:pt x="5476" y="2"/>
                                </a:cubicBezTo>
                                <a:cubicBezTo>
                                  <a:pt x="5476" y="22"/>
                                  <a:pt x="5492" y="32"/>
                                  <a:pt x="5508" y="49"/>
                                </a:cubicBezTo>
                                <a:cubicBezTo>
                                  <a:pt x="5505" y="75"/>
                                  <a:pt x="5501" y="104"/>
                                  <a:pt x="5498" y="133"/>
                                </a:cubicBezTo>
                                <a:cubicBezTo>
                                  <a:pt x="5456" y="175"/>
                                  <a:pt x="5437" y="174"/>
                                  <a:pt x="5437" y="243"/>
                                </a:cubicBezTo>
                                <a:cubicBezTo>
                                  <a:pt x="5459" y="260"/>
                                  <a:pt x="5481" y="280"/>
                                  <a:pt x="5507" y="301"/>
                                </a:cubicBezTo>
                                <a:cubicBezTo>
                                  <a:pt x="5532" y="341"/>
                                  <a:pt x="5545" y="351"/>
                                  <a:pt x="5621" y="366"/>
                                </a:cubicBezTo>
                                <a:cubicBezTo>
                                  <a:pt x="5628" y="327"/>
                                  <a:pt x="5634" y="291"/>
                                  <a:pt x="5641" y="255"/>
                                </a:cubicBezTo>
                                <a:cubicBezTo>
                                  <a:pt x="5676" y="256"/>
                                  <a:pt x="5711" y="247"/>
                                  <a:pt x="5775" y="291"/>
                                </a:cubicBezTo>
                                <a:cubicBezTo>
                                  <a:pt x="5781" y="304"/>
                                  <a:pt x="5791" y="318"/>
                                  <a:pt x="5800" y="331"/>
                                </a:cubicBezTo>
                                <a:cubicBezTo>
                                  <a:pt x="5809" y="400"/>
                                  <a:pt x="5822" y="489"/>
                                  <a:pt x="5876" y="562"/>
                                </a:cubicBezTo>
                                <a:cubicBezTo>
                                  <a:pt x="5885" y="569"/>
                                  <a:pt x="5898" y="576"/>
                                  <a:pt x="5911" y="586"/>
                                </a:cubicBezTo>
                                <a:cubicBezTo>
                                  <a:pt x="5939" y="583"/>
                                  <a:pt x="5971" y="581"/>
                                  <a:pt x="6003" y="578"/>
                                </a:cubicBezTo>
                                <a:cubicBezTo>
                                  <a:pt x="6087" y="538"/>
                                  <a:pt x="6182" y="570"/>
                                  <a:pt x="6263" y="490"/>
                                </a:cubicBezTo>
                                <a:cubicBezTo>
                                  <a:pt x="6314" y="367"/>
                                  <a:pt x="6401" y="349"/>
                                  <a:pt x="6483" y="479"/>
                                </a:cubicBezTo>
                                <a:cubicBezTo>
                                  <a:pt x="6502" y="535"/>
                                  <a:pt x="6521" y="591"/>
                                  <a:pt x="6543" y="648"/>
                                </a:cubicBezTo>
                                <a:cubicBezTo>
                                  <a:pt x="6543" y="703"/>
                                  <a:pt x="6497" y="886"/>
                                  <a:pt x="6461" y="944"/>
                                </a:cubicBezTo>
                                <a:cubicBezTo>
                                  <a:pt x="6461" y="970"/>
                                  <a:pt x="6461" y="996"/>
                                  <a:pt x="6461" y="1022"/>
                                </a:cubicBezTo>
                                <a:cubicBezTo>
                                  <a:pt x="6483" y="1069"/>
                                  <a:pt x="6505" y="1118"/>
                                  <a:pt x="6530" y="1168"/>
                                </a:cubicBezTo>
                                <a:cubicBezTo>
                                  <a:pt x="6530" y="1227"/>
                                  <a:pt x="6430" y="1346"/>
                                  <a:pt x="6545" y="1427"/>
                                </a:cubicBezTo>
                                <a:cubicBezTo>
                                  <a:pt x="6557" y="1467"/>
                                  <a:pt x="6550" y="1545"/>
                                  <a:pt x="6547" y="1617"/>
                                </a:cubicBezTo>
                                <a:cubicBezTo>
                                  <a:pt x="6524" y="1620"/>
                                  <a:pt x="6502" y="1622"/>
                                  <a:pt x="6480" y="1625"/>
                                </a:cubicBezTo>
                                <a:cubicBezTo>
                                  <a:pt x="6435" y="1578"/>
                                  <a:pt x="6458" y="1533"/>
                                  <a:pt x="6458" y="1507"/>
                                </a:cubicBezTo>
                                <a:cubicBezTo>
                                  <a:pt x="6449" y="1474"/>
                                  <a:pt x="6445" y="1474"/>
                                  <a:pt x="6423" y="1450"/>
                                </a:cubicBezTo>
                                <a:cubicBezTo>
                                  <a:pt x="6292" y="1453"/>
                                  <a:pt x="6384" y="1502"/>
                                  <a:pt x="6333" y="1582"/>
                                </a:cubicBezTo>
                                <a:cubicBezTo>
                                  <a:pt x="6265" y="1639"/>
                                  <a:pt x="6240" y="1678"/>
                                  <a:pt x="6220" y="1776"/>
                                </a:cubicBezTo>
                                <a:cubicBezTo>
                                  <a:pt x="6204" y="1818"/>
                                  <a:pt x="6139" y="1879"/>
                                  <a:pt x="6101" y="1904"/>
                                </a:cubicBezTo>
                                <a:cubicBezTo>
                                  <a:pt x="6098" y="1940"/>
                                  <a:pt x="6094" y="1979"/>
                                  <a:pt x="6094" y="2018"/>
                                </a:cubicBezTo>
                                <a:cubicBezTo>
                                  <a:pt x="6116" y="2042"/>
                                  <a:pt x="6122" y="2061"/>
                                  <a:pt x="6154" y="2115"/>
                                </a:cubicBezTo>
                                <a:cubicBezTo>
                                  <a:pt x="6186" y="2135"/>
                                  <a:pt x="6221" y="2159"/>
                                  <a:pt x="6256" y="2183"/>
                                </a:cubicBezTo>
                                <a:cubicBezTo>
                                  <a:pt x="6281" y="2180"/>
                                  <a:pt x="6307" y="2177"/>
                                  <a:pt x="6333" y="2178"/>
                                </a:cubicBezTo>
                                <a:cubicBezTo>
                                  <a:pt x="6345" y="2152"/>
                                  <a:pt x="6362" y="2126"/>
                                  <a:pt x="6378" y="2104"/>
                                </a:cubicBezTo>
                                <a:cubicBezTo>
                                  <a:pt x="6384" y="2114"/>
                                  <a:pt x="6413" y="2157"/>
                                  <a:pt x="6412" y="2210"/>
                                </a:cubicBezTo>
                                <a:cubicBezTo>
                                  <a:pt x="6374" y="2222"/>
                                  <a:pt x="6335" y="2234"/>
                                  <a:pt x="6300" y="2249"/>
                                </a:cubicBezTo>
                                <a:cubicBezTo>
                                  <a:pt x="6300" y="2276"/>
                                  <a:pt x="6290" y="2331"/>
                                  <a:pt x="6347" y="2362"/>
                                </a:cubicBezTo>
                                <a:cubicBezTo>
                                  <a:pt x="6312" y="2413"/>
                                  <a:pt x="6260" y="2481"/>
                                  <a:pt x="6212" y="2509"/>
                                </a:cubicBezTo>
                                <a:cubicBezTo>
                                  <a:pt x="6196" y="2505"/>
                                  <a:pt x="6184" y="2502"/>
                                  <a:pt x="6171" y="2498"/>
                                </a:cubicBezTo>
                                <a:cubicBezTo>
                                  <a:pt x="6130" y="2468"/>
                                  <a:pt x="6088" y="2440"/>
                                  <a:pt x="6047" y="2413"/>
                                </a:cubicBezTo>
                                <a:cubicBezTo>
                                  <a:pt x="6028" y="2413"/>
                                  <a:pt x="6008" y="2412"/>
                                  <a:pt x="5992" y="2412"/>
                                </a:cubicBezTo>
                                <a:cubicBezTo>
                                  <a:pt x="5983" y="2428"/>
                                  <a:pt x="5960" y="2457"/>
                                  <a:pt x="5957" y="2480"/>
                                </a:cubicBezTo>
                                <a:cubicBezTo>
                                  <a:pt x="5957" y="2506"/>
                                  <a:pt x="5957" y="2532"/>
                                  <a:pt x="5960" y="2562"/>
                                </a:cubicBezTo>
                                <a:cubicBezTo>
                                  <a:pt x="5985" y="2605"/>
                                  <a:pt x="6081" y="2630"/>
                                  <a:pt x="6138" y="2730"/>
                                </a:cubicBezTo>
                                <a:cubicBezTo>
                                  <a:pt x="6137" y="2766"/>
                                  <a:pt x="6137" y="2805"/>
                                  <a:pt x="6137" y="2844"/>
                                </a:cubicBezTo>
                                <a:cubicBezTo>
                                  <a:pt x="6165" y="2891"/>
                                  <a:pt x="6200" y="2980"/>
                                  <a:pt x="6228" y="3060"/>
                                </a:cubicBezTo>
                                <a:cubicBezTo>
                                  <a:pt x="6235" y="3070"/>
                                  <a:pt x="6244" y="3080"/>
                                  <a:pt x="6254" y="3090"/>
                                </a:cubicBezTo>
                                <a:cubicBezTo>
                                  <a:pt x="6266" y="3090"/>
                                  <a:pt x="6282" y="3090"/>
                                  <a:pt x="6298" y="3094"/>
                                </a:cubicBezTo>
                                <a:cubicBezTo>
                                  <a:pt x="6311" y="3065"/>
                                  <a:pt x="6327" y="3036"/>
                                  <a:pt x="6344" y="3010"/>
                                </a:cubicBezTo>
                                <a:cubicBezTo>
                                  <a:pt x="6369" y="2988"/>
                                  <a:pt x="6395" y="2969"/>
                                  <a:pt x="6424" y="2950"/>
                                </a:cubicBezTo>
                                <a:cubicBezTo>
                                  <a:pt x="6443" y="2990"/>
                                  <a:pt x="6484" y="3040"/>
                                  <a:pt x="6519" y="3126"/>
                                </a:cubicBezTo>
                                <a:cubicBezTo>
                                  <a:pt x="6531" y="3195"/>
                                  <a:pt x="6527" y="3257"/>
                                  <a:pt x="6629" y="3312"/>
                                </a:cubicBezTo>
                                <a:cubicBezTo>
                                  <a:pt x="6633" y="3322"/>
                                  <a:pt x="6636" y="3332"/>
                                  <a:pt x="6642" y="3342"/>
                                </a:cubicBezTo>
                                <a:cubicBezTo>
                                  <a:pt x="6626" y="3374"/>
                                  <a:pt x="6632" y="3456"/>
                                  <a:pt x="6631" y="3518"/>
                                </a:cubicBezTo>
                                <a:cubicBezTo>
                                  <a:pt x="6619" y="3528"/>
                                  <a:pt x="6606" y="3541"/>
                                  <a:pt x="6596" y="3554"/>
                                </a:cubicBezTo>
                                <a:cubicBezTo>
                                  <a:pt x="6538" y="3552"/>
                                  <a:pt x="6529" y="3526"/>
                                  <a:pt x="6507" y="3515"/>
                                </a:cubicBezTo>
                                <a:cubicBezTo>
                                  <a:pt x="6350" y="3511"/>
                                  <a:pt x="6328" y="3530"/>
                                  <a:pt x="6273" y="3644"/>
                                </a:cubicBezTo>
                                <a:cubicBezTo>
                                  <a:pt x="6263" y="3650"/>
                                  <a:pt x="6254" y="3656"/>
                                  <a:pt x="6247" y="3666"/>
                                </a:cubicBezTo>
                                <a:cubicBezTo>
                                  <a:pt x="6247" y="3699"/>
                                  <a:pt x="6090" y="3796"/>
                                  <a:pt x="6067" y="3812"/>
                                </a:cubicBezTo>
                                <a:cubicBezTo>
                                  <a:pt x="6051" y="3844"/>
                                  <a:pt x="5961" y="3904"/>
                                  <a:pt x="5926" y="3926"/>
                                </a:cubicBezTo>
                                <a:cubicBezTo>
                                  <a:pt x="5913" y="3939"/>
                                  <a:pt x="5900" y="3952"/>
                                  <a:pt x="5891" y="3965"/>
                                </a:cubicBezTo>
                                <a:cubicBezTo>
                                  <a:pt x="5871" y="3967"/>
                                  <a:pt x="5855" y="3970"/>
                                  <a:pt x="5839" y="3973"/>
                                </a:cubicBezTo>
                                <a:cubicBezTo>
                                  <a:pt x="5820" y="3953"/>
                                  <a:pt x="5801" y="3933"/>
                                  <a:pt x="5782" y="3916"/>
                                </a:cubicBezTo>
                                <a:cubicBezTo>
                                  <a:pt x="5751" y="3814"/>
                                  <a:pt x="5722" y="3810"/>
                                  <a:pt x="5658" y="3808"/>
                                </a:cubicBezTo>
                                <a:cubicBezTo>
                                  <a:pt x="5623" y="3870"/>
                                  <a:pt x="5603" y="3980"/>
                                  <a:pt x="5682" y="4064"/>
                                </a:cubicBezTo>
                                <a:cubicBezTo>
                                  <a:pt x="5685" y="4107"/>
                                  <a:pt x="5688" y="4150"/>
                                  <a:pt x="5691" y="4192"/>
                                </a:cubicBezTo>
                                <a:cubicBezTo>
                                  <a:pt x="5586" y="4199"/>
                                  <a:pt x="5490" y="4213"/>
                                  <a:pt x="5429" y="4166"/>
                                </a:cubicBezTo>
                                <a:cubicBezTo>
                                  <a:pt x="5417" y="4064"/>
                                  <a:pt x="5385" y="4037"/>
                                  <a:pt x="5347" y="3987"/>
                                </a:cubicBezTo>
                                <a:cubicBezTo>
                                  <a:pt x="5319" y="3924"/>
                                  <a:pt x="5291" y="3861"/>
                                  <a:pt x="5265" y="3802"/>
                                </a:cubicBezTo>
                                <a:cubicBezTo>
                                  <a:pt x="5202" y="3734"/>
                                  <a:pt x="5211" y="3758"/>
                                  <a:pt x="5160" y="3750"/>
                                </a:cubicBezTo>
                                <a:cubicBezTo>
                                  <a:pt x="5115" y="3794"/>
                                  <a:pt x="5048" y="3826"/>
                                  <a:pt x="5003" y="3867"/>
                                </a:cubicBezTo>
                                <a:cubicBezTo>
                                  <a:pt x="4984" y="3906"/>
                                  <a:pt x="4980" y="3978"/>
                                  <a:pt x="4999" y="4057"/>
                                </a:cubicBezTo>
                                <a:cubicBezTo>
                                  <a:pt x="4935" y="4062"/>
                                  <a:pt x="4871" y="4067"/>
                                  <a:pt x="4807" y="4072"/>
                                </a:cubicBezTo>
                                <a:cubicBezTo>
                                  <a:pt x="4749" y="4106"/>
                                  <a:pt x="4691" y="4141"/>
                                  <a:pt x="4634" y="4175"/>
                                </a:cubicBezTo>
                                <a:cubicBezTo>
                                  <a:pt x="4618" y="4201"/>
                                  <a:pt x="4605" y="4247"/>
                                  <a:pt x="4569" y="4246"/>
                                </a:cubicBezTo>
                                <a:cubicBezTo>
                                  <a:pt x="4519" y="4212"/>
                                  <a:pt x="4506" y="4185"/>
                                  <a:pt x="4506" y="4159"/>
                                </a:cubicBezTo>
                                <a:cubicBezTo>
                                  <a:pt x="4516" y="4149"/>
                                  <a:pt x="4529" y="4140"/>
                                  <a:pt x="4541" y="4134"/>
                                </a:cubicBezTo>
                                <a:cubicBezTo>
                                  <a:pt x="4542" y="4032"/>
                                  <a:pt x="4475" y="3981"/>
                                  <a:pt x="4408" y="3980"/>
                                </a:cubicBezTo>
                                <a:cubicBezTo>
                                  <a:pt x="4322" y="4020"/>
                                  <a:pt x="4315" y="4069"/>
                                  <a:pt x="4340" y="4188"/>
                                </a:cubicBezTo>
                                <a:cubicBezTo>
                                  <a:pt x="4321" y="4187"/>
                                  <a:pt x="4301" y="4190"/>
                                  <a:pt x="4282" y="4193"/>
                                </a:cubicBezTo>
                                <a:cubicBezTo>
                                  <a:pt x="4273" y="4205"/>
                                  <a:pt x="4266" y="4222"/>
                                  <a:pt x="4260" y="4238"/>
                                </a:cubicBezTo>
                                <a:cubicBezTo>
                                  <a:pt x="4250" y="4241"/>
                                  <a:pt x="4240" y="4244"/>
                                  <a:pt x="4231" y="4250"/>
                                </a:cubicBezTo>
                                <a:cubicBezTo>
                                  <a:pt x="4230" y="4309"/>
                                  <a:pt x="4230" y="4368"/>
                                  <a:pt x="4230" y="4427"/>
                                </a:cubicBezTo>
                                <a:cubicBezTo>
                                  <a:pt x="4249" y="4450"/>
                                  <a:pt x="4268" y="4477"/>
                                  <a:pt x="4290" y="4504"/>
                                </a:cubicBezTo>
                                <a:cubicBezTo>
                                  <a:pt x="4290" y="4520"/>
                                  <a:pt x="4290" y="4537"/>
                                  <a:pt x="4293" y="4556"/>
                                </a:cubicBezTo>
                                <a:cubicBezTo>
                                  <a:pt x="4280" y="4576"/>
                                  <a:pt x="4267" y="4595"/>
                                  <a:pt x="4257" y="4614"/>
                                </a:cubicBezTo>
                                <a:cubicBezTo>
                                  <a:pt x="4168" y="4674"/>
                                  <a:pt x="4075" y="4692"/>
                                  <a:pt x="3992" y="4680"/>
                                </a:cubicBezTo>
                                <a:cubicBezTo>
                                  <a:pt x="3915" y="4678"/>
                                  <a:pt x="3902" y="4714"/>
                                  <a:pt x="3857" y="4739"/>
                                </a:cubicBezTo>
                                <a:cubicBezTo>
                                  <a:pt x="3841" y="4751"/>
                                  <a:pt x="3828" y="4764"/>
                                  <a:pt x="3815" y="4777"/>
                                </a:cubicBezTo>
                                <a:cubicBezTo>
                                  <a:pt x="3773" y="4861"/>
                                  <a:pt x="3690" y="4944"/>
                                  <a:pt x="3616" y="5021"/>
                                </a:cubicBezTo>
                                <a:cubicBezTo>
                                  <a:pt x="3590" y="5004"/>
                                  <a:pt x="3565" y="4987"/>
                                  <a:pt x="3543" y="4970"/>
                                </a:cubicBezTo>
                                <a:cubicBezTo>
                                  <a:pt x="3514" y="4969"/>
                                  <a:pt x="3485" y="4968"/>
                                  <a:pt x="3460" y="4971"/>
                                </a:cubicBezTo>
                                <a:cubicBezTo>
                                  <a:pt x="3456" y="4997"/>
                                  <a:pt x="3443" y="5036"/>
                                  <a:pt x="3424" y="5045"/>
                                </a:cubicBezTo>
                                <a:cubicBezTo>
                                  <a:pt x="3383" y="4989"/>
                                  <a:pt x="3341" y="4997"/>
                                  <a:pt x="3313" y="5000"/>
                                </a:cubicBezTo>
                                <a:cubicBezTo>
                                  <a:pt x="3299" y="5039"/>
                                  <a:pt x="3277" y="5081"/>
                                  <a:pt x="3235" y="5109"/>
                                </a:cubicBezTo>
                                <a:cubicBezTo>
                                  <a:pt x="3139" y="5149"/>
                                  <a:pt x="3103" y="5296"/>
                                  <a:pt x="3013" y="5349"/>
                                </a:cubicBezTo>
                                <a:cubicBezTo>
                                  <a:pt x="2991" y="5398"/>
                                  <a:pt x="2994" y="5444"/>
                                  <a:pt x="2993" y="5516"/>
                                </a:cubicBezTo>
                                <a:cubicBezTo>
                                  <a:pt x="2999" y="5542"/>
                                  <a:pt x="2989" y="5617"/>
                                  <a:pt x="2976" y="5659"/>
                                </a:cubicBezTo>
                                <a:cubicBezTo>
                                  <a:pt x="2970" y="5663"/>
                                  <a:pt x="2964" y="5666"/>
                                  <a:pt x="2960" y="5669"/>
                                </a:cubicBezTo>
                                <a:cubicBezTo>
                                  <a:pt x="2826" y="5665"/>
                                  <a:pt x="2734" y="5640"/>
                                  <a:pt x="2638" y="5621"/>
                                </a:cubicBezTo>
                                <a:cubicBezTo>
                                  <a:pt x="2603" y="5601"/>
                                  <a:pt x="2568" y="5584"/>
                                  <a:pt x="2536" y="5566"/>
                                </a:cubicBezTo>
                                <a:cubicBezTo>
                                  <a:pt x="2517" y="5543"/>
                                  <a:pt x="2498" y="5523"/>
                                  <a:pt x="2482" y="5503"/>
                                </a:cubicBezTo>
                                <a:cubicBezTo>
                                  <a:pt x="2447" y="5492"/>
                                  <a:pt x="2412" y="5485"/>
                                  <a:pt x="2377" y="5477"/>
                                </a:cubicBezTo>
                                <a:cubicBezTo>
                                  <a:pt x="2377" y="5445"/>
                                  <a:pt x="2377" y="5412"/>
                                  <a:pt x="2377" y="5379"/>
                                </a:cubicBezTo>
                                <a:cubicBezTo>
                                  <a:pt x="2426" y="5315"/>
                                  <a:pt x="2480" y="5231"/>
                                  <a:pt x="2481" y="5149"/>
                                </a:cubicBezTo>
                                <a:cubicBezTo>
                                  <a:pt x="2459" y="5054"/>
                                  <a:pt x="2386" y="5071"/>
                                  <a:pt x="2341" y="5070"/>
                                </a:cubicBezTo>
                                <a:cubicBezTo>
                                  <a:pt x="2325" y="5076"/>
                                  <a:pt x="2312" y="5086"/>
                                  <a:pt x="2299" y="5095"/>
                                </a:cubicBezTo>
                                <a:cubicBezTo>
                                  <a:pt x="2187" y="5102"/>
                                  <a:pt x="2229" y="5097"/>
                                  <a:pt x="2209" y="5214"/>
                                </a:cubicBezTo>
                                <a:cubicBezTo>
                                  <a:pt x="2186" y="5237"/>
                                  <a:pt x="2183" y="5243"/>
                                  <a:pt x="2177" y="5276"/>
                                </a:cubicBezTo>
                                <a:cubicBezTo>
                                  <a:pt x="2154" y="5311"/>
                                  <a:pt x="2135" y="5347"/>
                                  <a:pt x="2115" y="5386"/>
                                </a:cubicBezTo>
                                <a:cubicBezTo>
                                  <a:pt x="2115" y="5425"/>
                                  <a:pt x="2118" y="5467"/>
                                  <a:pt x="2121" y="5510"/>
                                </a:cubicBezTo>
                                <a:cubicBezTo>
                                  <a:pt x="2108" y="5526"/>
                                  <a:pt x="2095" y="5542"/>
                                  <a:pt x="2082" y="5558"/>
                                </a:cubicBezTo>
                                <a:cubicBezTo>
                                  <a:pt x="1999" y="5566"/>
                                  <a:pt x="1993" y="5576"/>
                                  <a:pt x="1951" y="5617"/>
                                </a:cubicBezTo>
                                <a:cubicBezTo>
                                  <a:pt x="1893" y="5626"/>
                                  <a:pt x="1839" y="5637"/>
                                  <a:pt x="1785" y="5649"/>
                                </a:cubicBezTo>
                                <a:cubicBezTo>
                                  <a:pt x="1730" y="5674"/>
                                  <a:pt x="1724" y="5710"/>
                                  <a:pt x="1682" y="5728"/>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29" name="Google Shape;529;p68"/>
                          <p:cNvSpPr/>
                          <p:nvPr/>
                        </p:nvSpPr>
                        <p:spPr>
                          <a:xfrm>
                            <a:off x="3763" y="1193"/>
                            <a:ext cx="457" cy="322"/>
                          </a:xfrm>
                          <a:custGeom>
                            <a:rect b="b" l="l" r="r" t="t"/>
                            <a:pathLst>
                              <a:path extrusionOk="0" h="1713" w="1797">
                                <a:moveTo>
                                  <a:pt x="721" y="1713"/>
                                </a:moveTo>
                                <a:cubicBezTo>
                                  <a:pt x="717" y="1706"/>
                                  <a:pt x="714" y="1703"/>
                                  <a:pt x="714" y="1700"/>
                                </a:cubicBezTo>
                                <a:cubicBezTo>
                                  <a:pt x="740" y="1635"/>
                                  <a:pt x="763" y="1639"/>
                                  <a:pt x="801" y="1600"/>
                                </a:cubicBezTo>
                                <a:cubicBezTo>
                                  <a:pt x="811" y="1578"/>
                                  <a:pt x="821" y="1558"/>
                                  <a:pt x="833" y="1539"/>
                                </a:cubicBezTo>
                                <a:cubicBezTo>
                                  <a:pt x="834" y="1523"/>
                                  <a:pt x="834" y="1506"/>
                                  <a:pt x="834" y="1490"/>
                                </a:cubicBezTo>
                                <a:cubicBezTo>
                                  <a:pt x="811" y="1476"/>
                                  <a:pt x="789" y="1463"/>
                                  <a:pt x="770" y="1449"/>
                                </a:cubicBezTo>
                                <a:cubicBezTo>
                                  <a:pt x="742" y="1340"/>
                                  <a:pt x="800" y="1309"/>
                                  <a:pt x="854" y="1248"/>
                                </a:cubicBezTo>
                                <a:cubicBezTo>
                                  <a:pt x="896" y="1184"/>
                                  <a:pt x="887" y="1111"/>
                                  <a:pt x="887" y="1056"/>
                                </a:cubicBezTo>
                                <a:cubicBezTo>
                                  <a:pt x="846" y="1012"/>
                                  <a:pt x="808" y="969"/>
                                  <a:pt x="770" y="925"/>
                                </a:cubicBezTo>
                                <a:cubicBezTo>
                                  <a:pt x="751" y="921"/>
                                  <a:pt x="735" y="918"/>
                                  <a:pt x="719" y="917"/>
                                </a:cubicBezTo>
                                <a:cubicBezTo>
                                  <a:pt x="684" y="923"/>
                                  <a:pt x="649" y="928"/>
                                  <a:pt x="613" y="934"/>
                                </a:cubicBezTo>
                                <a:cubicBezTo>
                                  <a:pt x="552" y="982"/>
                                  <a:pt x="510" y="1043"/>
                                  <a:pt x="456" y="1104"/>
                                </a:cubicBezTo>
                                <a:cubicBezTo>
                                  <a:pt x="417" y="1165"/>
                                  <a:pt x="385" y="1230"/>
                                  <a:pt x="337" y="1278"/>
                                </a:cubicBezTo>
                                <a:cubicBezTo>
                                  <a:pt x="254" y="1217"/>
                                  <a:pt x="168" y="1162"/>
                                  <a:pt x="114" y="1108"/>
                                </a:cubicBezTo>
                                <a:cubicBezTo>
                                  <a:pt x="50" y="1100"/>
                                  <a:pt x="21" y="1070"/>
                                  <a:pt x="6" y="1053"/>
                                </a:cubicBezTo>
                                <a:cubicBezTo>
                                  <a:pt x="6" y="984"/>
                                  <a:pt x="0" y="978"/>
                                  <a:pt x="57" y="966"/>
                                </a:cubicBezTo>
                                <a:cubicBezTo>
                                  <a:pt x="80" y="937"/>
                                  <a:pt x="102" y="908"/>
                                  <a:pt x="128" y="883"/>
                                </a:cubicBezTo>
                                <a:cubicBezTo>
                                  <a:pt x="125" y="827"/>
                                  <a:pt x="122" y="771"/>
                                  <a:pt x="119" y="719"/>
                                </a:cubicBezTo>
                                <a:cubicBezTo>
                                  <a:pt x="113" y="715"/>
                                  <a:pt x="110" y="712"/>
                                  <a:pt x="107" y="712"/>
                                </a:cubicBezTo>
                                <a:cubicBezTo>
                                  <a:pt x="100" y="702"/>
                                  <a:pt x="94" y="692"/>
                                  <a:pt x="91" y="682"/>
                                </a:cubicBezTo>
                                <a:cubicBezTo>
                                  <a:pt x="81" y="659"/>
                                  <a:pt x="72" y="636"/>
                                  <a:pt x="66" y="616"/>
                                </a:cubicBezTo>
                                <a:cubicBezTo>
                                  <a:pt x="66" y="570"/>
                                  <a:pt x="63" y="534"/>
                                  <a:pt x="89" y="508"/>
                                </a:cubicBezTo>
                                <a:cubicBezTo>
                                  <a:pt x="124" y="519"/>
                                  <a:pt x="136" y="542"/>
                                  <a:pt x="155" y="602"/>
                                </a:cubicBezTo>
                                <a:cubicBezTo>
                                  <a:pt x="197" y="642"/>
                                  <a:pt x="212" y="688"/>
                                  <a:pt x="308" y="668"/>
                                </a:cubicBezTo>
                                <a:cubicBezTo>
                                  <a:pt x="324" y="649"/>
                                  <a:pt x="344" y="629"/>
                                  <a:pt x="363" y="613"/>
                                </a:cubicBezTo>
                                <a:cubicBezTo>
                                  <a:pt x="459" y="554"/>
                                  <a:pt x="575" y="449"/>
                                  <a:pt x="668" y="385"/>
                                </a:cubicBezTo>
                                <a:cubicBezTo>
                                  <a:pt x="703" y="344"/>
                                  <a:pt x="735" y="282"/>
                                  <a:pt x="752" y="247"/>
                                </a:cubicBezTo>
                                <a:cubicBezTo>
                                  <a:pt x="835" y="223"/>
                                  <a:pt x="867" y="187"/>
                                  <a:pt x="956" y="258"/>
                                </a:cubicBezTo>
                                <a:cubicBezTo>
                                  <a:pt x="975" y="259"/>
                                  <a:pt x="998" y="259"/>
                                  <a:pt x="1020" y="260"/>
                                </a:cubicBezTo>
                                <a:cubicBezTo>
                                  <a:pt x="1036" y="241"/>
                                  <a:pt x="1052" y="222"/>
                                  <a:pt x="1068" y="202"/>
                                </a:cubicBezTo>
                                <a:cubicBezTo>
                                  <a:pt x="1069" y="150"/>
                                  <a:pt x="1069" y="98"/>
                                  <a:pt x="1069" y="48"/>
                                </a:cubicBezTo>
                                <a:cubicBezTo>
                                  <a:pt x="1072" y="32"/>
                                  <a:pt x="1079" y="16"/>
                                  <a:pt x="1085" y="0"/>
                                </a:cubicBezTo>
                                <a:cubicBezTo>
                                  <a:pt x="1121" y="1"/>
                                  <a:pt x="1168" y="28"/>
                                  <a:pt x="1213" y="98"/>
                                </a:cubicBezTo>
                                <a:cubicBezTo>
                                  <a:pt x="1241" y="122"/>
                                  <a:pt x="1254" y="151"/>
                                  <a:pt x="1324" y="153"/>
                                </a:cubicBezTo>
                                <a:cubicBezTo>
                                  <a:pt x="1340" y="137"/>
                                  <a:pt x="1347" y="98"/>
                                  <a:pt x="1347" y="88"/>
                                </a:cubicBezTo>
                                <a:cubicBezTo>
                                  <a:pt x="1357" y="75"/>
                                  <a:pt x="1366" y="66"/>
                                  <a:pt x="1376" y="56"/>
                                </a:cubicBezTo>
                                <a:cubicBezTo>
                                  <a:pt x="1382" y="63"/>
                                  <a:pt x="1392" y="70"/>
                                  <a:pt x="1401" y="80"/>
                                </a:cubicBezTo>
                                <a:cubicBezTo>
                                  <a:pt x="1401" y="119"/>
                                  <a:pt x="1404" y="158"/>
                                  <a:pt x="1407" y="201"/>
                                </a:cubicBezTo>
                                <a:cubicBezTo>
                                  <a:pt x="1458" y="255"/>
                                  <a:pt x="1499" y="325"/>
                                  <a:pt x="1578" y="408"/>
                                </a:cubicBezTo>
                                <a:cubicBezTo>
                                  <a:pt x="1578" y="461"/>
                                  <a:pt x="1578" y="513"/>
                                  <a:pt x="1577" y="566"/>
                                </a:cubicBezTo>
                                <a:cubicBezTo>
                                  <a:pt x="1590" y="582"/>
                                  <a:pt x="1603" y="599"/>
                                  <a:pt x="1618" y="619"/>
                                </a:cubicBezTo>
                                <a:cubicBezTo>
                                  <a:pt x="1650" y="646"/>
                                  <a:pt x="1685" y="673"/>
                                  <a:pt x="1720" y="700"/>
                                </a:cubicBezTo>
                                <a:cubicBezTo>
                                  <a:pt x="1746" y="717"/>
                                  <a:pt x="1771" y="734"/>
                                  <a:pt x="1797" y="751"/>
                                </a:cubicBezTo>
                                <a:cubicBezTo>
                                  <a:pt x="1796" y="787"/>
                                  <a:pt x="1610" y="907"/>
                                  <a:pt x="1588" y="919"/>
                                </a:cubicBezTo>
                                <a:cubicBezTo>
                                  <a:pt x="1569" y="935"/>
                                  <a:pt x="1549" y="954"/>
                                  <a:pt x="1530" y="974"/>
                                </a:cubicBezTo>
                                <a:cubicBezTo>
                                  <a:pt x="1498" y="1009"/>
                                  <a:pt x="1466" y="1044"/>
                                  <a:pt x="1437" y="1083"/>
                                </a:cubicBezTo>
                                <a:cubicBezTo>
                                  <a:pt x="1424" y="1118"/>
                                  <a:pt x="1433" y="1155"/>
                                  <a:pt x="1411" y="1203"/>
                                </a:cubicBezTo>
                                <a:cubicBezTo>
                                  <a:pt x="1379" y="1215"/>
                                  <a:pt x="1346" y="1228"/>
                                  <a:pt x="1318" y="1243"/>
                                </a:cubicBezTo>
                                <a:cubicBezTo>
                                  <a:pt x="1142" y="1275"/>
                                  <a:pt x="1049" y="1341"/>
                                  <a:pt x="946" y="1480"/>
                                </a:cubicBezTo>
                                <a:cubicBezTo>
                                  <a:pt x="936" y="1496"/>
                                  <a:pt x="929" y="1512"/>
                                  <a:pt x="923" y="1531"/>
                                </a:cubicBezTo>
                                <a:cubicBezTo>
                                  <a:pt x="907" y="1580"/>
                                  <a:pt x="894" y="1632"/>
                                  <a:pt x="881" y="1684"/>
                                </a:cubicBezTo>
                                <a:cubicBezTo>
                                  <a:pt x="813" y="1705"/>
                                  <a:pt x="769" y="1711"/>
                                  <a:pt x="721" y="1713"/>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30" name="Google Shape;530;p68"/>
                          <p:cNvSpPr/>
                          <p:nvPr/>
                        </p:nvSpPr>
                        <p:spPr>
                          <a:xfrm>
                            <a:off x="3731" y="537"/>
                            <a:ext cx="861" cy="597"/>
                          </a:xfrm>
                          <a:custGeom>
                            <a:rect b="b" l="l" r="r" t="t"/>
                            <a:pathLst>
                              <a:path extrusionOk="0" h="3170" w="3386">
                                <a:moveTo>
                                  <a:pt x="2456" y="3170"/>
                                </a:moveTo>
                                <a:cubicBezTo>
                                  <a:pt x="2415" y="3127"/>
                                  <a:pt x="2374" y="3086"/>
                                  <a:pt x="2335" y="3046"/>
                                </a:cubicBezTo>
                                <a:cubicBezTo>
                                  <a:pt x="2285" y="2937"/>
                                  <a:pt x="2256" y="2887"/>
                                  <a:pt x="2167" y="2898"/>
                                </a:cubicBezTo>
                                <a:cubicBezTo>
                                  <a:pt x="2148" y="2940"/>
                                  <a:pt x="2128" y="2982"/>
                                  <a:pt x="2109" y="3024"/>
                                </a:cubicBezTo>
                                <a:cubicBezTo>
                                  <a:pt x="2058" y="3023"/>
                                  <a:pt x="1998" y="2900"/>
                                  <a:pt x="1994" y="2887"/>
                                </a:cubicBezTo>
                                <a:cubicBezTo>
                                  <a:pt x="1975" y="2886"/>
                                  <a:pt x="1972" y="2857"/>
                                  <a:pt x="1966" y="2847"/>
                                </a:cubicBezTo>
                                <a:cubicBezTo>
                                  <a:pt x="1944" y="2840"/>
                                  <a:pt x="1921" y="2833"/>
                                  <a:pt x="1899" y="2829"/>
                                </a:cubicBezTo>
                                <a:cubicBezTo>
                                  <a:pt x="1836" y="2722"/>
                                  <a:pt x="1800" y="2735"/>
                                  <a:pt x="1727" y="2726"/>
                                </a:cubicBezTo>
                                <a:cubicBezTo>
                                  <a:pt x="1724" y="2729"/>
                                  <a:pt x="1721" y="2736"/>
                                  <a:pt x="1717" y="2742"/>
                                </a:cubicBezTo>
                                <a:cubicBezTo>
                                  <a:pt x="1586" y="2805"/>
                                  <a:pt x="1612" y="2677"/>
                                  <a:pt x="1616" y="2612"/>
                                </a:cubicBezTo>
                                <a:cubicBezTo>
                                  <a:pt x="1575" y="2568"/>
                                  <a:pt x="1562" y="2575"/>
                                  <a:pt x="1530" y="2574"/>
                                </a:cubicBezTo>
                                <a:cubicBezTo>
                                  <a:pt x="1511" y="2593"/>
                                  <a:pt x="1491" y="2615"/>
                                  <a:pt x="1472" y="2638"/>
                                </a:cubicBezTo>
                                <a:cubicBezTo>
                                  <a:pt x="1459" y="2644"/>
                                  <a:pt x="1446" y="2650"/>
                                  <a:pt x="1434" y="2660"/>
                                </a:cubicBezTo>
                                <a:cubicBezTo>
                                  <a:pt x="1392" y="2718"/>
                                  <a:pt x="1273" y="2734"/>
                                  <a:pt x="1219" y="2740"/>
                                </a:cubicBezTo>
                                <a:cubicBezTo>
                                  <a:pt x="1104" y="2688"/>
                                  <a:pt x="1069" y="2654"/>
                                  <a:pt x="1051" y="2565"/>
                                </a:cubicBezTo>
                                <a:cubicBezTo>
                                  <a:pt x="987" y="2465"/>
                                  <a:pt x="1000" y="2495"/>
                                  <a:pt x="917" y="2483"/>
                                </a:cubicBezTo>
                                <a:cubicBezTo>
                                  <a:pt x="914" y="2483"/>
                                  <a:pt x="911" y="2486"/>
                                  <a:pt x="907" y="2489"/>
                                </a:cubicBezTo>
                                <a:cubicBezTo>
                                  <a:pt x="872" y="2472"/>
                                  <a:pt x="863" y="2449"/>
                                  <a:pt x="863" y="2426"/>
                                </a:cubicBezTo>
                                <a:cubicBezTo>
                                  <a:pt x="892" y="2410"/>
                                  <a:pt x="933" y="2415"/>
                                  <a:pt x="975" y="2383"/>
                                </a:cubicBezTo>
                                <a:cubicBezTo>
                                  <a:pt x="975" y="2331"/>
                                  <a:pt x="966" y="2301"/>
                                  <a:pt x="960" y="2275"/>
                                </a:cubicBezTo>
                                <a:cubicBezTo>
                                  <a:pt x="950" y="2258"/>
                                  <a:pt x="941" y="2245"/>
                                  <a:pt x="934" y="2231"/>
                                </a:cubicBezTo>
                                <a:cubicBezTo>
                                  <a:pt x="861" y="2230"/>
                                  <a:pt x="867" y="2240"/>
                                  <a:pt x="835" y="2304"/>
                                </a:cubicBezTo>
                                <a:cubicBezTo>
                                  <a:pt x="774" y="2303"/>
                                  <a:pt x="739" y="2253"/>
                                  <a:pt x="704" y="2239"/>
                                </a:cubicBezTo>
                                <a:cubicBezTo>
                                  <a:pt x="692" y="2186"/>
                                  <a:pt x="685" y="2189"/>
                                  <a:pt x="663" y="2159"/>
                                </a:cubicBezTo>
                                <a:cubicBezTo>
                                  <a:pt x="660" y="2133"/>
                                  <a:pt x="660" y="2107"/>
                                  <a:pt x="661" y="2080"/>
                                </a:cubicBezTo>
                                <a:cubicBezTo>
                                  <a:pt x="722" y="2036"/>
                                  <a:pt x="750" y="1994"/>
                                  <a:pt x="786" y="1939"/>
                                </a:cubicBezTo>
                                <a:cubicBezTo>
                                  <a:pt x="799" y="1828"/>
                                  <a:pt x="883" y="1781"/>
                                  <a:pt x="915" y="1697"/>
                                </a:cubicBezTo>
                                <a:cubicBezTo>
                                  <a:pt x="915" y="1674"/>
                                  <a:pt x="915" y="1655"/>
                                  <a:pt x="919" y="1635"/>
                                </a:cubicBezTo>
                                <a:cubicBezTo>
                                  <a:pt x="941" y="1636"/>
                                  <a:pt x="951" y="1655"/>
                                  <a:pt x="957" y="1672"/>
                                </a:cubicBezTo>
                                <a:cubicBezTo>
                                  <a:pt x="957" y="1711"/>
                                  <a:pt x="928" y="1773"/>
                                  <a:pt x="998" y="1811"/>
                                </a:cubicBezTo>
                                <a:cubicBezTo>
                                  <a:pt x="1030" y="1811"/>
                                  <a:pt x="1074" y="1819"/>
                                  <a:pt x="1110" y="1784"/>
                                </a:cubicBezTo>
                                <a:cubicBezTo>
                                  <a:pt x="1110" y="1712"/>
                                  <a:pt x="1120" y="1614"/>
                                  <a:pt x="1108" y="1568"/>
                                </a:cubicBezTo>
                                <a:cubicBezTo>
                                  <a:pt x="1025" y="1481"/>
                                  <a:pt x="1054" y="1432"/>
                                  <a:pt x="1093" y="1364"/>
                                </a:cubicBezTo>
                                <a:cubicBezTo>
                                  <a:pt x="1093" y="1289"/>
                                  <a:pt x="1052" y="1200"/>
                                  <a:pt x="1033" y="1189"/>
                                </a:cubicBezTo>
                                <a:cubicBezTo>
                                  <a:pt x="1030" y="1163"/>
                                  <a:pt x="1027" y="1137"/>
                                  <a:pt x="1024" y="1110"/>
                                </a:cubicBezTo>
                                <a:cubicBezTo>
                                  <a:pt x="1037" y="1081"/>
                                  <a:pt x="1050" y="1052"/>
                                  <a:pt x="1063" y="1026"/>
                                </a:cubicBezTo>
                                <a:cubicBezTo>
                                  <a:pt x="1063" y="967"/>
                                  <a:pt x="1089" y="922"/>
                                  <a:pt x="1105" y="867"/>
                                </a:cubicBezTo>
                                <a:cubicBezTo>
                                  <a:pt x="1106" y="739"/>
                                  <a:pt x="1040" y="561"/>
                                  <a:pt x="957" y="516"/>
                                </a:cubicBezTo>
                                <a:cubicBezTo>
                                  <a:pt x="877" y="514"/>
                                  <a:pt x="839" y="516"/>
                                  <a:pt x="797" y="558"/>
                                </a:cubicBezTo>
                                <a:cubicBezTo>
                                  <a:pt x="749" y="642"/>
                                  <a:pt x="746" y="652"/>
                                  <a:pt x="659" y="669"/>
                                </a:cubicBezTo>
                                <a:cubicBezTo>
                                  <a:pt x="579" y="667"/>
                                  <a:pt x="522" y="698"/>
                                  <a:pt x="461" y="707"/>
                                </a:cubicBezTo>
                                <a:cubicBezTo>
                                  <a:pt x="391" y="669"/>
                                  <a:pt x="401" y="620"/>
                                  <a:pt x="388" y="584"/>
                                </a:cubicBezTo>
                                <a:cubicBezTo>
                                  <a:pt x="376" y="492"/>
                                  <a:pt x="348" y="442"/>
                                  <a:pt x="313" y="405"/>
                                </a:cubicBezTo>
                                <a:cubicBezTo>
                                  <a:pt x="160" y="336"/>
                                  <a:pt x="134" y="351"/>
                                  <a:pt x="133" y="492"/>
                                </a:cubicBezTo>
                                <a:cubicBezTo>
                                  <a:pt x="89" y="455"/>
                                  <a:pt x="44" y="421"/>
                                  <a:pt x="3" y="387"/>
                                </a:cubicBezTo>
                                <a:cubicBezTo>
                                  <a:pt x="0" y="381"/>
                                  <a:pt x="0" y="374"/>
                                  <a:pt x="0" y="368"/>
                                </a:cubicBezTo>
                                <a:cubicBezTo>
                                  <a:pt x="19" y="345"/>
                                  <a:pt x="38" y="323"/>
                                  <a:pt x="61" y="300"/>
                                </a:cubicBezTo>
                                <a:cubicBezTo>
                                  <a:pt x="64" y="261"/>
                                  <a:pt x="71" y="222"/>
                                  <a:pt x="77" y="186"/>
                                </a:cubicBezTo>
                                <a:cubicBezTo>
                                  <a:pt x="62" y="173"/>
                                  <a:pt x="46" y="159"/>
                                  <a:pt x="33" y="146"/>
                                </a:cubicBezTo>
                                <a:cubicBezTo>
                                  <a:pt x="97" y="108"/>
                                  <a:pt x="161" y="74"/>
                                  <a:pt x="225" y="39"/>
                                </a:cubicBezTo>
                                <a:cubicBezTo>
                                  <a:pt x="293" y="15"/>
                                  <a:pt x="341" y="0"/>
                                  <a:pt x="439" y="22"/>
                                </a:cubicBezTo>
                                <a:cubicBezTo>
                                  <a:pt x="490" y="62"/>
                                  <a:pt x="535" y="73"/>
                                  <a:pt x="624" y="82"/>
                                </a:cubicBezTo>
                                <a:cubicBezTo>
                                  <a:pt x="714" y="58"/>
                                  <a:pt x="752" y="56"/>
                                  <a:pt x="861" y="108"/>
                                </a:cubicBezTo>
                                <a:cubicBezTo>
                                  <a:pt x="940" y="201"/>
                                  <a:pt x="1029" y="331"/>
                                  <a:pt x="1137" y="455"/>
                                </a:cubicBezTo>
                                <a:cubicBezTo>
                                  <a:pt x="1155" y="505"/>
                                  <a:pt x="1174" y="554"/>
                                  <a:pt x="1196" y="607"/>
                                </a:cubicBezTo>
                                <a:cubicBezTo>
                                  <a:pt x="1238" y="648"/>
                                  <a:pt x="1279" y="688"/>
                                  <a:pt x="1324" y="728"/>
                                </a:cubicBezTo>
                                <a:cubicBezTo>
                                  <a:pt x="1374" y="795"/>
                                  <a:pt x="1384" y="799"/>
                                  <a:pt x="1393" y="907"/>
                                </a:cubicBezTo>
                                <a:cubicBezTo>
                                  <a:pt x="1405" y="927"/>
                                  <a:pt x="1450" y="954"/>
                                  <a:pt x="1494" y="991"/>
                                </a:cubicBezTo>
                                <a:cubicBezTo>
                                  <a:pt x="1498" y="998"/>
                                  <a:pt x="1504" y="1008"/>
                                  <a:pt x="1510" y="1018"/>
                                </a:cubicBezTo>
                                <a:cubicBezTo>
                                  <a:pt x="1510" y="1054"/>
                                  <a:pt x="1510" y="1077"/>
                                  <a:pt x="1532" y="1146"/>
                                </a:cubicBezTo>
                                <a:cubicBezTo>
                                  <a:pt x="1551" y="1160"/>
                                  <a:pt x="1669" y="1166"/>
                                  <a:pt x="1730" y="1148"/>
                                </a:cubicBezTo>
                                <a:cubicBezTo>
                                  <a:pt x="1781" y="1149"/>
                                  <a:pt x="1791" y="1143"/>
                                  <a:pt x="1867" y="1191"/>
                                </a:cubicBezTo>
                                <a:cubicBezTo>
                                  <a:pt x="1889" y="1191"/>
                                  <a:pt x="1912" y="1192"/>
                                  <a:pt x="1937" y="1192"/>
                                </a:cubicBezTo>
                                <a:cubicBezTo>
                                  <a:pt x="1960" y="1170"/>
                                  <a:pt x="1957" y="1170"/>
                                  <a:pt x="2014" y="1171"/>
                                </a:cubicBezTo>
                                <a:cubicBezTo>
                                  <a:pt x="2056" y="1209"/>
                                  <a:pt x="2097" y="1249"/>
                                  <a:pt x="2138" y="1289"/>
                                </a:cubicBezTo>
                                <a:cubicBezTo>
                                  <a:pt x="2180" y="1290"/>
                                  <a:pt x="2240" y="1285"/>
                                  <a:pt x="2288" y="1336"/>
                                </a:cubicBezTo>
                                <a:cubicBezTo>
                                  <a:pt x="2304" y="1375"/>
                                  <a:pt x="2319" y="1415"/>
                                  <a:pt x="2338" y="1455"/>
                                </a:cubicBezTo>
                                <a:cubicBezTo>
                                  <a:pt x="2354" y="1530"/>
                                  <a:pt x="2423" y="1729"/>
                                  <a:pt x="2567" y="1644"/>
                                </a:cubicBezTo>
                                <a:cubicBezTo>
                                  <a:pt x="2628" y="1636"/>
                                  <a:pt x="2695" y="1614"/>
                                  <a:pt x="2772" y="1590"/>
                                </a:cubicBezTo>
                                <a:cubicBezTo>
                                  <a:pt x="2785" y="1577"/>
                                  <a:pt x="2801" y="1565"/>
                                  <a:pt x="2817" y="1555"/>
                                </a:cubicBezTo>
                                <a:cubicBezTo>
                                  <a:pt x="2875" y="1452"/>
                                  <a:pt x="2920" y="1410"/>
                                  <a:pt x="3010" y="1337"/>
                                </a:cubicBezTo>
                                <a:cubicBezTo>
                                  <a:pt x="3036" y="1309"/>
                                  <a:pt x="3062" y="1280"/>
                                  <a:pt x="3087" y="1254"/>
                                </a:cubicBezTo>
                                <a:cubicBezTo>
                                  <a:pt x="3135" y="1213"/>
                                  <a:pt x="3184" y="1172"/>
                                  <a:pt x="3235" y="1130"/>
                                </a:cubicBezTo>
                                <a:cubicBezTo>
                                  <a:pt x="3312" y="1145"/>
                                  <a:pt x="3315" y="1132"/>
                                  <a:pt x="3292" y="1236"/>
                                </a:cubicBezTo>
                                <a:cubicBezTo>
                                  <a:pt x="3292" y="1279"/>
                                  <a:pt x="3291" y="1325"/>
                                  <a:pt x="3291" y="1371"/>
                                </a:cubicBezTo>
                                <a:cubicBezTo>
                                  <a:pt x="3313" y="1397"/>
                                  <a:pt x="3371" y="1438"/>
                                  <a:pt x="3386" y="1511"/>
                                </a:cubicBezTo>
                                <a:cubicBezTo>
                                  <a:pt x="3383" y="1553"/>
                                  <a:pt x="3379" y="1596"/>
                                  <a:pt x="3376" y="1641"/>
                                </a:cubicBezTo>
                                <a:cubicBezTo>
                                  <a:pt x="3363" y="1667"/>
                                  <a:pt x="3353" y="1693"/>
                                  <a:pt x="3343" y="1722"/>
                                </a:cubicBezTo>
                                <a:cubicBezTo>
                                  <a:pt x="3308" y="1758"/>
                                  <a:pt x="3314" y="1830"/>
                                  <a:pt x="3329" y="1905"/>
                                </a:cubicBezTo>
                                <a:cubicBezTo>
                                  <a:pt x="3326" y="1974"/>
                                  <a:pt x="3325" y="2043"/>
                                  <a:pt x="3325" y="2112"/>
                                </a:cubicBezTo>
                                <a:cubicBezTo>
                                  <a:pt x="3315" y="2151"/>
                                  <a:pt x="3305" y="2193"/>
                                  <a:pt x="3296" y="2235"/>
                                </a:cubicBezTo>
                                <a:cubicBezTo>
                                  <a:pt x="3295" y="2278"/>
                                  <a:pt x="3298" y="2324"/>
                                  <a:pt x="3301" y="2370"/>
                                </a:cubicBezTo>
                                <a:cubicBezTo>
                                  <a:pt x="3282" y="2389"/>
                                  <a:pt x="3266" y="2411"/>
                                  <a:pt x="3240" y="2424"/>
                                </a:cubicBezTo>
                                <a:cubicBezTo>
                                  <a:pt x="3215" y="2423"/>
                                  <a:pt x="3192" y="2426"/>
                                  <a:pt x="3170" y="2429"/>
                                </a:cubicBezTo>
                                <a:cubicBezTo>
                                  <a:pt x="3087" y="2400"/>
                                  <a:pt x="3055" y="2403"/>
                                  <a:pt x="3004" y="2398"/>
                                </a:cubicBezTo>
                                <a:cubicBezTo>
                                  <a:pt x="2975" y="2427"/>
                                  <a:pt x="2975" y="2453"/>
                                  <a:pt x="2952" y="2482"/>
                                </a:cubicBezTo>
                                <a:cubicBezTo>
                                  <a:pt x="2863" y="2503"/>
                                  <a:pt x="2850" y="2535"/>
                                  <a:pt x="2859" y="2630"/>
                                </a:cubicBezTo>
                                <a:cubicBezTo>
                                  <a:pt x="2874" y="2657"/>
                                  <a:pt x="2890" y="2684"/>
                                  <a:pt x="2909" y="2710"/>
                                </a:cubicBezTo>
                                <a:cubicBezTo>
                                  <a:pt x="2922" y="2789"/>
                                  <a:pt x="2959" y="2888"/>
                                  <a:pt x="3016" y="2995"/>
                                </a:cubicBezTo>
                                <a:cubicBezTo>
                                  <a:pt x="3026" y="3037"/>
                                  <a:pt x="3035" y="3080"/>
                                  <a:pt x="3044" y="3123"/>
                                </a:cubicBezTo>
                                <a:cubicBezTo>
                                  <a:pt x="2936" y="3120"/>
                                  <a:pt x="2875" y="3034"/>
                                  <a:pt x="2831" y="3009"/>
                                </a:cubicBezTo>
                                <a:cubicBezTo>
                                  <a:pt x="2831" y="2941"/>
                                  <a:pt x="2764" y="2923"/>
                                  <a:pt x="2742" y="2945"/>
                                </a:cubicBezTo>
                                <a:cubicBezTo>
                                  <a:pt x="2739" y="2951"/>
                                  <a:pt x="2739" y="2958"/>
                                  <a:pt x="2738" y="2968"/>
                                </a:cubicBezTo>
                                <a:cubicBezTo>
                                  <a:pt x="2668" y="2976"/>
                                  <a:pt x="2620" y="3014"/>
                                  <a:pt x="2566" y="3039"/>
                                </a:cubicBezTo>
                                <a:cubicBezTo>
                                  <a:pt x="2565" y="3058"/>
                                  <a:pt x="2565" y="3078"/>
                                  <a:pt x="2565" y="3098"/>
                                </a:cubicBezTo>
                                <a:cubicBezTo>
                                  <a:pt x="2568" y="3101"/>
                                  <a:pt x="2572" y="3104"/>
                                  <a:pt x="2575" y="3108"/>
                                </a:cubicBezTo>
                                <a:cubicBezTo>
                                  <a:pt x="2543" y="3123"/>
                                  <a:pt x="2533" y="3136"/>
                                  <a:pt x="2514" y="3155"/>
                                </a:cubicBezTo>
                                <a:cubicBezTo>
                                  <a:pt x="2495" y="3158"/>
                                  <a:pt x="2475" y="3164"/>
                                  <a:pt x="2456" y="3170"/>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grpSp>
                </p:grpSp>
                <p:grpSp>
                  <p:nvGrpSpPr>
                    <p:cNvPr id="531" name="Google Shape;531;p68"/>
                    <p:cNvGrpSpPr/>
                    <p:nvPr/>
                  </p:nvGrpSpPr>
                  <p:grpSpPr>
                    <a:xfrm>
                      <a:off x="721" y="778"/>
                      <a:ext cx="2365" cy="1529"/>
                      <a:chOff x="721" y="778"/>
                      <a:chExt cx="2365" cy="1529"/>
                    </a:xfrm>
                  </p:grpSpPr>
                  <p:sp>
                    <p:nvSpPr>
                      <p:cNvPr id="532" name="Google Shape;532;p68"/>
                      <p:cNvSpPr/>
                      <p:nvPr/>
                    </p:nvSpPr>
                    <p:spPr>
                      <a:xfrm>
                        <a:off x="863" y="1591"/>
                        <a:ext cx="1514" cy="716"/>
                      </a:xfrm>
                      <a:custGeom>
                        <a:rect b="b" l="l" r="r" t="t"/>
                        <a:pathLst>
                          <a:path extrusionOk="0" h="3807" w="5957">
                            <a:moveTo>
                              <a:pt x="4098" y="3807"/>
                            </a:moveTo>
                            <a:cubicBezTo>
                              <a:pt x="4066" y="3773"/>
                              <a:pt x="3868" y="3778"/>
                              <a:pt x="3842" y="3778"/>
                            </a:cubicBezTo>
                            <a:cubicBezTo>
                              <a:pt x="3830" y="3781"/>
                              <a:pt x="3817" y="3784"/>
                              <a:pt x="3804" y="3790"/>
                            </a:cubicBezTo>
                            <a:cubicBezTo>
                              <a:pt x="3622" y="3772"/>
                              <a:pt x="3725" y="3706"/>
                              <a:pt x="3757" y="3615"/>
                            </a:cubicBezTo>
                            <a:cubicBezTo>
                              <a:pt x="3757" y="3592"/>
                              <a:pt x="3757" y="3569"/>
                              <a:pt x="3757" y="3546"/>
                            </a:cubicBezTo>
                            <a:cubicBezTo>
                              <a:pt x="3636" y="3504"/>
                              <a:pt x="3646" y="3471"/>
                              <a:pt x="3627" y="3399"/>
                            </a:cubicBezTo>
                            <a:cubicBezTo>
                              <a:pt x="3621" y="3389"/>
                              <a:pt x="3615" y="3379"/>
                              <a:pt x="3608" y="3372"/>
                            </a:cubicBezTo>
                            <a:cubicBezTo>
                              <a:pt x="3544" y="3371"/>
                              <a:pt x="3497" y="3363"/>
                              <a:pt x="3452" y="3349"/>
                            </a:cubicBezTo>
                            <a:cubicBezTo>
                              <a:pt x="3433" y="3322"/>
                              <a:pt x="3417" y="3295"/>
                              <a:pt x="3401" y="3272"/>
                            </a:cubicBezTo>
                            <a:cubicBezTo>
                              <a:pt x="3321" y="3247"/>
                              <a:pt x="3248" y="3206"/>
                              <a:pt x="3216" y="3179"/>
                            </a:cubicBezTo>
                            <a:cubicBezTo>
                              <a:pt x="3204" y="3172"/>
                              <a:pt x="3191" y="3165"/>
                              <a:pt x="3178" y="3162"/>
                            </a:cubicBezTo>
                            <a:cubicBezTo>
                              <a:pt x="3140" y="3161"/>
                              <a:pt x="3105" y="3160"/>
                              <a:pt x="3070" y="3159"/>
                            </a:cubicBezTo>
                            <a:cubicBezTo>
                              <a:pt x="3021" y="3187"/>
                              <a:pt x="2992" y="3239"/>
                              <a:pt x="2932" y="3260"/>
                            </a:cubicBezTo>
                            <a:cubicBezTo>
                              <a:pt x="2916" y="3273"/>
                              <a:pt x="2903" y="3286"/>
                              <a:pt x="2890" y="3298"/>
                            </a:cubicBezTo>
                            <a:cubicBezTo>
                              <a:pt x="2880" y="3315"/>
                              <a:pt x="2874" y="3331"/>
                              <a:pt x="2867" y="3347"/>
                            </a:cubicBezTo>
                            <a:cubicBezTo>
                              <a:pt x="2857" y="3386"/>
                              <a:pt x="2851" y="3428"/>
                              <a:pt x="2844" y="3471"/>
                            </a:cubicBezTo>
                            <a:cubicBezTo>
                              <a:pt x="2694" y="3444"/>
                              <a:pt x="2736" y="3311"/>
                              <a:pt x="2782" y="3230"/>
                            </a:cubicBezTo>
                            <a:cubicBezTo>
                              <a:pt x="2782" y="3214"/>
                              <a:pt x="2782" y="3197"/>
                              <a:pt x="2782" y="3181"/>
                            </a:cubicBezTo>
                            <a:cubicBezTo>
                              <a:pt x="2715" y="3127"/>
                              <a:pt x="2718" y="3147"/>
                              <a:pt x="2674" y="3139"/>
                            </a:cubicBezTo>
                            <a:cubicBezTo>
                              <a:pt x="2546" y="3162"/>
                              <a:pt x="2485" y="3167"/>
                              <a:pt x="2401" y="3214"/>
                            </a:cubicBezTo>
                            <a:cubicBezTo>
                              <a:pt x="2309" y="3212"/>
                              <a:pt x="2261" y="3145"/>
                              <a:pt x="2239" y="3095"/>
                            </a:cubicBezTo>
                            <a:cubicBezTo>
                              <a:pt x="2223" y="3079"/>
                              <a:pt x="2207" y="3062"/>
                              <a:pt x="2195" y="3048"/>
                            </a:cubicBezTo>
                            <a:cubicBezTo>
                              <a:pt x="2112" y="3046"/>
                              <a:pt x="2032" y="3044"/>
                              <a:pt x="1952" y="3042"/>
                            </a:cubicBezTo>
                            <a:cubicBezTo>
                              <a:pt x="1885" y="2995"/>
                              <a:pt x="1876" y="2906"/>
                              <a:pt x="1851" y="2860"/>
                            </a:cubicBezTo>
                            <a:cubicBezTo>
                              <a:pt x="1800" y="2842"/>
                              <a:pt x="1797" y="2845"/>
                              <a:pt x="1778" y="2812"/>
                            </a:cubicBezTo>
                            <a:cubicBezTo>
                              <a:pt x="1755" y="2792"/>
                              <a:pt x="1733" y="2775"/>
                              <a:pt x="1711" y="2758"/>
                            </a:cubicBezTo>
                            <a:cubicBezTo>
                              <a:pt x="1669" y="2740"/>
                              <a:pt x="1628" y="2726"/>
                              <a:pt x="1587" y="2712"/>
                            </a:cubicBezTo>
                            <a:cubicBezTo>
                              <a:pt x="1463" y="2598"/>
                              <a:pt x="1495" y="2582"/>
                              <a:pt x="1479" y="2461"/>
                            </a:cubicBezTo>
                            <a:cubicBezTo>
                              <a:pt x="1470" y="2441"/>
                              <a:pt x="1460" y="2421"/>
                              <a:pt x="1451" y="2401"/>
                            </a:cubicBezTo>
                            <a:cubicBezTo>
                              <a:pt x="1403" y="2400"/>
                              <a:pt x="1358" y="2399"/>
                              <a:pt x="1314" y="2401"/>
                            </a:cubicBezTo>
                            <a:cubicBezTo>
                              <a:pt x="1218" y="2366"/>
                              <a:pt x="1225" y="2336"/>
                              <a:pt x="1212" y="2277"/>
                            </a:cubicBezTo>
                            <a:cubicBezTo>
                              <a:pt x="1171" y="2224"/>
                              <a:pt x="1142" y="2207"/>
                              <a:pt x="1117" y="2193"/>
                            </a:cubicBezTo>
                            <a:cubicBezTo>
                              <a:pt x="1075" y="2156"/>
                              <a:pt x="1034" y="2119"/>
                              <a:pt x="996" y="2082"/>
                            </a:cubicBezTo>
                            <a:cubicBezTo>
                              <a:pt x="961" y="2022"/>
                              <a:pt x="926" y="1962"/>
                              <a:pt x="892" y="1902"/>
                            </a:cubicBezTo>
                            <a:cubicBezTo>
                              <a:pt x="825" y="1900"/>
                              <a:pt x="805" y="1903"/>
                              <a:pt x="767" y="1919"/>
                            </a:cubicBezTo>
                            <a:cubicBezTo>
                              <a:pt x="741" y="1931"/>
                              <a:pt x="716" y="1944"/>
                              <a:pt x="693" y="1959"/>
                            </a:cubicBezTo>
                            <a:cubicBezTo>
                              <a:pt x="655" y="1958"/>
                              <a:pt x="616" y="1957"/>
                              <a:pt x="581" y="1957"/>
                            </a:cubicBezTo>
                            <a:cubicBezTo>
                              <a:pt x="480" y="1885"/>
                              <a:pt x="474" y="1790"/>
                              <a:pt x="461" y="1715"/>
                            </a:cubicBezTo>
                            <a:cubicBezTo>
                              <a:pt x="430" y="1665"/>
                              <a:pt x="401" y="1615"/>
                              <a:pt x="373" y="1565"/>
                            </a:cubicBezTo>
                            <a:cubicBezTo>
                              <a:pt x="278" y="1464"/>
                              <a:pt x="160" y="1429"/>
                              <a:pt x="67" y="1397"/>
                            </a:cubicBezTo>
                            <a:cubicBezTo>
                              <a:pt x="0" y="1346"/>
                              <a:pt x="39" y="1298"/>
                              <a:pt x="58" y="1266"/>
                            </a:cubicBezTo>
                            <a:cubicBezTo>
                              <a:pt x="84" y="1250"/>
                              <a:pt x="97" y="1204"/>
                              <a:pt x="103" y="1195"/>
                            </a:cubicBezTo>
                            <a:cubicBezTo>
                              <a:pt x="104" y="1116"/>
                              <a:pt x="108" y="1041"/>
                              <a:pt x="111" y="966"/>
                            </a:cubicBezTo>
                            <a:cubicBezTo>
                              <a:pt x="77" y="867"/>
                              <a:pt x="48" y="856"/>
                              <a:pt x="147" y="858"/>
                            </a:cubicBezTo>
                            <a:cubicBezTo>
                              <a:pt x="156" y="865"/>
                              <a:pt x="166" y="875"/>
                              <a:pt x="179" y="885"/>
                            </a:cubicBezTo>
                            <a:cubicBezTo>
                              <a:pt x="191" y="919"/>
                              <a:pt x="251" y="1041"/>
                              <a:pt x="322" y="951"/>
                            </a:cubicBezTo>
                            <a:cubicBezTo>
                              <a:pt x="332" y="919"/>
                              <a:pt x="342" y="890"/>
                              <a:pt x="351" y="860"/>
                            </a:cubicBezTo>
                            <a:cubicBezTo>
                              <a:pt x="345" y="791"/>
                              <a:pt x="339" y="726"/>
                              <a:pt x="337" y="660"/>
                            </a:cubicBezTo>
                            <a:cubicBezTo>
                              <a:pt x="318" y="607"/>
                              <a:pt x="299" y="558"/>
                              <a:pt x="280" y="508"/>
                            </a:cubicBezTo>
                            <a:cubicBezTo>
                              <a:pt x="258" y="393"/>
                              <a:pt x="268" y="347"/>
                              <a:pt x="336" y="297"/>
                            </a:cubicBezTo>
                            <a:cubicBezTo>
                              <a:pt x="345" y="281"/>
                              <a:pt x="355" y="264"/>
                              <a:pt x="368" y="248"/>
                            </a:cubicBezTo>
                            <a:cubicBezTo>
                              <a:pt x="406" y="266"/>
                              <a:pt x="444" y="283"/>
                              <a:pt x="486" y="301"/>
                            </a:cubicBezTo>
                            <a:cubicBezTo>
                              <a:pt x="521" y="301"/>
                              <a:pt x="556" y="302"/>
                              <a:pt x="594" y="303"/>
                            </a:cubicBezTo>
                            <a:cubicBezTo>
                              <a:pt x="623" y="275"/>
                              <a:pt x="658" y="262"/>
                              <a:pt x="694" y="221"/>
                            </a:cubicBezTo>
                            <a:cubicBezTo>
                              <a:pt x="733" y="114"/>
                              <a:pt x="775" y="59"/>
                              <a:pt x="877" y="3"/>
                            </a:cubicBezTo>
                            <a:cubicBezTo>
                              <a:pt x="906" y="3"/>
                              <a:pt x="906" y="0"/>
                              <a:pt x="967" y="21"/>
                            </a:cubicBezTo>
                            <a:cubicBezTo>
                              <a:pt x="1011" y="52"/>
                              <a:pt x="1059" y="82"/>
                              <a:pt x="1107" y="113"/>
                            </a:cubicBezTo>
                            <a:cubicBezTo>
                              <a:pt x="1106" y="202"/>
                              <a:pt x="1202" y="161"/>
                              <a:pt x="1263" y="143"/>
                            </a:cubicBezTo>
                            <a:cubicBezTo>
                              <a:pt x="1298" y="138"/>
                              <a:pt x="1337" y="132"/>
                              <a:pt x="1375" y="126"/>
                            </a:cubicBezTo>
                            <a:cubicBezTo>
                              <a:pt x="1452" y="50"/>
                              <a:pt x="1443" y="14"/>
                              <a:pt x="1551" y="88"/>
                            </a:cubicBezTo>
                            <a:cubicBezTo>
                              <a:pt x="1550" y="180"/>
                              <a:pt x="1550" y="170"/>
                              <a:pt x="1646" y="235"/>
                            </a:cubicBezTo>
                            <a:cubicBezTo>
                              <a:pt x="1681" y="249"/>
                              <a:pt x="1716" y="266"/>
                              <a:pt x="1754" y="283"/>
                            </a:cubicBezTo>
                            <a:cubicBezTo>
                              <a:pt x="1783" y="284"/>
                              <a:pt x="1812" y="285"/>
                              <a:pt x="1844" y="286"/>
                            </a:cubicBezTo>
                            <a:cubicBezTo>
                              <a:pt x="1898" y="261"/>
                              <a:pt x="1959" y="239"/>
                              <a:pt x="2039" y="235"/>
                            </a:cubicBezTo>
                            <a:cubicBezTo>
                              <a:pt x="2148" y="195"/>
                              <a:pt x="2145" y="179"/>
                              <a:pt x="2272" y="247"/>
                            </a:cubicBezTo>
                            <a:cubicBezTo>
                              <a:pt x="2314" y="248"/>
                              <a:pt x="2355" y="249"/>
                              <a:pt x="2400" y="254"/>
                            </a:cubicBezTo>
                            <a:cubicBezTo>
                              <a:pt x="2442" y="222"/>
                              <a:pt x="2432" y="192"/>
                              <a:pt x="2483" y="181"/>
                            </a:cubicBezTo>
                            <a:cubicBezTo>
                              <a:pt x="2576" y="104"/>
                              <a:pt x="2621" y="66"/>
                              <a:pt x="2771" y="145"/>
                            </a:cubicBezTo>
                            <a:cubicBezTo>
                              <a:pt x="2873" y="148"/>
                              <a:pt x="3011" y="128"/>
                              <a:pt x="3135" y="132"/>
                            </a:cubicBezTo>
                            <a:cubicBezTo>
                              <a:pt x="3164" y="145"/>
                              <a:pt x="3193" y="163"/>
                              <a:pt x="3221" y="180"/>
                            </a:cubicBezTo>
                            <a:cubicBezTo>
                              <a:pt x="3244" y="203"/>
                              <a:pt x="3278" y="250"/>
                              <a:pt x="3342" y="268"/>
                            </a:cubicBezTo>
                            <a:cubicBezTo>
                              <a:pt x="3342" y="291"/>
                              <a:pt x="3342" y="317"/>
                              <a:pt x="3345" y="343"/>
                            </a:cubicBezTo>
                            <a:cubicBezTo>
                              <a:pt x="3370" y="383"/>
                              <a:pt x="3443" y="447"/>
                              <a:pt x="3414" y="538"/>
                            </a:cubicBezTo>
                            <a:cubicBezTo>
                              <a:pt x="3395" y="570"/>
                              <a:pt x="3375" y="603"/>
                              <a:pt x="3359" y="635"/>
                            </a:cubicBezTo>
                            <a:cubicBezTo>
                              <a:pt x="3359" y="674"/>
                              <a:pt x="3359" y="714"/>
                              <a:pt x="3359" y="753"/>
                            </a:cubicBezTo>
                            <a:cubicBezTo>
                              <a:pt x="3380" y="956"/>
                              <a:pt x="3337" y="1168"/>
                              <a:pt x="3515" y="1356"/>
                            </a:cubicBezTo>
                            <a:cubicBezTo>
                              <a:pt x="3543" y="1373"/>
                              <a:pt x="3604" y="1417"/>
                              <a:pt x="3658" y="1441"/>
                            </a:cubicBezTo>
                            <a:cubicBezTo>
                              <a:pt x="3703" y="1449"/>
                              <a:pt x="3747" y="1457"/>
                              <a:pt x="3792" y="1468"/>
                            </a:cubicBezTo>
                            <a:cubicBezTo>
                              <a:pt x="3855" y="1597"/>
                              <a:pt x="3954" y="1642"/>
                              <a:pt x="4120" y="1673"/>
                            </a:cubicBezTo>
                            <a:cubicBezTo>
                              <a:pt x="4187" y="1727"/>
                              <a:pt x="4231" y="1783"/>
                              <a:pt x="4349" y="1799"/>
                            </a:cubicBezTo>
                            <a:cubicBezTo>
                              <a:pt x="4458" y="1799"/>
                              <a:pt x="4567" y="1798"/>
                              <a:pt x="4675" y="1801"/>
                            </a:cubicBezTo>
                            <a:cubicBezTo>
                              <a:pt x="4697" y="1808"/>
                              <a:pt x="4723" y="1819"/>
                              <a:pt x="4748" y="1829"/>
                            </a:cubicBezTo>
                            <a:cubicBezTo>
                              <a:pt x="4780" y="1850"/>
                              <a:pt x="4815" y="1873"/>
                              <a:pt x="4850" y="1897"/>
                            </a:cubicBezTo>
                            <a:cubicBezTo>
                              <a:pt x="4869" y="1947"/>
                              <a:pt x="4891" y="1997"/>
                              <a:pt x="4913" y="2046"/>
                            </a:cubicBezTo>
                            <a:cubicBezTo>
                              <a:pt x="4935" y="2135"/>
                              <a:pt x="4932" y="2145"/>
                              <a:pt x="5027" y="2232"/>
                            </a:cubicBezTo>
                            <a:cubicBezTo>
                              <a:pt x="5050" y="2233"/>
                              <a:pt x="5072" y="2234"/>
                              <a:pt x="5094" y="2237"/>
                            </a:cubicBezTo>
                            <a:cubicBezTo>
                              <a:pt x="5104" y="2218"/>
                              <a:pt x="5117" y="2199"/>
                              <a:pt x="5130" y="2179"/>
                            </a:cubicBezTo>
                            <a:cubicBezTo>
                              <a:pt x="5149" y="2177"/>
                              <a:pt x="5168" y="2174"/>
                              <a:pt x="5187" y="2174"/>
                            </a:cubicBezTo>
                            <a:cubicBezTo>
                              <a:pt x="5187" y="2210"/>
                              <a:pt x="5228" y="2238"/>
                              <a:pt x="5286" y="2239"/>
                            </a:cubicBezTo>
                            <a:cubicBezTo>
                              <a:pt x="5321" y="2217"/>
                              <a:pt x="5357" y="2195"/>
                              <a:pt x="5395" y="2173"/>
                            </a:cubicBezTo>
                            <a:cubicBezTo>
                              <a:pt x="5437" y="2122"/>
                              <a:pt x="5472" y="2047"/>
                              <a:pt x="5517" y="2003"/>
                            </a:cubicBezTo>
                            <a:cubicBezTo>
                              <a:pt x="5521" y="1999"/>
                              <a:pt x="5524" y="1999"/>
                              <a:pt x="5530" y="2000"/>
                            </a:cubicBezTo>
                            <a:cubicBezTo>
                              <a:pt x="5546" y="2023"/>
                              <a:pt x="5591" y="2057"/>
                              <a:pt x="5648" y="2094"/>
                            </a:cubicBezTo>
                            <a:cubicBezTo>
                              <a:pt x="5667" y="2177"/>
                              <a:pt x="5739" y="2280"/>
                              <a:pt x="5825" y="2377"/>
                            </a:cubicBezTo>
                            <a:cubicBezTo>
                              <a:pt x="5844" y="2446"/>
                              <a:pt x="5863" y="2516"/>
                              <a:pt x="5885" y="2585"/>
                            </a:cubicBezTo>
                            <a:cubicBezTo>
                              <a:pt x="5913" y="2628"/>
                              <a:pt x="5957" y="2688"/>
                              <a:pt x="5957" y="2783"/>
                            </a:cubicBezTo>
                            <a:cubicBezTo>
                              <a:pt x="5886" y="2866"/>
                              <a:pt x="5883" y="2857"/>
                              <a:pt x="5885" y="2988"/>
                            </a:cubicBezTo>
                            <a:cubicBezTo>
                              <a:pt x="5901" y="3044"/>
                              <a:pt x="5949" y="3120"/>
                              <a:pt x="5916" y="3205"/>
                            </a:cubicBezTo>
                            <a:cubicBezTo>
                              <a:pt x="5916" y="3224"/>
                              <a:pt x="5916" y="3247"/>
                              <a:pt x="5916" y="3270"/>
                            </a:cubicBezTo>
                            <a:cubicBezTo>
                              <a:pt x="5909" y="3270"/>
                              <a:pt x="5903" y="3270"/>
                              <a:pt x="5900" y="3270"/>
                            </a:cubicBezTo>
                            <a:cubicBezTo>
                              <a:pt x="5900" y="3243"/>
                              <a:pt x="5852" y="3223"/>
                              <a:pt x="5839" y="3206"/>
                            </a:cubicBezTo>
                            <a:cubicBezTo>
                              <a:pt x="5760" y="3204"/>
                              <a:pt x="5750" y="3233"/>
                              <a:pt x="5714" y="3258"/>
                            </a:cubicBezTo>
                            <a:cubicBezTo>
                              <a:pt x="5714" y="3307"/>
                              <a:pt x="5733" y="3364"/>
                              <a:pt x="5745" y="3449"/>
                            </a:cubicBezTo>
                            <a:cubicBezTo>
                              <a:pt x="5742" y="3475"/>
                              <a:pt x="5739" y="3501"/>
                              <a:pt x="5735" y="3527"/>
                            </a:cubicBezTo>
                            <a:cubicBezTo>
                              <a:pt x="5722" y="3530"/>
                              <a:pt x="5710" y="3537"/>
                              <a:pt x="5697" y="3543"/>
                            </a:cubicBezTo>
                            <a:cubicBezTo>
                              <a:pt x="5671" y="3542"/>
                              <a:pt x="5646" y="3542"/>
                              <a:pt x="5623" y="3541"/>
                            </a:cubicBezTo>
                            <a:cubicBezTo>
                              <a:pt x="5588" y="3494"/>
                              <a:pt x="5557" y="3451"/>
                              <a:pt x="5525" y="3408"/>
                            </a:cubicBezTo>
                            <a:cubicBezTo>
                              <a:pt x="5401" y="3342"/>
                              <a:pt x="5327" y="3439"/>
                              <a:pt x="5352" y="3567"/>
                            </a:cubicBezTo>
                            <a:cubicBezTo>
                              <a:pt x="5342" y="3583"/>
                              <a:pt x="5332" y="3599"/>
                              <a:pt x="5326" y="3619"/>
                            </a:cubicBezTo>
                            <a:cubicBezTo>
                              <a:pt x="5271" y="3617"/>
                              <a:pt x="5205" y="3580"/>
                              <a:pt x="5192" y="3566"/>
                            </a:cubicBezTo>
                            <a:cubicBezTo>
                              <a:pt x="5186" y="3540"/>
                              <a:pt x="5179" y="3517"/>
                              <a:pt x="5176" y="3494"/>
                            </a:cubicBezTo>
                            <a:cubicBezTo>
                              <a:pt x="5100" y="3449"/>
                              <a:pt x="5033" y="3431"/>
                              <a:pt x="4985" y="3410"/>
                            </a:cubicBezTo>
                            <a:cubicBezTo>
                              <a:pt x="4972" y="3394"/>
                              <a:pt x="4960" y="3377"/>
                              <a:pt x="4950" y="3364"/>
                            </a:cubicBezTo>
                            <a:cubicBezTo>
                              <a:pt x="4845" y="3361"/>
                              <a:pt x="4854" y="3381"/>
                              <a:pt x="4780" y="3438"/>
                            </a:cubicBezTo>
                            <a:cubicBezTo>
                              <a:pt x="4736" y="3460"/>
                              <a:pt x="4691" y="3485"/>
                              <a:pt x="4649" y="3510"/>
                            </a:cubicBezTo>
                            <a:cubicBezTo>
                              <a:pt x="4547" y="3527"/>
                              <a:pt x="4563" y="3540"/>
                              <a:pt x="4505" y="3621"/>
                            </a:cubicBezTo>
                            <a:cubicBezTo>
                              <a:pt x="4370" y="3634"/>
                              <a:pt x="4383" y="3634"/>
                              <a:pt x="4309" y="3734"/>
                            </a:cubicBezTo>
                            <a:cubicBezTo>
                              <a:pt x="4296" y="3743"/>
                              <a:pt x="4287" y="3753"/>
                              <a:pt x="4277" y="3762"/>
                            </a:cubicBezTo>
                            <a:cubicBezTo>
                              <a:pt x="4194" y="3773"/>
                              <a:pt x="4155" y="3789"/>
                              <a:pt x="4098" y="3807"/>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33" name="Google Shape;533;p68"/>
                      <p:cNvSpPr/>
                      <p:nvPr/>
                    </p:nvSpPr>
                    <p:spPr>
                      <a:xfrm>
                        <a:off x="1724" y="1475"/>
                        <a:ext cx="963" cy="532"/>
                      </a:xfrm>
                      <a:custGeom>
                        <a:rect b="b" l="l" r="r" t="t"/>
                        <a:pathLst>
                          <a:path extrusionOk="0" h="2823" w="3788">
                            <a:moveTo>
                              <a:pt x="1665" y="2823"/>
                            </a:moveTo>
                            <a:cubicBezTo>
                              <a:pt x="1637" y="2793"/>
                              <a:pt x="1608" y="2766"/>
                              <a:pt x="1579" y="2739"/>
                            </a:cubicBezTo>
                            <a:cubicBezTo>
                              <a:pt x="1554" y="2647"/>
                              <a:pt x="1523" y="2568"/>
                              <a:pt x="1494" y="2501"/>
                            </a:cubicBezTo>
                            <a:cubicBezTo>
                              <a:pt x="1425" y="2418"/>
                              <a:pt x="1358" y="2406"/>
                              <a:pt x="1297" y="2382"/>
                            </a:cubicBezTo>
                            <a:cubicBezTo>
                              <a:pt x="1188" y="2379"/>
                              <a:pt x="1080" y="2380"/>
                              <a:pt x="971" y="2380"/>
                            </a:cubicBezTo>
                            <a:cubicBezTo>
                              <a:pt x="856" y="2361"/>
                              <a:pt x="802" y="2297"/>
                              <a:pt x="745" y="2253"/>
                            </a:cubicBezTo>
                            <a:cubicBezTo>
                              <a:pt x="627" y="2234"/>
                              <a:pt x="544" y="2199"/>
                              <a:pt x="474" y="2145"/>
                            </a:cubicBezTo>
                            <a:cubicBezTo>
                              <a:pt x="474" y="2125"/>
                              <a:pt x="443" y="2082"/>
                              <a:pt x="443" y="2075"/>
                            </a:cubicBezTo>
                            <a:cubicBezTo>
                              <a:pt x="433" y="2065"/>
                              <a:pt x="424" y="2055"/>
                              <a:pt x="414" y="2048"/>
                            </a:cubicBezTo>
                            <a:cubicBezTo>
                              <a:pt x="325" y="2033"/>
                              <a:pt x="261" y="2015"/>
                              <a:pt x="204" y="1978"/>
                            </a:cubicBezTo>
                            <a:cubicBezTo>
                              <a:pt x="79" y="1938"/>
                              <a:pt x="32" y="1741"/>
                              <a:pt x="14" y="1662"/>
                            </a:cubicBezTo>
                            <a:cubicBezTo>
                              <a:pt x="8" y="1527"/>
                              <a:pt x="3" y="1393"/>
                              <a:pt x="0" y="1262"/>
                            </a:cubicBezTo>
                            <a:cubicBezTo>
                              <a:pt x="23" y="1217"/>
                              <a:pt x="58" y="1152"/>
                              <a:pt x="65" y="1116"/>
                            </a:cubicBezTo>
                            <a:cubicBezTo>
                              <a:pt x="65" y="1047"/>
                              <a:pt x="30" y="1014"/>
                              <a:pt x="30" y="997"/>
                            </a:cubicBezTo>
                            <a:cubicBezTo>
                              <a:pt x="40" y="994"/>
                              <a:pt x="53" y="991"/>
                              <a:pt x="66" y="992"/>
                            </a:cubicBezTo>
                            <a:cubicBezTo>
                              <a:pt x="82" y="1009"/>
                              <a:pt x="107" y="1006"/>
                              <a:pt x="129" y="1006"/>
                            </a:cubicBezTo>
                            <a:cubicBezTo>
                              <a:pt x="152" y="984"/>
                              <a:pt x="155" y="971"/>
                              <a:pt x="158" y="958"/>
                            </a:cubicBezTo>
                            <a:cubicBezTo>
                              <a:pt x="219" y="930"/>
                              <a:pt x="244" y="1003"/>
                              <a:pt x="327" y="1047"/>
                            </a:cubicBezTo>
                            <a:cubicBezTo>
                              <a:pt x="346" y="1048"/>
                              <a:pt x="426" y="1053"/>
                              <a:pt x="455" y="1034"/>
                            </a:cubicBezTo>
                            <a:cubicBezTo>
                              <a:pt x="462" y="1025"/>
                              <a:pt x="471" y="1015"/>
                              <a:pt x="481" y="1006"/>
                            </a:cubicBezTo>
                            <a:cubicBezTo>
                              <a:pt x="481" y="976"/>
                              <a:pt x="481" y="950"/>
                              <a:pt x="481" y="924"/>
                            </a:cubicBezTo>
                            <a:cubicBezTo>
                              <a:pt x="434" y="857"/>
                              <a:pt x="389" y="823"/>
                              <a:pt x="425" y="772"/>
                            </a:cubicBezTo>
                            <a:cubicBezTo>
                              <a:pt x="454" y="753"/>
                              <a:pt x="483" y="737"/>
                              <a:pt x="515" y="721"/>
                            </a:cubicBezTo>
                            <a:cubicBezTo>
                              <a:pt x="524" y="709"/>
                              <a:pt x="534" y="699"/>
                              <a:pt x="547" y="690"/>
                            </a:cubicBezTo>
                            <a:cubicBezTo>
                              <a:pt x="608" y="567"/>
                              <a:pt x="538" y="539"/>
                              <a:pt x="487" y="498"/>
                            </a:cubicBezTo>
                            <a:cubicBezTo>
                              <a:pt x="459" y="435"/>
                              <a:pt x="408" y="375"/>
                              <a:pt x="373" y="374"/>
                            </a:cubicBezTo>
                            <a:cubicBezTo>
                              <a:pt x="367" y="348"/>
                              <a:pt x="347" y="334"/>
                              <a:pt x="348" y="308"/>
                            </a:cubicBezTo>
                            <a:cubicBezTo>
                              <a:pt x="393" y="263"/>
                              <a:pt x="329" y="196"/>
                              <a:pt x="323" y="186"/>
                            </a:cubicBezTo>
                            <a:cubicBezTo>
                              <a:pt x="323" y="180"/>
                              <a:pt x="323" y="173"/>
                              <a:pt x="323" y="167"/>
                            </a:cubicBezTo>
                            <a:cubicBezTo>
                              <a:pt x="448" y="134"/>
                              <a:pt x="627" y="151"/>
                              <a:pt x="771" y="116"/>
                            </a:cubicBezTo>
                            <a:cubicBezTo>
                              <a:pt x="892" y="53"/>
                              <a:pt x="988" y="0"/>
                              <a:pt x="1155" y="4"/>
                            </a:cubicBezTo>
                            <a:cubicBezTo>
                              <a:pt x="1177" y="14"/>
                              <a:pt x="1199" y="25"/>
                              <a:pt x="1221" y="35"/>
                            </a:cubicBezTo>
                            <a:cubicBezTo>
                              <a:pt x="1343" y="38"/>
                              <a:pt x="1474" y="25"/>
                              <a:pt x="1601" y="81"/>
                            </a:cubicBezTo>
                            <a:cubicBezTo>
                              <a:pt x="1681" y="135"/>
                              <a:pt x="1761" y="190"/>
                              <a:pt x="1840" y="247"/>
                            </a:cubicBezTo>
                            <a:cubicBezTo>
                              <a:pt x="1846" y="257"/>
                              <a:pt x="1853" y="271"/>
                              <a:pt x="1862" y="284"/>
                            </a:cubicBezTo>
                            <a:cubicBezTo>
                              <a:pt x="1904" y="318"/>
                              <a:pt x="1967" y="375"/>
                              <a:pt x="2056" y="410"/>
                            </a:cubicBezTo>
                            <a:cubicBezTo>
                              <a:pt x="2085" y="411"/>
                              <a:pt x="2117" y="412"/>
                              <a:pt x="2149" y="412"/>
                            </a:cubicBezTo>
                            <a:cubicBezTo>
                              <a:pt x="2162" y="396"/>
                              <a:pt x="2175" y="384"/>
                              <a:pt x="2191" y="371"/>
                            </a:cubicBezTo>
                            <a:cubicBezTo>
                              <a:pt x="2204" y="309"/>
                              <a:pt x="2195" y="250"/>
                              <a:pt x="2179" y="213"/>
                            </a:cubicBezTo>
                            <a:cubicBezTo>
                              <a:pt x="2211" y="181"/>
                              <a:pt x="2262" y="193"/>
                              <a:pt x="2320" y="197"/>
                            </a:cubicBezTo>
                            <a:cubicBezTo>
                              <a:pt x="2348" y="218"/>
                              <a:pt x="2380" y="238"/>
                              <a:pt x="2412" y="262"/>
                            </a:cubicBezTo>
                            <a:cubicBezTo>
                              <a:pt x="2463" y="276"/>
                              <a:pt x="2533" y="294"/>
                              <a:pt x="2610" y="303"/>
                            </a:cubicBezTo>
                            <a:cubicBezTo>
                              <a:pt x="2651" y="323"/>
                              <a:pt x="2693" y="344"/>
                              <a:pt x="2734" y="368"/>
                            </a:cubicBezTo>
                            <a:cubicBezTo>
                              <a:pt x="2766" y="392"/>
                              <a:pt x="2798" y="419"/>
                              <a:pt x="2829" y="446"/>
                            </a:cubicBezTo>
                            <a:cubicBezTo>
                              <a:pt x="2829" y="449"/>
                              <a:pt x="2829" y="452"/>
                              <a:pt x="2829" y="456"/>
                            </a:cubicBezTo>
                            <a:cubicBezTo>
                              <a:pt x="2839" y="462"/>
                              <a:pt x="2848" y="473"/>
                              <a:pt x="2861" y="483"/>
                            </a:cubicBezTo>
                            <a:cubicBezTo>
                              <a:pt x="2906" y="494"/>
                              <a:pt x="2957" y="485"/>
                              <a:pt x="3018" y="474"/>
                            </a:cubicBezTo>
                            <a:cubicBezTo>
                              <a:pt x="3056" y="524"/>
                              <a:pt x="3097" y="574"/>
                              <a:pt x="3138" y="627"/>
                            </a:cubicBezTo>
                            <a:cubicBezTo>
                              <a:pt x="3195" y="671"/>
                              <a:pt x="3253" y="715"/>
                              <a:pt x="3310" y="759"/>
                            </a:cubicBezTo>
                            <a:cubicBezTo>
                              <a:pt x="3335" y="773"/>
                              <a:pt x="3364" y="787"/>
                              <a:pt x="3393" y="804"/>
                            </a:cubicBezTo>
                            <a:cubicBezTo>
                              <a:pt x="3444" y="805"/>
                              <a:pt x="3495" y="806"/>
                              <a:pt x="3546" y="808"/>
                            </a:cubicBezTo>
                            <a:cubicBezTo>
                              <a:pt x="3575" y="838"/>
                              <a:pt x="3619" y="970"/>
                              <a:pt x="3628" y="1052"/>
                            </a:cubicBezTo>
                            <a:cubicBezTo>
                              <a:pt x="3650" y="1105"/>
                              <a:pt x="3672" y="1161"/>
                              <a:pt x="3697" y="1218"/>
                            </a:cubicBezTo>
                            <a:cubicBezTo>
                              <a:pt x="3700" y="1264"/>
                              <a:pt x="3703" y="1309"/>
                              <a:pt x="3709" y="1355"/>
                            </a:cubicBezTo>
                            <a:cubicBezTo>
                              <a:pt x="3731" y="1389"/>
                              <a:pt x="3788" y="1462"/>
                              <a:pt x="3727" y="1523"/>
                            </a:cubicBezTo>
                            <a:cubicBezTo>
                              <a:pt x="3586" y="1591"/>
                              <a:pt x="3596" y="1608"/>
                              <a:pt x="3509" y="1750"/>
                            </a:cubicBezTo>
                            <a:cubicBezTo>
                              <a:pt x="3473" y="1775"/>
                              <a:pt x="3438" y="1804"/>
                              <a:pt x="3403" y="1832"/>
                            </a:cubicBezTo>
                            <a:cubicBezTo>
                              <a:pt x="3399" y="1849"/>
                              <a:pt x="3399" y="1865"/>
                              <a:pt x="3399" y="1881"/>
                            </a:cubicBezTo>
                            <a:cubicBezTo>
                              <a:pt x="3431" y="1912"/>
                              <a:pt x="3466" y="1945"/>
                              <a:pt x="3501" y="1979"/>
                            </a:cubicBezTo>
                            <a:cubicBezTo>
                              <a:pt x="3501" y="2038"/>
                              <a:pt x="3418" y="2016"/>
                              <a:pt x="3402" y="2016"/>
                            </a:cubicBezTo>
                            <a:cubicBezTo>
                              <a:pt x="3367" y="1992"/>
                              <a:pt x="3332" y="1968"/>
                              <a:pt x="3297" y="1944"/>
                            </a:cubicBezTo>
                            <a:cubicBezTo>
                              <a:pt x="3242" y="1943"/>
                              <a:pt x="3137" y="1934"/>
                              <a:pt x="3124" y="1946"/>
                            </a:cubicBezTo>
                            <a:cubicBezTo>
                              <a:pt x="3123" y="2055"/>
                              <a:pt x="3110" y="2120"/>
                              <a:pt x="3231" y="2218"/>
                            </a:cubicBezTo>
                            <a:cubicBezTo>
                              <a:pt x="3228" y="2254"/>
                              <a:pt x="3227" y="2293"/>
                              <a:pt x="3227" y="2332"/>
                            </a:cubicBezTo>
                            <a:cubicBezTo>
                              <a:pt x="3243" y="2385"/>
                              <a:pt x="3259" y="2438"/>
                              <a:pt x="3274" y="2491"/>
                            </a:cubicBezTo>
                            <a:cubicBezTo>
                              <a:pt x="3274" y="2553"/>
                              <a:pt x="3220" y="2545"/>
                              <a:pt x="3168" y="2550"/>
                            </a:cubicBezTo>
                            <a:cubicBezTo>
                              <a:pt x="3117" y="2562"/>
                              <a:pt x="3108" y="2578"/>
                              <a:pt x="3075" y="2603"/>
                            </a:cubicBezTo>
                            <a:cubicBezTo>
                              <a:pt x="3063" y="2603"/>
                              <a:pt x="3050" y="2603"/>
                              <a:pt x="3040" y="2603"/>
                            </a:cubicBezTo>
                            <a:cubicBezTo>
                              <a:pt x="3034" y="2589"/>
                              <a:pt x="3028" y="2576"/>
                              <a:pt x="3021" y="2563"/>
                            </a:cubicBezTo>
                            <a:cubicBezTo>
                              <a:pt x="2993" y="2559"/>
                              <a:pt x="2964" y="2555"/>
                              <a:pt x="2935" y="2554"/>
                            </a:cubicBezTo>
                            <a:cubicBezTo>
                              <a:pt x="2935" y="2528"/>
                              <a:pt x="2913" y="2514"/>
                              <a:pt x="2897" y="2504"/>
                            </a:cubicBezTo>
                            <a:cubicBezTo>
                              <a:pt x="2878" y="2500"/>
                              <a:pt x="2859" y="2500"/>
                              <a:pt x="2840" y="2499"/>
                            </a:cubicBezTo>
                            <a:cubicBezTo>
                              <a:pt x="2833" y="2512"/>
                              <a:pt x="2785" y="2547"/>
                              <a:pt x="2769" y="2540"/>
                            </a:cubicBezTo>
                            <a:cubicBezTo>
                              <a:pt x="2763" y="2524"/>
                              <a:pt x="2756" y="2510"/>
                              <a:pt x="2750" y="2497"/>
                            </a:cubicBezTo>
                            <a:cubicBezTo>
                              <a:pt x="2718" y="2490"/>
                              <a:pt x="2690" y="2482"/>
                              <a:pt x="2661" y="2475"/>
                            </a:cubicBezTo>
                            <a:cubicBezTo>
                              <a:pt x="2616" y="2422"/>
                              <a:pt x="2575" y="2371"/>
                              <a:pt x="2534" y="2321"/>
                            </a:cubicBezTo>
                            <a:cubicBezTo>
                              <a:pt x="2528" y="2308"/>
                              <a:pt x="2521" y="2298"/>
                              <a:pt x="2518" y="2288"/>
                            </a:cubicBezTo>
                            <a:cubicBezTo>
                              <a:pt x="2519" y="2174"/>
                              <a:pt x="2462" y="2143"/>
                              <a:pt x="2414" y="2086"/>
                            </a:cubicBezTo>
                            <a:cubicBezTo>
                              <a:pt x="2341" y="2061"/>
                              <a:pt x="2251" y="2069"/>
                              <a:pt x="2197" y="2067"/>
                            </a:cubicBezTo>
                            <a:cubicBezTo>
                              <a:pt x="2091" y="2081"/>
                              <a:pt x="2126" y="2079"/>
                              <a:pt x="2116" y="2193"/>
                            </a:cubicBezTo>
                            <a:cubicBezTo>
                              <a:pt x="2138" y="2226"/>
                              <a:pt x="2164" y="2260"/>
                              <a:pt x="2189" y="2293"/>
                            </a:cubicBezTo>
                            <a:cubicBezTo>
                              <a:pt x="2189" y="2313"/>
                              <a:pt x="2189" y="2332"/>
                              <a:pt x="2189" y="2355"/>
                            </a:cubicBezTo>
                            <a:cubicBezTo>
                              <a:pt x="2156" y="2403"/>
                              <a:pt x="2060" y="2450"/>
                              <a:pt x="2114" y="2537"/>
                            </a:cubicBezTo>
                            <a:cubicBezTo>
                              <a:pt x="2114" y="2576"/>
                              <a:pt x="2037" y="2675"/>
                              <a:pt x="2008" y="2711"/>
                            </a:cubicBezTo>
                            <a:cubicBezTo>
                              <a:pt x="1991" y="2756"/>
                              <a:pt x="1953" y="2772"/>
                              <a:pt x="1918" y="2787"/>
                            </a:cubicBezTo>
                            <a:cubicBezTo>
                              <a:pt x="1905" y="2797"/>
                              <a:pt x="1895" y="2806"/>
                              <a:pt x="1886" y="2819"/>
                            </a:cubicBezTo>
                            <a:cubicBezTo>
                              <a:pt x="1828" y="2818"/>
                              <a:pt x="1828" y="2775"/>
                              <a:pt x="1825" y="2765"/>
                            </a:cubicBezTo>
                            <a:cubicBezTo>
                              <a:pt x="1784" y="2735"/>
                              <a:pt x="1733" y="2760"/>
                              <a:pt x="1717" y="2762"/>
                            </a:cubicBezTo>
                            <a:cubicBezTo>
                              <a:pt x="1694" y="2788"/>
                              <a:pt x="1691" y="2811"/>
                              <a:pt x="1665" y="2823"/>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34" name="Google Shape;534;p68"/>
                      <p:cNvSpPr/>
                      <p:nvPr/>
                    </p:nvSpPr>
                    <p:spPr>
                      <a:xfrm>
                        <a:off x="721" y="778"/>
                        <a:ext cx="1532" cy="890"/>
                      </a:xfrm>
                      <a:custGeom>
                        <a:rect b="b" l="l" r="r" t="t"/>
                        <a:pathLst>
                          <a:path extrusionOk="0" h="4727" w="6029">
                            <a:moveTo>
                              <a:pt x="4296" y="4727"/>
                            </a:moveTo>
                            <a:cubicBezTo>
                              <a:pt x="4281" y="4716"/>
                              <a:pt x="4268" y="4710"/>
                              <a:pt x="4255" y="4703"/>
                            </a:cubicBezTo>
                            <a:cubicBezTo>
                              <a:pt x="4230" y="4676"/>
                              <a:pt x="4204" y="4652"/>
                              <a:pt x="4182" y="4629"/>
                            </a:cubicBezTo>
                            <a:cubicBezTo>
                              <a:pt x="4102" y="4627"/>
                              <a:pt x="4096" y="4604"/>
                              <a:pt x="4067" y="4678"/>
                            </a:cubicBezTo>
                            <a:cubicBezTo>
                              <a:pt x="4054" y="4671"/>
                              <a:pt x="4044" y="4668"/>
                              <a:pt x="4035" y="4664"/>
                            </a:cubicBezTo>
                            <a:cubicBezTo>
                              <a:pt x="4009" y="4667"/>
                              <a:pt x="3984" y="4670"/>
                              <a:pt x="3958" y="4672"/>
                            </a:cubicBezTo>
                            <a:cubicBezTo>
                              <a:pt x="3926" y="4619"/>
                              <a:pt x="3933" y="4593"/>
                              <a:pt x="3930" y="4564"/>
                            </a:cubicBezTo>
                            <a:cubicBezTo>
                              <a:pt x="3911" y="4553"/>
                              <a:pt x="3892" y="4543"/>
                              <a:pt x="3873" y="4536"/>
                            </a:cubicBezTo>
                            <a:cubicBezTo>
                              <a:pt x="3774" y="4442"/>
                              <a:pt x="3698" y="4378"/>
                              <a:pt x="3586" y="4421"/>
                            </a:cubicBezTo>
                            <a:cubicBezTo>
                              <a:pt x="3503" y="4428"/>
                              <a:pt x="3426" y="4443"/>
                              <a:pt x="3349" y="4431"/>
                            </a:cubicBezTo>
                            <a:cubicBezTo>
                              <a:pt x="3311" y="4417"/>
                              <a:pt x="3276" y="4403"/>
                              <a:pt x="3241" y="4389"/>
                            </a:cubicBezTo>
                            <a:cubicBezTo>
                              <a:pt x="3209" y="4388"/>
                              <a:pt x="3177" y="4387"/>
                              <a:pt x="3148" y="4387"/>
                            </a:cubicBezTo>
                            <a:cubicBezTo>
                              <a:pt x="3078" y="4427"/>
                              <a:pt x="2985" y="4468"/>
                              <a:pt x="2949" y="4539"/>
                            </a:cubicBezTo>
                            <a:cubicBezTo>
                              <a:pt x="2914" y="4535"/>
                              <a:pt x="2879" y="4534"/>
                              <a:pt x="2847" y="4533"/>
                            </a:cubicBezTo>
                            <a:cubicBezTo>
                              <a:pt x="2815" y="4516"/>
                              <a:pt x="2783" y="4499"/>
                              <a:pt x="2751" y="4485"/>
                            </a:cubicBezTo>
                            <a:cubicBezTo>
                              <a:pt x="2684" y="4483"/>
                              <a:pt x="2665" y="4476"/>
                              <a:pt x="2636" y="4505"/>
                            </a:cubicBezTo>
                            <a:cubicBezTo>
                              <a:pt x="2608" y="4511"/>
                              <a:pt x="2582" y="4516"/>
                              <a:pt x="2556" y="4526"/>
                            </a:cubicBezTo>
                            <a:cubicBezTo>
                              <a:pt x="2480" y="4524"/>
                              <a:pt x="2451" y="4552"/>
                              <a:pt x="2390" y="4571"/>
                            </a:cubicBezTo>
                            <a:cubicBezTo>
                              <a:pt x="2294" y="4568"/>
                              <a:pt x="2176" y="4500"/>
                              <a:pt x="2144" y="4466"/>
                            </a:cubicBezTo>
                            <a:cubicBezTo>
                              <a:pt x="2145" y="4351"/>
                              <a:pt x="2126" y="4380"/>
                              <a:pt x="2072" y="4333"/>
                            </a:cubicBezTo>
                            <a:cubicBezTo>
                              <a:pt x="1963" y="4331"/>
                              <a:pt x="1992" y="4335"/>
                              <a:pt x="1924" y="4411"/>
                            </a:cubicBezTo>
                            <a:cubicBezTo>
                              <a:pt x="1854" y="4439"/>
                              <a:pt x="1787" y="4421"/>
                              <a:pt x="1736" y="4456"/>
                            </a:cubicBezTo>
                            <a:cubicBezTo>
                              <a:pt x="1726" y="4456"/>
                              <a:pt x="1720" y="4455"/>
                              <a:pt x="1713" y="4455"/>
                            </a:cubicBezTo>
                            <a:cubicBezTo>
                              <a:pt x="1707" y="4442"/>
                              <a:pt x="1704" y="4432"/>
                              <a:pt x="1701" y="4422"/>
                            </a:cubicBezTo>
                            <a:cubicBezTo>
                              <a:pt x="1621" y="4328"/>
                              <a:pt x="1513" y="4277"/>
                              <a:pt x="1423" y="4287"/>
                            </a:cubicBezTo>
                            <a:cubicBezTo>
                              <a:pt x="1321" y="4357"/>
                              <a:pt x="1282" y="4389"/>
                              <a:pt x="1234" y="4505"/>
                            </a:cubicBezTo>
                            <a:cubicBezTo>
                              <a:pt x="1192" y="4563"/>
                              <a:pt x="1157" y="4582"/>
                              <a:pt x="1096" y="4590"/>
                            </a:cubicBezTo>
                            <a:cubicBezTo>
                              <a:pt x="1064" y="4583"/>
                              <a:pt x="1032" y="4576"/>
                              <a:pt x="1003" y="4568"/>
                            </a:cubicBezTo>
                            <a:cubicBezTo>
                              <a:pt x="975" y="4545"/>
                              <a:pt x="965" y="4538"/>
                              <a:pt x="943" y="4537"/>
                            </a:cubicBezTo>
                            <a:cubicBezTo>
                              <a:pt x="921" y="4445"/>
                              <a:pt x="844" y="4423"/>
                              <a:pt x="800" y="4396"/>
                            </a:cubicBezTo>
                            <a:cubicBezTo>
                              <a:pt x="787" y="4376"/>
                              <a:pt x="774" y="4359"/>
                              <a:pt x="762" y="4343"/>
                            </a:cubicBezTo>
                            <a:cubicBezTo>
                              <a:pt x="762" y="4297"/>
                              <a:pt x="762" y="4254"/>
                              <a:pt x="763" y="4212"/>
                            </a:cubicBezTo>
                            <a:cubicBezTo>
                              <a:pt x="782" y="4193"/>
                              <a:pt x="773" y="4133"/>
                              <a:pt x="773" y="4124"/>
                            </a:cubicBezTo>
                            <a:cubicBezTo>
                              <a:pt x="738" y="4015"/>
                              <a:pt x="633" y="4045"/>
                              <a:pt x="575" y="4020"/>
                            </a:cubicBezTo>
                            <a:cubicBezTo>
                              <a:pt x="556" y="4000"/>
                              <a:pt x="540" y="3984"/>
                              <a:pt x="524" y="3967"/>
                            </a:cubicBezTo>
                            <a:cubicBezTo>
                              <a:pt x="499" y="3920"/>
                              <a:pt x="477" y="3874"/>
                              <a:pt x="455" y="3827"/>
                            </a:cubicBezTo>
                            <a:cubicBezTo>
                              <a:pt x="417" y="3817"/>
                              <a:pt x="382" y="3809"/>
                              <a:pt x="346" y="3802"/>
                            </a:cubicBezTo>
                            <a:cubicBezTo>
                              <a:pt x="318" y="3723"/>
                              <a:pt x="360" y="3655"/>
                              <a:pt x="380" y="3603"/>
                            </a:cubicBezTo>
                            <a:cubicBezTo>
                              <a:pt x="380" y="3488"/>
                              <a:pt x="310" y="3434"/>
                              <a:pt x="256" y="3374"/>
                            </a:cubicBezTo>
                            <a:cubicBezTo>
                              <a:pt x="209" y="3350"/>
                              <a:pt x="161" y="3326"/>
                              <a:pt x="116" y="3302"/>
                            </a:cubicBezTo>
                            <a:cubicBezTo>
                              <a:pt x="110" y="3292"/>
                              <a:pt x="103" y="3285"/>
                              <a:pt x="97" y="3278"/>
                            </a:cubicBezTo>
                            <a:cubicBezTo>
                              <a:pt x="98" y="3154"/>
                              <a:pt x="91" y="3190"/>
                              <a:pt x="200" y="3137"/>
                            </a:cubicBezTo>
                            <a:cubicBezTo>
                              <a:pt x="219" y="3121"/>
                              <a:pt x="255" y="3095"/>
                              <a:pt x="264" y="3076"/>
                            </a:cubicBezTo>
                            <a:cubicBezTo>
                              <a:pt x="265" y="2971"/>
                              <a:pt x="266" y="2870"/>
                              <a:pt x="266" y="2768"/>
                            </a:cubicBezTo>
                            <a:cubicBezTo>
                              <a:pt x="245" y="2624"/>
                              <a:pt x="142" y="2660"/>
                              <a:pt x="66" y="2655"/>
                            </a:cubicBezTo>
                            <a:cubicBezTo>
                              <a:pt x="53" y="2661"/>
                              <a:pt x="43" y="2671"/>
                              <a:pt x="34" y="2681"/>
                            </a:cubicBezTo>
                            <a:cubicBezTo>
                              <a:pt x="30" y="2684"/>
                              <a:pt x="27" y="2687"/>
                              <a:pt x="27" y="2694"/>
                            </a:cubicBezTo>
                            <a:cubicBezTo>
                              <a:pt x="2" y="2618"/>
                              <a:pt x="2" y="2598"/>
                              <a:pt x="9" y="2562"/>
                            </a:cubicBezTo>
                            <a:cubicBezTo>
                              <a:pt x="31" y="2550"/>
                              <a:pt x="57" y="2537"/>
                              <a:pt x="82" y="2528"/>
                            </a:cubicBezTo>
                            <a:cubicBezTo>
                              <a:pt x="83" y="2502"/>
                              <a:pt x="83" y="2476"/>
                              <a:pt x="86" y="2453"/>
                            </a:cubicBezTo>
                            <a:cubicBezTo>
                              <a:pt x="10" y="2333"/>
                              <a:pt x="0" y="2408"/>
                              <a:pt x="125" y="2326"/>
                            </a:cubicBezTo>
                            <a:cubicBezTo>
                              <a:pt x="148" y="2287"/>
                              <a:pt x="173" y="2249"/>
                              <a:pt x="199" y="2213"/>
                            </a:cubicBezTo>
                            <a:cubicBezTo>
                              <a:pt x="241" y="2195"/>
                              <a:pt x="283" y="2179"/>
                              <a:pt x="327" y="2164"/>
                            </a:cubicBezTo>
                            <a:cubicBezTo>
                              <a:pt x="465" y="2161"/>
                              <a:pt x="532" y="2166"/>
                              <a:pt x="657" y="2107"/>
                            </a:cubicBezTo>
                            <a:cubicBezTo>
                              <a:pt x="673" y="2104"/>
                              <a:pt x="692" y="2105"/>
                              <a:pt x="711" y="2105"/>
                            </a:cubicBezTo>
                            <a:cubicBezTo>
                              <a:pt x="711" y="2148"/>
                              <a:pt x="723" y="2243"/>
                              <a:pt x="806" y="2271"/>
                            </a:cubicBezTo>
                            <a:cubicBezTo>
                              <a:pt x="844" y="2272"/>
                              <a:pt x="899" y="2273"/>
                              <a:pt x="944" y="2242"/>
                            </a:cubicBezTo>
                            <a:cubicBezTo>
                              <a:pt x="973" y="2200"/>
                              <a:pt x="1002" y="2161"/>
                              <a:pt x="1034" y="2123"/>
                            </a:cubicBezTo>
                            <a:cubicBezTo>
                              <a:pt x="1082" y="2124"/>
                              <a:pt x="1126" y="2142"/>
                              <a:pt x="1190" y="2127"/>
                            </a:cubicBezTo>
                            <a:cubicBezTo>
                              <a:pt x="1219" y="2095"/>
                              <a:pt x="1242" y="2079"/>
                              <a:pt x="1277" y="2057"/>
                            </a:cubicBezTo>
                            <a:cubicBezTo>
                              <a:pt x="1293" y="2054"/>
                              <a:pt x="1312" y="2055"/>
                              <a:pt x="1331" y="2055"/>
                            </a:cubicBezTo>
                            <a:cubicBezTo>
                              <a:pt x="1373" y="2069"/>
                              <a:pt x="1417" y="2100"/>
                              <a:pt x="1494" y="2102"/>
                            </a:cubicBezTo>
                            <a:cubicBezTo>
                              <a:pt x="1568" y="2061"/>
                              <a:pt x="1698" y="2084"/>
                              <a:pt x="1798" y="2044"/>
                            </a:cubicBezTo>
                            <a:cubicBezTo>
                              <a:pt x="1836" y="2019"/>
                              <a:pt x="1878" y="1994"/>
                              <a:pt x="1920" y="1972"/>
                            </a:cubicBezTo>
                            <a:cubicBezTo>
                              <a:pt x="1929" y="1939"/>
                              <a:pt x="1939" y="1907"/>
                              <a:pt x="1949" y="1878"/>
                            </a:cubicBezTo>
                            <a:cubicBezTo>
                              <a:pt x="2035" y="1850"/>
                              <a:pt x="2055" y="1726"/>
                              <a:pt x="2084" y="1665"/>
                            </a:cubicBezTo>
                            <a:cubicBezTo>
                              <a:pt x="2116" y="1649"/>
                              <a:pt x="2161" y="1627"/>
                              <a:pt x="2190" y="1599"/>
                            </a:cubicBezTo>
                            <a:cubicBezTo>
                              <a:pt x="2203" y="1563"/>
                              <a:pt x="2216" y="1527"/>
                              <a:pt x="2229" y="1495"/>
                            </a:cubicBezTo>
                            <a:cubicBezTo>
                              <a:pt x="2233" y="1436"/>
                              <a:pt x="2236" y="1377"/>
                              <a:pt x="2240" y="1318"/>
                            </a:cubicBezTo>
                            <a:cubicBezTo>
                              <a:pt x="2230" y="1292"/>
                              <a:pt x="2224" y="1266"/>
                              <a:pt x="2218" y="1243"/>
                            </a:cubicBezTo>
                            <a:cubicBezTo>
                              <a:pt x="2218" y="1148"/>
                              <a:pt x="2270" y="1047"/>
                              <a:pt x="2219" y="994"/>
                            </a:cubicBezTo>
                            <a:cubicBezTo>
                              <a:pt x="2216" y="984"/>
                              <a:pt x="2213" y="974"/>
                              <a:pt x="2210" y="964"/>
                            </a:cubicBezTo>
                            <a:cubicBezTo>
                              <a:pt x="2315" y="967"/>
                              <a:pt x="2411" y="969"/>
                              <a:pt x="2520" y="991"/>
                            </a:cubicBezTo>
                            <a:cubicBezTo>
                              <a:pt x="2596" y="1033"/>
                              <a:pt x="2663" y="1005"/>
                              <a:pt x="2762" y="1076"/>
                            </a:cubicBezTo>
                            <a:cubicBezTo>
                              <a:pt x="2775" y="1076"/>
                              <a:pt x="2791" y="1077"/>
                              <a:pt x="2807" y="1077"/>
                            </a:cubicBezTo>
                            <a:cubicBezTo>
                              <a:pt x="2820" y="1061"/>
                              <a:pt x="2832" y="1048"/>
                              <a:pt x="2849" y="1036"/>
                            </a:cubicBezTo>
                            <a:cubicBezTo>
                              <a:pt x="2849" y="1019"/>
                              <a:pt x="2849" y="1003"/>
                              <a:pt x="2849" y="990"/>
                            </a:cubicBezTo>
                            <a:cubicBezTo>
                              <a:pt x="2820" y="930"/>
                              <a:pt x="2833" y="878"/>
                              <a:pt x="2856" y="839"/>
                            </a:cubicBezTo>
                            <a:cubicBezTo>
                              <a:pt x="2895" y="791"/>
                              <a:pt x="2933" y="746"/>
                              <a:pt x="2972" y="702"/>
                            </a:cubicBezTo>
                            <a:cubicBezTo>
                              <a:pt x="2988" y="597"/>
                              <a:pt x="3024" y="578"/>
                              <a:pt x="3082" y="508"/>
                            </a:cubicBezTo>
                            <a:cubicBezTo>
                              <a:pt x="3108" y="453"/>
                              <a:pt x="3095" y="439"/>
                              <a:pt x="3162" y="441"/>
                            </a:cubicBezTo>
                            <a:cubicBezTo>
                              <a:pt x="3219" y="479"/>
                              <a:pt x="3280" y="519"/>
                              <a:pt x="3340" y="560"/>
                            </a:cubicBezTo>
                            <a:cubicBezTo>
                              <a:pt x="3375" y="571"/>
                              <a:pt x="3458" y="563"/>
                              <a:pt x="3512" y="620"/>
                            </a:cubicBezTo>
                            <a:cubicBezTo>
                              <a:pt x="3586" y="622"/>
                              <a:pt x="3729" y="639"/>
                              <a:pt x="3762" y="535"/>
                            </a:cubicBezTo>
                            <a:cubicBezTo>
                              <a:pt x="3756" y="463"/>
                              <a:pt x="3750" y="391"/>
                              <a:pt x="3747" y="318"/>
                            </a:cubicBezTo>
                            <a:cubicBezTo>
                              <a:pt x="3825" y="163"/>
                              <a:pt x="3914" y="172"/>
                              <a:pt x="4081" y="160"/>
                            </a:cubicBezTo>
                            <a:cubicBezTo>
                              <a:pt x="4122" y="148"/>
                              <a:pt x="4142" y="76"/>
                              <a:pt x="4158" y="44"/>
                            </a:cubicBezTo>
                            <a:cubicBezTo>
                              <a:pt x="4171" y="28"/>
                              <a:pt x="4184" y="15"/>
                              <a:pt x="4200" y="2"/>
                            </a:cubicBezTo>
                            <a:cubicBezTo>
                              <a:pt x="4244" y="0"/>
                              <a:pt x="4289" y="1"/>
                              <a:pt x="4334" y="2"/>
                            </a:cubicBezTo>
                            <a:cubicBezTo>
                              <a:pt x="4356" y="19"/>
                              <a:pt x="4362" y="121"/>
                              <a:pt x="4387" y="187"/>
                            </a:cubicBezTo>
                            <a:cubicBezTo>
                              <a:pt x="4428" y="254"/>
                              <a:pt x="4473" y="324"/>
                              <a:pt x="4517" y="393"/>
                            </a:cubicBezTo>
                            <a:cubicBezTo>
                              <a:pt x="4555" y="414"/>
                              <a:pt x="4616" y="439"/>
                              <a:pt x="4695" y="460"/>
                            </a:cubicBezTo>
                            <a:cubicBezTo>
                              <a:pt x="4724" y="481"/>
                              <a:pt x="4753" y="504"/>
                              <a:pt x="4785" y="528"/>
                            </a:cubicBezTo>
                            <a:cubicBezTo>
                              <a:pt x="4800" y="555"/>
                              <a:pt x="4816" y="581"/>
                              <a:pt x="4832" y="611"/>
                            </a:cubicBezTo>
                            <a:cubicBezTo>
                              <a:pt x="4838" y="664"/>
                              <a:pt x="4844" y="716"/>
                              <a:pt x="4850" y="772"/>
                            </a:cubicBezTo>
                            <a:cubicBezTo>
                              <a:pt x="4869" y="812"/>
                              <a:pt x="4888" y="851"/>
                              <a:pt x="4910" y="891"/>
                            </a:cubicBezTo>
                            <a:cubicBezTo>
                              <a:pt x="4916" y="954"/>
                              <a:pt x="4938" y="1072"/>
                              <a:pt x="4883" y="1156"/>
                            </a:cubicBezTo>
                            <a:cubicBezTo>
                              <a:pt x="4771" y="1228"/>
                              <a:pt x="4787" y="1189"/>
                              <a:pt x="4773" y="1327"/>
                            </a:cubicBezTo>
                            <a:cubicBezTo>
                              <a:pt x="4780" y="1360"/>
                              <a:pt x="4782" y="1412"/>
                              <a:pt x="4820" y="1469"/>
                            </a:cubicBezTo>
                            <a:cubicBezTo>
                              <a:pt x="4852" y="1492"/>
                              <a:pt x="4884" y="1516"/>
                              <a:pt x="4919" y="1543"/>
                            </a:cubicBezTo>
                            <a:cubicBezTo>
                              <a:pt x="4967" y="1554"/>
                              <a:pt x="5015" y="1565"/>
                              <a:pt x="5066" y="1580"/>
                            </a:cubicBezTo>
                            <a:cubicBezTo>
                              <a:pt x="5164" y="1654"/>
                              <a:pt x="5276" y="1657"/>
                              <a:pt x="5417" y="1670"/>
                            </a:cubicBezTo>
                            <a:cubicBezTo>
                              <a:pt x="5461" y="1694"/>
                              <a:pt x="5538" y="1772"/>
                              <a:pt x="5592" y="1832"/>
                            </a:cubicBezTo>
                            <a:cubicBezTo>
                              <a:pt x="5636" y="1872"/>
                              <a:pt x="5684" y="1913"/>
                              <a:pt x="5731" y="1953"/>
                            </a:cubicBezTo>
                            <a:cubicBezTo>
                              <a:pt x="5776" y="1964"/>
                              <a:pt x="5827" y="1972"/>
                              <a:pt x="5878" y="2039"/>
                            </a:cubicBezTo>
                            <a:cubicBezTo>
                              <a:pt x="5890" y="2085"/>
                              <a:pt x="5909" y="2184"/>
                              <a:pt x="5944" y="2257"/>
                            </a:cubicBezTo>
                            <a:cubicBezTo>
                              <a:pt x="5963" y="2274"/>
                              <a:pt x="5991" y="2281"/>
                              <a:pt x="6010" y="2340"/>
                            </a:cubicBezTo>
                            <a:cubicBezTo>
                              <a:pt x="6007" y="2370"/>
                              <a:pt x="6004" y="2399"/>
                              <a:pt x="6003" y="2432"/>
                            </a:cubicBezTo>
                            <a:cubicBezTo>
                              <a:pt x="6010" y="2455"/>
                              <a:pt x="6019" y="2478"/>
                              <a:pt x="6029" y="2501"/>
                            </a:cubicBezTo>
                            <a:cubicBezTo>
                              <a:pt x="5958" y="2535"/>
                              <a:pt x="5964" y="2552"/>
                              <a:pt x="5941" y="2636"/>
                            </a:cubicBezTo>
                            <a:cubicBezTo>
                              <a:pt x="5938" y="2669"/>
                              <a:pt x="5938" y="2705"/>
                              <a:pt x="5938" y="2741"/>
                            </a:cubicBezTo>
                            <a:cubicBezTo>
                              <a:pt x="5944" y="2781"/>
                              <a:pt x="5950" y="2820"/>
                              <a:pt x="5959" y="2860"/>
                            </a:cubicBezTo>
                            <a:cubicBezTo>
                              <a:pt x="5950" y="2863"/>
                              <a:pt x="5943" y="2866"/>
                              <a:pt x="5937" y="2869"/>
                            </a:cubicBezTo>
                            <a:cubicBezTo>
                              <a:pt x="5860" y="2870"/>
                              <a:pt x="5787" y="2872"/>
                              <a:pt x="5713" y="2873"/>
                            </a:cubicBezTo>
                            <a:cubicBezTo>
                              <a:pt x="5553" y="2889"/>
                              <a:pt x="5480" y="2900"/>
                              <a:pt x="5431" y="3053"/>
                            </a:cubicBezTo>
                            <a:cubicBezTo>
                              <a:pt x="5383" y="3100"/>
                              <a:pt x="5357" y="3126"/>
                              <a:pt x="5334" y="3204"/>
                            </a:cubicBezTo>
                            <a:cubicBezTo>
                              <a:pt x="5254" y="3254"/>
                              <a:pt x="5149" y="3248"/>
                              <a:pt x="5085" y="3247"/>
                            </a:cubicBezTo>
                            <a:cubicBezTo>
                              <a:pt x="5085" y="3283"/>
                              <a:pt x="5049" y="3344"/>
                              <a:pt x="5011" y="3373"/>
                            </a:cubicBezTo>
                            <a:cubicBezTo>
                              <a:pt x="4981" y="3431"/>
                              <a:pt x="5013" y="3500"/>
                              <a:pt x="5044" y="3593"/>
                            </a:cubicBezTo>
                            <a:cubicBezTo>
                              <a:pt x="5044" y="3619"/>
                              <a:pt x="5044" y="3645"/>
                              <a:pt x="5047" y="3672"/>
                            </a:cubicBezTo>
                            <a:cubicBezTo>
                              <a:pt x="4990" y="3680"/>
                              <a:pt x="4932" y="3692"/>
                              <a:pt x="4878" y="3703"/>
                            </a:cubicBezTo>
                            <a:cubicBezTo>
                              <a:pt x="4826" y="3718"/>
                              <a:pt x="4775" y="3753"/>
                              <a:pt x="4743" y="3772"/>
                            </a:cubicBezTo>
                            <a:cubicBezTo>
                              <a:pt x="4599" y="3817"/>
                              <a:pt x="4458" y="3824"/>
                              <a:pt x="4334" y="3821"/>
                            </a:cubicBezTo>
                            <a:cubicBezTo>
                              <a:pt x="4279" y="3829"/>
                              <a:pt x="4273" y="3832"/>
                              <a:pt x="4244" y="3854"/>
                            </a:cubicBezTo>
                            <a:cubicBezTo>
                              <a:pt x="4244" y="3894"/>
                              <a:pt x="4244" y="3900"/>
                              <a:pt x="4288" y="3967"/>
                            </a:cubicBezTo>
                            <a:cubicBezTo>
                              <a:pt x="4240" y="4038"/>
                              <a:pt x="4281" y="4088"/>
                              <a:pt x="4367" y="4142"/>
                            </a:cubicBezTo>
                            <a:cubicBezTo>
                              <a:pt x="4389" y="4176"/>
                              <a:pt x="4411" y="4209"/>
                              <a:pt x="4433" y="4245"/>
                            </a:cubicBezTo>
                            <a:cubicBezTo>
                              <a:pt x="4469" y="4263"/>
                              <a:pt x="4497" y="4277"/>
                              <a:pt x="4481" y="4361"/>
                            </a:cubicBezTo>
                            <a:cubicBezTo>
                              <a:pt x="4468" y="4371"/>
                              <a:pt x="4455" y="4384"/>
                              <a:pt x="4445" y="4396"/>
                            </a:cubicBezTo>
                            <a:cubicBezTo>
                              <a:pt x="4346" y="4450"/>
                              <a:pt x="4337" y="4433"/>
                              <a:pt x="4336" y="4557"/>
                            </a:cubicBezTo>
                            <a:cubicBezTo>
                              <a:pt x="4361" y="4578"/>
                              <a:pt x="4403" y="4618"/>
                              <a:pt x="4402" y="4697"/>
                            </a:cubicBezTo>
                            <a:cubicBezTo>
                              <a:pt x="4364" y="4722"/>
                              <a:pt x="4319" y="4727"/>
                              <a:pt x="4296" y="4727"/>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35" name="Google Shape;535;p68"/>
                      <p:cNvSpPr/>
                      <p:nvPr/>
                    </p:nvSpPr>
                    <p:spPr>
                      <a:xfrm>
                        <a:off x="1991" y="1247"/>
                        <a:ext cx="1095" cy="723"/>
                      </a:xfrm>
                      <a:custGeom>
                        <a:rect b="b" l="l" r="r" t="t"/>
                        <a:pathLst>
                          <a:path extrusionOk="0" h="3842" w="4310">
                            <a:moveTo>
                              <a:pt x="4013" y="3050"/>
                            </a:moveTo>
                            <a:cubicBezTo>
                              <a:pt x="3913" y="2968"/>
                              <a:pt x="3841" y="2971"/>
                              <a:pt x="3758" y="2973"/>
                            </a:cubicBezTo>
                            <a:cubicBezTo>
                              <a:pt x="3741" y="2981"/>
                              <a:pt x="3719" y="2988"/>
                              <a:pt x="3691" y="2993"/>
                            </a:cubicBezTo>
                            <a:cubicBezTo>
                              <a:pt x="3623" y="3092"/>
                              <a:pt x="3657" y="3211"/>
                              <a:pt x="3714" y="3340"/>
                            </a:cubicBezTo>
                            <a:cubicBezTo>
                              <a:pt x="3717" y="3393"/>
                              <a:pt x="3726" y="3445"/>
                              <a:pt x="3707" y="3517"/>
                            </a:cubicBezTo>
                            <a:cubicBezTo>
                              <a:pt x="3655" y="3516"/>
                              <a:pt x="3604" y="3514"/>
                              <a:pt x="3553" y="3513"/>
                            </a:cubicBezTo>
                            <a:cubicBezTo>
                              <a:pt x="3502" y="3538"/>
                              <a:pt x="3521" y="3535"/>
                              <a:pt x="3511" y="3600"/>
                            </a:cubicBezTo>
                            <a:cubicBezTo>
                              <a:pt x="3530" y="3614"/>
                              <a:pt x="3553" y="3631"/>
                              <a:pt x="3575" y="3648"/>
                            </a:cubicBezTo>
                            <a:cubicBezTo>
                              <a:pt x="3575" y="3664"/>
                              <a:pt x="3575" y="3681"/>
                              <a:pt x="3575" y="3697"/>
                            </a:cubicBezTo>
                            <a:cubicBezTo>
                              <a:pt x="3562" y="3726"/>
                              <a:pt x="3552" y="3759"/>
                              <a:pt x="3542" y="3791"/>
                            </a:cubicBezTo>
                            <a:cubicBezTo>
                              <a:pt x="3465" y="3789"/>
                              <a:pt x="3446" y="3825"/>
                              <a:pt x="3395" y="3840"/>
                            </a:cubicBezTo>
                            <a:cubicBezTo>
                              <a:pt x="3337" y="3838"/>
                              <a:pt x="3280" y="3840"/>
                              <a:pt x="3222" y="3842"/>
                            </a:cubicBezTo>
                            <a:cubicBezTo>
                              <a:pt x="3216" y="3839"/>
                              <a:pt x="3210" y="3835"/>
                              <a:pt x="3206" y="3835"/>
                            </a:cubicBezTo>
                            <a:cubicBezTo>
                              <a:pt x="3178" y="3789"/>
                              <a:pt x="3146" y="3765"/>
                              <a:pt x="3130" y="3764"/>
                            </a:cubicBezTo>
                            <a:cubicBezTo>
                              <a:pt x="3124" y="3748"/>
                              <a:pt x="3117" y="3731"/>
                              <a:pt x="3111" y="3715"/>
                            </a:cubicBezTo>
                            <a:cubicBezTo>
                              <a:pt x="3089" y="3665"/>
                              <a:pt x="3067" y="3619"/>
                              <a:pt x="3045" y="3572"/>
                            </a:cubicBezTo>
                            <a:cubicBezTo>
                              <a:pt x="3019" y="3552"/>
                              <a:pt x="2994" y="3532"/>
                              <a:pt x="2972" y="3512"/>
                            </a:cubicBezTo>
                            <a:cubicBezTo>
                              <a:pt x="2934" y="3448"/>
                              <a:pt x="2870" y="3424"/>
                              <a:pt x="2838" y="3413"/>
                            </a:cubicBezTo>
                            <a:cubicBezTo>
                              <a:pt x="2816" y="3400"/>
                              <a:pt x="2797" y="3386"/>
                              <a:pt x="2778" y="3372"/>
                            </a:cubicBezTo>
                            <a:cubicBezTo>
                              <a:pt x="2702" y="3210"/>
                              <a:pt x="2670" y="3222"/>
                              <a:pt x="2551" y="3295"/>
                            </a:cubicBezTo>
                            <a:cubicBezTo>
                              <a:pt x="2506" y="3339"/>
                              <a:pt x="2503" y="3326"/>
                              <a:pt x="2503" y="3408"/>
                            </a:cubicBezTo>
                            <a:cubicBezTo>
                              <a:pt x="2519" y="3431"/>
                              <a:pt x="2538" y="3465"/>
                              <a:pt x="2537" y="3524"/>
                            </a:cubicBezTo>
                            <a:cubicBezTo>
                              <a:pt x="2512" y="3539"/>
                              <a:pt x="2499" y="3555"/>
                              <a:pt x="2460" y="3567"/>
                            </a:cubicBezTo>
                            <a:cubicBezTo>
                              <a:pt x="2444" y="3567"/>
                              <a:pt x="2428" y="3567"/>
                              <a:pt x="2412" y="3569"/>
                            </a:cubicBezTo>
                            <a:cubicBezTo>
                              <a:pt x="2310" y="3508"/>
                              <a:pt x="2221" y="3437"/>
                              <a:pt x="2171" y="3370"/>
                            </a:cubicBezTo>
                            <a:cubicBezTo>
                              <a:pt x="2104" y="3336"/>
                              <a:pt x="2108" y="3211"/>
                              <a:pt x="2108" y="3185"/>
                            </a:cubicBezTo>
                            <a:cubicBezTo>
                              <a:pt x="2149" y="3186"/>
                              <a:pt x="2191" y="3187"/>
                              <a:pt x="2236" y="3192"/>
                            </a:cubicBezTo>
                            <a:cubicBezTo>
                              <a:pt x="2267" y="3215"/>
                              <a:pt x="2302" y="3239"/>
                              <a:pt x="2337" y="3263"/>
                            </a:cubicBezTo>
                            <a:cubicBezTo>
                              <a:pt x="2389" y="3264"/>
                              <a:pt x="2440" y="3285"/>
                              <a:pt x="2485" y="3227"/>
                            </a:cubicBezTo>
                            <a:cubicBezTo>
                              <a:pt x="2485" y="3211"/>
                              <a:pt x="2485" y="3195"/>
                              <a:pt x="2485" y="3178"/>
                            </a:cubicBezTo>
                            <a:cubicBezTo>
                              <a:pt x="2440" y="3135"/>
                              <a:pt x="2393" y="3091"/>
                              <a:pt x="2383" y="3068"/>
                            </a:cubicBezTo>
                            <a:cubicBezTo>
                              <a:pt x="2451" y="3027"/>
                              <a:pt x="2573" y="2899"/>
                              <a:pt x="2592" y="2821"/>
                            </a:cubicBezTo>
                            <a:cubicBezTo>
                              <a:pt x="2621" y="2809"/>
                              <a:pt x="2657" y="2793"/>
                              <a:pt x="2676" y="2774"/>
                            </a:cubicBezTo>
                            <a:cubicBezTo>
                              <a:pt x="2692" y="2774"/>
                              <a:pt x="2718" y="2739"/>
                              <a:pt x="2734" y="2723"/>
                            </a:cubicBezTo>
                            <a:cubicBezTo>
                              <a:pt x="2731" y="2680"/>
                              <a:pt x="2728" y="2638"/>
                              <a:pt x="2728" y="2595"/>
                            </a:cubicBezTo>
                            <a:cubicBezTo>
                              <a:pt x="2658" y="2521"/>
                              <a:pt x="2687" y="2424"/>
                              <a:pt x="2675" y="2410"/>
                            </a:cubicBezTo>
                            <a:cubicBezTo>
                              <a:pt x="2653" y="2357"/>
                              <a:pt x="2631" y="2304"/>
                              <a:pt x="2612" y="2255"/>
                            </a:cubicBezTo>
                            <a:cubicBezTo>
                              <a:pt x="2606" y="2219"/>
                              <a:pt x="2599" y="2183"/>
                              <a:pt x="2593" y="2150"/>
                            </a:cubicBezTo>
                            <a:cubicBezTo>
                              <a:pt x="2568" y="2090"/>
                              <a:pt x="2527" y="1997"/>
                              <a:pt x="2511" y="1990"/>
                            </a:cubicBezTo>
                            <a:cubicBezTo>
                              <a:pt x="2463" y="1989"/>
                              <a:pt x="2415" y="1988"/>
                              <a:pt x="2367" y="1987"/>
                            </a:cubicBezTo>
                            <a:cubicBezTo>
                              <a:pt x="2278" y="1955"/>
                              <a:pt x="2186" y="1864"/>
                              <a:pt x="2138" y="1840"/>
                            </a:cubicBezTo>
                            <a:cubicBezTo>
                              <a:pt x="2091" y="1777"/>
                              <a:pt x="2043" y="1717"/>
                              <a:pt x="1995" y="1656"/>
                            </a:cubicBezTo>
                            <a:cubicBezTo>
                              <a:pt x="1944" y="1655"/>
                              <a:pt x="1938" y="1665"/>
                              <a:pt x="1906" y="1674"/>
                            </a:cubicBezTo>
                            <a:cubicBezTo>
                              <a:pt x="1880" y="1670"/>
                              <a:pt x="1855" y="1669"/>
                              <a:pt x="1829" y="1669"/>
                            </a:cubicBezTo>
                            <a:cubicBezTo>
                              <a:pt x="1782" y="1625"/>
                              <a:pt x="1734" y="1584"/>
                              <a:pt x="1689" y="1544"/>
                            </a:cubicBezTo>
                            <a:cubicBezTo>
                              <a:pt x="1645" y="1523"/>
                              <a:pt x="1603" y="1502"/>
                              <a:pt x="1562" y="1482"/>
                            </a:cubicBezTo>
                            <a:cubicBezTo>
                              <a:pt x="1482" y="1476"/>
                              <a:pt x="1415" y="1455"/>
                              <a:pt x="1371" y="1441"/>
                            </a:cubicBezTo>
                            <a:cubicBezTo>
                              <a:pt x="1272" y="1360"/>
                              <a:pt x="1243" y="1379"/>
                              <a:pt x="1154" y="1373"/>
                            </a:cubicBezTo>
                            <a:cubicBezTo>
                              <a:pt x="1134" y="1383"/>
                              <a:pt x="1115" y="1395"/>
                              <a:pt x="1099" y="1408"/>
                            </a:cubicBezTo>
                            <a:cubicBezTo>
                              <a:pt x="1099" y="1457"/>
                              <a:pt x="1127" y="1497"/>
                              <a:pt x="1111" y="1572"/>
                            </a:cubicBezTo>
                            <a:cubicBezTo>
                              <a:pt x="1024" y="1658"/>
                              <a:pt x="862" y="1497"/>
                              <a:pt x="824" y="1450"/>
                            </a:cubicBezTo>
                            <a:cubicBezTo>
                              <a:pt x="783" y="1416"/>
                              <a:pt x="741" y="1382"/>
                              <a:pt x="700" y="1349"/>
                            </a:cubicBezTo>
                            <a:cubicBezTo>
                              <a:pt x="614" y="1297"/>
                              <a:pt x="541" y="1250"/>
                              <a:pt x="477" y="1228"/>
                            </a:cubicBezTo>
                            <a:cubicBezTo>
                              <a:pt x="353" y="1225"/>
                              <a:pt x="215" y="1238"/>
                              <a:pt x="120" y="1187"/>
                            </a:cubicBezTo>
                            <a:cubicBezTo>
                              <a:pt x="107" y="1183"/>
                              <a:pt x="97" y="1183"/>
                              <a:pt x="88" y="1183"/>
                            </a:cubicBezTo>
                            <a:cubicBezTo>
                              <a:pt x="85" y="1133"/>
                              <a:pt x="63" y="1044"/>
                              <a:pt x="53" y="1034"/>
                            </a:cubicBezTo>
                            <a:cubicBezTo>
                              <a:pt x="41" y="962"/>
                              <a:pt x="0" y="905"/>
                              <a:pt x="64" y="887"/>
                            </a:cubicBezTo>
                            <a:cubicBezTo>
                              <a:pt x="83" y="855"/>
                              <a:pt x="103" y="826"/>
                              <a:pt x="112" y="790"/>
                            </a:cubicBezTo>
                            <a:cubicBezTo>
                              <a:pt x="183" y="792"/>
                              <a:pt x="298" y="795"/>
                              <a:pt x="362" y="731"/>
                            </a:cubicBezTo>
                            <a:cubicBezTo>
                              <a:pt x="372" y="702"/>
                              <a:pt x="381" y="676"/>
                              <a:pt x="394" y="650"/>
                            </a:cubicBezTo>
                            <a:cubicBezTo>
                              <a:pt x="417" y="624"/>
                              <a:pt x="439" y="599"/>
                              <a:pt x="462" y="576"/>
                            </a:cubicBezTo>
                            <a:cubicBezTo>
                              <a:pt x="523" y="418"/>
                              <a:pt x="581" y="429"/>
                              <a:pt x="757" y="414"/>
                            </a:cubicBezTo>
                            <a:cubicBezTo>
                              <a:pt x="779" y="414"/>
                              <a:pt x="945" y="431"/>
                              <a:pt x="993" y="384"/>
                            </a:cubicBezTo>
                            <a:cubicBezTo>
                              <a:pt x="984" y="334"/>
                              <a:pt x="975" y="285"/>
                              <a:pt x="969" y="239"/>
                            </a:cubicBezTo>
                            <a:cubicBezTo>
                              <a:pt x="969" y="150"/>
                              <a:pt x="973" y="0"/>
                              <a:pt x="1088" y="62"/>
                            </a:cubicBezTo>
                            <a:cubicBezTo>
                              <a:pt x="1174" y="74"/>
                              <a:pt x="1263" y="89"/>
                              <a:pt x="1353" y="104"/>
                            </a:cubicBezTo>
                            <a:cubicBezTo>
                              <a:pt x="1340" y="134"/>
                              <a:pt x="1343" y="186"/>
                              <a:pt x="1346" y="239"/>
                            </a:cubicBezTo>
                            <a:cubicBezTo>
                              <a:pt x="1374" y="282"/>
                              <a:pt x="1400" y="312"/>
                              <a:pt x="1421" y="385"/>
                            </a:cubicBezTo>
                            <a:cubicBezTo>
                              <a:pt x="1421" y="411"/>
                              <a:pt x="1421" y="437"/>
                              <a:pt x="1421" y="463"/>
                            </a:cubicBezTo>
                            <a:cubicBezTo>
                              <a:pt x="1405" y="505"/>
                              <a:pt x="1376" y="550"/>
                              <a:pt x="1385" y="616"/>
                            </a:cubicBezTo>
                            <a:cubicBezTo>
                              <a:pt x="1429" y="660"/>
                              <a:pt x="1474" y="703"/>
                              <a:pt x="1518" y="750"/>
                            </a:cubicBezTo>
                            <a:cubicBezTo>
                              <a:pt x="1525" y="764"/>
                              <a:pt x="1531" y="777"/>
                              <a:pt x="1541" y="790"/>
                            </a:cubicBezTo>
                            <a:cubicBezTo>
                              <a:pt x="1537" y="833"/>
                              <a:pt x="1537" y="875"/>
                              <a:pt x="1537" y="921"/>
                            </a:cubicBezTo>
                            <a:cubicBezTo>
                              <a:pt x="1546" y="931"/>
                              <a:pt x="1584" y="935"/>
                              <a:pt x="1629" y="937"/>
                            </a:cubicBezTo>
                            <a:cubicBezTo>
                              <a:pt x="1719" y="867"/>
                              <a:pt x="1872" y="851"/>
                              <a:pt x="2013" y="855"/>
                            </a:cubicBezTo>
                            <a:cubicBezTo>
                              <a:pt x="2016" y="871"/>
                              <a:pt x="2022" y="888"/>
                              <a:pt x="2029" y="907"/>
                            </a:cubicBezTo>
                            <a:cubicBezTo>
                              <a:pt x="2013" y="936"/>
                              <a:pt x="2000" y="969"/>
                              <a:pt x="1987" y="1001"/>
                            </a:cubicBezTo>
                            <a:cubicBezTo>
                              <a:pt x="1919" y="1078"/>
                              <a:pt x="1839" y="1070"/>
                              <a:pt x="1854" y="1191"/>
                            </a:cubicBezTo>
                            <a:cubicBezTo>
                              <a:pt x="1883" y="1202"/>
                              <a:pt x="1915" y="1216"/>
                              <a:pt x="1947" y="1230"/>
                            </a:cubicBezTo>
                            <a:cubicBezTo>
                              <a:pt x="1988" y="1286"/>
                              <a:pt x="2017" y="1320"/>
                              <a:pt x="2096" y="1371"/>
                            </a:cubicBezTo>
                            <a:cubicBezTo>
                              <a:pt x="2125" y="1401"/>
                              <a:pt x="2134" y="1496"/>
                              <a:pt x="2198" y="1524"/>
                            </a:cubicBezTo>
                            <a:cubicBezTo>
                              <a:pt x="2226" y="1564"/>
                              <a:pt x="2258" y="1604"/>
                              <a:pt x="2289" y="1647"/>
                            </a:cubicBezTo>
                            <a:cubicBezTo>
                              <a:pt x="2312" y="1658"/>
                              <a:pt x="2426" y="1723"/>
                              <a:pt x="2462" y="1652"/>
                            </a:cubicBezTo>
                            <a:cubicBezTo>
                              <a:pt x="2472" y="1511"/>
                              <a:pt x="2444" y="1491"/>
                              <a:pt x="2562" y="1474"/>
                            </a:cubicBezTo>
                            <a:cubicBezTo>
                              <a:pt x="2613" y="1476"/>
                              <a:pt x="2648" y="1460"/>
                              <a:pt x="2709" y="1524"/>
                            </a:cubicBezTo>
                            <a:cubicBezTo>
                              <a:pt x="2725" y="1524"/>
                              <a:pt x="2741" y="1525"/>
                              <a:pt x="2760" y="1528"/>
                            </a:cubicBezTo>
                            <a:cubicBezTo>
                              <a:pt x="2814" y="1504"/>
                              <a:pt x="2869" y="1456"/>
                              <a:pt x="2914" y="1434"/>
                            </a:cubicBezTo>
                            <a:cubicBezTo>
                              <a:pt x="2943" y="1405"/>
                              <a:pt x="2971" y="1409"/>
                              <a:pt x="3029" y="1404"/>
                            </a:cubicBezTo>
                            <a:cubicBezTo>
                              <a:pt x="3042" y="1424"/>
                              <a:pt x="3057" y="1444"/>
                              <a:pt x="3073" y="1468"/>
                            </a:cubicBezTo>
                            <a:cubicBezTo>
                              <a:pt x="3073" y="1533"/>
                              <a:pt x="2973" y="1603"/>
                              <a:pt x="2922" y="1637"/>
                            </a:cubicBezTo>
                            <a:cubicBezTo>
                              <a:pt x="2861" y="1714"/>
                              <a:pt x="2854" y="1760"/>
                              <a:pt x="2854" y="1881"/>
                            </a:cubicBezTo>
                            <a:cubicBezTo>
                              <a:pt x="2876" y="1928"/>
                              <a:pt x="2898" y="1974"/>
                              <a:pt x="2923" y="2020"/>
                            </a:cubicBezTo>
                            <a:cubicBezTo>
                              <a:pt x="2955" y="2061"/>
                              <a:pt x="3005" y="2140"/>
                              <a:pt x="3092" y="2143"/>
                            </a:cubicBezTo>
                            <a:cubicBezTo>
                              <a:pt x="3095" y="2136"/>
                              <a:pt x="3098" y="2133"/>
                              <a:pt x="3101" y="2130"/>
                            </a:cubicBezTo>
                            <a:cubicBezTo>
                              <a:pt x="3114" y="2130"/>
                              <a:pt x="3127" y="2130"/>
                              <a:pt x="3140" y="2131"/>
                            </a:cubicBezTo>
                            <a:cubicBezTo>
                              <a:pt x="3184" y="2145"/>
                              <a:pt x="3311" y="2282"/>
                              <a:pt x="3362" y="2365"/>
                            </a:cubicBezTo>
                            <a:cubicBezTo>
                              <a:pt x="3374" y="2435"/>
                              <a:pt x="3393" y="2520"/>
                              <a:pt x="3399" y="2628"/>
                            </a:cubicBezTo>
                            <a:cubicBezTo>
                              <a:pt x="3405" y="2658"/>
                              <a:pt x="3411" y="2691"/>
                              <a:pt x="3421" y="2724"/>
                            </a:cubicBezTo>
                            <a:cubicBezTo>
                              <a:pt x="3474" y="2797"/>
                              <a:pt x="3483" y="2777"/>
                              <a:pt x="3581" y="2861"/>
                            </a:cubicBezTo>
                            <a:cubicBezTo>
                              <a:pt x="3593" y="2862"/>
                              <a:pt x="3665" y="2827"/>
                              <a:pt x="3709" y="2811"/>
                            </a:cubicBezTo>
                            <a:cubicBezTo>
                              <a:pt x="3712" y="2771"/>
                              <a:pt x="3726" y="2769"/>
                              <a:pt x="3807" y="2750"/>
                            </a:cubicBezTo>
                            <a:cubicBezTo>
                              <a:pt x="3881" y="2677"/>
                              <a:pt x="3837" y="2590"/>
                              <a:pt x="3792" y="2543"/>
                            </a:cubicBezTo>
                            <a:cubicBezTo>
                              <a:pt x="3690" y="2515"/>
                              <a:pt x="3706" y="2499"/>
                              <a:pt x="3713" y="2423"/>
                            </a:cubicBezTo>
                            <a:cubicBezTo>
                              <a:pt x="3732" y="2394"/>
                              <a:pt x="3752" y="2365"/>
                              <a:pt x="3774" y="2337"/>
                            </a:cubicBezTo>
                            <a:cubicBezTo>
                              <a:pt x="3774" y="2304"/>
                              <a:pt x="3775" y="2271"/>
                              <a:pt x="3775" y="2238"/>
                            </a:cubicBezTo>
                            <a:cubicBezTo>
                              <a:pt x="3794" y="2219"/>
                              <a:pt x="3820" y="2230"/>
                              <a:pt x="3845" y="2227"/>
                            </a:cubicBezTo>
                            <a:cubicBezTo>
                              <a:pt x="3877" y="2195"/>
                              <a:pt x="3893" y="2179"/>
                              <a:pt x="3929" y="2164"/>
                            </a:cubicBezTo>
                            <a:cubicBezTo>
                              <a:pt x="3929" y="2180"/>
                              <a:pt x="3941" y="2226"/>
                              <a:pt x="3906" y="2261"/>
                            </a:cubicBezTo>
                            <a:cubicBezTo>
                              <a:pt x="3902" y="2281"/>
                              <a:pt x="3902" y="2304"/>
                              <a:pt x="3902" y="2327"/>
                            </a:cubicBezTo>
                            <a:cubicBezTo>
                              <a:pt x="3931" y="2373"/>
                              <a:pt x="4036" y="2392"/>
                              <a:pt x="4109" y="2417"/>
                            </a:cubicBezTo>
                            <a:cubicBezTo>
                              <a:pt x="4160" y="2451"/>
                              <a:pt x="4211" y="2488"/>
                              <a:pt x="4262" y="2526"/>
                            </a:cubicBezTo>
                            <a:cubicBezTo>
                              <a:pt x="4278" y="2526"/>
                              <a:pt x="4294" y="2527"/>
                              <a:pt x="4310" y="2527"/>
                            </a:cubicBezTo>
                            <a:cubicBezTo>
                              <a:pt x="4294" y="2556"/>
                              <a:pt x="4281" y="2588"/>
                              <a:pt x="4268" y="2621"/>
                            </a:cubicBezTo>
                            <a:cubicBezTo>
                              <a:pt x="4274" y="2683"/>
                              <a:pt x="4280" y="2746"/>
                              <a:pt x="4286" y="2808"/>
                            </a:cubicBezTo>
                            <a:cubicBezTo>
                              <a:pt x="4276" y="2837"/>
                              <a:pt x="4266" y="2866"/>
                              <a:pt x="4260" y="2896"/>
                            </a:cubicBezTo>
                            <a:cubicBezTo>
                              <a:pt x="4241" y="2895"/>
                              <a:pt x="4221" y="2895"/>
                              <a:pt x="4206" y="2878"/>
                            </a:cubicBezTo>
                            <a:cubicBezTo>
                              <a:pt x="4129" y="2863"/>
                              <a:pt x="4081" y="2862"/>
                              <a:pt x="4042" y="2920"/>
                            </a:cubicBezTo>
                            <a:cubicBezTo>
                              <a:pt x="4042" y="2959"/>
                              <a:pt x="4042" y="3002"/>
                              <a:pt x="4042" y="3044"/>
                            </a:cubicBezTo>
                            <a:cubicBezTo>
                              <a:pt x="4032" y="3044"/>
                              <a:pt x="4023" y="3047"/>
                              <a:pt x="4013" y="3050"/>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grpSp>
              <p:grpSp>
                <p:nvGrpSpPr>
                  <p:cNvPr id="536" name="Google Shape;536;p68"/>
                  <p:cNvGrpSpPr/>
                  <p:nvPr/>
                </p:nvGrpSpPr>
                <p:grpSpPr>
                  <a:xfrm>
                    <a:off x="2230" y="2089"/>
                    <a:ext cx="1887" cy="725"/>
                    <a:chOff x="2230" y="2089"/>
                    <a:chExt cx="1887" cy="725"/>
                  </a:xfrm>
                </p:grpSpPr>
                <p:sp>
                  <p:nvSpPr>
                    <p:cNvPr id="537" name="Google Shape;537;p68"/>
                    <p:cNvSpPr/>
                    <p:nvPr/>
                  </p:nvSpPr>
                  <p:spPr>
                    <a:xfrm>
                      <a:off x="2230" y="2195"/>
                      <a:ext cx="679" cy="556"/>
                    </a:xfrm>
                    <a:custGeom>
                      <a:rect b="b" l="l" r="r" t="t"/>
                      <a:pathLst>
                        <a:path extrusionOk="0" h="2954" w="2678">
                          <a:moveTo>
                            <a:pt x="1223" y="2954"/>
                          </a:moveTo>
                          <a:cubicBezTo>
                            <a:pt x="1172" y="2901"/>
                            <a:pt x="1121" y="2867"/>
                            <a:pt x="1076" y="2846"/>
                          </a:cubicBezTo>
                          <a:cubicBezTo>
                            <a:pt x="1083" y="2764"/>
                            <a:pt x="1090" y="2725"/>
                            <a:pt x="1061" y="2675"/>
                          </a:cubicBezTo>
                          <a:cubicBezTo>
                            <a:pt x="1052" y="2665"/>
                            <a:pt x="1042" y="2655"/>
                            <a:pt x="1033" y="2648"/>
                          </a:cubicBezTo>
                          <a:cubicBezTo>
                            <a:pt x="953" y="2646"/>
                            <a:pt x="908" y="2684"/>
                            <a:pt x="869" y="2742"/>
                          </a:cubicBezTo>
                          <a:cubicBezTo>
                            <a:pt x="840" y="2735"/>
                            <a:pt x="812" y="2728"/>
                            <a:pt x="783" y="2721"/>
                          </a:cubicBezTo>
                          <a:cubicBezTo>
                            <a:pt x="751" y="2661"/>
                            <a:pt x="732" y="2637"/>
                            <a:pt x="704" y="2617"/>
                          </a:cubicBezTo>
                          <a:cubicBezTo>
                            <a:pt x="621" y="2497"/>
                            <a:pt x="634" y="2527"/>
                            <a:pt x="519" y="2517"/>
                          </a:cubicBezTo>
                          <a:cubicBezTo>
                            <a:pt x="465" y="2460"/>
                            <a:pt x="481" y="2379"/>
                            <a:pt x="482" y="2336"/>
                          </a:cubicBezTo>
                          <a:cubicBezTo>
                            <a:pt x="505" y="2268"/>
                            <a:pt x="518" y="2203"/>
                            <a:pt x="486" y="2160"/>
                          </a:cubicBezTo>
                          <a:cubicBezTo>
                            <a:pt x="358" y="2114"/>
                            <a:pt x="371" y="2131"/>
                            <a:pt x="372" y="2052"/>
                          </a:cubicBezTo>
                          <a:cubicBezTo>
                            <a:pt x="359" y="2016"/>
                            <a:pt x="350" y="1979"/>
                            <a:pt x="340" y="1946"/>
                          </a:cubicBezTo>
                          <a:cubicBezTo>
                            <a:pt x="328" y="1927"/>
                            <a:pt x="318" y="1910"/>
                            <a:pt x="309" y="1893"/>
                          </a:cubicBezTo>
                          <a:cubicBezTo>
                            <a:pt x="281" y="1771"/>
                            <a:pt x="261" y="1761"/>
                            <a:pt x="172" y="1759"/>
                          </a:cubicBezTo>
                          <a:cubicBezTo>
                            <a:pt x="121" y="1784"/>
                            <a:pt x="53" y="1828"/>
                            <a:pt x="12" y="1827"/>
                          </a:cubicBezTo>
                          <a:cubicBezTo>
                            <a:pt x="9" y="1823"/>
                            <a:pt x="6" y="1820"/>
                            <a:pt x="2" y="1817"/>
                          </a:cubicBezTo>
                          <a:cubicBezTo>
                            <a:pt x="0" y="1725"/>
                            <a:pt x="0" y="1633"/>
                            <a:pt x="1" y="1545"/>
                          </a:cubicBezTo>
                          <a:cubicBezTo>
                            <a:pt x="14" y="1509"/>
                            <a:pt x="30" y="1474"/>
                            <a:pt x="46" y="1438"/>
                          </a:cubicBezTo>
                          <a:cubicBezTo>
                            <a:pt x="117" y="1348"/>
                            <a:pt x="155" y="1320"/>
                            <a:pt x="258" y="1250"/>
                          </a:cubicBezTo>
                          <a:cubicBezTo>
                            <a:pt x="281" y="1228"/>
                            <a:pt x="303" y="1205"/>
                            <a:pt x="329" y="1183"/>
                          </a:cubicBezTo>
                          <a:cubicBezTo>
                            <a:pt x="332" y="1137"/>
                            <a:pt x="336" y="1092"/>
                            <a:pt x="339" y="1049"/>
                          </a:cubicBezTo>
                          <a:cubicBezTo>
                            <a:pt x="349" y="1030"/>
                            <a:pt x="359" y="1010"/>
                            <a:pt x="368" y="994"/>
                          </a:cubicBezTo>
                          <a:cubicBezTo>
                            <a:pt x="369" y="909"/>
                            <a:pt x="363" y="801"/>
                            <a:pt x="402" y="763"/>
                          </a:cubicBezTo>
                          <a:cubicBezTo>
                            <a:pt x="412" y="694"/>
                            <a:pt x="415" y="629"/>
                            <a:pt x="390" y="585"/>
                          </a:cubicBezTo>
                          <a:cubicBezTo>
                            <a:pt x="345" y="545"/>
                            <a:pt x="304" y="505"/>
                            <a:pt x="263" y="468"/>
                          </a:cubicBezTo>
                          <a:cubicBezTo>
                            <a:pt x="263" y="435"/>
                            <a:pt x="263" y="402"/>
                            <a:pt x="263" y="369"/>
                          </a:cubicBezTo>
                          <a:cubicBezTo>
                            <a:pt x="302" y="370"/>
                            <a:pt x="340" y="362"/>
                            <a:pt x="388" y="340"/>
                          </a:cubicBezTo>
                          <a:cubicBezTo>
                            <a:pt x="421" y="236"/>
                            <a:pt x="367" y="140"/>
                            <a:pt x="367" y="68"/>
                          </a:cubicBezTo>
                          <a:cubicBezTo>
                            <a:pt x="399" y="42"/>
                            <a:pt x="422" y="0"/>
                            <a:pt x="476" y="57"/>
                          </a:cubicBezTo>
                          <a:cubicBezTo>
                            <a:pt x="508" y="127"/>
                            <a:pt x="549" y="203"/>
                            <a:pt x="564" y="315"/>
                          </a:cubicBezTo>
                          <a:cubicBezTo>
                            <a:pt x="593" y="345"/>
                            <a:pt x="583" y="335"/>
                            <a:pt x="640" y="346"/>
                          </a:cubicBezTo>
                          <a:cubicBezTo>
                            <a:pt x="676" y="295"/>
                            <a:pt x="670" y="209"/>
                            <a:pt x="670" y="173"/>
                          </a:cubicBezTo>
                          <a:cubicBezTo>
                            <a:pt x="683" y="161"/>
                            <a:pt x="696" y="151"/>
                            <a:pt x="709" y="142"/>
                          </a:cubicBezTo>
                          <a:cubicBezTo>
                            <a:pt x="734" y="178"/>
                            <a:pt x="753" y="234"/>
                            <a:pt x="775" y="310"/>
                          </a:cubicBezTo>
                          <a:cubicBezTo>
                            <a:pt x="800" y="354"/>
                            <a:pt x="832" y="417"/>
                            <a:pt x="895" y="484"/>
                          </a:cubicBezTo>
                          <a:cubicBezTo>
                            <a:pt x="934" y="491"/>
                            <a:pt x="972" y="499"/>
                            <a:pt x="1013" y="506"/>
                          </a:cubicBezTo>
                          <a:cubicBezTo>
                            <a:pt x="1048" y="576"/>
                            <a:pt x="1083" y="649"/>
                            <a:pt x="1121" y="722"/>
                          </a:cubicBezTo>
                          <a:cubicBezTo>
                            <a:pt x="1156" y="772"/>
                            <a:pt x="1194" y="822"/>
                            <a:pt x="1232" y="872"/>
                          </a:cubicBezTo>
                          <a:cubicBezTo>
                            <a:pt x="1232" y="888"/>
                            <a:pt x="1231" y="905"/>
                            <a:pt x="1235" y="924"/>
                          </a:cubicBezTo>
                          <a:cubicBezTo>
                            <a:pt x="1193" y="979"/>
                            <a:pt x="1190" y="963"/>
                            <a:pt x="1189" y="1058"/>
                          </a:cubicBezTo>
                          <a:cubicBezTo>
                            <a:pt x="1230" y="1111"/>
                            <a:pt x="1246" y="1154"/>
                            <a:pt x="1342" y="1183"/>
                          </a:cubicBezTo>
                          <a:cubicBezTo>
                            <a:pt x="1361" y="1196"/>
                            <a:pt x="1377" y="1219"/>
                            <a:pt x="1437" y="1241"/>
                          </a:cubicBezTo>
                          <a:cubicBezTo>
                            <a:pt x="1463" y="1238"/>
                            <a:pt x="1491" y="1235"/>
                            <a:pt x="1520" y="1233"/>
                          </a:cubicBezTo>
                          <a:cubicBezTo>
                            <a:pt x="1594" y="1202"/>
                            <a:pt x="1668" y="1171"/>
                            <a:pt x="1744" y="1140"/>
                          </a:cubicBezTo>
                          <a:cubicBezTo>
                            <a:pt x="1786" y="1073"/>
                            <a:pt x="1783" y="1030"/>
                            <a:pt x="1784" y="971"/>
                          </a:cubicBezTo>
                          <a:cubicBezTo>
                            <a:pt x="1755" y="908"/>
                            <a:pt x="1724" y="901"/>
                            <a:pt x="1698" y="877"/>
                          </a:cubicBezTo>
                          <a:cubicBezTo>
                            <a:pt x="1699" y="802"/>
                            <a:pt x="1689" y="795"/>
                            <a:pt x="1718" y="757"/>
                          </a:cubicBezTo>
                          <a:cubicBezTo>
                            <a:pt x="1779" y="729"/>
                            <a:pt x="1843" y="688"/>
                            <a:pt x="1888" y="620"/>
                          </a:cubicBezTo>
                          <a:cubicBezTo>
                            <a:pt x="1888" y="591"/>
                            <a:pt x="1888" y="564"/>
                            <a:pt x="1892" y="538"/>
                          </a:cubicBezTo>
                          <a:cubicBezTo>
                            <a:pt x="1870" y="469"/>
                            <a:pt x="1854" y="452"/>
                            <a:pt x="1829" y="425"/>
                          </a:cubicBezTo>
                          <a:cubicBezTo>
                            <a:pt x="1825" y="415"/>
                            <a:pt x="1825" y="409"/>
                            <a:pt x="1825" y="402"/>
                          </a:cubicBezTo>
                          <a:cubicBezTo>
                            <a:pt x="1841" y="399"/>
                            <a:pt x="1857" y="397"/>
                            <a:pt x="1873" y="394"/>
                          </a:cubicBezTo>
                          <a:cubicBezTo>
                            <a:pt x="1967" y="301"/>
                            <a:pt x="1871" y="250"/>
                            <a:pt x="2053" y="274"/>
                          </a:cubicBezTo>
                          <a:cubicBezTo>
                            <a:pt x="2072" y="333"/>
                            <a:pt x="2094" y="396"/>
                            <a:pt x="2116" y="459"/>
                          </a:cubicBezTo>
                          <a:cubicBezTo>
                            <a:pt x="2138" y="486"/>
                            <a:pt x="2151" y="509"/>
                            <a:pt x="2198" y="546"/>
                          </a:cubicBezTo>
                          <a:cubicBezTo>
                            <a:pt x="2234" y="547"/>
                            <a:pt x="2269" y="548"/>
                            <a:pt x="2307" y="549"/>
                          </a:cubicBezTo>
                          <a:cubicBezTo>
                            <a:pt x="2339" y="523"/>
                            <a:pt x="2374" y="501"/>
                            <a:pt x="2410" y="479"/>
                          </a:cubicBezTo>
                          <a:cubicBezTo>
                            <a:pt x="2413" y="489"/>
                            <a:pt x="2419" y="499"/>
                            <a:pt x="2426" y="509"/>
                          </a:cubicBezTo>
                          <a:cubicBezTo>
                            <a:pt x="2425" y="555"/>
                            <a:pt x="2428" y="663"/>
                            <a:pt x="2376" y="714"/>
                          </a:cubicBezTo>
                          <a:cubicBezTo>
                            <a:pt x="2338" y="723"/>
                            <a:pt x="2328" y="729"/>
                            <a:pt x="2293" y="728"/>
                          </a:cubicBezTo>
                          <a:cubicBezTo>
                            <a:pt x="2258" y="708"/>
                            <a:pt x="2226" y="688"/>
                            <a:pt x="2195" y="670"/>
                          </a:cubicBezTo>
                          <a:cubicBezTo>
                            <a:pt x="2073" y="667"/>
                            <a:pt x="2038" y="676"/>
                            <a:pt x="1954" y="746"/>
                          </a:cubicBezTo>
                          <a:cubicBezTo>
                            <a:pt x="1942" y="765"/>
                            <a:pt x="1932" y="785"/>
                            <a:pt x="1922" y="804"/>
                          </a:cubicBezTo>
                          <a:cubicBezTo>
                            <a:pt x="1922" y="844"/>
                            <a:pt x="1906" y="876"/>
                            <a:pt x="1934" y="939"/>
                          </a:cubicBezTo>
                          <a:cubicBezTo>
                            <a:pt x="1934" y="975"/>
                            <a:pt x="1978" y="1071"/>
                            <a:pt x="2055" y="1020"/>
                          </a:cubicBezTo>
                          <a:cubicBezTo>
                            <a:pt x="2129" y="1009"/>
                            <a:pt x="2183" y="978"/>
                            <a:pt x="2182" y="1106"/>
                          </a:cubicBezTo>
                          <a:cubicBezTo>
                            <a:pt x="2166" y="1154"/>
                            <a:pt x="2153" y="1203"/>
                            <a:pt x="2140" y="1252"/>
                          </a:cubicBezTo>
                          <a:cubicBezTo>
                            <a:pt x="2059" y="1355"/>
                            <a:pt x="2094" y="1408"/>
                            <a:pt x="2231" y="1460"/>
                          </a:cubicBezTo>
                          <a:cubicBezTo>
                            <a:pt x="2228" y="1490"/>
                            <a:pt x="2228" y="1519"/>
                            <a:pt x="2228" y="1549"/>
                          </a:cubicBezTo>
                          <a:cubicBezTo>
                            <a:pt x="2218" y="1588"/>
                            <a:pt x="2176" y="1682"/>
                            <a:pt x="2217" y="1748"/>
                          </a:cubicBezTo>
                          <a:cubicBezTo>
                            <a:pt x="2245" y="1785"/>
                            <a:pt x="2277" y="1822"/>
                            <a:pt x="2309" y="1859"/>
                          </a:cubicBezTo>
                          <a:cubicBezTo>
                            <a:pt x="2376" y="1877"/>
                            <a:pt x="2443" y="1898"/>
                            <a:pt x="2513" y="1919"/>
                          </a:cubicBezTo>
                          <a:cubicBezTo>
                            <a:pt x="2535" y="1933"/>
                            <a:pt x="2542" y="1950"/>
                            <a:pt x="2583" y="1967"/>
                          </a:cubicBezTo>
                          <a:cubicBezTo>
                            <a:pt x="2609" y="1968"/>
                            <a:pt x="2634" y="1972"/>
                            <a:pt x="2663" y="1976"/>
                          </a:cubicBezTo>
                          <a:cubicBezTo>
                            <a:pt x="2666" y="1995"/>
                            <a:pt x="2672" y="2018"/>
                            <a:pt x="2678" y="2041"/>
                          </a:cubicBezTo>
                          <a:cubicBezTo>
                            <a:pt x="2666" y="2058"/>
                            <a:pt x="2656" y="2077"/>
                            <a:pt x="2646" y="2096"/>
                          </a:cubicBezTo>
                          <a:cubicBezTo>
                            <a:pt x="2601" y="2128"/>
                            <a:pt x="2560" y="2147"/>
                            <a:pt x="2528" y="2159"/>
                          </a:cubicBezTo>
                          <a:cubicBezTo>
                            <a:pt x="2409" y="2156"/>
                            <a:pt x="2339" y="2197"/>
                            <a:pt x="2259" y="2257"/>
                          </a:cubicBezTo>
                          <a:cubicBezTo>
                            <a:pt x="2243" y="2286"/>
                            <a:pt x="2223" y="2335"/>
                            <a:pt x="2185" y="2360"/>
                          </a:cubicBezTo>
                          <a:cubicBezTo>
                            <a:pt x="2143" y="2359"/>
                            <a:pt x="2105" y="2358"/>
                            <a:pt x="2066" y="2360"/>
                          </a:cubicBezTo>
                          <a:cubicBezTo>
                            <a:pt x="2034" y="2389"/>
                            <a:pt x="1986" y="2469"/>
                            <a:pt x="1925" y="2455"/>
                          </a:cubicBezTo>
                          <a:cubicBezTo>
                            <a:pt x="1862" y="2332"/>
                            <a:pt x="1798" y="2383"/>
                            <a:pt x="1737" y="2427"/>
                          </a:cubicBezTo>
                          <a:cubicBezTo>
                            <a:pt x="1650" y="2454"/>
                            <a:pt x="1628" y="2392"/>
                            <a:pt x="1593" y="2368"/>
                          </a:cubicBezTo>
                          <a:cubicBezTo>
                            <a:pt x="1495" y="2333"/>
                            <a:pt x="1472" y="2378"/>
                            <a:pt x="1433" y="2439"/>
                          </a:cubicBezTo>
                          <a:cubicBezTo>
                            <a:pt x="1388" y="2484"/>
                            <a:pt x="1318" y="2426"/>
                            <a:pt x="1299" y="2409"/>
                          </a:cubicBezTo>
                          <a:cubicBezTo>
                            <a:pt x="1283" y="2409"/>
                            <a:pt x="1267" y="2409"/>
                            <a:pt x="1255" y="2408"/>
                          </a:cubicBezTo>
                          <a:cubicBezTo>
                            <a:pt x="1193" y="2462"/>
                            <a:pt x="1203" y="2450"/>
                            <a:pt x="1193" y="2548"/>
                          </a:cubicBezTo>
                          <a:cubicBezTo>
                            <a:pt x="1225" y="2604"/>
                            <a:pt x="1266" y="2638"/>
                            <a:pt x="1237" y="2732"/>
                          </a:cubicBezTo>
                          <a:cubicBezTo>
                            <a:pt x="1236" y="2781"/>
                            <a:pt x="1258" y="2837"/>
                            <a:pt x="1267" y="2923"/>
                          </a:cubicBezTo>
                          <a:cubicBezTo>
                            <a:pt x="1248" y="2942"/>
                            <a:pt x="1239" y="2951"/>
                            <a:pt x="1223" y="2954"/>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38" name="Google Shape;538;p68"/>
                    <p:cNvSpPr/>
                    <p:nvPr/>
                  </p:nvSpPr>
                  <p:spPr>
                    <a:xfrm>
                      <a:off x="2803" y="2414"/>
                      <a:ext cx="578" cy="326"/>
                    </a:xfrm>
                    <a:custGeom>
                      <a:rect b="b" l="l" r="r" t="t"/>
                      <a:pathLst>
                        <a:path extrusionOk="0" h="1731" w="2275">
                          <a:moveTo>
                            <a:pt x="1361" y="1731"/>
                          </a:moveTo>
                          <a:cubicBezTo>
                            <a:pt x="1361" y="1711"/>
                            <a:pt x="1361" y="1691"/>
                            <a:pt x="1361" y="1675"/>
                          </a:cubicBezTo>
                          <a:cubicBezTo>
                            <a:pt x="1345" y="1675"/>
                            <a:pt x="1339" y="1655"/>
                            <a:pt x="1333" y="1645"/>
                          </a:cubicBezTo>
                          <a:cubicBezTo>
                            <a:pt x="1320" y="1641"/>
                            <a:pt x="1307" y="1638"/>
                            <a:pt x="1298" y="1637"/>
                          </a:cubicBezTo>
                          <a:cubicBezTo>
                            <a:pt x="1276" y="1558"/>
                            <a:pt x="1237" y="1560"/>
                            <a:pt x="1199" y="1576"/>
                          </a:cubicBezTo>
                          <a:cubicBezTo>
                            <a:pt x="1192" y="1602"/>
                            <a:pt x="1186" y="1628"/>
                            <a:pt x="1179" y="1654"/>
                          </a:cubicBezTo>
                          <a:cubicBezTo>
                            <a:pt x="1109" y="1655"/>
                            <a:pt x="1039" y="1660"/>
                            <a:pt x="972" y="1665"/>
                          </a:cubicBezTo>
                          <a:cubicBezTo>
                            <a:pt x="927" y="1654"/>
                            <a:pt x="885" y="1643"/>
                            <a:pt x="844" y="1632"/>
                          </a:cubicBezTo>
                          <a:cubicBezTo>
                            <a:pt x="809" y="1625"/>
                            <a:pt x="774" y="1621"/>
                            <a:pt x="739" y="1617"/>
                          </a:cubicBezTo>
                          <a:cubicBezTo>
                            <a:pt x="710" y="1583"/>
                            <a:pt x="685" y="1553"/>
                            <a:pt x="659" y="1523"/>
                          </a:cubicBezTo>
                          <a:cubicBezTo>
                            <a:pt x="647" y="1503"/>
                            <a:pt x="637" y="1483"/>
                            <a:pt x="628" y="1463"/>
                          </a:cubicBezTo>
                          <a:cubicBezTo>
                            <a:pt x="621" y="1463"/>
                            <a:pt x="618" y="1463"/>
                            <a:pt x="615" y="1463"/>
                          </a:cubicBezTo>
                          <a:cubicBezTo>
                            <a:pt x="590" y="1384"/>
                            <a:pt x="612" y="1361"/>
                            <a:pt x="641" y="1316"/>
                          </a:cubicBezTo>
                          <a:cubicBezTo>
                            <a:pt x="642" y="1287"/>
                            <a:pt x="642" y="1261"/>
                            <a:pt x="642" y="1234"/>
                          </a:cubicBezTo>
                          <a:cubicBezTo>
                            <a:pt x="616" y="1217"/>
                            <a:pt x="591" y="1200"/>
                            <a:pt x="569" y="1183"/>
                          </a:cubicBezTo>
                          <a:cubicBezTo>
                            <a:pt x="566" y="1177"/>
                            <a:pt x="566" y="1170"/>
                            <a:pt x="566" y="1167"/>
                          </a:cubicBezTo>
                          <a:cubicBezTo>
                            <a:pt x="463" y="1164"/>
                            <a:pt x="380" y="1152"/>
                            <a:pt x="313" y="1141"/>
                          </a:cubicBezTo>
                          <a:cubicBezTo>
                            <a:pt x="291" y="1131"/>
                            <a:pt x="269" y="1120"/>
                            <a:pt x="246" y="1110"/>
                          </a:cubicBezTo>
                          <a:cubicBezTo>
                            <a:pt x="237" y="1083"/>
                            <a:pt x="228" y="1057"/>
                            <a:pt x="218" y="1030"/>
                          </a:cubicBezTo>
                          <a:cubicBezTo>
                            <a:pt x="247" y="1028"/>
                            <a:pt x="279" y="1025"/>
                            <a:pt x="311" y="1026"/>
                          </a:cubicBezTo>
                          <a:cubicBezTo>
                            <a:pt x="340" y="1017"/>
                            <a:pt x="391" y="979"/>
                            <a:pt x="423" y="951"/>
                          </a:cubicBezTo>
                          <a:cubicBezTo>
                            <a:pt x="465" y="880"/>
                            <a:pt x="462" y="830"/>
                            <a:pt x="427" y="784"/>
                          </a:cubicBezTo>
                          <a:cubicBezTo>
                            <a:pt x="398" y="780"/>
                            <a:pt x="370" y="776"/>
                            <a:pt x="344" y="775"/>
                          </a:cubicBezTo>
                          <a:cubicBezTo>
                            <a:pt x="246" y="700"/>
                            <a:pt x="131" y="688"/>
                            <a:pt x="57" y="650"/>
                          </a:cubicBezTo>
                          <a:cubicBezTo>
                            <a:pt x="19" y="603"/>
                            <a:pt x="0" y="570"/>
                            <a:pt x="0" y="550"/>
                          </a:cubicBezTo>
                          <a:cubicBezTo>
                            <a:pt x="65" y="463"/>
                            <a:pt x="59" y="434"/>
                            <a:pt x="186" y="437"/>
                          </a:cubicBezTo>
                          <a:cubicBezTo>
                            <a:pt x="215" y="448"/>
                            <a:pt x="244" y="458"/>
                            <a:pt x="276" y="472"/>
                          </a:cubicBezTo>
                          <a:cubicBezTo>
                            <a:pt x="304" y="499"/>
                            <a:pt x="333" y="526"/>
                            <a:pt x="362" y="553"/>
                          </a:cubicBezTo>
                          <a:cubicBezTo>
                            <a:pt x="409" y="564"/>
                            <a:pt x="451" y="571"/>
                            <a:pt x="521" y="557"/>
                          </a:cubicBezTo>
                          <a:cubicBezTo>
                            <a:pt x="592" y="506"/>
                            <a:pt x="656" y="406"/>
                            <a:pt x="727" y="346"/>
                          </a:cubicBezTo>
                          <a:cubicBezTo>
                            <a:pt x="727" y="323"/>
                            <a:pt x="727" y="300"/>
                            <a:pt x="731" y="277"/>
                          </a:cubicBezTo>
                          <a:cubicBezTo>
                            <a:pt x="753" y="274"/>
                            <a:pt x="779" y="272"/>
                            <a:pt x="804" y="272"/>
                          </a:cubicBezTo>
                          <a:cubicBezTo>
                            <a:pt x="814" y="286"/>
                            <a:pt x="823" y="299"/>
                            <a:pt x="833" y="316"/>
                          </a:cubicBezTo>
                          <a:cubicBezTo>
                            <a:pt x="871" y="330"/>
                            <a:pt x="912" y="373"/>
                            <a:pt x="985" y="398"/>
                          </a:cubicBezTo>
                          <a:cubicBezTo>
                            <a:pt x="1005" y="399"/>
                            <a:pt x="1024" y="399"/>
                            <a:pt x="1043" y="400"/>
                          </a:cubicBezTo>
                          <a:cubicBezTo>
                            <a:pt x="1085" y="384"/>
                            <a:pt x="1126" y="372"/>
                            <a:pt x="1171" y="360"/>
                          </a:cubicBezTo>
                          <a:cubicBezTo>
                            <a:pt x="1226" y="306"/>
                            <a:pt x="1264" y="278"/>
                            <a:pt x="1335" y="250"/>
                          </a:cubicBezTo>
                          <a:cubicBezTo>
                            <a:pt x="1344" y="237"/>
                            <a:pt x="1351" y="224"/>
                            <a:pt x="1370" y="215"/>
                          </a:cubicBezTo>
                          <a:cubicBezTo>
                            <a:pt x="1422" y="137"/>
                            <a:pt x="1473" y="119"/>
                            <a:pt x="1565" y="112"/>
                          </a:cubicBezTo>
                          <a:cubicBezTo>
                            <a:pt x="1601" y="109"/>
                            <a:pt x="1639" y="110"/>
                            <a:pt x="1677" y="111"/>
                          </a:cubicBezTo>
                          <a:cubicBezTo>
                            <a:pt x="1770" y="51"/>
                            <a:pt x="1796" y="0"/>
                            <a:pt x="1927" y="3"/>
                          </a:cubicBezTo>
                          <a:cubicBezTo>
                            <a:pt x="1946" y="39"/>
                            <a:pt x="1968" y="79"/>
                            <a:pt x="1990" y="119"/>
                          </a:cubicBezTo>
                          <a:cubicBezTo>
                            <a:pt x="2009" y="136"/>
                            <a:pt x="2028" y="153"/>
                            <a:pt x="2048" y="173"/>
                          </a:cubicBezTo>
                          <a:cubicBezTo>
                            <a:pt x="2015" y="231"/>
                            <a:pt x="1970" y="282"/>
                            <a:pt x="1944" y="350"/>
                          </a:cubicBezTo>
                          <a:cubicBezTo>
                            <a:pt x="1941" y="380"/>
                            <a:pt x="1941" y="409"/>
                            <a:pt x="1941" y="439"/>
                          </a:cubicBezTo>
                          <a:cubicBezTo>
                            <a:pt x="1950" y="449"/>
                            <a:pt x="2001" y="450"/>
                            <a:pt x="2043" y="451"/>
                          </a:cubicBezTo>
                          <a:cubicBezTo>
                            <a:pt x="2052" y="481"/>
                            <a:pt x="2062" y="510"/>
                            <a:pt x="2071" y="543"/>
                          </a:cubicBezTo>
                          <a:cubicBezTo>
                            <a:pt x="2080" y="557"/>
                            <a:pt x="2090" y="570"/>
                            <a:pt x="2099" y="583"/>
                          </a:cubicBezTo>
                          <a:cubicBezTo>
                            <a:pt x="2141" y="578"/>
                            <a:pt x="2186" y="573"/>
                            <a:pt x="2230" y="570"/>
                          </a:cubicBezTo>
                          <a:cubicBezTo>
                            <a:pt x="2259" y="610"/>
                            <a:pt x="2275" y="673"/>
                            <a:pt x="2274" y="755"/>
                          </a:cubicBezTo>
                          <a:cubicBezTo>
                            <a:pt x="2258" y="774"/>
                            <a:pt x="2242" y="797"/>
                            <a:pt x="2204" y="815"/>
                          </a:cubicBezTo>
                          <a:cubicBezTo>
                            <a:pt x="2203" y="828"/>
                            <a:pt x="2187" y="835"/>
                            <a:pt x="2181" y="838"/>
                          </a:cubicBezTo>
                          <a:cubicBezTo>
                            <a:pt x="2174" y="883"/>
                            <a:pt x="2168" y="932"/>
                            <a:pt x="2161" y="981"/>
                          </a:cubicBezTo>
                          <a:cubicBezTo>
                            <a:pt x="2148" y="1007"/>
                            <a:pt x="2135" y="1033"/>
                            <a:pt x="2125" y="1062"/>
                          </a:cubicBezTo>
                          <a:cubicBezTo>
                            <a:pt x="2100" y="1078"/>
                            <a:pt x="2068" y="1090"/>
                            <a:pt x="2068" y="1116"/>
                          </a:cubicBezTo>
                          <a:cubicBezTo>
                            <a:pt x="1988" y="1131"/>
                            <a:pt x="1942" y="1277"/>
                            <a:pt x="1871" y="1311"/>
                          </a:cubicBezTo>
                          <a:cubicBezTo>
                            <a:pt x="1871" y="1324"/>
                            <a:pt x="1827" y="1349"/>
                            <a:pt x="1817" y="1352"/>
                          </a:cubicBezTo>
                          <a:cubicBezTo>
                            <a:pt x="1788" y="1381"/>
                            <a:pt x="1759" y="1410"/>
                            <a:pt x="1733" y="1442"/>
                          </a:cubicBezTo>
                          <a:cubicBezTo>
                            <a:pt x="1730" y="1445"/>
                            <a:pt x="1730" y="1452"/>
                            <a:pt x="1730" y="1458"/>
                          </a:cubicBezTo>
                          <a:cubicBezTo>
                            <a:pt x="1724" y="1458"/>
                            <a:pt x="1717" y="1458"/>
                            <a:pt x="1714" y="1458"/>
                          </a:cubicBezTo>
                          <a:cubicBezTo>
                            <a:pt x="1714" y="1461"/>
                            <a:pt x="1714" y="1468"/>
                            <a:pt x="1714" y="1474"/>
                          </a:cubicBezTo>
                          <a:cubicBezTo>
                            <a:pt x="1669" y="1473"/>
                            <a:pt x="1634" y="1531"/>
                            <a:pt x="1614" y="1554"/>
                          </a:cubicBezTo>
                          <a:cubicBezTo>
                            <a:pt x="1598" y="1589"/>
                            <a:pt x="1582" y="1625"/>
                            <a:pt x="1569" y="1661"/>
                          </a:cubicBezTo>
                          <a:cubicBezTo>
                            <a:pt x="1489" y="1675"/>
                            <a:pt x="1463" y="1691"/>
                            <a:pt x="1412" y="1729"/>
                          </a:cubicBezTo>
                          <a:cubicBezTo>
                            <a:pt x="1393" y="1728"/>
                            <a:pt x="1377" y="1728"/>
                            <a:pt x="1361" y="1731"/>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39" name="Google Shape;539;p68"/>
                    <p:cNvSpPr/>
                    <p:nvPr/>
                  </p:nvSpPr>
                  <p:spPr>
                    <a:xfrm>
                      <a:off x="3705" y="2249"/>
                      <a:ext cx="324" cy="316"/>
                    </a:xfrm>
                    <a:custGeom>
                      <a:rect b="b" l="l" r="r" t="t"/>
                      <a:pathLst>
                        <a:path extrusionOk="0" h="1680" w="1277">
                          <a:moveTo>
                            <a:pt x="422" y="1680"/>
                          </a:moveTo>
                          <a:cubicBezTo>
                            <a:pt x="423" y="1621"/>
                            <a:pt x="381" y="1581"/>
                            <a:pt x="362" y="1571"/>
                          </a:cubicBezTo>
                          <a:cubicBezTo>
                            <a:pt x="359" y="1564"/>
                            <a:pt x="359" y="1558"/>
                            <a:pt x="359" y="1554"/>
                          </a:cubicBezTo>
                          <a:cubicBezTo>
                            <a:pt x="302" y="1474"/>
                            <a:pt x="245" y="1397"/>
                            <a:pt x="188" y="1321"/>
                          </a:cubicBezTo>
                          <a:cubicBezTo>
                            <a:pt x="108" y="1292"/>
                            <a:pt x="60" y="1311"/>
                            <a:pt x="16" y="1297"/>
                          </a:cubicBezTo>
                          <a:cubicBezTo>
                            <a:pt x="0" y="1211"/>
                            <a:pt x="16" y="1179"/>
                            <a:pt x="30" y="1114"/>
                          </a:cubicBezTo>
                          <a:cubicBezTo>
                            <a:pt x="62" y="1049"/>
                            <a:pt x="37" y="999"/>
                            <a:pt x="37" y="947"/>
                          </a:cubicBezTo>
                          <a:cubicBezTo>
                            <a:pt x="69" y="908"/>
                            <a:pt x="101" y="870"/>
                            <a:pt x="133" y="835"/>
                          </a:cubicBezTo>
                          <a:cubicBezTo>
                            <a:pt x="137" y="809"/>
                            <a:pt x="143" y="783"/>
                            <a:pt x="150" y="760"/>
                          </a:cubicBezTo>
                          <a:cubicBezTo>
                            <a:pt x="150" y="704"/>
                            <a:pt x="132" y="615"/>
                            <a:pt x="157" y="590"/>
                          </a:cubicBezTo>
                          <a:cubicBezTo>
                            <a:pt x="183" y="571"/>
                            <a:pt x="212" y="555"/>
                            <a:pt x="241" y="539"/>
                          </a:cubicBezTo>
                          <a:cubicBezTo>
                            <a:pt x="260" y="517"/>
                            <a:pt x="279" y="495"/>
                            <a:pt x="302" y="472"/>
                          </a:cubicBezTo>
                          <a:cubicBezTo>
                            <a:pt x="308" y="453"/>
                            <a:pt x="318" y="433"/>
                            <a:pt x="328" y="414"/>
                          </a:cubicBezTo>
                          <a:cubicBezTo>
                            <a:pt x="325" y="394"/>
                            <a:pt x="325" y="375"/>
                            <a:pt x="325" y="358"/>
                          </a:cubicBezTo>
                          <a:cubicBezTo>
                            <a:pt x="274" y="252"/>
                            <a:pt x="300" y="240"/>
                            <a:pt x="380" y="189"/>
                          </a:cubicBezTo>
                          <a:cubicBezTo>
                            <a:pt x="435" y="174"/>
                            <a:pt x="479" y="182"/>
                            <a:pt x="540" y="154"/>
                          </a:cubicBezTo>
                          <a:cubicBezTo>
                            <a:pt x="582" y="129"/>
                            <a:pt x="621" y="58"/>
                            <a:pt x="640" y="12"/>
                          </a:cubicBezTo>
                          <a:cubicBezTo>
                            <a:pt x="669" y="3"/>
                            <a:pt x="685" y="0"/>
                            <a:pt x="723" y="31"/>
                          </a:cubicBezTo>
                          <a:cubicBezTo>
                            <a:pt x="758" y="107"/>
                            <a:pt x="747" y="241"/>
                            <a:pt x="868" y="310"/>
                          </a:cubicBezTo>
                          <a:cubicBezTo>
                            <a:pt x="923" y="314"/>
                            <a:pt x="980" y="319"/>
                            <a:pt x="1037" y="327"/>
                          </a:cubicBezTo>
                          <a:cubicBezTo>
                            <a:pt x="1082" y="282"/>
                            <a:pt x="1172" y="288"/>
                            <a:pt x="1245" y="286"/>
                          </a:cubicBezTo>
                          <a:cubicBezTo>
                            <a:pt x="1255" y="290"/>
                            <a:pt x="1264" y="297"/>
                            <a:pt x="1277" y="304"/>
                          </a:cubicBezTo>
                          <a:cubicBezTo>
                            <a:pt x="1242" y="339"/>
                            <a:pt x="1213" y="354"/>
                            <a:pt x="1184" y="406"/>
                          </a:cubicBezTo>
                          <a:cubicBezTo>
                            <a:pt x="1181" y="439"/>
                            <a:pt x="1180" y="471"/>
                            <a:pt x="1180" y="504"/>
                          </a:cubicBezTo>
                          <a:cubicBezTo>
                            <a:pt x="1100" y="502"/>
                            <a:pt x="992" y="473"/>
                            <a:pt x="1010" y="575"/>
                          </a:cubicBezTo>
                          <a:cubicBezTo>
                            <a:pt x="1033" y="589"/>
                            <a:pt x="1052" y="602"/>
                            <a:pt x="1074" y="636"/>
                          </a:cubicBezTo>
                          <a:cubicBezTo>
                            <a:pt x="1090" y="646"/>
                            <a:pt x="1106" y="656"/>
                            <a:pt x="1122" y="670"/>
                          </a:cubicBezTo>
                          <a:cubicBezTo>
                            <a:pt x="1106" y="682"/>
                            <a:pt x="1093" y="695"/>
                            <a:pt x="1080" y="708"/>
                          </a:cubicBezTo>
                          <a:cubicBezTo>
                            <a:pt x="1080" y="780"/>
                            <a:pt x="1022" y="867"/>
                            <a:pt x="1066" y="940"/>
                          </a:cubicBezTo>
                          <a:cubicBezTo>
                            <a:pt x="1075" y="947"/>
                            <a:pt x="1085" y="957"/>
                            <a:pt x="1098" y="967"/>
                          </a:cubicBezTo>
                          <a:cubicBezTo>
                            <a:pt x="1098" y="970"/>
                            <a:pt x="1098" y="974"/>
                            <a:pt x="1098" y="977"/>
                          </a:cubicBezTo>
                          <a:cubicBezTo>
                            <a:pt x="1091" y="973"/>
                            <a:pt x="1085" y="970"/>
                            <a:pt x="1078" y="970"/>
                          </a:cubicBezTo>
                          <a:cubicBezTo>
                            <a:pt x="1050" y="969"/>
                            <a:pt x="1021" y="968"/>
                            <a:pt x="992" y="971"/>
                          </a:cubicBezTo>
                          <a:cubicBezTo>
                            <a:pt x="966" y="996"/>
                            <a:pt x="992" y="1004"/>
                            <a:pt x="982" y="1062"/>
                          </a:cubicBezTo>
                          <a:cubicBezTo>
                            <a:pt x="899" y="1119"/>
                            <a:pt x="912" y="1097"/>
                            <a:pt x="888" y="1211"/>
                          </a:cubicBezTo>
                          <a:cubicBezTo>
                            <a:pt x="866" y="1233"/>
                            <a:pt x="843" y="1255"/>
                            <a:pt x="824" y="1281"/>
                          </a:cubicBezTo>
                          <a:cubicBezTo>
                            <a:pt x="789" y="1280"/>
                            <a:pt x="754" y="1283"/>
                            <a:pt x="719" y="1285"/>
                          </a:cubicBezTo>
                          <a:cubicBezTo>
                            <a:pt x="696" y="1307"/>
                            <a:pt x="690" y="1340"/>
                            <a:pt x="741" y="1380"/>
                          </a:cubicBezTo>
                          <a:cubicBezTo>
                            <a:pt x="635" y="1404"/>
                            <a:pt x="587" y="1485"/>
                            <a:pt x="522" y="1562"/>
                          </a:cubicBezTo>
                          <a:cubicBezTo>
                            <a:pt x="519" y="1575"/>
                            <a:pt x="516" y="1591"/>
                            <a:pt x="512" y="1607"/>
                          </a:cubicBezTo>
                          <a:cubicBezTo>
                            <a:pt x="480" y="1646"/>
                            <a:pt x="454" y="1661"/>
                            <a:pt x="422" y="1680"/>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40" name="Google Shape;540;p68"/>
                    <p:cNvSpPr/>
                    <p:nvPr/>
                  </p:nvSpPr>
                  <p:spPr>
                    <a:xfrm>
                      <a:off x="2726" y="2204"/>
                      <a:ext cx="466" cy="310"/>
                    </a:xfrm>
                    <a:custGeom>
                      <a:rect b="b" l="l" r="r" t="t"/>
                      <a:pathLst>
                        <a:path extrusionOk="0" h="1648" w="1839">
                          <a:moveTo>
                            <a:pt x="724" y="1648"/>
                          </a:moveTo>
                          <a:cubicBezTo>
                            <a:pt x="638" y="1613"/>
                            <a:pt x="619" y="1570"/>
                            <a:pt x="584" y="1546"/>
                          </a:cubicBezTo>
                          <a:cubicBezTo>
                            <a:pt x="562" y="1535"/>
                            <a:pt x="540" y="1528"/>
                            <a:pt x="520" y="1521"/>
                          </a:cubicBezTo>
                          <a:cubicBezTo>
                            <a:pt x="421" y="1519"/>
                            <a:pt x="402" y="1508"/>
                            <a:pt x="335" y="1562"/>
                          </a:cubicBezTo>
                          <a:cubicBezTo>
                            <a:pt x="319" y="1582"/>
                            <a:pt x="303" y="1604"/>
                            <a:pt x="287" y="1627"/>
                          </a:cubicBezTo>
                          <a:cubicBezTo>
                            <a:pt x="287" y="1578"/>
                            <a:pt x="300" y="1542"/>
                            <a:pt x="310" y="1516"/>
                          </a:cubicBezTo>
                          <a:cubicBezTo>
                            <a:pt x="310" y="1473"/>
                            <a:pt x="313" y="1431"/>
                            <a:pt x="317" y="1388"/>
                          </a:cubicBezTo>
                          <a:cubicBezTo>
                            <a:pt x="272" y="1364"/>
                            <a:pt x="227" y="1344"/>
                            <a:pt x="183" y="1323"/>
                          </a:cubicBezTo>
                          <a:cubicBezTo>
                            <a:pt x="183" y="1297"/>
                            <a:pt x="193" y="1271"/>
                            <a:pt x="206" y="1255"/>
                          </a:cubicBezTo>
                          <a:cubicBezTo>
                            <a:pt x="222" y="1196"/>
                            <a:pt x="238" y="1141"/>
                            <a:pt x="255" y="1086"/>
                          </a:cubicBezTo>
                          <a:cubicBezTo>
                            <a:pt x="283" y="1057"/>
                            <a:pt x="255" y="981"/>
                            <a:pt x="255" y="971"/>
                          </a:cubicBezTo>
                          <a:cubicBezTo>
                            <a:pt x="239" y="954"/>
                            <a:pt x="227" y="938"/>
                            <a:pt x="214" y="924"/>
                          </a:cubicBezTo>
                          <a:cubicBezTo>
                            <a:pt x="163" y="923"/>
                            <a:pt x="112" y="938"/>
                            <a:pt x="60" y="950"/>
                          </a:cubicBezTo>
                          <a:cubicBezTo>
                            <a:pt x="9" y="948"/>
                            <a:pt x="16" y="880"/>
                            <a:pt x="16" y="873"/>
                          </a:cubicBezTo>
                          <a:cubicBezTo>
                            <a:pt x="10" y="860"/>
                            <a:pt x="4" y="847"/>
                            <a:pt x="0" y="837"/>
                          </a:cubicBezTo>
                          <a:cubicBezTo>
                            <a:pt x="1" y="683"/>
                            <a:pt x="68" y="678"/>
                            <a:pt x="180" y="651"/>
                          </a:cubicBezTo>
                          <a:cubicBezTo>
                            <a:pt x="196" y="652"/>
                            <a:pt x="212" y="652"/>
                            <a:pt x="228" y="653"/>
                          </a:cubicBezTo>
                          <a:cubicBezTo>
                            <a:pt x="282" y="687"/>
                            <a:pt x="352" y="738"/>
                            <a:pt x="439" y="697"/>
                          </a:cubicBezTo>
                          <a:cubicBezTo>
                            <a:pt x="452" y="681"/>
                            <a:pt x="465" y="665"/>
                            <a:pt x="481" y="649"/>
                          </a:cubicBezTo>
                          <a:cubicBezTo>
                            <a:pt x="484" y="630"/>
                            <a:pt x="491" y="610"/>
                            <a:pt x="497" y="591"/>
                          </a:cubicBezTo>
                          <a:cubicBezTo>
                            <a:pt x="507" y="588"/>
                            <a:pt x="516" y="588"/>
                            <a:pt x="529" y="588"/>
                          </a:cubicBezTo>
                          <a:cubicBezTo>
                            <a:pt x="558" y="618"/>
                            <a:pt x="689" y="622"/>
                            <a:pt x="765" y="624"/>
                          </a:cubicBezTo>
                          <a:cubicBezTo>
                            <a:pt x="823" y="566"/>
                            <a:pt x="811" y="504"/>
                            <a:pt x="811" y="441"/>
                          </a:cubicBezTo>
                          <a:cubicBezTo>
                            <a:pt x="732" y="358"/>
                            <a:pt x="671" y="353"/>
                            <a:pt x="601" y="318"/>
                          </a:cubicBezTo>
                          <a:cubicBezTo>
                            <a:pt x="569" y="249"/>
                            <a:pt x="595" y="230"/>
                            <a:pt x="659" y="231"/>
                          </a:cubicBezTo>
                          <a:cubicBezTo>
                            <a:pt x="681" y="245"/>
                            <a:pt x="704" y="262"/>
                            <a:pt x="726" y="279"/>
                          </a:cubicBezTo>
                          <a:cubicBezTo>
                            <a:pt x="767" y="286"/>
                            <a:pt x="809" y="297"/>
                            <a:pt x="850" y="308"/>
                          </a:cubicBezTo>
                          <a:cubicBezTo>
                            <a:pt x="972" y="311"/>
                            <a:pt x="1126" y="204"/>
                            <a:pt x="1181" y="94"/>
                          </a:cubicBezTo>
                          <a:cubicBezTo>
                            <a:pt x="1181" y="5"/>
                            <a:pt x="1242" y="0"/>
                            <a:pt x="1315" y="2"/>
                          </a:cubicBezTo>
                          <a:cubicBezTo>
                            <a:pt x="1376" y="33"/>
                            <a:pt x="1417" y="113"/>
                            <a:pt x="1429" y="211"/>
                          </a:cubicBezTo>
                          <a:cubicBezTo>
                            <a:pt x="1477" y="275"/>
                            <a:pt x="1521" y="345"/>
                            <a:pt x="1604" y="416"/>
                          </a:cubicBezTo>
                          <a:cubicBezTo>
                            <a:pt x="1636" y="426"/>
                            <a:pt x="1667" y="440"/>
                            <a:pt x="1699" y="454"/>
                          </a:cubicBezTo>
                          <a:cubicBezTo>
                            <a:pt x="1709" y="500"/>
                            <a:pt x="1750" y="580"/>
                            <a:pt x="1698" y="647"/>
                          </a:cubicBezTo>
                          <a:cubicBezTo>
                            <a:pt x="1592" y="717"/>
                            <a:pt x="1522" y="662"/>
                            <a:pt x="1537" y="827"/>
                          </a:cubicBezTo>
                          <a:cubicBezTo>
                            <a:pt x="1560" y="827"/>
                            <a:pt x="1592" y="825"/>
                            <a:pt x="1617" y="812"/>
                          </a:cubicBezTo>
                          <a:cubicBezTo>
                            <a:pt x="1659" y="810"/>
                            <a:pt x="1700" y="811"/>
                            <a:pt x="1742" y="812"/>
                          </a:cubicBezTo>
                          <a:cubicBezTo>
                            <a:pt x="1735" y="884"/>
                            <a:pt x="1731" y="956"/>
                            <a:pt x="1728" y="1031"/>
                          </a:cubicBezTo>
                          <a:cubicBezTo>
                            <a:pt x="1740" y="1061"/>
                            <a:pt x="1756" y="1074"/>
                            <a:pt x="1801" y="1121"/>
                          </a:cubicBezTo>
                          <a:cubicBezTo>
                            <a:pt x="1813" y="1145"/>
                            <a:pt x="1826" y="1168"/>
                            <a:pt x="1839" y="1191"/>
                          </a:cubicBezTo>
                          <a:cubicBezTo>
                            <a:pt x="1765" y="1189"/>
                            <a:pt x="1730" y="1224"/>
                            <a:pt x="1682" y="1253"/>
                          </a:cubicBezTo>
                          <a:cubicBezTo>
                            <a:pt x="1627" y="1336"/>
                            <a:pt x="1531" y="1367"/>
                            <a:pt x="1460" y="1437"/>
                          </a:cubicBezTo>
                          <a:cubicBezTo>
                            <a:pt x="1403" y="1458"/>
                            <a:pt x="1326" y="1479"/>
                            <a:pt x="1272" y="1471"/>
                          </a:cubicBezTo>
                          <a:cubicBezTo>
                            <a:pt x="1243" y="1454"/>
                            <a:pt x="1214" y="1437"/>
                            <a:pt x="1186" y="1420"/>
                          </a:cubicBezTo>
                          <a:cubicBezTo>
                            <a:pt x="1106" y="1326"/>
                            <a:pt x="1119" y="1360"/>
                            <a:pt x="1039" y="1351"/>
                          </a:cubicBezTo>
                          <a:cubicBezTo>
                            <a:pt x="1026" y="1357"/>
                            <a:pt x="1013" y="1363"/>
                            <a:pt x="1004" y="1373"/>
                          </a:cubicBezTo>
                          <a:cubicBezTo>
                            <a:pt x="1000" y="1396"/>
                            <a:pt x="997" y="1419"/>
                            <a:pt x="997" y="1442"/>
                          </a:cubicBezTo>
                          <a:cubicBezTo>
                            <a:pt x="942" y="1496"/>
                            <a:pt x="884" y="1553"/>
                            <a:pt x="843" y="1618"/>
                          </a:cubicBezTo>
                          <a:cubicBezTo>
                            <a:pt x="788" y="1643"/>
                            <a:pt x="750" y="1645"/>
                            <a:pt x="724" y="1648"/>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41" name="Google Shape;541;p68"/>
                    <p:cNvSpPr/>
                    <p:nvPr/>
                  </p:nvSpPr>
                  <p:spPr>
                    <a:xfrm>
                      <a:off x="3498" y="2130"/>
                      <a:ext cx="365" cy="389"/>
                    </a:xfrm>
                    <a:custGeom>
                      <a:rect b="b" l="l" r="r" t="t"/>
                      <a:pathLst>
                        <a:path extrusionOk="0" h="2065" w="1437">
                          <a:moveTo>
                            <a:pt x="373" y="2065"/>
                          </a:moveTo>
                          <a:cubicBezTo>
                            <a:pt x="351" y="2041"/>
                            <a:pt x="322" y="2044"/>
                            <a:pt x="300" y="2034"/>
                          </a:cubicBezTo>
                          <a:cubicBezTo>
                            <a:pt x="297" y="2027"/>
                            <a:pt x="297" y="2020"/>
                            <a:pt x="297" y="2014"/>
                          </a:cubicBezTo>
                          <a:cubicBezTo>
                            <a:pt x="339" y="1962"/>
                            <a:pt x="380" y="1911"/>
                            <a:pt x="422" y="1860"/>
                          </a:cubicBezTo>
                          <a:cubicBezTo>
                            <a:pt x="423" y="1798"/>
                            <a:pt x="416" y="1784"/>
                            <a:pt x="404" y="1755"/>
                          </a:cubicBezTo>
                          <a:cubicBezTo>
                            <a:pt x="340" y="1753"/>
                            <a:pt x="321" y="1762"/>
                            <a:pt x="282" y="1784"/>
                          </a:cubicBezTo>
                          <a:cubicBezTo>
                            <a:pt x="253" y="1783"/>
                            <a:pt x="225" y="1783"/>
                            <a:pt x="196" y="1785"/>
                          </a:cubicBezTo>
                          <a:cubicBezTo>
                            <a:pt x="183" y="1742"/>
                            <a:pt x="171" y="1700"/>
                            <a:pt x="162" y="1660"/>
                          </a:cubicBezTo>
                          <a:cubicBezTo>
                            <a:pt x="162" y="1562"/>
                            <a:pt x="191" y="1484"/>
                            <a:pt x="173" y="1408"/>
                          </a:cubicBezTo>
                          <a:cubicBezTo>
                            <a:pt x="163" y="1398"/>
                            <a:pt x="154" y="1388"/>
                            <a:pt x="144" y="1378"/>
                          </a:cubicBezTo>
                          <a:cubicBezTo>
                            <a:pt x="145" y="1273"/>
                            <a:pt x="81" y="1170"/>
                            <a:pt x="69" y="1094"/>
                          </a:cubicBezTo>
                          <a:cubicBezTo>
                            <a:pt x="22" y="992"/>
                            <a:pt x="0" y="942"/>
                            <a:pt x="54" y="865"/>
                          </a:cubicBezTo>
                          <a:cubicBezTo>
                            <a:pt x="86" y="856"/>
                            <a:pt x="135" y="765"/>
                            <a:pt x="151" y="736"/>
                          </a:cubicBezTo>
                          <a:cubicBezTo>
                            <a:pt x="151" y="681"/>
                            <a:pt x="152" y="625"/>
                            <a:pt x="152" y="569"/>
                          </a:cubicBezTo>
                          <a:cubicBezTo>
                            <a:pt x="139" y="536"/>
                            <a:pt x="127" y="503"/>
                            <a:pt x="114" y="470"/>
                          </a:cubicBezTo>
                          <a:cubicBezTo>
                            <a:pt x="105" y="460"/>
                            <a:pt x="95" y="450"/>
                            <a:pt x="89" y="440"/>
                          </a:cubicBezTo>
                          <a:cubicBezTo>
                            <a:pt x="111" y="418"/>
                            <a:pt x="137" y="395"/>
                            <a:pt x="163" y="376"/>
                          </a:cubicBezTo>
                          <a:cubicBezTo>
                            <a:pt x="166" y="377"/>
                            <a:pt x="259" y="366"/>
                            <a:pt x="268" y="346"/>
                          </a:cubicBezTo>
                          <a:cubicBezTo>
                            <a:pt x="275" y="343"/>
                            <a:pt x="281" y="343"/>
                            <a:pt x="291" y="344"/>
                          </a:cubicBezTo>
                          <a:cubicBezTo>
                            <a:pt x="339" y="270"/>
                            <a:pt x="445" y="236"/>
                            <a:pt x="512" y="182"/>
                          </a:cubicBezTo>
                          <a:cubicBezTo>
                            <a:pt x="554" y="98"/>
                            <a:pt x="698" y="131"/>
                            <a:pt x="784" y="68"/>
                          </a:cubicBezTo>
                          <a:cubicBezTo>
                            <a:pt x="810" y="0"/>
                            <a:pt x="810" y="0"/>
                            <a:pt x="890" y="2"/>
                          </a:cubicBezTo>
                          <a:cubicBezTo>
                            <a:pt x="890" y="51"/>
                            <a:pt x="893" y="100"/>
                            <a:pt x="896" y="153"/>
                          </a:cubicBezTo>
                          <a:cubicBezTo>
                            <a:pt x="912" y="179"/>
                            <a:pt x="943" y="177"/>
                            <a:pt x="979" y="181"/>
                          </a:cubicBezTo>
                          <a:cubicBezTo>
                            <a:pt x="1030" y="140"/>
                            <a:pt x="1014" y="80"/>
                            <a:pt x="1040" y="55"/>
                          </a:cubicBezTo>
                          <a:cubicBezTo>
                            <a:pt x="1050" y="78"/>
                            <a:pt x="1078" y="160"/>
                            <a:pt x="1151" y="179"/>
                          </a:cubicBezTo>
                          <a:cubicBezTo>
                            <a:pt x="1205" y="180"/>
                            <a:pt x="1250" y="175"/>
                            <a:pt x="1314" y="144"/>
                          </a:cubicBezTo>
                          <a:cubicBezTo>
                            <a:pt x="1330" y="144"/>
                            <a:pt x="1349" y="144"/>
                            <a:pt x="1369" y="145"/>
                          </a:cubicBezTo>
                          <a:cubicBezTo>
                            <a:pt x="1340" y="206"/>
                            <a:pt x="1266" y="237"/>
                            <a:pt x="1285" y="316"/>
                          </a:cubicBezTo>
                          <a:cubicBezTo>
                            <a:pt x="1339" y="377"/>
                            <a:pt x="1386" y="443"/>
                            <a:pt x="1437" y="540"/>
                          </a:cubicBezTo>
                          <a:cubicBezTo>
                            <a:pt x="1433" y="562"/>
                            <a:pt x="1433" y="589"/>
                            <a:pt x="1433" y="615"/>
                          </a:cubicBezTo>
                          <a:cubicBezTo>
                            <a:pt x="1414" y="634"/>
                            <a:pt x="1407" y="660"/>
                            <a:pt x="1388" y="699"/>
                          </a:cubicBezTo>
                          <a:cubicBezTo>
                            <a:pt x="1310" y="795"/>
                            <a:pt x="1244" y="754"/>
                            <a:pt x="1167" y="791"/>
                          </a:cubicBezTo>
                          <a:cubicBezTo>
                            <a:pt x="1086" y="858"/>
                            <a:pt x="1067" y="838"/>
                            <a:pt x="1079" y="956"/>
                          </a:cubicBezTo>
                          <a:cubicBezTo>
                            <a:pt x="1111" y="990"/>
                            <a:pt x="1108" y="1032"/>
                            <a:pt x="1082" y="1084"/>
                          </a:cubicBezTo>
                          <a:cubicBezTo>
                            <a:pt x="1059" y="1106"/>
                            <a:pt x="1037" y="1129"/>
                            <a:pt x="1018" y="1151"/>
                          </a:cubicBezTo>
                          <a:cubicBezTo>
                            <a:pt x="905" y="1227"/>
                            <a:pt x="912" y="1207"/>
                            <a:pt x="930" y="1375"/>
                          </a:cubicBezTo>
                          <a:cubicBezTo>
                            <a:pt x="920" y="1404"/>
                            <a:pt x="914" y="1433"/>
                            <a:pt x="907" y="1463"/>
                          </a:cubicBezTo>
                          <a:cubicBezTo>
                            <a:pt x="836" y="1523"/>
                            <a:pt x="817" y="1526"/>
                            <a:pt x="817" y="1631"/>
                          </a:cubicBezTo>
                          <a:cubicBezTo>
                            <a:pt x="820" y="1654"/>
                            <a:pt x="823" y="1677"/>
                            <a:pt x="826" y="1703"/>
                          </a:cubicBezTo>
                          <a:cubicBezTo>
                            <a:pt x="803" y="1752"/>
                            <a:pt x="777" y="1843"/>
                            <a:pt x="786" y="1918"/>
                          </a:cubicBezTo>
                          <a:cubicBezTo>
                            <a:pt x="793" y="1931"/>
                            <a:pt x="799" y="1948"/>
                            <a:pt x="805" y="1964"/>
                          </a:cubicBezTo>
                          <a:cubicBezTo>
                            <a:pt x="767" y="1983"/>
                            <a:pt x="731" y="2002"/>
                            <a:pt x="696" y="2024"/>
                          </a:cubicBezTo>
                          <a:cubicBezTo>
                            <a:pt x="620" y="1943"/>
                            <a:pt x="546" y="2000"/>
                            <a:pt x="466" y="2034"/>
                          </a:cubicBezTo>
                          <a:cubicBezTo>
                            <a:pt x="434" y="2043"/>
                            <a:pt x="402" y="2052"/>
                            <a:pt x="373" y="2065"/>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42" name="Google Shape;542;p68"/>
                    <p:cNvSpPr/>
                    <p:nvPr/>
                  </p:nvSpPr>
                  <p:spPr>
                    <a:xfrm>
                      <a:off x="3832" y="2089"/>
                      <a:ext cx="285" cy="217"/>
                    </a:xfrm>
                    <a:custGeom>
                      <a:rect b="b" l="l" r="r" t="t"/>
                      <a:pathLst>
                        <a:path extrusionOk="0" h="1150" w="1119">
                          <a:moveTo>
                            <a:pt x="478" y="1150"/>
                          </a:moveTo>
                          <a:cubicBezTo>
                            <a:pt x="386" y="1131"/>
                            <a:pt x="360" y="1117"/>
                            <a:pt x="325" y="1080"/>
                          </a:cubicBezTo>
                          <a:cubicBezTo>
                            <a:pt x="303" y="1011"/>
                            <a:pt x="281" y="942"/>
                            <a:pt x="259" y="876"/>
                          </a:cubicBezTo>
                          <a:cubicBezTo>
                            <a:pt x="240" y="856"/>
                            <a:pt x="221" y="839"/>
                            <a:pt x="202" y="822"/>
                          </a:cubicBezTo>
                          <a:cubicBezTo>
                            <a:pt x="183" y="818"/>
                            <a:pt x="164" y="814"/>
                            <a:pt x="145" y="814"/>
                          </a:cubicBezTo>
                          <a:cubicBezTo>
                            <a:pt x="177" y="694"/>
                            <a:pt x="47" y="569"/>
                            <a:pt x="0" y="519"/>
                          </a:cubicBezTo>
                          <a:cubicBezTo>
                            <a:pt x="0" y="466"/>
                            <a:pt x="61" y="429"/>
                            <a:pt x="80" y="396"/>
                          </a:cubicBezTo>
                          <a:cubicBezTo>
                            <a:pt x="81" y="334"/>
                            <a:pt x="138" y="326"/>
                            <a:pt x="180" y="294"/>
                          </a:cubicBezTo>
                          <a:cubicBezTo>
                            <a:pt x="193" y="271"/>
                            <a:pt x="206" y="252"/>
                            <a:pt x="219" y="233"/>
                          </a:cubicBezTo>
                          <a:cubicBezTo>
                            <a:pt x="219" y="184"/>
                            <a:pt x="213" y="85"/>
                            <a:pt x="226" y="73"/>
                          </a:cubicBezTo>
                          <a:cubicBezTo>
                            <a:pt x="258" y="70"/>
                            <a:pt x="287" y="15"/>
                            <a:pt x="347" y="56"/>
                          </a:cubicBezTo>
                          <a:cubicBezTo>
                            <a:pt x="373" y="57"/>
                            <a:pt x="402" y="57"/>
                            <a:pt x="430" y="58"/>
                          </a:cubicBezTo>
                          <a:cubicBezTo>
                            <a:pt x="469" y="7"/>
                            <a:pt x="552" y="35"/>
                            <a:pt x="622" y="53"/>
                          </a:cubicBezTo>
                          <a:cubicBezTo>
                            <a:pt x="644" y="86"/>
                            <a:pt x="711" y="134"/>
                            <a:pt x="778" y="103"/>
                          </a:cubicBezTo>
                          <a:cubicBezTo>
                            <a:pt x="814" y="78"/>
                            <a:pt x="856" y="0"/>
                            <a:pt x="916" y="64"/>
                          </a:cubicBezTo>
                          <a:cubicBezTo>
                            <a:pt x="942" y="74"/>
                            <a:pt x="967" y="85"/>
                            <a:pt x="993" y="98"/>
                          </a:cubicBezTo>
                          <a:cubicBezTo>
                            <a:pt x="1031" y="103"/>
                            <a:pt x="1072" y="107"/>
                            <a:pt x="1114" y="115"/>
                          </a:cubicBezTo>
                          <a:cubicBezTo>
                            <a:pt x="1101" y="144"/>
                            <a:pt x="912" y="234"/>
                            <a:pt x="975" y="301"/>
                          </a:cubicBezTo>
                          <a:cubicBezTo>
                            <a:pt x="1004" y="302"/>
                            <a:pt x="1036" y="303"/>
                            <a:pt x="1068" y="303"/>
                          </a:cubicBezTo>
                          <a:cubicBezTo>
                            <a:pt x="1081" y="291"/>
                            <a:pt x="1094" y="278"/>
                            <a:pt x="1107" y="265"/>
                          </a:cubicBezTo>
                          <a:cubicBezTo>
                            <a:pt x="1110" y="278"/>
                            <a:pt x="1119" y="321"/>
                            <a:pt x="1097" y="343"/>
                          </a:cubicBezTo>
                          <a:cubicBezTo>
                            <a:pt x="1036" y="355"/>
                            <a:pt x="1013" y="368"/>
                            <a:pt x="981" y="390"/>
                          </a:cubicBezTo>
                          <a:cubicBezTo>
                            <a:pt x="981" y="409"/>
                            <a:pt x="984" y="429"/>
                            <a:pt x="987" y="449"/>
                          </a:cubicBezTo>
                          <a:cubicBezTo>
                            <a:pt x="1006" y="459"/>
                            <a:pt x="1025" y="469"/>
                            <a:pt x="1048" y="483"/>
                          </a:cubicBezTo>
                          <a:cubicBezTo>
                            <a:pt x="1035" y="535"/>
                            <a:pt x="1034" y="571"/>
                            <a:pt x="1034" y="650"/>
                          </a:cubicBezTo>
                          <a:cubicBezTo>
                            <a:pt x="1040" y="673"/>
                            <a:pt x="1059" y="749"/>
                            <a:pt x="1027" y="780"/>
                          </a:cubicBezTo>
                          <a:cubicBezTo>
                            <a:pt x="1017" y="780"/>
                            <a:pt x="1008" y="783"/>
                            <a:pt x="1001" y="786"/>
                          </a:cubicBezTo>
                          <a:cubicBezTo>
                            <a:pt x="998" y="773"/>
                            <a:pt x="998" y="760"/>
                            <a:pt x="998" y="747"/>
                          </a:cubicBezTo>
                          <a:cubicBezTo>
                            <a:pt x="941" y="706"/>
                            <a:pt x="851" y="845"/>
                            <a:pt x="822" y="873"/>
                          </a:cubicBezTo>
                          <a:cubicBezTo>
                            <a:pt x="812" y="890"/>
                            <a:pt x="806" y="909"/>
                            <a:pt x="799" y="929"/>
                          </a:cubicBezTo>
                          <a:cubicBezTo>
                            <a:pt x="796" y="987"/>
                            <a:pt x="792" y="1046"/>
                            <a:pt x="792" y="1109"/>
                          </a:cubicBezTo>
                          <a:cubicBezTo>
                            <a:pt x="779" y="1105"/>
                            <a:pt x="769" y="1101"/>
                            <a:pt x="760" y="1101"/>
                          </a:cubicBezTo>
                          <a:cubicBezTo>
                            <a:pt x="629" y="1098"/>
                            <a:pt x="581" y="1110"/>
                            <a:pt x="478" y="1150"/>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543" name="Google Shape;543;p68"/>
                    <p:cNvSpPr/>
                    <p:nvPr/>
                  </p:nvSpPr>
                  <p:spPr>
                    <a:xfrm>
                      <a:off x="3195" y="2466"/>
                      <a:ext cx="606" cy="348"/>
                    </a:xfrm>
                    <a:custGeom>
                      <a:rect b="b" l="l" r="r" t="t"/>
                      <a:pathLst>
                        <a:path extrusionOk="0" h="1841" w="2389">
                          <a:moveTo>
                            <a:pt x="161" y="1841"/>
                          </a:moveTo>
                          <a:cubicBezTo>
                            <a:pt x="91" y="1794"/>
                            <a:pt x="97" y="1748"/>
                            <a:pt x="82" y="1705"/>
                          </a:cubicBezTo>
                          <a:cubicBezTo>
                            <a:pt x="53" y="1662"/>
                            <a:pt x="28" y="1622"/>
                            <a:pt x="3" y="1582"/>
                          </a:cubicBezTo>
                          <a:cubicBezTo>
                            <a:pt x="3" y="1480"/>
                            <a:pt x="0" y="1497"/>
                            <a:pt x="58" y="1456"/>
                          </a:cubicBezTo>
                          <a:cubicBezTo>
                            <a:pt x="74" y="1305"/>
                            <a:pt x="87" y="1289"/>
                            <a:pt x="203" y="1201"/>
                          </a:cubicBezTo>
                          <a:cubicBezTo>
                            <a:pt x="261" y="1133"/>
                            <a:pt x="309" y="1085"/>
                            <a:pt x="383" y="1035"/>
                          </a:cubicBezTo>
                          <a:cubicBezTo>
                            <a:pt x="444" y="958"/>
                            <a:pt x="495" y="900"/>
                            <a:pt x="566" y="833"/>
                          </a:cubicBezTo>
                          <a:cubicBezTo>
                            <a:pt x="624" y="799"/>
                            <a:pt x="637" y="753"/>
                            <a:pt x="653" y="695"/>
                          </a:cubicBezTo>
                          <a:cubicBezTo>
                            <a:pt x="654" y="547"/>
                            <a:pt x="692" y="581"/>
                            <a:pt x="760" y="491"/>
                          </a:cubicBezTo>
                          <a:cubicBezTo>
                            <a:pt x="757" y="432"/>
                            <a:pt x="754" y="373"/>
                            <a:pt x="751" y="314"/>
                          </a:cubicBezTo>
                          <a:cubicBezTo>
                            <a:pt x="799" y="266"/>
                            <a:pt x="803" y="220"/>
                            <a:pt x="810" y="171"/>
                          </a:cubicBezTo>
                          <a:cubicBezTo>
                            <a:pt x="823" y="145"/>
                            <a:pt x="839" y="120"/>
                            <a:pt x="855" y="97"/>
                          </a:cubicBezTo>
                          <a:cubicBezTo>
                            <a:pt x="874" y="98"/>
                            <a:pt x="893" y="98"/>
                            <a:pt x="915" y="99"/>
                          </a:cubicBezTo>
                          <a:cubicBezTo>
                            <a:pt x="947" y="132"/>
                            <a:pt x="982" y="166"/>
                            <a:pt x="1017" y="199"/>
                          </a:cubicBezTo>
                          <a:cubicBezTo>
                            <a:pt x="1036" y="200"/>
                            <a:pt x="1055" y="200"/>
                            <a:pt x="1078" y="201"/>
                          </a:cubicBezTo>
                          <a:cubicBezTo>
                            <a:pt x="1104" y="175"/>
                            <a:pt x="1101" y="103"/>
                            <a:pt x="1101" y="90"/>
                          </a:cubicBezTo>
                          <a:cubicBezTo>
                            <a:pt x="1082" y="67"/>
                            <a:pt x="1063" y="43"/>
                            <a:pt x="1044" y="20"/>
                          </a:cubicBezTo>
                          <a:cubicBezTo>
                            <a:pt x="1047" y="17"/>
                            <a:pt x="1053" y="14"/>
                            <a:pt x="1060" y="14"/>
                          </a:cubicBezTo>
                          <a:cubicBezTo>
                            <a:pt x="1156" y="16"/>
                            <a:pt x="1255" y="19"/>
                            <a:pt x="1354" y="21"/>
                          </a:cubicBezTo>
                          <a:cubicBezTo>
                            <a:pt x="1389" y="39"/>
                            <a:pt x="1497" y="38"/>
                            <a:pt x="1549" y="0"/>
                          </a:cubicBezTo>
                          <a:cubicBezTo>
                            <a:pt x="1558" y="0"/>
                            <a:pt x="1571" y="1"/>
                            <a:pt x="1584" y="1"/>
                          </a:cubicBezTo>
                          <a:cubicBezTo>
                            <a:pt x="1584" y="21"/>
                            <a:pt x="1584" y="40"/>
                            <a:pt x="1583" y="63"/>
                          </a:cubicBezTo>
                          <a:cubicBezTo>
                            <a:pt x="1542" y="111"/>
                            <a:pt x="1500" y="159"/>
                            <a:pt x="1458" y="211"/>
                          </a:cubicBezTo>
                          <a:cubicBezTo>
                            <a:pt x="1461" y="286"/>
                            <a:pt x="1480" y="303"/>
                            <a:pt x="1601" y="306"/>
                          </a:cubicBezTo>
                          <a:cubicBezTo>
                            <a:pt x="1659" y="281"/>
                            <a:pt x="1717" y="256"/>
                            <a:pt x="1774" y="232"/>
                          </a:cubicBezTo>
                          <a:cubicBezTo>
                            <a:pt x="1793" y="232"/>
                            <a:pt x="1812" y="233"/>
                            <a:pt x="1832" y="233"/>
                          </a:cubicBezTo>
                          <a:cubicBezTo>
                            <a:pt x="1841" y="243"/>
                            <a:pt x="1854" y="257"/>
                            <a:pt x="1867" y="270"/>
                          </a:cubicBezTo>
                          <a:cubicBezTo>
                            <a:pt x="1972" y="273"/>
                            <a:pt x="2024" y="136"/>
                            <a:pt x="2167" y="189"/>
                          </a:cubicBezTo>
                          <a:cubicBezTo>
                            <a:pt x="2196" y="226"/>
                            <a:pt x="2224" y="263"/>
                            <a:pt x="2256" y="303"/>
                          </a:cubicBezTo>
                          <a:cubicBezTo>
                            <a:pt x="2301" y="366"/>
                            <a:pt x="2345" y="429"/>
                            <a:pt x="2389" y="493"/>
                          </a:cubicBezTo>
                          <a:cubicBezTo>
                            <a:pt x="2389" y="509"/>
                            <a:pt x="2389" y="526"/>
                            <a:pt x="2389" y="545"/>
                          </a:cubicBezTo>
                          <a:cubicBezTo>
                            <a:pt x="2331" y="544"/>
                            <a:pt x="2328" y="547"/>
                            <a:pt x="2293" y="562"/>
                          </a:cubicBezTo>
                          <a:cubicBezTo>
                            <a:pt x="2258" y="614"/>
                            <a:pt x="2162" y="628"/>
                            <a:pt x="2219" y="718"/>
                          </a:cubicBezTo>
                          <a:cubicBezTo>
                            <a:pt x="2219" y="721"/>
                            <a:pt x="2219" y="728"/>
                            <a:pt x="2218" y="734"/>
                          </a:cubicBezTo>
                          <a:cubicBezTo>
                            <a:pt x="2122" y="774"/>
                            <a:pt x="2020" y="850"/>
                            <a:pt x="1933" y="891"/>
                          </a:cubicBezTo>
                          <a:cubicBezTo>
                            <a:pt x="1917" y="907"/>
                            <a:pt x="1901" y="923"/>
                            <a:pt x="1885" y="939"/>
                          </a:cubicBezTo>
                          <a:cubicBezTo>
                            <a:pt x="1853" y="938"/>
                            <a:pt x="1837" y="924"/>
                            <a:pt x="1831" y="908"/>
                          </a:cubicBezTo>
                          <a:cubicBezTo>
                            <a:pt x="1812" y="907"/>
                            <a:pt x="1793" y="907"/>
                            <a:pt x="1773" y="906"/>
                          </a:cubicBezTo>
                          <a:cubicBezTo>
                            <a:pt x="1760" y="922"/>
                            <a:pt x="1748" y="938"/>
                            <a:pt x="1738" y="954"/>
                          </a:cubicBezTo>
                          <a:cubicBezTo>
                            <a:pt x="1722" y="954"/>
                            <a:pt x="1709" y="954"/>
                            <a:pt x="1696" y="953"/>
                          </a:cubicBezTo>
                          <a:cubicBezTo>
                            <a:pt x="1658" y="894"/>
                            <a:pt x="1633" y="916"/>
                            <a:pt x="1604" y="918"/>
                          </a:cubicBezTo>
                          <a:cubicBezTo>
                            <a:pt x="1604" y="941"/>
                            <a:pt x="1604" y="967"/>
                            <a:pt x="1604" y="994"/>
                          </a:cubicBezTo>
                          <a:cubicBezTo>
                            <a:pt x="1555" y="1042"/>
                            <a:pt x="1530" y="989"/>
                            <a:pt x="1507" y="1080"/>
                          </a:cubicBezTo>
                          <a:cubicBezTo>
                            <a:pt x="1437" y="1078"/>
                            <a:pt x="1447" y="1049"/>
                            <a:pt x="1424" y="1015"/>
                          </a:cubicBezTo>
                          <a:cubicBezTo>
                            <a:pt x="1418" y="1012"/>
                            <a:pt x="1412" y="1012"/>
                            <a:pt x="1409" y="1012"/>
                          </a:cubicBezTo>
                          <a:cubicBezTo>
                            <a:pt x="1380" y="985"/>
                            <a:pt x="1355" y="958"/>
                            <a:pt x="1329" y="934"/>
                          </a:cubicBezTo>
                          <a:cubicBezTo>
                            <a:pt x="1313" y="934"/>
                            <a:pt x="1297" y="934"/>
                            <a:pt x="1281" y="933"/>
                          </a:cubicBezTo>
                          <a:cubicBezTo>
                            <a:pt x="1259" y="969"/>
                            <a:pt x="1259" y="975"/>
                            <a:pt x="1245" y="1021"/>
                          </a:cubicBezTo>
                          <a:cubicBezTo>
                            <a:pt x="1223" y="1053"/>
                            <a:pt x="1200" y="1085"/>
                            <a:pt x="1181" y="1117"/>
                          </a:cubicBezTo>
                          <a:cubicBezTo>
                            <a:pt x="1111" y="1151"/>
                            <a:pt x="1107" y="1155"/>
                            <a:pt x="1069" y="1216"/>
                          </a:cubicBezTo>
                          <a:cubicBezTo>
                            <a:pt x="1043" y="1219"/>
                            <a:pt x="1021" y="1225"/>
                            <a:pt x="998" y="1231"/>
                          </a:cubicBezTo>
                          <a:cubicBezTo>
                            <a:pt x="976" y="1250"/>
                            <a:pt x="953" y="1269"/>
                            <a:pt x="931" y="1288"/>
                          </a:cubicBezTo>
                          <a:cubicBezTo>
                            <a:pt x="851" y="1286"/>
                            <a:pt x="835" y="1289"/>
                            <a:pt x="796" y="1311"/>
                          </a:cubicBezTo>
                          <a:cubicBezTo>
                            <a:pt x="790" y="1323"/>
                            <a:pt x="784" y="1336"/>
                            <a:pt x="777" y="1349"/>
                          </a:cubicBezTo>
                          <a:cubicBezTo>
                            <a:pt x="764" y="1349"/>
                            <a:pt x="752" y="1349"/>
                            <a:pt x="742" y="1348"/>
                          </a:cubicBezTo>
                          <a:cubicBezTo>
                            <a:pt x="666" y="1307"/>
                            <a:pt x="659" y="1327"/>
                            <a:pt x="605" y="1352"/>
                          </a:cubicBezTo>
                          <a:cubicBezTo>
                            <a:pt x="544" y="1370"/>
                            <a:pt x="483" y="1391"/>
                            <a:pt x="425" y="1413"/>
                          </a:cubicBezTo>
                          <a:cubicBezTo>
                            <a:pt x="333" y="1413"/>
                            <a:pt x="297" y="1422"/>
                            <a:pt x="240" y="1480"/>
                          </a:cubicBezTo>
                          <a:cubicBezTo>
                            <a:pt x="236" y="1503"/>
                            <a:pt x="233" y="1529"/>
                            <a:pt x="233" y="1555"/>
                          </a:cubicBezTo>
                          <a:cubicBezTo>
                            <a:pt x="165" y="1580"/>
                            <a:pt x="159" y="1579"/>
                            <a:pt x="159" y="1655"/>
                          </a:cubicBezTo>
                          <a:cubicBezTo>
                            <a:pt x="181" y="1672"/>
                            <a:pt x="264" y="1733"/>
                            <a:pt x="263" y="1805"/>
                          </a:cubicBezTo>
                          <a:cubicBezTo>
                            <a:pt x="228" y="1833"/>
                            <a:pt x="183" y="1839"/>
                            <a:pt x="161" y="1841"/>
                          </a:cubicBezTo>
                          <a:close/>
                        </a:path>
                      </a:pathLst>
                    </a:custGeom>
                    <a:solidFill>
                      <a:schemeClr val="dk2"/>
                    </a:solidFill>
                    <a:ln cap="flat" cmpd="sng" w="9525">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grpSp>
          </p:grpSp>
        </p:grpSp>
      </p:grpSp>
      <p:grpSp>
        <p:nvGrpSpPr>
          <p:cNvPr id="544" name="Google Shape;544;p68"/>
          <p:cNvGrpSpPr/>
          <p:nvPr/>
        </p:nvGrpSpPr>
        <p:grpSpPr>
          <a:xfrm flipH="1">
            <a:off x="5463087" y="2595061"/>
            <a:ext cx="3254420" cy="446060"/>
            <a:chOff x="4037145" y="980728"/>
            <a:chExt cx="3396604" cy="479288"/>
          </a:xfrm>
        </p:grpSpPr>
        <p:sp>
          <p:nvSpPr>
            <p:cNvPr id="545" name="Google Shape;545;p68"/>
            <p:cNvSpPr/>
            <p:nvPr/>
          </p:nvSpPr>
          <p:spPr>
            <a:xfrm>
              <a:off x="7160895" y="1187162"/>
              <a:ext cx="272854" cy="272854"/>
            </a:xfrm>
            <a:prstGeom prst="ellipse">
              <a:avLst/>
            </a:prstGeom>
            <a:solidFill>
              <a:srgbClr val="F8F8F8">
                <a:alpha val="49803"/>
              </a:srgbClr>
            </a:soli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rgbClr val="000000"/>
                </a:solidFill>
                <a:latin typeface="Libre Franklin"/>
                <a:ea typeface="Libre Franklin"/>
                <a:cs typeface="Libre Franklin"/>
                <a:sym typeface="Libre Franklin"/>
              </a:endParaRPr>
            </a:p>
          </p:txBody>
        </p:sp>
        <p:cxnSp>
          <p:nvCxnSpPr>
            <p:cNvPr id="546" name="Google Shape;546;p68"/>
            <p:cNvCxnSpPr/>
            <p:nvPr/>
          </p:nvCxnSpPr>
          <p:spPr>
            <a:xfrm>
              <a:off x="4037145" y="980728"/>
              <a:ext cx="2833304" cy="0"/>
            </a:xfrm>
            <a:prstGeom prst="straightConnector1">
              <a:avLst/>
            </a:prstGeom>
            <a:noFill/>
            <a:ln cap="flat" cmpd="sng" w="19050">
              <a:solidFill>
                <a:schemeClr val="lt1"/>
              </a:solidFill>
              <a:prstDash val="dash"/>
              <a:round/>
              <a:headEnd len="sm" w="sm" type="none"/>
              <a:tailEnd len="sm" w="sm" type="none"/>
            </a:ln>
          </p:spPr>
        </p:cxnSp>
        <p:cxnSp>
          <p:nvCxnSpPr>
            <p:cNvPr id="547" name="Google Shape;547;p68"/>
            <p:cNvCxnSpPr/>
            <p:nvPr/>
          </p:nvCxnSpPr>
          <p:spPr>
            <a:xfrm>
              <a:off x="6870449" y="980728"/>
              <a:ext cx="426874" cy="334908"/>
            </a:xfrm>
            <a:prstGeom prst="straightConnector1">
              <a:avLst/>
            </a:prstGeom>
            <a:noFill/>
            <a:ln cap="flat" cmpd="sng" w="19050">
              <a:solidFill>
                <a:schemeClr val="lt1"/>
              </a:solidFill>
              <a:prstDash val="dash"/>
              <a:round/>
              <a:headEnd len="sm" w="sm" type="none"/>
              <a:tailEnd len="lg" w="lg" type="oval"/>
            </a:ln>
          </p:spPr>
        </p:cxnSp>
      </p:grpSp>
      <p:sp>
        <p:nvSpPr>
          <p:cNvPr id="548" name="Google Shape;548;p68"/>
          <p:cNvSpPr txBox="1"/>
          <p:nvPr/>
        </p:nvSpPr>
        <p:spPr>
          <a:xfrm>
            <a:off x="6634030" y="2174575"/>
            <a:ext cx="2205370" cy="235514"/>
          </a:xfrm>
          <a:prstGeom prst="rect">
            <a:avLst/>
          </a:prstGeom>
          <a:noFill/>
          <a:ln>
            <a:noFill/>
          </a:ln>
        </p:spPr>
        <p:txBody>
          <a:bodyPr anchorCtr="0" anchor="t" bIns="45700" lIns="91425" spcFirstLastPara="1" rIns="91425" wrap="square" tIns="45700">
            <a:noAutofit/>
          </a:bodyPr>
          <a:lstStyle/>
          <a:p>
            <a:pPr indent="0" lvl="0" marL="0" marR="0" rtl="0" algn="just">
              <a:lnSpc>
                <a:spcPct val="129968"/>
              </a:lnSpc>
              <a:spcBef>
                <a:spcPts val="0"/>
              </a:spcBef>
              <a:spcAft>
                <a:spcPts val="0"/>
              </a:spcAft>
              <a:buNone/>
            </a:pPr>
            <a:r>
              <a:rPr lang="tr-TR" sz="941">
                <a:solidFill>
                  <a:srgbClr val="808080"/>
                </a:solidFill>
                <a:latin typeface="Libre Franklin"/>
                <a:ea typeface="Libre Franklin"/>
                <a:cs typeface="Libre Franklin"/>
                <a:sym typeface="Libre Franklin"/>
              </a:rPr>
              <a:t>GoogleSlides.org  Map Office</a:t>
            </a:r>
            <a:endParaRPr sz="941">
              <a:solidFill>
                <a:srgbClr val="808080"/>
              </a:solidFill>
              <a:latin typeface="Libre Franklin"/>
              <a:ea typeface="Libre Franklin"/>
              <a:cs typeface="Libre Franklin"/>
              <a:sym typeface="Libre Franklin"/>
            </a:endParaRPr>
          </a:p>
        </p:txBody>
      </p:sp>
      <p:grpSp>
        <p:nvGrpSpPr>
          <p:cNvPr id="549" name="Google Shape;549;p68"/>
          <p:cNvGrpSpPr/>
          <p:nvPr/>
        </p:nvGrpSpPr>
        <p:grpSpPr>
          <a:xfrm flipH="1" rot="10800000">
            <a:off x="965342" y="3437408"/>
            <a:ext cx="3254796" cy="422267"/>
            <a:chOff x="4037145" y="980728"/>
            <a:chExt cx="3396604" cy="479288"/>
          </a:xfrm>
        </p:grpSpPr>
        <p:sp>
          <p:nvSpPr>
            <p:cNvPr id="550" name="Google Shape;550;p68"/>
            <p:cNvSpPr/>
            <p:nvPr/>
          </p:nvSpPr>
          <p:spPr>
            <a:xfrm>
              <a:off x="7160895" y="1187162"/>
              <a:ext cx="272854" cy="272854"/>
            </a:xfrm>
            <a:prstGeom prst="ellipse">
              <a:avLst/>
            </a:prstGeom>
            <a:solidFill>
              <a:srgbClr val="F8F8F8">
                <a:alpha val="49803"/>
              </a:srgbClr>
            </a:soli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rgbClr val="000000"/>
                </a:solidFill>
                <a:latin typeface="Libre Franklin"/>
                <a:ea typeface="Libre Franklin"/>
                <a:cs typeface="Libre Franklin"/>
                <a:sym typeface="Libre Franklin"/>
              </a:endParaRPr>
            </a:p>
          </p:txBody>
        </p:sp>
        <p:cxnSp>
          <p:nvCxnSpPr>
            <p:cNvPr id="551" name="Google Shape;551;p68"/>
            <p:cNvCxnSpPr/>
            <p:nvPr/>
          </p:nvCxnSpPr>
          <p:spPr>
            <a:xfrm>
              <a:off x="4037145" y="980728"/>
              <a:ext cx="2833304" cy="0"/>
            </a:xfrm>
            <a:prstGeom prst="straightConnector1">
              <a:avLst/>
            </a:prstGeom>
            <a:noFill/>
            <a:ln cap="flat" cmpd="sng" w="19050">
              <a:solidFill>
                <a:schemeClr val="lt1"/>
              </a:solidFill>
              <a:prstDash val="dash"/>
              <a:round/>
              <a:headEnd len="sm" w="sm" type="none"/>
              <a:tailEnd len="sm" w="sm" type="none"/>
            </a:ln>
          </p:spPr>
        </p:cxnSp>
        <p:cxnSp>
          <p:nvCxnSpPr>
            <p:cNvPr id="552" name="Google Shape;552;p68"/>
            <p:cNvCxnSpPr/>
            <p:nvPr/>
          </p:nvCxnSpPr>
          <p:spPr>
            <a:xfrm>
              <a:off x="6870449" y="980728"/>
              <a:ext cx="426874" cy="334908"/>
            </a:xfrm>
            <a:prstGeom prst="straightConnector1">
              <a:avLst/>
            </a:prstGeom>
            <a:noFill/>
            <a:ln cap="flat" cmpd="sng" w="19050">
              <a:solidFill>
                <a:schemeClr val="lt1"/>
              </a:solidFill>
              <a:prstDash val="dash"/>
              <a:round/>
              <a:headEnd len="sm" w="sm" type="none"/>
              <a:tailEnd len="lg" w="lg" type="oval"/>
            </a:ln>
          </p:spPr>
        </p:cxnSp>
      </p:grpSp>
      <p:sp>
        <p:nvSpPr>
          <p:cNvPr id="553" name="Google Shape;553;p68"/>
          <p:cNvSpPr/>
          <p:nvPr/>
        </p:nvSpPr>
        <p:spPr>
          <a:xfrm>
            <a:off x="6859493" y="3942455"/>
            <a:ext cx="209040" cy="153793"/>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chemeClr val="dk1"/>
              </a:solidFill>
              <a:latin typeface="Libre Franklin"/>
              <a:ea typeface="Libre Franklin"/>
              <a:cs typeface="Libre Franklin"/>
              <a:sym typeface="Libre Franklin"/>
            </a:endParaRPr>
          </a:p>
        </p:txBody>
      </p:sp>
      <p:sp>
        <p:nvSpPr>
          <p:cNvPr id="554" name="Google Shape;554;p68"/>
          <p:cNvSpPr/>
          <p:nvPr/>
        </p:nvSpPr>
        <p:spPr>
          <a:xfrm>
            <a:off x="6859493" y="4209728"/>
            <a:ext cx="209040" cy="152300"/>
          </a:xfrm>
          <a:prstGeom prst="rect">
            <a:avLst/>
          </a:pr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chemeClr val="dk1"/>
              </a:solidFill>
              <a:latin typeface="Libre Franklin"/>
              <a:ea typeface="Libre Franklin"/>
              <a:cs typeface="Libre Franklin"/>
              <a:sym typeface="Libre Franklin"/>
            </a:endParaRPr>
          </a:p>
        </p:txBody>
      </p:sp>
      <p:sp>
        <p:nvSpPr>
          <p:cNvPr id="555" name="Google Shape;555;p68"/>
          <p:cNvSpPr/>
          <p:nvPr/>
        </p:nvSpPr>
        <p:spPr>
          <a:xfrm>
            <a:off x="6859493" y="4465055"/>
            <a:ext cx="209040" cy="153793"/>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chemeClr val="dk1"/>
              </a:solidFill>
              <a:latin typeface="Libre Franklin"/>
              <a:ea typeface="Libre Franklin"/>
              <a:cs typeface="Libre Franklin"/>
              <a:sym typeface="Libre Franklin"/>
            </a:endParaRPr>
          </a:p>
        </p:txBody>
      </p:sp>
      <p:sp>
        <p:nvSpPr>
          <p:cNvPr id="556" name="Google Shape;556;p68"/>
          <p:cNvSpPr txBox="1"/>
          <p:nvPr/>
        </p:nvSpPr>
        <p:spPr>
          <a:xfrm>
            <a:off x="7150657" y="3875263"/>
            <a:ext cx="1209445" cy="26609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29">
                <a:solidFill>
                  <a:srgbClr val="808080"/>
                </a:solidFill>
                <a:latin typeface="Libre Franklin"/>
                <a:ea typeface="Libre Franklin"/>
                <a:cs typeface="Libre Franklin"/>
                <a:sym typeface="Libre Franklin"/>
              </a:rPr>
              <a:t>Office 1</a:t>
            </a:r>
            <a:endParaRPr sz="1129">
              <a:solidFill>
                <a:srgbClr val="808080"/>
              </a:solidFill>
              <a:latin typeface="Libre Franklin"/>
              <a:ea typeface="Libre Franklin"/>
              <a:cs typeface="Libre Franklin"/>
              <a:sym typeface="Libre Franklin"/>
            </a:endParaRPr>
          </a:p>
        </p:txBody>
      </p:sp>
      <p:sp>
        <p:nvSpPr>
          <p:cNvPr id="557" name="Google Shape;557;p68"/>
          <p:cNvSpPr txBox="1"/>
          <p:nvPr/>
        </p:nvSpPr>
        <p:spPr>
          <a:xfrm>
            <a:off x="7150657" y="4151495"/>
            <a:ext cx="1209445" cy="26609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29">
                <a:solidFill>
                  <a:srgbClr val="808080"/>
                </a:solidFill>
                <a:latin typeface="Libre Franklin"/>
                <a:ea typeface="Libre Franklin"/>
                <a:cs typeface="Libre Franklin"/>
                <a:sym typeface="Libre Franklin"/>
              </a:rPr>
              <a:t>Office 2</a:t>
            </a:r>
            <a:endParaRPr sz="1129">
              <a:solidFill>
                <a:srgbClr val="808080"/>
              </a:solidFill>
              <a:latin typeface="Libre Franklin"/>
              <a:ea typeface="Libre Franklin"/>
              <a:cs typeface="Libre Franklin"/>
              <a:sym typeface="Libre Franklin"/>
            </a:endParaRPr>
          </a:p>
        </p:txBody>
      </p:sp>
      <p:sp>
        <p:nvSpPr>
          <p:cNvPr id="558" name="Google Shape;558;p68"/>
          <p:cNvSpPr txBox="1"/>
          <p:nvPr/>
        </p:nvSpPr>
        <p:spPr>
          <a:xfrm>
            <a:off x="7150657" y="4408316"/>
            <a:ext cx="1209445" cy="26609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29">
                <a:solidFill>
                  <a:srgbClr val="808080"/>
                </a:solidFill>
                <a:latin typeface="Libre Franklin"/>
                <a:ea typeface="Libre Franklin"/>
                <a:cs typeface="Libre Franklin"/>
                <a:sym typeface="Libre Franklin"/>
              </a:rPr>
              <a:t>Office 3</a:t>
            </a:r>
            <a:endParaRPr/>
          </a:p>
        </p:txBody>
      </p:sp>
      <p:sp>
        <p:nvSpPr>
          <p:cNvPr id="559" name="Google Shape;559;p68"/>
          <p:cNvSpPr txBox="1"/>
          <p:nvPr/>
        </p:nvSpPr>
        <p:spPr>
          <a:xfrm>
            <a:off x="978009" y="3945441"/>
            <a:ext cx="2205370" cy="235514"/>
          </a:xfrm>
          <a:prstGeom prst="rect">
            <a:avLst/>
          </a:prstGeom>
          <a:noFill/>
          <a:ln>
            <a:noFill/>
          </a:ln>
        </p:spPr>
        <p:txBody>
          <a:bodyPr anchorCtr="0" anchor="t" bIns="45700" lIns="91425" spcFirstLastPara="1" rIns="91425" wrap="square" tIns="45700">
            <a:noAutofit/>
          </a:bodyPr>
          <a:lstStyle/>
          <a:p>
            <a:pPr indent="0" lvl="0" marL="0" marR="0" rtl="0" algn="just">
              <a:lnSpc>
                <a:spcPct val="129968"/>
              </a:lnSpc>
              <a:spcBef>
                <a:spcPts val="0"/>
              </a:spcBef>
              <a:spcAft>
                <a:spcPts val="0"/>
              </a:spcAft>
              <a:buNone/>
            </a:pPr>
            <a:r>
              <a:rPr lang="tr-TR" sz="941">
                <a:solidFill>
                  <a:srgbClr val="808080"/>
                </a:solidFill>
                <a:latin typeface="Libre Franklin"/>
                <a:ea typeface="Libre Franklin"/>
                <a:cs typeface="Libre Franklin"/>
                <a:sym typeface="Libre Franklin"/>
              </a:rPr>
              <a:t>GoogleSlides.org  Map Office</a:t>
            </a:r>
            <a:endParaRPr sz="941">
              <a:solidFill>
                <a:srgbClr val="808080"/>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2000"/>
                                        <p:tgtEl>
                                          <p:spTgt spid="49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500"/>
                                        <p:tgtEl>
                                          <p:spTgt spid="54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500"/>
                                        <p:tgtEl>
                                          <p:spTgt spid="54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500"/>
                                        <p:tgtEl>
                                          <p:spTgt spid="549"/>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53"/>
                                        </p:tgtEl>
                                        <p:attrNameLst>
                                          <p:attrName>style.visibility</p:attrName>
                                        </p:attrNameLst>
                                      </p:cBhvr>
                                      <p:to>
                                        <p:strVal val="visible"/>
                                      </p:to>
                                    </p:set>
                                    <p:animEffect filter="fade" transition="in">
                                      <p:cBhvr>
                                        <p:cTn dur="500"/>
                                        <p:tgtEl>
                                          <p:spTgt spid="553"/>
                                        </p:tgtEl>
                                      </p:cBhvr>
                                    </p:animEffect>
                                  </p:childTnLst>
                                </p:cTn>
                              </p:par>
                              <p:par>
                                <p:cTn fill="hold" nodeType="withEffect" presetClass="entr" presetID="10" presetSubtype="0">
                                  <p:stCondLst>
                                    <p:cond delay="0"/>
                                  </p:stCondLst>
                                  <p:childTnLst>
                                    <p:set>
                                      <p:cBhvr>
                                        <p:cTn dur="1" fill="hold">
                                          <p:stCondLst>
                                            <p:cond delay="0"/>
                                          </p:stCondLst>
                                        </p:cTn>
                                        <p:tgtEl>
                                          <p:spTgt spid="554"/>
                                        </p:tgtEl>
                                        <p:attrNameLst>
                                          <p:attrName>style.visibility</p:attrName>
                                        </p:attrNameLst>
                                      </p:cBhvr>
                                      <p:to>
                                        <p:strVal val="visible"/>
                                      </p:to>
                                    </p:set>
                                    <p:animEffect filter="fade" transition="in">
                                      <p:cBhvr>
                                        <p:cTn dur="500"/>
                                        <p:tgtEl>
                                          <p:spTgt spid="554"/>
                                        </p:tgtEl>
                                      </p:cBhvr>
                                    </p:animEffect>
                                  </p:childTnLst>
                                </p:cTn>
                              </p:par>
                              <p:par>
                                <p:cTn fill="hold" nodeType="withEffect" presetClass="entr" presetID="10" presetSubtype="0">
                                  <p:stCondLst>
                                    <p:cond delay="0"/>
                                  </p:stCondLst>
                                  <p:childTnLst>
                                    <p:set>
                                      <p:cBhvr>
                                        <p:cTn dur="1" fill="hold">
                                          <p:stCondLst>
                                            <p:cond delay="0"/>
                                          </p:stCondLst>
                                        </p:cTn>
                                        <p:tgtEl>
                                          <p:spTgt spid="555"/>
                                        </p:tgtEl>
                                        <p:attrNameLst>
                                          <p:attrName>style.visibility</p:attrName>
                                        </p:attrNameLst>
                                      </p:cBhvr>
                                      <p:to>
                                        <p:strVal val="visible"/>
                                      </p:to>
                                    </p:set>
                                    <p:animEffect filter="fade" transition="in">
                                      <p:cBhvr>
                                        <p:cTn dur="500"/>
                                        <p:tgtEl>
                                          <p:spTgt spid="555"/>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556"/>
                                        </p:tgtEl>
                                        <p:attrNameLst>
                                          <p:attrName>style.visibility</p:attrName>
                                        </p:attrNameLst>
                                      </p:cBhvr>
                                      <p:to>
                                        <p:strVal val="visible"/>
                                      </p:to>
                                    </p:set>
                                    <p:animEffect filter="fade" transition="in">
                                      <p:cBhvr>
                                        <p:cTn dur="500"/>
                                        <p:tgtEl>
                                          <p:spTgt spid="556"/>
                                        </p:tgtEl>
                                      </p:cBhvr>
                                    </p:animEffect>
                                  </p:childTnLst>
                                </p:cTn>
                              </p:par>
                              <p:par>
                                <p:cTn fill="hold" nodeType="withEffect" presetClass="entr" presetID="10" presetSubtype="0">
                                  <p:stCondLst>
                                    <p:cond delay="0"/>
                                  </p:stCondLst>
                                  <p:childTnLst>
                                    <p:set>
                                      <p:cBhvr>
                                        <p:cTn dur="1" fill="hold">
                                          <p:stCondLst>
                                            <p:cond delay="0"/>
                                          </p:stCondLst>
                                        </p:cTn>
                                        <p:tgtEl>
                                          <p:spTgt spid="557"/>
                                        </p:tgtEl>
                                        <p:attrNameLst>
                                          <p:attrName>style.visibility</p:attrName>
                                        </p:attrNameLst>
                                      </p:cBhvr>
                                      <p:to>
                                        <p:strVal val="visible"/>
                                      </p:to>
                                    </p:set>
                                    <p:animEffect filter="fade" transition="in">
                                      <p:cBhvr>
                                        <p:cTn dur="500"/>
                                        <p:tgtEl>
                                          <p:spTgt spid="557"/>
                                        </p:tgtEl>
                                      </p:cBhvr>
                                    </p:animEffect>
                                  </p:childTnLst>
                                </p:cTn>
                              </p:par>
                              <p:par>
                                <p:cTn fill="hold" nodeType="withEffect" presetClass="entr" presetID="10" presetSubtype="0">
                                  <p:stCondLst>
                                    <p:cond delay="0"/>
                                  </p:stCondLst>
                                  <p:childTnLst>
                                    <p:set>
                                      <p:cBhvr>
                                        <p:cTn dur="1" fill="hold">
                                          <p:stCondLst>
                                            <p:cond delay="0"/>
                                          </p:stCondLst>
                                        </p:cTn>
                                        <p:tgtEl>
                                          <p:spTgt spid="558"/>
                                        </p:tgtEl>
                                        <p:attrNameLst>
                                          <p:attrName>style.visibility</p:attrName>
                                        </p:attrNameLst>
                                      </p:cBhvr>
                                      <p:to>
                                        <p:strVal val="visible"/>
                                      </p:to>
                                    </p:set>
                                    <p:animEffect filter="fade" transition="in">
                                      <p:cBhvr>
                                        <p:cTn dur="500"/>
                                        <p:tgtEl>
                                          <p:spTgt spid="55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4" name="Shape 564"/>
        <p:cNvGrpSpPr/>
        <p:nvPr/>
      </p:nvGrpSpPr>
      <p:grpSpPr>
        <a:xfrm>
          <a:off x="0" y="0"/>
          <a:ext cx="0" cy="0"/>
          <a:chOff x="0" y="0"/>
          <a:chExt cx="0" cy="0"/>
        </a:xfrm>
      </p:grpSpPr>
      <p:pic>
        <p:nvPicPr>
          <p:cNvPr id="565" name="Google Shape;565;p69"/>
          <p:cNvPicPr preferRelativeResize="0"/>
          <p:nvPr/>
        </p:nvPicPr>
        <p:blipFill rotWithShape="1">
          <a:blip r:embed="rId3">
            <a:alphaModFix/>
          </a:blip>
          <a:srcRect b="0" l="0" r="0" t="0"/>
          <a:stretch/>
        </p:blipFill>
        <p:spPr>
          <a:xfrm>
            <a:off x="12699" y="0"/>
            <a:ext cx="9131301" cy="5232694"/>
          </a:xfrm>
          <a:prstGeom prst="rect">
            <a:avLst/>
          </a:prstGeom>
          <a:noFill/>
          <a:ln>
            <a:noFill/>
          </a:ln>
        </p:spPr>
      </p:pic>
      <p:sp>
        <p:nvSpPr>
          <p:cNvPr id="566" name="Google Shape;566;p69"/>
          <p:cNvSpPr/>
          <p:nvPr/>
        </p:nvSpPr>
        <p:spPr>
          <a:xfrm>
            <a:off x="2864303" y="1219200"/>
            <a:ext cx="5522686" cy="754743"/>
          </a:xfrm>
          <a:prstGeom prst="round2DiagRect">
            <a:avLst>
              <a:gd fmla="val 16667" name="adj1"/>
              <a:gd fmla="val 0" name="adj2"/>
            </a:avLst>
          </a:prstGeom>
          <a:solidFill>
            <a:srgbClr val="00B0F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400">
                <a:solidFill>
                  <a:schemeClr val="lt1"/>
                </a:solidFill>
                <a:latin typeface="Libre Franklin"/>
                <a:ea typeface="Libre Franklin"/>
                <a:cs typeface="Libre Franklin"/>
                <a:sym typeface="Libre Franklin"/>
              </a:rPr>
              <a:t>Health： The Presentation Title</a:t>
            </a:r>
            <a:endParaRPr b="1" sz="2400">
              <a:solidFill>
                <a:schemeClr val="lt1"/>
              </a:solidFill>
              <a:latin typeface="Libre Franklin"/>
              <a:ea typeface="Libre Franklin"/>
              <a:cs typeface="Libre Franklin"/>
              <a:sym typeface="Libre Franklin"/>
            </a:endParaRPr>
          </a:p>
        </p:txBody>
      </p:sp>
      <p:grpSp>
        <p:nvGrpSpPr>
          <p:cNvPr id="567" name="Google Shape;567;p69"/>
          <p:cNvGrpSpPr/>
          <p:nvPr/>
        </p:nvGrpSpPr>
        <p:grpSpPr>
          <a:xfrm>
            <a:off x="975178" y="0"/>
            <a:ext cx="1132114" cy="2091775"/>
            <a:chOff x="975178" y="0"/>
            <a:chExt cx="1132114" cy="2091775"/>
          </a:xfrm>
        </p:grpSpPr>
        <p:sp>
          <p:nvSpPr>
            <p:cNvPr id="568" name="Google Shape;568;p69"/>
            <p:cNvSpPr/>
            <p:nvPr/>
          </p:nvSpPr>
          <p:spPr>
            <a:xfrm>
              <a:off x="975178" y="0"/>
              <a:ext cx="1132114" cy="1973943"/>
            </a:xfrm>
            <a:prstGeom prst="rect">
              <a:avLst/>
            </a:prstGeom>
            <a:solidFill>
              <a:srgbClr val="007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0">
                <a:solidFill>
                  <a:schemeClr val="lt1"/>
                </a:solidFill>
                <a:latin typeface="Libre Franklin"/>
                <a:ea typeface="Libre Franklin"/>
                <a:cs typeface="Libre Franklin"/>
                <a:sym typeface="Libre Franklin"/>
              </a:endParaRPr>
            </a:p>
          </p:txBody>
        </p:sp>
        <p:sp>
          <p:nvSpPr>
            <p:cNvPr id="569" name="Google Shape;569;p69"/>
            <p:cNvSpPr txBox="1"/>
            <p:nvPr/>
          </p:nvSpPr>
          <p:spPr>
            <a:xfrm rot="5400000">
              <a:off x="529075" y="688525"/>
              <a:ext cx="2006400" cy="800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chemeClr val="lt1"/>
                  </a:solidFill>
                  <a:latin typeface="Libre Franklin"/>
                  <a:ea typeface="Libre Franklin"/>
                  <a:cs typeface="Libre Franklin"/>
                  <a:sym typeface="Libre Franklin"/>
                </a:rPr>
                <a:t>Page 4</a:t>
              </a:r>
              <a:endParaRPr b="1" sz="4000">
                <a:solidFill>
                  <a:schemeClr val="lt1"/>
                </a:solidFill>
                <a:latin typeface="Libre Franklin"/>
                <a:ea typeface="Libre Franklin"/>
                <a:cs typeface="Libre Franklin"/>
                <a:sym typeface="Libre Franklin"/>
              </a:endParaRPr>
            </a:p>
          </p:txBody>
        </p:sp>
      </p:grpSp>
      <p:pic>
        <p:nvPicPr>
          <p:cNvPr id="570" name="Google Shape;570;p69"/>
          <p:cNvPicPr preferRelativeResize="0"/>
          <p:nvPr/>
        </p:nvPicPr>
        <p:blipFill rotWithShape="1">
          <a:blip r:embed="rId4">
            <a:alphaModFix/>
          </a:blip>
          <a:srcRect b="0" l="0" r="0" t="0"/>
          <a:stretch/>
        </p:blipFill>
        <p:spPr>
          <a:xfrm>
            <a:off x="0" y="2501605"/>
            <a:ext cx="9144000" cy="2731089"/>
          </a:xfrm>
          <a:prstGeom prst="rect">
            <a:avLst/>
          </a:prstGeom>
          <a:noFill/>
          <a:ln>
            <a:noFill/>
          </a:ln>
        </p:spPr>
      </p:pic>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67"/>
                                        </p:tgtEl>
                                        <p:attrNameLst>
                                          <p:attrName>style.visibility</p:attrName>
                                        </p:attrNameLst>
                                      </p:cBhvr>
                                      <p:to>
                                        <p:strVal val="visible"/>
                                      </p:to>
                                    </p:set>
                                    <p:animEffect filter="fade" transition="in">
                                      <p:cBhvr>
                                        <p:cTn dur="750"/>
                                        <p:tgtEl>
                                          <p:spTgt spid="567"/>
                                        </p:tgtEl>
                                      </p:cBhvr>
                                    </p:animEffect>
                                  </p:childTnLst>
                                </p:cTn>
                              </p:par>
                            </p:childTnLst>
                          </p:cTn>
                        </p:par>
                        <p:par>
                          <p:cTn fill="hold">
                            <p:stCondLst>
                              <p:cond delay="750"/>
                            </p:stCondLst>
                            <p:childTnLst>
                              <p:par>
                                <p:cTn fill="hold" nodeType="afterEffect" presetClass="entr" presetID="2" presetSubtype="2">
                                  <p:stCondLst>
                                    <p:cond delay="0"/>
                                  </p:stCondLst>
                                  <p:childTnLst>
                                    <p:set>
                                      <p:cBhvr>
                                        <p:cTn dur="1" fill="hold">
                                          <p:stCondLst>
                                            <p:cond delay="0"/>
                                          </p:stCondLst>
                                        </p:cTn>
                                        <p:tgtEl>
                                          <p:spTgt spid="566"/>
                                        </p:tgtEl>
                                        <p:attrNameLst>
                                          <p:attrName>style.visibility</p:attrName>
                                        </p:attrNameLst>
                                      </p:cBhvr>
                                      <p:to>
                                        <p:strVal val="visible"/>
                                      </p:to>
                                    </p:set>
                                    <p:anim calcmode="lin" valueType="num">
                                      <p:cBhvr additive="base">
                                        <p:cTn dur="500"/>
                                        <p:tgtEl>
                                          <p:spTgt spid="56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5" name="Shape 575"/>
        <p:cNvGrpSpPr/>
        <p:nvPr/>
      </p:nvGrpSpPr>
      <p:grpSpPr>
        <a:xfrm>
          <a:off x="0" y="0"/>
          <a:ext cx="0" cy="0"/>
          <a:chOff x="0" y="0"/>
          <a:chExt cx="0" cy="0"/>
        </a:xfrm>
      </p:grpSpPr>
      <p:sp>
        <p:nvSpPr>
          <p:cNvPr id="576" name="Google Shape;576;p70"/>
          <p:cNvSpPr/>
          <p:nvPr/>
        </p:nvSpPr>
        <p:spPr>
          <a:xfrm>
            <a:off x="3387939" y="1577319"/>
            <a:ext cx="2463684" cy="2433821"/>
          </a:xfrm>
          <a:custGeom>
            <a:rect b="b" l="l" r="r" t="t"/>
            <a:pathLst>
              <a:path extrusionOk="0" h="3286125" w="3286125">
                <a:moveTo>
                  <a:pt x="0" y="1643061"/>
                </a:moveTo>
                <a:lnTo>
                  <a:pt x="0" y="1643061"/>
                </a:lnTo>
                <a:cubicBezTo>
                  <a:pt x="1" y="739787"/>
                  <a:pt x="729138" y="5900"/>
                  <a:pt x="1632392" y="34"/>
                </a:cubicBezTo>
                <a:lnTo>
                  <a:pt x="1635918" y="542924"/>
                </a:lnTo>
                <a:cubicBezTo>
                  <a:pt x="1031116" y="546851"/>
                  <a:pt x="542900" y="1038247"/>
                  <a:pt x="542900" y="1643062"/>
                </a:cubicBez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161250" lIns="0" spcFirstLastPara="1" rIns="322525" wrap="square" tIns="34125">
            <a:noAutofit/>
          </a:bodyPr>
          <a:lstStyle/>
          <a:p>
            <a:pPr indent="0" lvl="0" marL="0" marR="0" rtl="0" algn="ctr">
              <a:spcBef>
                <a:spcPts val="0"/>
              </a:spcBef>
              <a:spcAft>
                <a:spcPts val="0"/>
              </a:spcAft>
              <a:buNone/>
            </a:pPr>
            <a:r>
              <a:rPr lang="tr-TR" sz="2069">
                <a:solidFill>
                  <a:schemeClr val="lt1"/>
                </a:solidFill>
                <a:latin typeface="Libre Franklin"/>
                <a:ea typeface="Libre Franklin"/>
                <a:cs typeface="Libre Franklin"/>
                <a:sym typeface="Libre Franklin"/>
              </a:rPr>
              <a:t>A</a:t>
            </a:r>
            <a:endParaRPr sz="2069">
              <a:solidFill>
                <a:schemeClr val="lt1"/>
              </a:solidFill>
              <a:latin typeface="Libre Franklin"/>
              <a:ea typeface="Libre Franklin"/>
              <a:cs typeface="Libre Franklin"/>
              <a:sym typeface="Libre Franklin"/>
            </a:endParaRPr>
          </a:p>
        </p:txBody>
      </p:sp>
      <p:sp>
        <p:nvSpPr>
          <p:cNvPr id="577" name="Google Shape;577;p70"/>
          <p:cNvSpPr/>
          <p:nvPr/>
        </p:nvSpPr>
        <p:spPr>
          <a:xfrm flipH="1">
            <a:off x="3387939" y="1577319"/>
            <a:ext cx="2463684" cy="2433821"/>
          </a:xfrm>
          <a:custGeom>
            <a:rect b="b" l="l" r="r" t="t"/>
            <a:pathLst>
              <a:path extrusionOk="0" h="3286125" w="3286125">
                <a:moveTo>
                  <a:pt x="0" y="1643061"/>
                </a:moveTo>
                <a:lnTo>
                  <a:pt x="0" y="1643061"/>
                </a:lnTo>
                <a:cubicBezTo>
                  <a:pt x="1" y="739787"/>
                  <a:pt x="729138" y="5900"/>
                  <a:pt x="1632392" y="34"/>
                </a:cubicBezTo>
                <a:lnTo>
                  <a:pt x="1635918" y="542924"/>
                </a:lnTo>
                <a:cubicBezTo>
                  <a:pt x="1031116" y="546851"/>
                  <a:pt x="542900" y="1038247"/>
                  <a:pt x="542900" y="1643062"/>
                </a:cubicBezTo>
                <a:close/>
              </a:path>
            </a:pathLst>
          </a:custGeom>
          <a:solidFill>
            <a:schemeClr val="dk2"/>
          </a:solidFill>
          <a:ln cap="flat" cmpd="sng" w="12700">
            <a:solidFill>
              <a:schemeClr val="lt1"/>
            </a:solidFill>
            <a:prstDash val="solid"/>
            <a:miter lim="800000"/>
            <a:headEnd len="sm" w="sm" type="none"/>
            <a:tailEnd len="sm" w="sm" type="none"/>
          </a:ln>
        </p:spPr>
        <p:txBody>
          <a:bodyPr anchorCtr="0" anchor="ctr" bIns="161250" lIns="322525" spcFirstLastPara="1" rIns="0" wrap="square" tIns="34125">
            <a:noAutofit/>
          </a:bodyPr>
          <a:lstStyle/>
          <a:p>
            <a:pPr indent="0" lvl="0" marL="0" marR="0" rtl="0" algn="ctr">
              <a:spcBef>
                <a:spcPts val="0"/>
              </a:spcBef>
              <a:spcAft>
                <a:spcPts val="0"/>
              </a:spcAft>
              <a:buNone/>
            </a:pPr>
            <a:r>
              <a:rPr lang="tr-TR" sz="2069">
                <a:solidFill>
                  <a:schemeClr val="lt1"/>
                </a:solidFill>
                <a:latin typeface="Libre Franklin"/>
                <a:ea typeface="Libre Franklin"/>
                <a:cs typeface="Libre Franklin"/>
                <a:sym typeface="Libre Franklin"/>
              </a:rPr>
              <a:t> B</a:t>
            </a:r>
            <a:endParaRPr sz="2069">
              <a:solidFill>
                <a:schemeClr val="lt1"/>
              </a:solidFill>
              <a:latin typeface="Libre Franklin"/>
              <a:ea typeface="Libre Franklin"/>
              <a:cs typeface="Libre Franklin"/>
              <a:sym typeface="Libre Franklin"/>
            </a:endParaRPr>
          </a:p>
        </p:txBody>
      </p:sp>
      <p:sp>
        <p:nvSpPr>
          <p:cNvPr id="578" name="Google Shape;578;p70"/>
          <p:cNvSpPr/>
          <p:nvPr/>
        </p:nvSpPr>
        <p:spPr>
          <a:xfrm>
            <a:off x="3387939" y="1577319"/>
            <a:ext cx="2463684" cy="2433821"/>
          </a:xfrm>
          <a:custGeom>
            <a:rect b="b" l="l" r="r" t="t"/>
            <a:pathLst>
              <a:path extrusionOk="0" h="3286125" w="3286125">
                <a:moveTo>
                  <a:pt x="1647887" y="3286118"/>
                </a:moveTo>
                <a:lnTo>
                  <a:pt x="1647886" y="3286117"/>
                </a:lnTo>
                <a:cubicBezTo>
                  <a:pt x="1646279" y="3286122"/>
                  <a:pt x="1644671" y="3286124"/>
                  <a:pt x="1643063" y="3286125"/>
                </a:cubicBezTo>
                <a:cubicBezTo>
                  <a:pt x="743999" y="3286125"/>
                  <a:pt x="11891" y="2563523"/>
                  <a:pt x="140" y="1664536"/>
                </a:cubicBezTo>
                <a:lnTo>
                  <a:pt x="550059" y="1657349"/>
                </a:lnTo>
                <a:lnTo>
                  <a:pt x="550059" y="1657348"/>
                </a:lnTo>
                <a:cubicBezTo>
                  <a:pt x="557877" y="2255426"/>
                  <a:pt x="1044934" y="2736159"/>
                  <a:pt x="1643063" y="2736159"/>
                </a:cubicBezTo>
                <a:cubicBezTo>
                  <a:pt x="1644132" y="2736158"/>
                  <a:pt x="1645202" y="2736157"/>
                  <a:pt x="1646271" y="2736154"/>
                </a:cubicBezTo>
                <a:close/>
              </a:path>
            </a:pathLst>
          </a:custGeom>
          <a:solidFill>
            <a:schemeClr val="lt2"/>
          </a:solidFill>
          <a:ln cap="flat" cmpd="sng" w="12700">
            <a:solidFill>
              <a:schemeClr val="lt1"/>
            </a:solidFill>
            <a:prstDash val="solid"/>
            <a:miter lim="800000"/>
            <a:headEnd len="sm" w="sm" type="none"/>
            <a:tailEnd len="sm" w="sm" type="none"/>
          </a:ln>
        </p:spPr>
        <p:txBody>
          <a:bodyPr anchorCtr="0" anchor="ctr" bIns="0" lIns="0" spcFirstLastPara="1" rIns="322525" wrap="square" tIns="161250">
            <a:noAutofit/>
          </a:bodyPr>
          <a:lstStyle/>
          <a:p>
            <a:pPr indent="0" lvl="0" marL="0" marR="0" rtl="0" algn="ctr">
              <a:spcBef>
                <a:spcPts val="0"/>
              </a:spcBef>
              <a:spcAft>
                <a:spcPts val="0"/>
              </a:spcAft>
              <a:buNone/>
            </a:pPr>
            <a:r>
              <a:rPr lang="tr-TR" sz="2069">
                <a:solidFill>
                  <a:schemeClr val="lt1"/>
                </a:solidFill>
                <a:latin typeface="Libre Franklin"/>
                <a:ea typeface="Libre Franklin"/>
                <a:cs typeface="Libre Franklin"/>
                <a:sym typeface="Libre Franklin"/>
              </a:rPr>
              <a:t>C</a:t>
            </a:r>
            <a:endParaRPr sz="2069">
              <a:solidFill>
                <a:schemeClr val="lt1"/>
              </a:solidFill>
              <a:latin typeface="Libre Franklin"/>
              <a:ea typeface="Libre Franklin"/>
              <a:cs typeface="Libre Franklin"/>
              <a:sym typeface="Libre Franklin"/>
            </a:endParaRPr>
          </a:p>
        </p:txBody>
      </p:sp>
      <p:sp>
        <p:nvSpPr>
          <p:cNvPr id="579" name="Google Shape;579;p70"/>
          <p:cNvSpPr/>
          <p:nvPr/>
        </p:nvSpPr>
        <p:spPr>
          <a:xfrm flipH="1">
            <a:off x="3398391" y="1577319"/>
            <a:ext cx="2463684" cy="2433821"/>
          </a:xfrm>
          <a:custGeom>
            <a:rect b="b" l="l" r="r" t="t"/>
            <a:pathLst>
              <a:path extrusionOk="0" h="3286125" w="3286125">
                <a:moveTo>
                  <a:pt x="1647887" y="3286118"/>
                </a:moveTo>
                <a:lnTo>
                  <a:pt x="1647886" y="3286117"/>
                </a:lnTo>
                <a:cubicBezTo>
                  <a:pt x="1646279" y="3286122"/>
                  <a:pt x="1644671" y="3286124"/>
                  <a:pt x="1643063" y="3286125"/>
                </a:cubicBezTo>
                <a:cubicBezTo>
                  <a:pt x="743999" y="3286125"/>
                  <a:pt x="11891" y="2563523"/>
                  <a:pt x="140" y="1664536"/>
                </a:cubicBezTo>
                <a:lnTo>
                  <a:pt x="550059" y="1657349"/>
                </a:lnTo>
                <a:lnTo>
                  <a:pt x="550059" y="1657348"/>
                </a:lnTo>
                <a:cubicBezTo>
                  <a:pt x="557877" y="2255426"/>
                  <a:pt x="1044934" y="2736159"/>
                  <a:pt x="1643063" y="2736159"/>
                </a:cubicBezTo>
                <a:cubicBezTo>
                  <a:pt x="1644132" y="2736158"/>
                  <a:pt x="1645202" y="2736157"/>
                  <a:pt x="1646271" y="2736154"/>
                </a:cubicBezTo>
                <a:close/>
              </a:path>
            </a:pathLst>
          </a:custGeom>
          <a:solidFill>
            <a:schemeClr val="dk2"/>
          </a:solidFill>
          <a:ln cap="flat" cmpd="sng" w="12700">
            <a:solidFill>
              <a:schemeClr val="lt1"/>
            </a:solidFill>
            <a:prstDash val="solid"/>
            <a:miter lim="800000"/>
            <a:headEnd len="sm" w="sm" type="none"/>
            <a:tailEnd len="sm" w="sm" type="none"/>
          </a:ln>
        </p:spPr>
        <p:txBody>
          <a:bodyPr anchorCtr="0" anchor="ctr" bIns="0" lIns="322525" spcFirstLastPara="1" rIns="0" wrap="square" tIns="161250">
            <a:noAutofit/>
          </a:bodyPr>
          <a:lstStyle/>
          <a:p>
            <a:pPr indent="0" lvl="0" marL="0" marR="0" rtl="0" algn="ctr">
              <a:spcBef>
                <a:spcPts val="0"/>
              </a:spcBef>
              <a:spcAft>
                <a:spcPts val="0"/>
              </a:spcAft>
              <a:buNone/>
            </a:pPr>
            <a:r>
              <a:rPr lang="tr-TR" sz="2069">
                <a:solidFill>
                  <a:schemeClr val="lt1"/>
                </a:solidFill>
                <a:latin typeface="Libre Franklin"/>
                <a:ea typeface="Libre Franklin"/>
                <a:cs typeface="Libre Franklin"/>
                <a:sym typeface="Libre Franklin"/>
              </a:rPr>
              <a:t> D</a:t>
            </a:r>
            <a:endParaRPr sz="2069">
              <a:solidFill>
                <a:schemeClr val="lt1"/>
              </a:solidFill>
              <a:latin typeface="Libre Franklin"/>
              <a:ea typeface="Libre Franklin"/>
              <a:cs typeface="Libre Franklin"/>
              <a:sym typeface="Libre Franklin"/>
            </a:endParaRPr>
          </a:p>
        </p:txBody>
      </p:sp>
      <p:sp>
        <p:nvSpPr>
          <p:cNvPr id="580" name="Google Shape;580;p70"/>
          <p:cNvSpPr/>
          <p:nvPr/>
        </p:nvSpPr>
        <p:spPr>
          <a:xfrm rot="-2700000">
            <a:off x="3553677" y="1829659"/>
            <a:ext cx="246369" cy="209040"/>
          </a:xfrm>
          <a:prstGeom prst="triangle">
            <a:avLst>
              <a:gd fmla="val 50000" name="adj"/>
            </a:avLst>
          </a:prstGeom>
          <a:solidFill>
            <a:schemeClr val="lt2"/>
          </a:solidFill>
          <a:ln>
            <a:noFill/>
          </a:ln>
        </p:spPr>
        <p:txBody>
          <a:bodyPr anchorCtr="0" anchor="ctr" bIns="34125" lIns="68250" spcFirstLastPara="1" rIns="68250" wrap="square" tIns="34125">
            <a:noAutofit/>
          </a:bodyPr>
          <a:lstStyle/>
          <a:p>
            <a:pPr indent="0" lvl="0" marL="0" marR="0" rtl="0" algn="ctr">
              <a:spcBef>
                <a:spcPts val="0"/>
              </a:spcBef>
              <a:spcAft>
                <a:spcPts val="0"/>
              </a:spcAft>
              <a:buNone/>
            </a:pPr>
            <a:r>
              <a:t/>
            </a:r>
            <a:endParaRPr sz="1317">
              <a:solidFill>
                <a:srgbClr val="FFFFFF"/>
              </a:solidFill>
              <a:latin typeface="Libre Franklin"/>
              <a:ea typeface="Libre Franklin"/>
              <a:cs typeface="Libre Franklin"/>
              <a:sym typeface="Libre Franklin"/>
            </a:endParaRPr>
          </a:p>
        </p:txBody>
      </p:sp>
      <p:sp>
        <p:nvSpPr>
          <p:cNvPr id="581" name="Google Shape;581;p70"/>
          <p:cNvSpPr/>
          <p:nvPr/>
        </p:nvSpPr>
        <p:spPr>
          <a:xfrm flipH="1" rot="-8100000">
            <a:off x="3553677" y="3542293"/>
            <a:ext cx="246369" cy="210533"/>
          </a:xfrm>
          <a:prstGeom prst="triangl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2" name="Google Shape;582;p70"/>
          <p:cNvSpPr txBox="1"/>
          <p:nvPr/>
        </p:nvSpPr>
        <p:spPr>
          <a:xfrm flipH="1" rot="2700000">
            <a:off x="3652485" y="3557691"/>
            <a:ext cx="123185" cy="105267"/>
          </a:xfrm>
          <a:prstGeom prst="rect">
            <a:avLst/>
          </a:prstGeom>
          <a:noFill/>
          <a:ln>
            <a:noFill/>
          </a:ln>
        </p:spPr>
        <p:txBody>
          <a:bodyPr anchorCtr="0" anchor="ctr" bIns="34125" lIns="68250" spcFirstLastPara="1" rIns="68250" wrap="square" tIns="34125">
            <a:noAutofit/>
          </a:bodyPr>
          <a:lstStyle/>
          <a:p>
            <a:pPr indent="0" lvl="0" marL="0" marR="0" rtl="0" algn="ctr">
              <a:spcBef>
                <a:spcPts val="0"/>
              </a:spcBef>
              <a:spcAft>
                <a:spcPts val="0"/>
              </a:spcAft>
              <a:buNone/>
            </a:pPr>
            <a:r>
              <a:t/>
            </a:r>
            <a:endParaRPr sz="1317">
              <a:solidFill>
                <a:srgbClr val="FFFFFF"/>
              </a:solidFill>
              <a:latin typeface="Libre Franklin"/>
              <a:ea typeface="Libre Franklin"/>
              <a:cs typeface="Libre Franklin"/>
              <a:sym typeface="Libre Franklin"/>
            </a:endParaRPr>
          </a:p>
        </p:txBody>
      </p:sp>
      <p:sp>
        <p:nvSpPr>
          <p:cNvPr id="583" name="Google Shape;583;p70"/>
          <p:cNvSpPr/>
          <p:nvPr/>
        </p:nvSpPr>
        <p:spPr>
          <a:xfrm flipH="1" rot="2700000">
            <a:off x="5439516" y="1829659"/>
            <a:ext cx="246368" cy="209040"/>
          </a:xfrm>
          <a:prstGeom prst="triangle">
            <a:avLst>
              <a:gd fmla="val 50000" name="adj"/>
            </a:avLst>
          </a:prstGeom>
          <a:solidFill>
            <a:schemeClr val="dk2"/>
          </a:solidFill>
          <a:ln>
            <a:noFill/>
          </a:ln>
        </p:spPr>
        <p:txBody>
          <a:bodyPr anchorCtr="0" anchor="ctr" bIns="34125" lIns="68250" spcFirstLastPara="1" rIns="68250" wrap="square" tIns="34125">
            <a:noAutofit/>
          </a:bodyPr>
          <a:lstStyle/>
          <a:p>
            <a:pPr indent="0" lvl="0" marL="0" marR="0" rtl="0" algn="ctr">
              <a:spcBef>
                <a:spcPts val="0"/>
              </a:spcBef>
              <a:spcAft>
                <a:spcPts val="0"/>
              </a:spcAft>
              <a:buNone/>
            </a:pPr>
            <a:r>
              <a:t/>
            </a:r>
            <a:endParaRPr sz="1317">
              <a:solidFill>
                <a:srgbClr val="FFFFFF"/>
              </a:solidFill>
              <a:latin typeface="Libre Franklin"/>
              <a:ea typeface="Libre Franklin"/>
              <a:cs typeface="Libre Franklin"/>
              <a:sym typeface="Libre Franklin"/>
            </a:endParaRPr>
          </a:p>
        </p:txBody>
      </p:sp>
      <p:sp>
        <p:nvSpPr>
          <p:cNvPr id="584" name="Google Shape;584;p70"/>
          <p:cNvSpPr/>
          <p:nvPr/>
        </p:nvSpPr>
        <p:spPr>
          <a:xfrm rot="8100000">
            <a:off x="5439516" y="3542293"/>
            <a:ext cx="246368" cy="210533"/>
          </a:xfrm>
          <a:prstGeom prst="triangle">
            <a:avLst>
              <a:gd fmla="val 50000"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5" name="Google Shape;585;p70"/>
          <p:cNvSpPr txBox="1"/>
          <p:nvPr/>
        </p:nvSpPr>
        <p:spPr>
          <a:xfrm rot="-2700000">
            <a:off x="5463875" y="3557691"/>
            <a:ext cx="123184" cy="105267"/>
          </a:xfrm>
          <a:prstGeom prst="rect">
            <a:avLst/>
          </a:prstGeom>
          <a:noFill/>
          <a:ln>
            <a:noFill/>
          </a:ln>
        </p:spPr>
        <p:txBody>
          <a:bodyPr anchorCtr="0" anchor="ctr" bIns="34125" lIns="68250" spcFirstLastPara="1" rIns="68250" wrap="square" tIns="34125">
            <a:noAutofit/>
          </a:bodyPr>
          <a:lstStyle/>
          <a:p>
            <a:pPr indent="0" lvl="0" marL="0" marR="0" rtl="0" algn="ctr">
              <a:spcBef>
                <a:spcPts val="0"/>
              </a:spcBef>
              <a:spcAft>
                <a:spcPts val="0"/>
              </a:spcAft>
              <a:buNone/>
            </a:pPr>
            <a:r>
              <a:t/>
            </a:r>
            <a:endParaRPr sz="1317">
              <a:solidFill>
                <a:srgbClr val="FFFFFF"/>
              </a:solidFill>
              <a:latin typeface="Libre Franklin"/>
              <a:ea typeface="Libre Franklin"/>
              <a:cs typeface="Libre Franklin"/>
              <a:sym typeface="Libre Franklin"/>
            </a:endParaRPr>
          </a:p>
        </p:txBody>
      </p:sp>
      <p:sp>
        <p:nvSpPr>
          <p:cNvPr id="586" name="Google Shape;586;p70"/>
          <p:cNvSpPr/>
          <p:nvPr/>
        </p:nvSpPr>
        <p:spPr>
          <a:xfrm>
            <a:off x="3141570" y="1333936"/>
            <a:ext cx="2956421" cy="2920585"/>
          </a:xfrm>
          <a:prstGeom prst="ellipse">
            <a:avLst/>
          </a:prstGeom>
          <a:noFill/>
          <a:ln cap="flat" cmpd="sng" w="12700">
            <a:solidFill>
              <a:srgbClr val="7F7F7F"/>
            </a:solidFill>
            <a:prstDash val="dash"/>
            <a:miter lim="800000"/>
            <a:headEnd len="sm" w="sm" type="none"/>
            <a:tailEnd len="sm" w="sm" type="none"/>
          </a:ln>
        </p:spPr>
        <p:txBody>
          <a:bodyPr anchorCtr="0" anchor="ctr" bIns="34125" lIns="68250" spcFirstLastPara="1" rIns="68250" wrap="square" tIns="34125">
            <a:noAutofit/>
          </a:bodyPr>
          <a:lstStyle/>
          <a:p>
            <a:pPr indent="0" lvl="0" marL="0" marR="0" rtl="0" algn="ctr">
              <a:spcBef>
                <a:spcPts val="0"/>
              </a:spcBef>
              <a:spcAft>
                <a:spcPts val="0"/>
              </a:spcAft>
              <a:buNone/>
            </a:pPr>
            <a:r>
              <a:t/>
            </a:r>
            <a:endParaRPr sz="1317">
              <a:solidFill>
                <a:srgbClr val="FFFFFF"/>
              </a:solidFill>
              <a:latin typeface="Libre Franklin"/>
              <a:ea typeface="Libre Franklin"/>
              <a:cs typeface="Libre Franklin"/>
              <a:sym typeface="Libre Franklin"/>
            </a:endParaRPr>
          </a:p>
        </p:txBody>
      </p:sp>
      <p:sp>
        <p:nvSpPr>
          <p:cNvPr id="587" name="Google Shape;587;p70"/>
          <p:cNvSpPr txBox="1"/>
          <p:nvPr/>
        </p:nvSpPr>
        <p:spPr>
          <a:xfrm>
            <a:off x="3886648" y="2526957"/>
            <a:ext cx="1467758" cy="763616"/>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2257">
                <a:solidFill>
                  <a:srgbClr val="808080"/>
                </a:solidFill>
                <a:latin typeface="Libre Franklin"/>
                <a:ea typeface="Libre Franklin"/>
                <a:cs typeface="Libre Franklin"/>
                <a:sym typeface="Libre Franklin"/>
              </a:rPr>
              <a:t>A B</a:t>
            </a:r>
            <a:endParaRPr/>
          </a:p>
          <a:p>
            <a:pPr indent="0" lvl="0" marL="0" marR="0" rtl="0" algn="ctr">
              <a:spcBef>
                <a:spcPts val="0"/>
              </a:spcBef>
              <a:spcAft>
                <a:spcPts val="0"/>
              </a:spcAft>
              <a:buNone/>
            </a:pPr>
            <a:r>
              <a:rPr lang="tr-TR" sz="2257">
                <a:solidFill>
                  <a:srgbClr val="808080"/>
                </a:solidFill>
                <a:latin typeface="Libre Franklin"/>
                <a:ea typeface="Libre Franklin"/>
                <a:cs typeface="Libre Franklin"/>
                <a:sym typeface="Libre Franklin"/>
              </a:rPr>
              <a:t>C D</a:t>
            </a:r>
            <a:endParaRPr sz="2257">
              <a:solidFill>
                <a:srgbClr val="808080"/>
              </a:solidFill>
              <a:latin typeface="Libre Franklin"/>
              <a:ea typeface="Libre Franklin"/>
              <a:cs typeface="Libre Franklin"/>
              <a:sym typeface="Libre Franklin"/>
            </a:endParaRPr>
          </a:p>
        </p:txBody>
      </p:sp>
      <p:sp>
        <p:nvSpPr>
          <p:cNvPr id="588" name="Google Shape;588;p70"/>
          <p:cNvSpPr txBox="1"/>
          <p:nvPr/>
        </p:nvSpPr>
        <p:spPr>
          <a:xfrm>
            <a:off x="312068" y="1534017"/>
            <a:ext cx="2796654" cy="590235"/>
          </a:xfrm>
          <a:prstGeom prst="rect">
            <a:avLst/>
          </a:prstGeom>
          <a:noFill/>
          <a:ln>
            <a:noFill/>
          </a:ln>
        </p:spPr>
        <p:txBody>
          <a:bodyPr anchorCtr="0" anchor="t" bIns="34125" lIns="68250" spcFirstLastPara="1" rIns="68250" wrap="square" tIns="34125">
            <a:noAutofit/>
          </a:bodyPr>
          <a:lstStyle/>
          <a:p>
            <a:pPr indent="-213528" lvl="0" marL="213528" marR="0" rtl="0" algn="r">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Information Style</a:t>
            </a:r>
            <a:endParaRPr sz="1129">
              <a:solidFill>
                <a:srgbClr val="808080"/>
              </a:solidFill>
              <a:latin typeface="Libre Franklin"/>
              <a:ea typeface="Libre Franklin"/>
              <a:cs typeface="Libre Franklin"/>
              <a:sym typeface="Libre Franklin"/>
            </a:endParaRPr>
          </a:p>
          <a:p>
            <a:pPr indent="-213528" lvl="0" marL="213528" marR="0" rtl="0" algn="r">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Graphic Style</a:t>
            </a:r>
            <a:endParaRPr sz="1129">
              <a:solidFill>
                <a:srgbClr val="808080"/>
              </a:solidFill>
              <a:latin typeface="Libre Franklin"/>
              <a:ea typeface="Libre Franklin"/>
              <a:cs typeface="Libre Franklin"/>
              <a:sym typeface="Libre Franklin"/>
            </a:endParaRPr>
          </a:p>
          <a:p>
            <a:pPr indent="-213528" lvl="0" marL="213528" marR="0" rtl="0" algn="r">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Compare Style</a:t>
            </a:r>
            <a:endParaRPr sz="1129">
              <a:solidFill>
                <a:srgbClr val="808080"/>
              </a:solidFill>
              <a:latin typeface="Libre Franklin"/>
              <a:ea typeface="Libre Franklin"/>
              <a:cs typeface="Libre Franklin"/>
              <a:sym typeface="Libre Franklin"/>
            </a:endParaRPr>
          </a:p>
        </p:txBody>
      </p:sp>
      <p:sp>
        <p:nvSpPr>
          <p:cNvPr id="589" name="Google Shape;589;p70"/>
          <p:cNvSpPr txBox="1"/>
          <p:nvPr/>
        </p:nvSpPr>
        <p:spPr>
          <a:xfrm>
            <a:off x="304601" y="3569170"/>
            <a:ext cx="2796655" cy="590235"/>
          </a:xfrm>
          <a:prstGeom prst="rect">
            <a:avLst/>
          </a:prstGeom>
          <a:noFill/>
          <a:ln>
            <a:noFill/>
          </a:ln>
        </p:spPr>
        <p:txBody>
          <a:bodyPr anchorCtr="0" anchor="t" bIns="34125" lIns="68250" spcFirstLastPara="1" rIns="68250" wrap="square" tIns="34125">
            <a:noAutofit/>
          </a:bodyPr>
          <a:lstStyle/>
          <a:p>
            <a:pPr indent="-213528" lvl="0" marL="213528" marR="0" rtl="0" algn="r">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Information Style</a:t>
            </a:r>
            <a:endParaRPr sz="1129">
              <a:solidFill>
                <a:srgbClr val="808080"/>
              </a:solidFill>
              <a:latin typeface="Libre Franklin"/>
              <a:ea typeface="Libre Franklin"/>
              <a:cs typeface="Libre Franklin"/>
              <a:sym typeface="Libre Franklin"/>
            </a:endParaRPr>
          </a:p>
          <a:p>
            <a:pPr indent="-213528" lvl="0" marL="213528" marR="0" rtl="0" algn="r">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Graphic Style</a:t>
            </a:r>
            <a:endParaRPr sz="1129">
              <a:solidFill>
                <a:srgbClr val="808080"/>
              </a:solidFill>
              <a:latin typeface="Libre Franklin"/>
              <a:ea typeface="Libre Franklin"/>
              <a:cs typeface="Libre Franklin"/>
              <a:sym typeface="Libre Franklin"/>
            </a:endParaRPr>
          </a:p>
          <a:p>
            <a:pPr indent="-213528" lvl="0" marL="213528" marR="0" rtl="0" algn="r">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Compare Style</a:t>
            </a:r>
            <a:endParaRPr sz="1129">
              <a:solidFill>
                <a:srgbClr val="808080"/>
              </a:solidFill>
              <a:latin typeface="Libre Franklin"/>
              <a:ea typeface="Libre Franklin"/>
              <a:cs typeface="Libre Franklin"/>
              <a:sym typeface="Libre Franklin"/>
            </a:endParaRPr>
          </a:p>
        </p:txBody>
      </p:sp>
      <p:sp>
        <p:nvSpPr>
          <p:cNvPr id="590" name="Google Shape;590;p70"/>
          <p:cNvSpPr txBox="1"/>
          <p:nvPr/>
        </p:nvSpPr>
        <p:spPr>
          <a:xfrm>
            <a:off x="6142081" y="3566184"/>
            <a:ext cx="1838554" cy="590235"/>
          </a:xfrm>
          <a:prstGeom prst="rect">
            <a:avLst/>
          </a:prstGeom>
          <a:noFill/>
          <a:ln>
            <a:noFill/>
          </a:ln>
        </p:spPr>
        <p:txBody>
          <a:bodyPr anchorCtr="0" anchor="t" bIns="34125" lIns="68250" spcFirstLastPara="1" rIns="68250" wrap="square" tIns="34125">
            <a:noAutofit/>
          </a:bodyPr>
          <a:lstStyle/>
          <a:p>
            <a:pPr indent="-213528" lvl="0" marL="213528" marR="0" rtl="0" algn="l">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Information Style</a:t>
            </a:r>
            <a:endParaRPr sz="1129">
              <a:solidFill>
                <a:srgbClr val="808080"/>
              </a:solidFill>
              <a:latin typeface="Libre Franklin"/>
              <a:ea typeface="Libre Franklin"/>
              <a:cs typeface="Libre Franklin"/>
              <a:sym typeface="Libre Franklin"/>
            </a:endParaRPr>
          </a:p>
          <a:p>
            <a:pPr indent="-213528" lvl="0" marL="213528" marR="0" rtl="0" algn="l">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Graphic Style</a:t>
            </a:r>
            <a:endParaRPr sz="1129">
              <a:solidFill>
                <a:srgbClr val="808080"/>
              </a:solidFill>
              <a:latin typeface="Libre Franklin"/>
              <a:ea typeface="Libre Franklin"/>
              <a:cs typeface="Libre Franklin"/>
              <a:sym typeface="Libre Franklin"/>
            </a:endParaRPr>
          </a:p>
          <a:p>
            <a:pPr indent="-213528" lvl="0" marL="213528" marR="0" rtl="0" algn="l">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Compare Style</a:t>
            </a:r>
            <a:endParaRPr sz="1129">
              <a:solidFill>
                <a:srgbClr val="808080"/>
              </a:solidFill>
              <a:latin typeface="Libre Franklin"/>
              <a:ea typeface="Libre Franklin"/>
              <a:cs typeface="Libre Franklin"/>
              <a:sym typeface="Libre Franklin"/>
            </a:endParaRPr>
          </a:p>
        </p:txBody>
      </p:sp>
      <p:sp>
        <p:nvSpPr>
          <p:cNvPr id="591" name="Google Shape;591;p70"/>
          <p:cNvSpPr txBox="1"/>
          <p:nvPr/>
        </p:nvSpPr>
        <p:spPr>
          <a:xfrm>
            <a:off x="6142081" y="1534017"/>
            <a:ext cx="1838554" cy="590235"/>
          </a:xfrm>
          <a:prstGeom prst="rect">
            <a:avLst/>
          </a:prstGeom>
          <a:noFill/>
          <a:ln>
            <a:noFill/>
          </a:ln>
        </p:spPr>
        <p:txBody>
          <a:bodyPr anchorCtr="0" anchor="t" bIns="34125" lIns="68250" spcFirstLastPara="1" rIns="68250" wrap="square" tIns="34125">
            <a:noAutofit/>
          </a:bodyPr>
          <a:lstStyle/>
          <a:p>
            <a:pPr indent="-213528" lvl="0" marL="213528" marR="0" rtl="0" algn="l">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Information Style</a:t>
            </a:r>
            <a:endParaRPr sz="1129">
              <a:solidFill>
                <a:srgbClr val="808080"/>
              </a:solidFill>
              <a:latin typeface="Libre Franklin"/>
              <a:ea typeface="Libre Franklin"/>
              <a:cs typeface="Libre Franklin"/>
              <a:sym typeface="Libre Franklin"/>
            </a:endParaRPr>
          </a:p>
          <a:p>
            <a:pPr indent="-213528" lvl="0" marL="213528" marR="0" rtl="0" algn="l">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Graphic Style</a:t>
            </a:r>
            <a:endParaRPr sz="1129">
              <a:solidFill>
                <a:srgbClr val="808080"/>
              </a:solidFill>
              <a:latin typeface="Libre Franklin"/>
              <a:ea typeface="Libre Franklin"/>
              <a:cs typeface="Libre Franklin"/>
              <a:sym typeface="Libre Franklin"/>
            </a:endParaRPr>
          </a:p>
          <a:p>
            <a:pPr indent="-213528" lvl="0" marL="213528" marR="0" rtl="0" algn="l">
              <a:spcBef>
                <a:spcPts val="0"/>
              </a:spcBef>
              <a:spcAft>
                <a:spcPts val="0"/>
              </a:spcAft>
              <a:buClr>
                <a:srgbClr val="808080"/>
              </a:buClr>
              <a:buSzPts val="1129"/>
              <a:buFont typeface="Noto Sans Symbols"/>
              <a:buChar char="■"/>
            </a:pPr>
            <a:r>
              <a:rPr lang="tr-TR" sz="1129">
                <a:solidFill>
                  <a:srgbClr val="808080"/>
                </a:solidFill>
                <a:latin typeface="Libre Franklin"/>
                <a:ea typeface="Libre Franklin"/>
                <a:cs typeface="Libre Franklin"/>
                <a:sym typeface="Libre Franklin"/>
              </a:rPr>
              <a:t>Compare Style</a:t>
            </a:r>
            <a:endParaRPr sz="1129">
              <a:solidFill>
                <a:srgbClr val="808080"/>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87"/>
                                        </p:tgtEl>
                                        <p:attrNameLst>
                                          <p:attrName>style.visibility</p:attrName>
                                        </p:attrNameLst>
                                      </p:cBhvr>
                                      <p:to>
                                        <p:strVal val="visible"/>
                                      </p:to>
                                    </p:set>
                                    <p:animEffect filter="fade" transition="in">
                                      <p:cBhvr>
                                        <p:cTn dur="750"/>
                                        <p:tgtEl>
                                          <p:spTgt spid="587"/>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576"/>
                                        </p:tgtEl>
                                        <p:attrNameLst>
                                          <p:attrName>style.visibility</p:attrName>
                                        </p:attrNameLst>
                                      </p:cBhvr>
                                      <p:to>
                                        <p:strVal val="visible"/>
                                      </p:to>
                                    </p:set>
                                    <p:animEffect filter="fade" transition="in">
                                      <p:cBhvr>
                                        <p:cTn dur="750"/>
                                        <p:tgtEl>
                                          <p:spTgt spid="57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77"/>
                                        </p:tgtEl>
                                        <p:attrNameLst>
                                          <p:attrName>style.visibility</p:attrName>
                                        </p:attrNameLst>
                                      </p:cBhvr>
                                      <p:to>
                                        <p:strVal val="visible"/>
                                      </p:to>
                                    </p:set>
                                    <p:animEffect filter="fade" transition="in">
                                      <p:cBhvr>
                                        <p:cTn dur="750"/>
                                        <p:tgtEl>
                                          <p:spTgt spid="577"/>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579"/>
                                        </p:tgtEl>
                                        <p:attrNameLst>
                                          <p:attrName>style.visibility</p:attrName>
                                        </p:attrNameLst>
                                      </p:cBhvr>
                                      <p:to>
                                        <p:strVal val="visible"/>
                                      </p:to>
                                    </p:set>
                                    <p:animEffect filter="fade" transition="in">
                                      <p:cBhvr>
                                        <p:cTn dur="750"/>
                                        <p:tgtEl>
                                          <p:spTgt spid="57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78"/>
                                        </p:tgtEl>
                                        <p:attrNameLst>
                                          <p:attrName>style.visibility</p:attrName>
                                        </p:attrNameLst>
                                      </p:cBhvr>
                                      <p:to>
                                        <p:strVal val="visible"/>
                                      </p:to>
                                    </p:set>
                                    <p:animEffect filter="fade" transition="in">
                                      <p:cBhvr>
                                        <p:cTn dur="750"/>
                                        <p:tgtEl>
                                          <p:spTgt spid="578"/>
                                        </p:tgtEl>
                                      </p:cBhvr>
                                    </p:animEffect>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586"/>
                                        </p:tgtEl>
                                        <p:attrNameLst>
                                          <p:attrName>style.visibility</p:attrName>
                                        </p:attrNameLst>
                                      </p:cBhvr>
                                      <p:to>
                                        <p:strVal val="visible"/>
                                      </p:to>
                                    </p:set>
                                    <p:animEffect filter="fade" transition="in">
                                      <p:cBhvr>
                                        <p:cTn dur="1000"/>
                                        <p:tgtEl>
                                          <p:spTgt spid="586"/>
                                        </p:tgtEl>
                                      </p:cBhvr>
                                    </p:animEffect>
                                  </p:childTnLst>
                                </p:cTn>
                              </p:par>
                            </p:childTnLst>
                          </p:cTn>
                        </p:par>
                        <p:par>
                          <p:cTn fill="hold">
                            <p:stCondLst>
                              <p:cond delay="4750"/>
                            </p:stCondLst>
                            <p:childTnLst>
                              <p:par>
                                <p:cTn fill="hold" nodeType="afterEffect" presetClass="entr" presetID="10" presetSubtype="0">
                                  <p:stCondLst>
                                    <p:cond delay="0"/>
                                  </p:stCondLst>
                                  <p:childTnLst>
                                    <p:set>
                                      <p:cBhvr>
                                        <p:cTn dur="1" fill="hold">
                                          <p:stCondLst>
                                            <p:cond delay="0"/>
                                          </p:stCondLst>
                                        </p:cTn>
                                        <p:tgtEl>
                                          <p:spTgt spid="580"/>
                                        </p:tgtEl>
                                        <p:attrNameLst>
                                          <p:attrName>style.visibility</p:attrName>
                                        </p:attrNameLst>
                                      </p:cBhvr>
                                      <p:to>
                                        <p:strVal val="visible"/>
                                      </p:to>
                                    </p:set>
                                    <p:animEffect filter="fade" transition="in">
                                      <p:cBhvr>
                                        <p:cTn dur="500"/>
                                        <p:tgtEl>
                                          <p:spTgt spid="580"/>
                                        </p:tgtEl>
                                      </p:cBhvr>
                                    </p:animEffect>
                                  </p:childTnLst>
                                </p:cTn>
                              </p:par>
                            </p:childTnLst>
                          </p:cTn>
                        </p:par>
                        <p:par>
                          <p:cTn fill="hold">
                            <p:stCondLst>
                              <p:cond delay="5250"/>
                            </p:stCondLst>
                            <p:childTnLst>
                              <p:par>
                                <p:cTn fill="hold" nodeType="afterEffect" presetClass="entr" presetID="10" presetSubtype="0">
                                  <p:stCondLst>
                                    <p:cond delay="0"/>
                                  </p:stCondLst>
                                  <p:childTnLst>
                                    <p:set>
                                      <p:cBhvr>
                                        <p:cTn dur="1" fill="hold">
                                          <p:stCondLst>
                                            <p:cond delay="0"/>
                                          </p:stCondLst>
                                        </p:cTn>
                                        <p:tgtEl>
                                          <p:spTgt spid="588"/>
                                        </p:tgtEl>
                                        <p:attrNameLst>
                                          <p:attrName>style.visibility</p:attrName>
                                        </p:attrNameLst>
                                      </p:cBhvr>
                                      <p:to>
                                        <p:strVal val="visible"/>
                                      </p:to>
                                    </p:set>
                                    <p:animEffect filter="fade" transition="in">
                                      <p:cBhvr>
                                        <p:cTn dur="750"/>
                                        <p:tgtEl>
                                          <p:spTgt spid="588"/>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583"/>
                                        </p:tgtEl>
                                        <p:attrNameLst>
                                          <p:attrName>style.visibility</p:attrName>
                                        </p:attrNameLst>
                                      </p:cBhvr>
                                      <p:to>
                                        <p:strVal val="visible"/>
                                      </p:to>
                                    </p:set>
                                    <p:animEffect filter="fade" transition="in">
                                      <p:cBhvr>
                                        <p:cTn dur="500"/>
                                        <p:tgtEl>
                                          <p:spTgt spid="583"/>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750"/>
                                        <p:tgtEl>
                                          <p:spTgt spid="591"/>
                                        </p:tgtEl>
                                      </p:cBhvr>
                                    </p:animEffect>
                                  </p:childTnLst>
                                </p:cTn>
                              </p:par>
                            </p:childTnLst>
                          </p:cTn>
                        </p:par>
                        <p:par>
                          <p:cTn fill="hold">
                            <p:stCondLst>
                              <p:cond delay="7250"/>
                            </p:stCondLst>
                            <p:childTnLst>
                              <p:par>
                                <p:cTn fill="hold" nodeType="afterEffect" presetClass="entr" presetID="10" presetSubtype="0">
                                  <p:stCondLst>
                                    <p:cond delay="0"/>
                                  </p:stCondLst>
                                  <p:childTnLst>
                                    <p:set>
                                      <p:cBhvr>
                                        <p:cTn dur="1" fill="hold">
                                          <p:stCondLst>
                                            <p:cond delay="0"/>
                                          </p:stCondLst>
                                        </p:cTn>
                                        <p:tgtEl>
                                          <p:spTgt spid="581"/>
                                        </p:tgtEl>
                                        <p:attrNameLst>
                                          <p:attrName>style.visibility</p:attrName>
                                        </p:attrNameLst>
                                      </p:cBhvr>
                                      <p:to>
                                        <p:strVal val="visible"/>
                                      </p:to>
                                    </p:set>
                                    <p:animEffect filter="fade" transition="in">
                                      <p:cBhvr>
                                        <p:cTn dur="500"/>
                                        <p:tgtEl>
                                          <p:spTgt spid="581"/>
                                        </p:tgtEl>
                                      </p:cBhvr>
                                    </p:animEffect>
                                  </p:childTnLst>
                                </p:cTn>
                              </p:par>
                            </p:childTnLst>
                          </p:cTn>
                        </p:par>
                        <p:par>
                          <p:cTn fill="hold">
                            <p:stCondLst>
                              <p:cond delay="7750"/>
                            </p:stCondLst>
                            <p:childTnLst>
                              <p:par>
                                <p:cTn fill="hold" nodeType="afterEffect" presetClass="entr" presetID="10" presetSubtype="0">
                                  <p:stCondLst>
                                    <p:cond delay="0"/>
                                  </p:stCondLst>
                                  <p:childTnLst>
                                    <p:set>
                                      <p:cBhvr>
                                        <p:cTn dur="1" fill="hold">
                                          <p:stCondLst>
                                            <p:cond delay="0"/>
                                          </p:stCondLst>
                                        </p:cTn>
                                        <p:tgtEl>
                                          <p:spTgt spid="589"/>
                                        </p:tgtEl>
                                        <p:attrNameLst>
                                          <p:attrName>style.visibility</p:attrName>
                                        </p:attrNameLst>
                                      </p:cBhvr>
                                      <p:to>
                                        <p:strVal val="visible"/>
                                      </p:to>
                                    </p:set>
                                    <p:animEffect filter="fade" transition="in">
                                      <p:cBhvr>
                                        <p:cTn dur="750"/>
                                        <p:tgtEl>
                                          <p:spTgt spid="589"/>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584"/>
                                        </p:tgtEl>
                                        <p:attrNameLst>
                                          <p:attrName>style.visibility</p:attrName>
                                        </p:attrNameLst>
                                      </p:cBhvr>
                                      <p:to>
                                        <p:strVal val="visible"/>
                                      </p:to>
                                    </p:set>
                                    <p:animEffect filter="fade" transition="in">
                                      <p:cBhvr>
                                        <p:cTn dur="500"/>
                                        <p:tgtEl>
                                          <p:spTgt spid="584"/>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750"/>
                                        <p:tgtEl>
                                          <p:spTgt spid="5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6" name="Shape 596"/>
        <p:cNvGrpSpPr/>
        <p:nvPr/>
      </p:nvGrpSpPr>
      <p:grpSpPr>
        <a:xfrm>
          <a:off x="0" y="0"/>
          <a:ext cx="0" cy="0"/>
          <a:chOff x="0" y="0"/>
          <a:chExt cx="0" cy="0"/>
        </a:xfrm>
      </p:grpSpPr>
      <p:sp>
        <p:nvSpPr>
          <p:cNvPr id="597" name="Google Shape;597;p71"/>
          <p:cNvSpPr/>
          <p:nvPr/>
        </p:nvSpPr>
        <p:spPr>
          <a:xfrm>
            <a:off x="3149037" y="1442936"/>
            <a:ext cx="3381966" cy="2937009"/>
          </a:xfrm>
          <a:custGeom>
            <a:rect b="b" l="l" r="r" t="t"/>
            <a:pathLst>
              <a:path extrusionOk="0" h="4738742" w="5387360">
                <a:moveTo>
                  <a:pt x="65388" y="2340260"/>
                </a:moveTo>
                <a:cubicBezTo>
                  <a:pt x="-313862" y="2157014"/>
                  <a:pt x="1074836" y="2066325"/>
                  <a:pt x="1203137" y="1790523"/>
                </a:cubicBezTo>
                <a:lnTo>
                  <a:pt x="835197" y="685446"/>
                </a:lnTo>
                <a:cubicBezTo>
                  <a:pt x="712550" y="317087"/>
                  <a:pt x="1766536" y="1127306"/>
                  <a:pt x="2076283" y="1013065"/>
                </a:cubicBezTo>
                <a:cubicBezTo>
                  <a:pt x="2386030" y="898824"/>
                  <a:pt x="2487881" y="0"/>
                  <a:pt x="2693680" y="0"/>
                </a:cubicBezTo>
                <a:cubicBezTo>
                  <a:pt x="2899479" y="0"/>
                  <a:pt x="3001330" y="898824"/>
                  <a:pt x="3311077" y="1013065"/>
                </a:cubicBezTo>
                <a:lnTo>
                  <a:pt x="4552163" y="685446"/>
                </a:lnTo>
                <a:cubicBezTo>
                  <a:pt x="4965858" y="576240"/>
                  <a:pt x="4055922" y="1514721"/>
                  <a:pt x="4184223" y="1790523"/>
                </a:cubicBezTo>
                <a:lnTo>
                  <a:pt x="5321972" y="2340260"/>
                </a:lnTo>
                <a:cubicBezTo>
                  <a:pt x="5701222" y="2523506"/>
                  <a:pt x="4312524" y="2614195"/>
                  <a:pt x="4184223" y="2889997"/>
                </a:cubicBezTo>
                <a:lnTo>
                  <a:pt x="4552163" y="3995074"/>
                </a:lnTo>
                <a:cubicBezTo>
                  <a:pt x="4674810" y="4363433"/>
                  <a:pt x="3620824" y="3553214"/>
                  <a:pt x="3311077" y="3667455"/>
                </a:cubicBezTo>
                <a:lnTo>
                  <a:pt x="2693680" y="4680520"/>
                </a:lnTo>
                <a:cubicBezTo>
                  <a:pt x="2487881" y="5018208"/>
                  <a:pt x="2386030" y="3781696"/>
                  <a:pt x="2076283" y="3667455"/>
                </a:cubicBezTo>
                <a:lnTo>
                  <a:pt x="835197" y="3995074"/>
                </a:lnTo>
                <a:cubicBezTo>
                  <a:pt x="421502" y="4104280"/>
                  <a:pt x="1331438" y="3165799"/>
                  <a:pt x="1203137" y="2889997"/>
                </a:cubicBezTo>
                <a:lnTo>
                  <a:pt x="65388" y="2340260"/>
                </a:lnTo>
                <a:close/>
              </a:path>
            </a:pathLst>
          </a:custGeom>
          <a:noFill/>
          <a:ln cap="flat" cmpd="sng" w="25400">
            <a:solidFill>
              <a:srgbClr val="FFFFFF"/>
            </a:solidFill>
            <a:prstDash val="dot"/>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93">
              <a:solidFill>
                <a:srgbClr val="FFFFFF"/>
              </a:solidFill>
              <a:latin typeface="Libre Franklin"/>
              <a:ea typeface="Libre Franklin"/>
              <a:cs typeface="Libre Franklin"/>
              <a:sym typeface="Libre Franklin"/>
            </a:endParaRPr>
          </a:p>
        </p:txBody>
      </p:sp>
      <p:sp>
        <p:nvSpPr>
          <p:cNvPr id="598" name="Google Shape;598;p71"/>
          <p:cNvSpPr txBox="1"/>
          <p:nvPr/>
        </p:nvSpPr>
        <p:spPr>
          <a:xfrm>
            <a:off x="3823936" y="2730025"/>
            <a:ext cx="2106823" cy="335060"/>
          </a:xfrm>
          <a:prstGeom prst="rect">
            <a:avLst/>
          </a:prstGeom>
          <a:noFill/>
          <a:ln>
            <a:noFill/>
          </a:ln>
        </p:spPr>
        <p:txBody>
          <a:bodyPr anchorCtr="0" anchor="t" bIns="45500" lIns="91025" spcFirstLastPara="1" rIns="91025" wrap="square" tIns="45500">
            <a:noAutofit/>
          </a:bodyPr>
          <a:lstStyle/>
          <a:p>
            <a:pPr indent="0" lvl="0" marL="0" marR="0" rtl="0" algn="ctr">
              <a:lnSpc>
                <a:spcPct val="80000"/>
              </a:lnSpc>
              <a:spcBef>
                <a:spcPts val="0"/>
              </a:spcBef>
              <a:spcAft>
                <a:spcPts val="0"/>
              </a:spcAft>
              <a:buNone/>
            </a:pPr>
            <a:r>
              <a:rPr lang="tr-TR" sz="1975">
                <a:solidFill>
                  <a:srgbClr val="808080"/>
                </a:solidFill>
                <a:latin typeface="Libre Franklin"/>
                <a:ea typeface="Libre Franklin"/>
                <a:cs typeface="Libre Franklin"/>
                <a:sym typeface="Libre Franklin"/>
              </a:rPr>
              <a:t>Global Statistic</a:t>
            </a:r>
            <a:endParaRPr sz="1975">
              <a:solidFill>
                <a:srgbClr val="808080"/>
              </a:solidFill>
              <a:latin typeface="Libre Franklin"/>
              <a:ea typeface="Libre Franklin"/>
              <a:cs typeface="Libre Franklin"/>
              <a:sym typeface="Libre Franklin"/>
            </a:endParaRPr>
          </a:p>
        </p:txBody>
      </p:sp>
      <p:sp>
        <p:nvSpPr>
          <p:cNvPr id="599" name="Google Shape;599;p71"/>
          <p:cNvSpPr txBox="1"/>
          <p:nvPr/>
        </p:nvSpPr>
        <p:spPr>
          <a:xfrm>
            <a:off x="622641" y="2674777"/>
            <a:ext cx="1400567" cy="671050"/>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grpSp>
        <p:nvGrpSpPr>
          <p:cNvPr id="600" name="Google Shape;600;p71"/>
          <p:cNvGrpSpPr/>
          <p:nvPr/>
        </p:nvGrpSpPr>
        <p:grpSpPr>
          <a:xfrm>
            <a:off x="2157590" y="2258192"/>
            <a:ext cx="1175102" cy="1167637"/>
            <a:chOff x="2156937" y="2254859"/>
            <a:chExt cx="1174912" cy="1181409"/>
          </a:xfrm>
        </p:grpSpPr>
        <p:sp>
          <p:nvSpPr>
            <p:cNvPr id="601" name="Google Shape;601;p71"/>
            <p:cNvSpPr/>
            <p:nvPr/>
          </p:nvSpPr>
          <p:spPr>
            <a:xfrm>
              <a:off x="2156937" y="2254859"/>
              <a:ext cx="1174912" cy="1181409"/>
            </a:xfrm>
            <a:prstGeom prst="ellipse">
              <a:avLst/>
            </a:prstGeom>
            <a:solidFill>
              <a:schemeClr val="lt2"/>
            </a:solidFill>
            <a:ln>
              <a:noFill/>
            </a:ln>
          </p:spPr>
          <p:txBody>
            <a:bodyPr anchorCtr="0" anchor="ctr" bIns="45500" lIns="91025" spcFirstLastPara="1" rIns="91025" wrap="square" tIns="45500">
              <a:noAutofit/>
            </a:bodyPr>
            <a:lstStyle/>
            <a:p>
              <a:pPr indent="0" lvl="0" marL="0" marR="0" rtl="0" algn="ctr">
                <a:spcBef>
                  <a:spcPts val="0"/>
                </a:spcBef>
                <a:spcAft>
                  <a:spcPts val="0"/>
                </a:spcAft>
                <a:buNone/>
              </a:pPr>
              <a:r>
                <a:t/>
              </a:r>
              <a:endParaRPr sz="1270">
                <a:solidFill>
                  <a:srgbClr val="FFFFFF"/>
                </a:solidFill>
                <a:latin typeface="Libre Franklin"/>
                <a:ea typeface="Libre Franklin"/>
                <a:cs typeface="Libre Franklin"/>
                <a:sym typeface="Libre Franklin"/>
              </a:endParaRPr>
            </a:p>
          </p:txBody>
        </p:sp>
        <p:sp>
          <p:nvSpPr>
            <p:cNvPr id="602" name="Google Shape;602;p71"/>
            <p:cNvSpPr txBox="1"/>
            <p:nvPr/>
          </p:nvSpPr>
          <p:spPr>
            <a:xfrm flipH="1">
              <a:off x="2401225" y="2661527"/>
              <a:ext cx="686337" cy="491342"/>
            </a:xfrm>
            <a:prstGeom prst="rect">
              <a:avLst/>
            </a:prstGeom>
            <a:solidFill>
              <a:schemeClr val="lt2"/>
            </a:solidFill>
            <a:ln>
              <a:noFill/>
            </a:ln>
          </p:spPr>
          <p:txBody>
            <a:bodyPr anchorCtr="0" anchor="t" bIns="45500" lIns="91025" spcFirstLastPara="1" rIns="91025" wrap="square" tIns="45500">
              <a:noAutofit/>
            </a:bodyPr>
            <a:lstStyle/>
            <a:p>
              <a:pPr indent="0" lvl="0" marL="0" marR="0" rtl="0" algn="ctr">
                <a:lnSpc>
                  <a:spcPct val="80000"/>
                </a:lnSpc>
                <a:spcBef>
                  <a:spcPts val="0"/>
                </a:spcBef>
                <a:spcAft>
                  <a:spcPts val="0"/>
                </a:spcAft>
                <a:buNone/>
              </a:pPr>
              <a:r>
                <a:rPr lang="tr-TR" sz="3198">
                  <a:solidFill>
                    <a:srgbClr val="FFFFFF"/>
                  </a:solidFill>
                  <a:latin typeface="Libre Franklin"/>
                  <a:ea typeface="Libre Franklin"/>
                  <a:cs typeface="Libre Franklin"/>
                  <a:sym typeface="Libre Franklin"/>
                </a:rPr>
                <a:t>01</a:t>
              </a:r>
              <a:endParaRPr sz="3198">
                <a:solidFill>
                  <a:srgbClr val="FFFFFF"/>
                </a:solidFill>
                <a:latin typeface="Libre Franklin"/>
                <a:ea typeface="Libre Franklin"/>
                <a:cs typeface="Libre Franklin"/>
                <a:sym typeface="Libre Franklin"/>
              </a:endParaRPr>
            </a:p>
          </p:txBody>
        </p:sp>
      </p:grpSp>
      <p:grpSp>
        <p:nvGrpSpPr>
          <p:cNvPr id="603" name="Google Shape;603;p71"/>
          <p:cNvGrpSpPr/>
          <p:nvPr/>
        </p:nvGrpSpPr>
        <p:grpSpPr>
          <a:xfrm>
            <a:off x="3098270" y="1130869"/>
            <a:ext cx="916789" cy="909324"/>
            <a:chOff x="3099327" y="1113459"/>
            <a:chExt cx="914917" cy="919977"/>
          </a:xfrm>
        </p:grpSpPr>
        <p:sp>
          <p:nvSpPr>
            <p:cNvPr id="604" name="Google Shape;604;p71"/>
            <p:cNvSpPr/>
            <p:nvPr/>
          </p:nvSpPr>
          <p:spPr>
            <a:xfrm>
              <a:off x="3099327" y="1113459"/>
              <a:ext cx="914917" cy="919977"/>
            </a:xfrm>
            <a:prstGeom prst="ellipse">
              <a:avLst/>
            </a:prstGeom>
            <a:solidFill>
              <a:schemeClr val="dk2"/>
            </a:solidFill>
            <a:ln>
              <a:noFill/>
            </a:ln>
          </p:spPr>
          <p:txBody>
            <a:bodyPr anchorCtr="0" anchor="ctr" bIns="45500" lIns="91025" spcFirstLastPara="1" rIns="91025" wrap="square" tIns="45500">
              <a:noAutofit/>
            </a:bodyPr>
            <a:lstStyle/>
            <a:p>
              <a:pPr indent="0" lvl="0" marL="0" marR="0" rtl="0" algn="ctr">
                <a:spcBef>
                  <a:spcPts val="0"/>
                </a:spcBef>
                <a:spcAft>
                  <a:spcPts val="0"/>
                </a:spcAft>
                <a:buNone/>
              </a:pPr>
              <a:r>
                <a:t/>
              </a:r>
              <a:endParaRPr sz="1270">
                <a:solidFill>
                  <a:srgbClr val="FFFFFF"/>
                </a:solidFill>
                <a:latin typeface="Libre Franklin"/>
                <a:ea typeface="Libre Franklin"/>
                <a:cs typeface="Libre Franklin"/>
                <a:sym typeface="Libre Franklin"/>
              </a:endParaRPr>
            </a:p>
          </p:txBody>
        </p:sp>
        <p:sp>
          <p:nvSpPr>
            <p:cNvPr id="605" name="Google Shape;605;p71"/>
            <p:cNvSpPr txBox="1"/>
            <p:nvPr/>
          </p:nvSpPr>
          <p:spPr>
            <a:xfrm flipH="1">
              <a:off x="3213617" y="1414033"/>
              <a:ext cx="686337" cy="444467"/>
            </a:xfrm>
            <a:prstGeom prst="rect">
              <a:avLst/>
            </a:prstGeom>
            <a:solidFill>
              <a:schemeClr val="dk2"/>
            </a:solidFill>
            <a:ln>
              <a:noFill/>
            </a:ln>
          </p:spPr>
          <p:txBody>
            <a:bodyPr anchorCtr="0" anchor="t" bIns="45500" lIns="91025" spcFirstLastPara="1" rIns="91025" wrap="square" tIns="45500">
              <a:noAutofit/>
            </a:bodyPr>
            <a:lstStyle/>
            <a:p>
              <a:pPr indent="0" lvl="0" marL="0" marR="0" rtl="0" algn="ctr">
                <a:lnSpc>
                  <a:spcPct val="80000"/>
                </a:lnSpc>
                <a:spcBef>
                  <a:spcPts val="0"/>
                </a:spcBef>
                <a:spcAft>
                  <a:spcPts val="0"/>
                </a:spcAft>
                <a:buNone/>
              </a:pPr>
              <a:r>
                <a:rPr lang="tr-TR" sz="2822">
                  <a:solidFill>
                    <a:srgbClr val="FFFFFF"/>
                  </a:solidFill>
                  <a:latin typeface="Libre Franklin"/>
                  <a:ea typeface="Libre Franklin"/>
                  <a:cs typeface="Libre Franklin"/>
                  <a:sym typeface="Libre Franklin"/>
                </a:rPr>
                <a:t>02</a:t>
              </a:r>
              <a:endParaRPr sz="2822">
                <a:solidFill>
                  <a:srgbClr val="FFFFFF"/>
                </a:solidFill>
                <a:latin typeface="Libre Franklin"/>
                <a:ea typeface="Libre Franklin"/>
                <a:cs typeface="Libre Franklin"/>
                <a:sym typeface="Libre Franklin"/>
              </a:endParaRPr>
            </a:p>
          </p:txBody>
        </p:sp>
      </p:grpSp>
      <p:grpSp>
        <p:nvGrpSpPr>
          <p:cNvPr id="606" name="Google Shape;606;p71"/>
          <p:cNvGrpSpPr/>
          <p:nvPr/>
        </p:nvGrpSpPr>
        <p:grpSpPr>
          <a:xfrm>
            <a:off x="4518247" y="891966"/>
            <a:ext cx="710735" cy="706257"/>
            <a:chOff x="4518253" y="871343"/>
            <a:chExt cx="710523" cy="714453"/>
          </a:xfrm>
        </p:grpSpPr>
        <p:sp>
          <p:nvSpPr>
            <p:cNvPr id="607" name="Google Shape;607;p71"/>
            <p:cNvSpPr/>
            <p:nvPr/>
          </p:nvSpPr>
          <p:spPr>
            <a:xfrm>
              <a:off x="4518253" y="871343"/>
              <a:ext cx="710523" cy="714453"/>
            </a:xfrm>
            <a:prstGeom prst="ellipse">
              <a:avLst/>
            </a:prstGeom>
            <a:solidFill>
              <a:schemeClr val="lt2"/>
            </a:solidFill>
            <a:ln>
              <a:noFill/>
            </a:ln>
          </p:spPr>
          <p:txBody>
            <a:bodyPr anchorCtr="0" anchor="ctr" bIns="45500" lIns="91025" spcFirstLastPara="1" rIns="91025" wrap="square" tIns="45500">
              <a:noAutofit/>
            </a:bodyPr>
            <a:lstStyle/>
            <a:p>
              <a:pPr indent="0" lvl="0" marL="0" marR="0" rtl="0" algn="ctr">
                <a:spcBef>
                  <a:spcPts val="0"/>
                </a:spcBef>
                <a:spcAft>
                  <a:spcPts val="0"/>
                </a:spcAft>
                <a:buNone/>
              </a:pPr>
              <a:r>
                <a:t/>
              </a:r>
              <a:endParaRPr sz="1270">
                <a:solidFill>
                  <a:srgbClr val="FFFFFF"/>
                </a:solidFill>
                <a:latin typeface="Libre Franklin"/>
                <a:ea typeface="Libre Franklin"/>
                <a:cs typeface="Libre Franklin"/>
                <a:sym typeface="Libre Franklin"/>
              </a:endParaRPr>
            </a:p>
          </p:txBody>
        </p:sp>
        <p:sp>
          <p:nvSpPr>
            <p:cNvPr id="608" name="Google Shape;608;p71"/>
            <p:cNvSpPr txBox="1"/>
            <p:nvPr/>
          </p:nvSpPr>
          <p:spPr>
            <a:xfrm flipH="1">
              <a:off x="4530195" y="1093382"/>
              <a:ext cx="686639" cy="385910"/>
            </a:xfrm>
            <a:prstGeom prst="rect">
              <a:avLst/>
            </a:prstGeom>
            <a:noFill/>
            <a:ln>
              <a:noFill/>
            </a:ln>
          </p:spPr>
          <p:txBody>
            <a:bodyPr anchorCtr="0" anchor="t" bIns="45500" lIns="91025" spcFirstLastPara="1" rIns="91025" wrap="square" tIns="45500">
              <a:noAutofit/>
            </a:bodyPr>
            <a:lstStyle/>
            <a:p>
              <a:pPr indent="0" lvl="0" marL="0" marR="0" rtl="0" algn="ctr">
                <a:lnSpc>
                  <a:spcPct val="80000"/>
                </a:lnSpc>
                <a:spcBef>
                  <a:spcPts val="0"/>
                </a:spcBef>
                <a:spcAft>
                  <a:spcPts val="0"/>
                </a:spcAft>
                <a:buNone/>
              </a:pPr>
              <a:r>
                <a:rPr lang="tr-TR" sz="2352">
                  <a:solidFill>
                    <a:srgbClr val="FFFFFF"/>
                  </a:solidFill>
                  <a:latin typeface="Libre Franklin"/>
                  <a:ea typeface="Libre Franklin"/>
                  <a:cs typeface="Libre Franklin"/>
                  <a:sym typeface="Libre Franklin"/>
                </a:rPr>
                <a:t>03</a:t>
              </a:r>
              <a:endParaRPr sz="2352">
                <a:solidFill>
                  <a:srgbClr val="FFFFFF"/>
                </a:solidFill>
                <a:latin typeface="Libre Franklin"/>
                <a:ea typeface="Libre Franklin"/>
                <a:cs typeface="Libre Franklin"/>
                <a:sym typeface="Libre Franklin"/>
              </a:endParaRPr>
            </a:p>
          </p:txBody>
        </p:sp>
      </p:grpSp>
      <p:grpSp>
        <p:nvGrpSpPr>
          <p:cNvPr id="609" name="Google Shape;609;p71"/>
          <p:cNvGrpSpPr/>
          <p:nvPr/>
        </p:nvGrpSpPr>
        <p:grpSpPr>
          <a:xfrm>
            <a:off x="5863568" y="1532524"/>
            <a:ext cx="686845" cy="506175"/>
            <a:chOff x="5864168" y="1519432"/>
            <a:chExt cx="686337" cy="512529"/>
          </a:xfrm>
        </p:grpSpPr>
        <p:sp>
          <p:nvSpPr>
            <p:cNvPr id="610" name="Google Shape;610;p71"/>
            <p:cNvSpPr/>
            <p:nvPr/>
          </p:nvSpPr>
          <p:spPr>
            <a:xfrm>
              <a:off x="5951799" y="1519432"/>
              <a:ext cx="512529" cy="512529"/>
            </a:xfrm>
            <a:prstGeom prst="ellipse">
              <a:avLst/>
            </a:prstGeom>
            <a:solidFill>
              <a:schemeClr val="dk2"/>
            </a:solidFill>
            <a:ln>
              <a:noFill/>
            </a:ln>
          </p:spPr>
          <p:txBody>
            <a:bodyPr anchorCtr="0" anchor="ctr" bIns="45500" lIns="91025" spcFirstLastPara="1" rIns="91025" wrap="square" tIns="45500">
              <a:noAutofit/>
            </a:bodyPr>
            <a:lstStyle/>
            <a:p>
              <a:pPr indent="0" lvl="0" marL="0" marR="0" rtl="0" algn="ctr">
                <a:spcBef>
                  <a:spcPts val="0"/>
                </a:spcBef>
                <a:spcAft>
                  <a:spcPts val="0"/>
                </a:spcAft>
                <a:buNone/>
              </a:pPr>
              <a:r>
                <a:t/>
              </a:r>
              <a:endParaRPr sz="1270">
                <a:solidFill>
                  <a:srgbClr val="FFFFFF"/>
                </a:solidFill>
                <a:latin typeface="Libre Franklin"/>
                <a:ea typeface="Libre Franklin"/>
                <a:cs typeface="Libre Franklin"/>
                <a:sym typeface="Libre Franklin"/>
              </a:endParaRPr>
            </a:p>
          </p:txBody>
        </p:sp>
        <p:sp>
          <p:nvSpPr>
            <p:cNvPr id="611" name="Google Shape;611;p71"/>
            <p:cNvSpPr txBox="1"/>
            <p:nvPr/>
          </p:nvSpPr>
          <p:spPr>
            <a:xfrm flipH="1">
              <a:off x="5864168" y="1652478"/>
              <a:ext cx="686337" cy="339266"/>
            </a:xfrm>
            <a:prstGeom prst="rect">
              <a:avLst/>
            </a:prstGeom>
            <a:noFill/>
            <a:ln>
              <a:noFill/>
            </a:ln>
          </p:spPr>
          <p:txBody>
            <a:bodyPr anchorCtr="0" anchor="t" bIns="45500" lIns="91025" spcFirstLastPara="1" rIns="91025" wrap="square" tIns="45500">
              <a:noAutofit/>
            </a:bodyPr>
            <a:lstStyle/>
            <a:p>
              <a:pPr indent="0" lvl="0" marL="0" marR="0" rtl="0" algn="ctr">
                <a:lnSpc>
                  <a:spcPct val="80000"/>
                </a:lnSpc>
                <a:spcBef>
                  <a:spcPts val="0"/>
                </a:spcBef>
                <a:spcAft>
                  <a:spcPts val="0"/>
                </a:spcAft>
                <a:buNone/>
              </a:pPr>
              <a:r>
                <a:rPr lang="tr-TR" sz="1975">
                  <a:solidFill>
                    <a:srgbClr val="FFFFFF"/>
                  </a:solidFill>
                  <a:latin typeface="Libre Franklin"/>
                  <a:ea typeface="Libre Franklin"/>
                  <a:cs typeface="Libre Franklin"/>
                  <a:sym typeface="Libre Franklin"/>
                </a:rPr>
                <a:t>04</a:t>
              </a:r>
              <a:endParaRPr sz="1975">
                <a:solidFill>
                  <a:srgbClr val="FFFFFF"/>
                </a:solidFill>
                <a:latin typeface="Libre Franklin"/>
                <a:ea typeface="Libre Franklin"/>
                <a:cs typeface="Libre Franklin"/>
                <a:sym typeface="Libre Franklin"/>
              </a:endParaRPr>
            </a:p>
          </p:txBody>
        </p:sp>
      </p:grpSp>
      <p:grpSp>
        <p:nvGrpSpPr>
          <p:cNvPr id="612" name="Google Shape;612;p71"/>
          <p:cNvGrpSpPr/>
          <p:nvPr/>
        </p:nvGrpSpPr>
        <p:grpSpPr>
          <a:xfrm>
            <a:off x="6344360" y="2755407"/>
            <a:ext cx="468847" cy="386724"/>
            <a:chOff x="6343372" y="2757801"/>
            <a:chExt cx="469916" cy="392414"/>
          </a:xfrm>
        </p:grpSpPr>
        <p:sp>
          <p:nvSpPr>
            <p:cNvPr id="613" name="Google Shape;613;p71"/>
            <p:cNvSpPr/>
            <p:nvPr/>
          </p:nvSpPr>
          <p:spPr>
            <a:xfrm>
              <a:off x="6372784" y="2757801"/>
              <a:ext cx="392414" cy="392414"/>
            </a:xfrm>
            <a:prstGeom prst="ellipse">
              <a:avLst/>
            </a:prstGeom>
            <a:solidFill>
              <a:schemeClr val="lt2"/>
            </a:solidFill>
            <a:ln>
              <a:noFill/>
            </a:ln>
          </p:spPr>
          <p:txBody>
            <a:bodyPr anchorCtr="0" anchor="ctr" bIns="45500" lIns="91025" spcFirstLastPara="1" rIns="91025" wrap="square" tIns="45500">
              <a:noAutofit/>
            </a:bodyPr>
            <a:lstStyle/>
            <a:p>
              <a:pPr indent="0" lvl="0" marL="0" marR="0" rtl="0" algn="ctr">
                <a:spcBef>
                  <a:spcPts val="0"/>
                </a:spcBef>
                <a:spcAft>
                  <a:spcPts val="0"/>
                </a:spcAft>
                <a:buNone/>
              </a:pPr>
              <a:r>
                <a:t/>
              </a:r>
              <a:endParaRPr sz="1270">
                <a:solidFill>
                  <a:srgbClr val="FFFFFF"/>
                </a:solidFill>
                <a:latin typeface="Libre Franklin"/>
                <a:ea typeface="Libre Franklin"/>
                <a:cs typeface="Libre Franklin"/>
                <a:sym typeface="Libre Franklin"/>
              </a:endParaRPr>
            </a:p>
          </p:txBody>
        </p:sp>
        <p:sp>
          <p:nvSpPr>
            <p:cNvPr id="614" name="Google Shape;614;p71"/>
            <p:cNvSpPr txBox="1"/>
            <p:nvPr/>
          </p:nvSpPr>
          <p:spPr>
            <a:xfrm flipH="1">
              <a:off x="6343372" y="2837112"/>
              <a:ext cx="469916" cy="269527"/>
            </a:xfrm>
            <a:prstGeom prst="rect">
              <a:avLst/>
            </a:prstGeom>
            <a:noFill/>
            <a:ln>
              <a:noFill/>
            </a:ln>
          </p:spPr>
          <p:txBody>
            <a:bodyPr anchorCtr="0" anchor="t" bIns="45500" lIns="91025" spcFirstLastPara="1" rIns="91025" wrap="square" tIns="45500">
              <a:noAutofit/>
            </a:bodyPr>
            <a:lstStyle/>
            <a:p>
              <a:pPr indent="0" lvl="0" marL="0" marR="0" rtl="0" algn="ctr">
                <a:lnSpc>
                  <a:spcPct val="80000"/>
                </a:lnSpc>
                <a:spcBef>
                  <a:spcPts val="0"/>
                </a:spcBef>
                <a:spcAft>
                  <a:spcPts val="0"/>
                </a:spcAft>
                <a:buNone/>
              </a:pPr>
              <a:r>
                <a:rPr lang="tr-TR" sz="1411">
                  <a:solidFill>
                    <a:srgbClr val="FFFFFF"/>
                  </a:solidFill>
                  <a:latin typeface="Libre Franklin"/>
                  <a:ea typeface="Libre Franklin"/>
                  <a:cs typeface="Libre Franklin"/>
                  <a:sym typeface="Libre Franklin"/>
                </a:rPr>
                <a:t>05</a:t>
              </a:r>
              <a:endParaRPr sz="1411">
                <a:solidFill>
                  <a:srgbClr val="FFFFFF"/>
                </a:solidFill>
                <a:latin typeface="Libre Franklin"/>
                <a:ea typeface="Libre Franklin"/>
                <a:cs typeface="Libre Franklin"/>
                <a:sym typeface="Libre Franklin"/>
              </a:endParaRPr>
            </a:p>
          </p:txBody>
        </p:sp>
      </p:grpSp>
      <p:grpSp>
        <p:nvGrpSpPr>
          <p:cNvPr id="615" name="Google Shape;615;p71"/>
          <p:cNvGrpSpPr/>
          <p:nvPr/>
        </p:nvGrpSpPr>
        <p:grpSpPr>
          <a:xfrm>
            <a:off x="5778459" y="3830475"/>
            <a:ext cx="416587" cy="324859"/>
            <a:chOff x="5778650" y="3846661"/>
            <a:chExt cx="415986" cy="328459"/>
          </a:xfrm>
        </p:grpSpPr>
        <p:sp>
          <p:nvSpPr>
            <p:cNvPr id="616" name="Google Shape;616;p71"/>
            <p:cNvSpPr/>
            <p:nvPr/>
          </p:nvSpPr>
          <p:spPr>
            <a:xfrm>
              <a:off x="5816232" y="3846661"/>
              <a:ext cx="316322" cy="316322"/>
            </a:xfrm>
            <a:prstGeom prst="ellipse">
              <a:avLst/>
            </a:prstGeom>
            <a:solidFill>
              <a:schemeClr val="dk2"/>
            </a:solidFill>
            <a:ln>
              <a:noFill/>
            </a:ln>
          </p:spPr>
          <p:txBody>
            <a:bodyPr anchorCtr="0" anchor="ctr" bIns="45500" lIns="91025" spcFirstLastPara="1" rIns="91025" wrap="square" tIns="45500">
              <a:noAutofit/>
            </a:bodyPr>
            <a:lstStyle/>
            <a:p>
              <a:pPr indent="0" lvl="0" marL="0" marR="0" rtl="0" algn="ctr">
                <a:spcBef>
                  <a:spcPts val="0"/>
                </a:spcBef>
                <a:spcAft>
                  <a:spcPts val="0"/>
                </a:spcAft>
                <a:buNone/>
              </a:pPr>
              <a:r>
                <a:t/>
              </a:r>
              <a:endParaRPr sz="1270">
                <a:solidFill>
                  <a:srgbClr val="FFFFFF"/>
                </a:solidFill>
                <a:latin typeface="Libre Franklin"/>
                <a:ea typeface="Libre Franklin"/>
                <a:cs typeface="Libre Franklin"/>
                <a:sym typeface="Libre Franklin"/>
              </a:endParaRPr>
            </a:p>
          </p:txBody>
        </p:sp>
        <p:sp>
          <p:nvSpPr>
            <p:cNvPr id="617" name="Google Shape;617;p71"/>
            <p:cNvSpPr txBox="1"/>
            <p:nvPr/>
          </p:nvSpPr>
          <p:spPr>
            <a:xfrm flipH="1">
              <a:off x="5778650" y="3906557"/>
              <a:ext cx="415986" cy="268563"/>
            </a:xfrm>
            <a:prstGeom prst="rect">
              <a:avLst/>
            </a:prstGeom>
            <a:noFill/>
            <a:ln>
              <a:noFill/>
            </a:ln>
          </p:spPr>
          <p:txBody>
            <a:bodyPr anchorCtr="0" anchor="t" bIns="45500" lIns="91025" spcFirstLastPara="1" rIns="91025" wrap="square" tIns="45500">
              <a:noAutofit/>
            </a:bodyPr>
            <a:lstStyle/>
            <a:p>
              <a:pPr indent="0" lvl="0" marL="0" marR="0" rtl="0" algn="ctr">
                <a:lnSpc>
                  <a:spcPct val="80000"/>
                </a:lnSpc>
                <a:spcBef>
                  <a:spcPts val="0"/>
                </a:spcBef>
                <a:spcAft>
                  <a:spcPts val="0"/>
                </a:spcAft>
                <a:buNone/>
              </a:pPr>
              <a:r>
                <a:rPr lang="tr-TR" sz="1411">
                  <a:solidFill>
                    <a:srgbClr val="FFFFFF"/>
                  </a:solidFill>
                  <a:latin typeface="Libre Franklin"/>
                  <a:ea typeface="Libre Franklin"/>
                  <a:cs typeface="Libre Franklin"/>
                  <a:sym typeface="Libre Franklin"/>
                </a:rPr>
                <a:t>06</a:t>
              </a:r>
              <a:endParaRPr sz="1411">
                <a:solidFill>
                  <a:srgbClr val="FFFFFF"/>
                </a:solidFill>
                <a:latin typeface="Libre Franklin"/>
                <a:ea typeface="Libre Franklin"/>
                <a:cs typeface="Libre Franklin"/>
                <a:sym typeface="Libre Franklin"/>
              </a:endParaRPr>
            </a:p>
          </p:txBody>
        </p:sp>
      </p:grpSp>
      <p:grpSp>
        <p:nvGrpSpPr>
          <p:cNvPr id="618" name="Google Shape;618;p71"/>
          <p:cNvGrpSpPr/>
          <p:nvPr/>
        </p:nvGrpSpPr>
        <p:grpSpPr>
          <a:xfrm>
            <a:off x="4582453" y="4209721"/>
            <a:ext cx="437490" cy="277777"/>
            <a:chOff x="4582797" y="4230767"/>
            <a:chExt cx="437416" cy="280261"/>
          </a:xfrm>
        </p:grpSpPr>
        <p:sp>
          <p:nvSpPr>
            <p:cNvPr id="619" name="Google Shape;619;p71"/>
            <p:cNvSpPr/>
            <p:nvPr/>
          </p:nvSpPr>
          <p:spPr>
            <a:xfrm>
              <a:off x="4665580" y="4230767"/>
              <a:ext cx="246873" cy="246873"/>
            </a:xfrm>
            <a:prstGeom prst="ellipse">
              <a:avLst/>
            </a:prstGeom>
            <a:solidFill>
              <a:schemeClr val="lt2"/>
            </a:solidFill>
            <a:ln>
              <a:noFill/>
            </a:ln>
          </p:spPr>
          <p:txBody>
            <a:bodyPr anchorCtr="0" anchor="ctr" bIns="45500" lIns="91025" spcFirstLastPara="1" rIns="91025" wrap="square" tIns="45500">
              <a:noAutofit/>
            </a:bodyPr>
            <a:lstStyle/>
            <a:p>
              <a:pPr indent="0" lvl="0" marL="0" marR="0" rtl="0" algn="ctr">
                <a:spcBef>
                  <a:spcPts val="0"/>
                </a:spcBef>
                <a:spcAft>
                  <a:spcPts val="0"/>
                </a:spcAft>
                <a:buNone/>
              </a:pPr>
              <a:r>
                <a:t/>
              </a:r>
              <a:endParaRPr sz="1270">
                <a:solidFill>
                  <a:srgbClr val="FFFFFF"/>
                </a:solidFill>
                <a:latin typeface="Libre Franklin"/>
                <a:ea typeface="Libre Franklin"/>
                <a:cs typeface="Libre Franklin"/>
                <a:sym typeface="Libre Franklin"/>
              </a:endParaRPr>
            </a:p>
          </p:txBody>
        </p:sp>
        <p:sp>
          <p:nvSpPr>
            <p:cNvPr id="620" name="Google Shape;620;p71"/>
            <p:cNvSpPr txBox="1"/>
            <p:nvPr/>
          </p:nvSpPr>
          <p:spPr>
            <a:xfrm flipH="1">
              <a:off x="4582797" y="4266389"/>
              <a:ext cx="437416" cy="244639"/>
            </a:xfrm>
            <a:prstGeom prst="rect">
              <a:avLst/>
            </a:prstGeom>
            <a:noFill/>
            <a:ln>
              <a:noFill/>
            </a:ln>
          </p:spPr>
          <p:txBody>
            <a:bodyPr anchorCtr="0" anchor="t" bIns="45500" lIns="91025" spcFirstLastPara="1" rIns="91025" wrap="square" tIns="45500">
              <a:noAutofit/>
            </a:bodyPr>
            <a:lstStyle/>
            <a:p>
              <a:pPr indent="0" lvl="0" marL="0" marR="0" rtl="0" algn="ctr">
                <a:lnSpc>
                  <a:spcPct val="80000"/>
                </a:lnSpc>
                <a:spcBef>
                  <a:spcPts val="0"/>
                </a:spcBef>
                <a:spcAft>
                  <a:spcPts val="0"/>
                </a:spcAft>
                <a:buNone/>
              </a:pPr>
              <a:r>
                <a:rPr lang="tr-TR" sz="1223">
                  <a:solidFill>
                    <a:srgbClr val="FFFFFF"/>
                  </a:solidFill>
                  <a:latin typeface="Libre Franklin"/>
                  <a:ea typeface="Libre Franklin"/>
                  <a:cs typeface="Libre Franklin"/>
                  <a:sym typeface="Libre Franklin"/>
                </a:rPr>
                <a:t>07</a:t>
              </a:r>
              <a:endParaRPr sz="1223">
                <a:solidFill>
                  <a:srgbClr val="FFFFFF"/>
                </a:solidFill>
                <a:latin typeface="Libre Franklin"/>
                <a:ea typeface="Libre Franklin"/>
                <a:cs typeface="Libre Franklin"/>
                <a:sym typeface="Libre Franklin"/>
              </a:endParaRPr>
            </a:p>
          </p:txBody>
        </p:sp>
      </p:grpSp>
      <p:grpSp>
        <p:nvGrpSpPr>
          <p:cNvPr id="621" name="Google Shape;621;p71"/>
          <p:cNvGrpSpPr/>
          <p:nvPr/>
        </p:nvGrpSpPr>
        <p:grpSpPr>
          <a:xfrm>
            <a:off x="3477528" y="3799108"/>
            <a:ext cx="344915" cy="228621"/>
            <a:chOff x="3478687" y="3814541"/>
            <a:chExt cx="343168" cy="232583"/>
          </a:xfrm>
        </p:grpSpPr>
        <p:sp>
          <p:nvSpPr>
            <p:cNvPr id="622" name="Google Shape;622;p71"/>
            <p:cNvSpPr/>
            <p:nvPr/>
          </p:nvSpPr>
          <p:spPr>
            <a:xfrm>
              <a:off x="3545356" y="3814541"/>
              <a:ext cx="206859" cy="206859"/>
            </a:xfrm>
            <a:prstGeom prst="ellipse">
              <a:avLst/>
            </a:prstGeom>
            <a:solidFill>
              <a:schemeClr val="dk2"/>
            </a:solidFill>
            <a:ln>
              <a:noFill/>
            </a:ln>
          </p:spPr>
          <p:txBody>
            <a:bodyPr anchorCtr="0" anchor="ctr" bIns="45500" lIns="91025" spcFirstLastPara="1" rIns="91025" wrap="square" tIns="45500">
              <a:noAutofit/>
            </a:bodyPr>
            <a:lstStyle/>
            <a:p>
              <a:pPr indent="0" lvl="0" marL="0" marR="0" rtl="0" algn="ctr">
                <a:spcBef>
                  <a:spcPts val="0"/>
                </a:spcBef>
                <a:spcAft>
                  <a:spcPts val="0"/>
                </a:spcAft>
                <a:buNone/>
              </a:pPr>
              <a:r>
                <a:t/>
              </a:r>
              <a:endParaRPr sz="1270">
                <a:solidFill>
                  <a:srgbClr val="FFFFFF"/>
                </a:solidFill>
                <a:latin typeface="Libre Franklin"/>
                <a:ea typeface="Libre Franklin"/>
                <a:cs typeface="Libre Franklin"/>
                <a:sym typeface="Libre Franklin"/>
              </a:endParaRPr>
            </a:p>
          </p:txBody>
        </p:sp>
        <p:sp>
          <p:nvSpPr>
            <p:cNvPr id="623" name="Google Shape;623;p71"/>
            <p:cNvSpPr txBox="1"/>
            <p:nvPr/>
          </p:nvSpPr>
          <p:spPr>
            <a:xfrm flipH="1">
              <a:off x="3478687" y="3835807"/>
              <a:ext cx="343168" cy="211317"/>
            </a:xfrm>
            <a:prstGeom prst="rect">
              <a:avLst/>
            </a:prstGeom>
            <a:noFill/>
            <a:ln>
              <a:noFill/>
            </a:ln>
          </p:spPr>
          <p:txBody>
            <a:bodyPr anchorCtr="0" anchor="t" bIns="45500" lIns="91025" spcFirstLastPara="1" rIns="91025" wrap="square" tIns="45500">
              <a:noAutofit/>
            </a:bodyPr>
            <a:lstStyle/>
            <a:p>
              <a:pPr indent="0" lvl="0" marL="0" marR="0" rtl="0" algn="ctr">
                <a:lnSpc>
                  <a:spcPct val="80000"/>
                </a:lnSpc>
                <a:spcBef>
                  <a:spcPts val="0"/>
                </a:spcBef>
                <a:spcAft>
                  <a:spcPts val="0"/>
                </a:spcAft>
                <a:buNone/>
              </a:pPr>
              <a:r>
                <a:rPr lang="tr-TR" sz="941">
                  <a:solidFill>
                    <a:srgbClr val="FFFFFF"/>
                  </a:solidFill>
                  <a:latin typeface="Libre Franklin"/>
                  <a:ea typeface="Libre Franklin"/>
                  <a:cs typeface="Libre Franklin"/>
                  <a:sym typeface="Libre Franklin"/>
                </a:rPr>
                <a:t>08</a:t>
              </a:r>
              <a:endParaRPr sz="941">
                <a:solidFill>
                  <a:srgbClr val="FFFFFF"/>
                </a:solidFill>
                <a:latin typeface="Libre Franklin"/>
                <a:ea typeface="Libre Franklin"/>
                <a:cs typeface="Libre Franklin"/>
                <a:sym typeface="Libre Franklin"/>
              </a:endParaRPr>
            </a:p>
          </p:txBody>
        </p:sp>
      </p:grpSp>
      <p:sp>
        <p:nvSpPr>
          <p:cNvPr id="624" name="Google Shape;624;p71"/>
          <p:cNvSpPr txBox="1"/>
          <p:nvPr/>
        </p:nvSpPr>
        <p:spPr>
          <a:xfrm>
            <a:off x="1618566" y="1305567"/>
            <a:ext cx="1399074" cy="671050"/>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sp>
        <p:nvSpPr>
          <p:cNvPr id="625" name="Google Shape;625;p71"/>
          <p:cNvSpPr txBox="1"/>
          <p:nvPr/>
        </p:nvSpPr>
        <p:spPr>
          <a:xfrm>
            <a:off x="5285722" y="911377"/>
            <a:ext cx="1400567" cy="815833"/>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a:p>
            <a:pPr indent="0" lvl="0" marL="0" marR="0" rtl="0" algn="just">
              <a:spcBef>
                <a:spcPts val="0"/>
              </a:spcBef>
              <a:spcAft>
                <a:spcPts val="0"/>
              </a:spcAft>
              <a:buNone/>
            </a:pPr>
            <a:r>
              <a:t/>
            </a:r>
            <a:endParaRPr sz="941">
              <a:solidFill>
                <a:srgbClr val="808080"/>
              </a:solidFill>
              <a:latin typeface="Libre Franklin"/>
              <a:ea typeface="Libre Franklin"/>
              <a:cs typeface="Libre Franklin"/>
              <a:sym typeface="Libre Franklin"/>
            </a:endParaRPr>
          </a:p>
        </p:txBody>
      </p:sp>
      <p:sp>
        <p:nvSpPr>
          <p:cNvPr id="626" name="Google Shape;626;p71"/>
          <p:cNvSpPr txBox="1"/>
          <p:nvPr/>
        </p:nvSpPr>
        <p:spPr>
          <a:xfrm>
            <a:off x="6553400" y="1499675"/>
            <a:ext cx="1399073" cy="671050"/>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sp>
        <p:nvSpPr>
          <p:cNvPr id="627" name="Google Shape;627;p71"/>
          <p:cNvSpPr txBox="1"/>
          <p:nvPr/>
        </p:nvSpPr>
        <p:spPr>
          <a:xfrm>
            <a:off x="6875919" y="2677764"/>
            <a:ext cx="1399073" cy="671050"/>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sp>
        <p:nvSpPr>
          <p:cNvPr id="628" name="Google Shape;628;p71"/>
          <p:cNvSpPr txBox="1"/>
          <p:nvPr/>
        </p:nvSpPr>
        <p:spPr>
          <a:xfrm>
            <a:off x="6195045" y="3699073"/>
            <a:ext cx="1397581" cy="671050"/>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sp>
        <p:nvSpPr>
          <p:cNvPr id="629" name="Google Shape;629;p71"/>
          <p:cNvSpPr txBox="1"/>
          <p:nvPr/>
        </p:nvSpPr>
        <p:spPr>
          <a:xfrm>
            <a:off x="4080757" y="4494917"/>
            <a:ext cx="1663360" cy="815833"/>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a:p>
            <a:pPr indent="0" lvl="0" marL="0" marR="0" rtl="0" algn="just">
              <a:spcBef>
                <a:spcPts val="0"/>
              </a:spcBef>
              <a:spcAft>
                <a:spcPts val="0"/>
              </a:spcAft>
              <a:buNone/>
            </a:pPr>
            <a:r>
              <a:t/>
            </a:r>
            <a:endParaRPr sz="941">
              <a:solidFill>
                <a:srgbClr val="808080"/>
              </a:solidFill>
              <a:latin typeface="Libre Franklin"/>
              <a:ea typeface="Libre Franklin"/>
              <a:cs typeface="Libre Franklin"/>
              <a:sym typeface="Libre Franklin"/>
            </a:endParaRPr>
          </a:p>
        </p:txBody>
      </p:sp>
      <p:sp>
        <p:nvSpPr>
          <p:cNvPr id="630" name="Google Shape;630;p71"/>
          <p:cNvSpPr txBox="1"/>
          <p:nvPr/>
        </p:nvSpPr>
        <p:spPr>
          <a:xfrm>
            <a:off x="2026194" y="3820018"/>
            <a:ext cx="1397581" cy="671050"/>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2000"/>
                                        <p:tgtEl>
                                          <p:spTgt spid="597"/>
                                        </p:tgtEl>
                                      </p:cBhvr>
                                    </p:animEffect>
                                  </p:childTnLst>
                                </p:cTn>
                              </p:par>
                              <p:par>
                                <p:cTn fill="hold" nodeType="withEffect" presetClass="entr" presetID="10" presetSubtype="0">
                                  <p:stCondLst>
                                    <p:cond delay="0"/>
                                  </p:stCondLst>
                                  <p:childTnLst>
                                    <p:set>
                                      <p:cBhvr>
                                        <p:cTn dur="1" fill="hold">
                                          <p:stCondLst>
                                            <p:cond delay="0"/>
                                          </p:stCondLst>
                                        </p:cTn>
                                        <p:tgtEl>
                                          <p:spTgt spid="598"/>
                                        </p:tgtEl>
                                        <p:attrNameLst>
                                          <p:attrName>style.visibility</p:attrName>
                                        </p:attrNameLst>
                                      </p:cBhvr>
                                      <p:to>
                                        <p:strVal val="visible"/>
                                      </p:to>
                                    </p:set>
                                    <p:animEffect filter="fade" transition="in">
                                      <p:cBhvr>
                                        <p:cTn dur="1000"/>
                                        <p:tgtEl>
                                          <p:spTgt spid="598"/>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600"/>
                                        </p:tgtEl>
                                        <p:attrNameLst>
                                          <p:attrName>style.visibility</p:attrName>
                                        </p:attrNameLst>
                                      </p:cBhvr>
                                      <p:to>
                                        <p:strVal val="visible"/>
                                      </p:to>
                                    </p:set>
                                    <p:anim calcmode="lin" valueType="num">
                                      <p:cBhvr additive="base">
                                        <p:cTn dur="500"/>
                                        <p:tgtEl>
                                          <p:spTgt spid="600"/>
                                        </p:tgtEl>
                                        <p:attrNameLst>
                                          <p:attrName>ppt_w</p:attrName>
                                        </p:attrNameLst>
                                      </p:cBhvr>
                                      <p:tavLst>
                                        <p:tav fmla="" tm="0">
                                          <p:val>
                                            <p:strVal val="0"/>
                                          </p:val>
                                        </p:tav>
                                        <p:tav fmla="" tm="100000">
                                          <p:val>
                                            <p:strVal val="#ppt_w"/>
                                          </p:val>
                                        </p:tav>
                                      </p:tavLst>
                                    </p:anim>
                                    <p:anim calcmode="lin" valueType="num">
                                      <p:cBhvr additive="base">
                                        <p:cTn dur="500"/>
                                        <p:tgtEl>
                                          <p:spTgt spid="600"/>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99"/>
                                        </p:tgtEl>
                                        <p:attrNameLst>
                                          <p:attrName>style.visibility</p:attrName>
                                        </p:attrNameLst>
                                      </p:cBhvr>
                                      <p:to>
                                        <p:strVal val="visible"/>
                                      </p:to>
                                    </p:set>
                                    <p:animEffect filter="fade" transition="in">
                                      <p:cBhvr>
                                        <p:cTn dur="300"/>
                                        <p:tgtEl>
                                          <p:spTgt spid="599"/>
                                        </p:tgtEl>
                                      </p:cBhvr>
                                    </p:animEffect>
                                  </p:childTnLst>
                                </p:cTn>
                              </p:par>
                            </p:childTnLst>
                          </p:cTn>
                        </p:par>
                        <p:par>
                          <p:cTn fill="hold">
                            <p:stCondLst>
                              <p:cond delay="2800"/>
                            </p:stCondLst>
                            <p:childTnLst>
                              <p:par>
                                <p:cTn fill="hold" nodeType="afterEffect" presetClass="entr" presetID="23" presetSubtype="16">
                                  <p:stCondLst>
                                    <p:cond delay="0"/>
                                  </p:stCondLst>
                                  <p:childTnLst>
                                    <p:set>
                                      <p:cBhvr>
                                        <p:cTn dur="1" fill="hold">
                                          <p:stCondLst>
                                            <p:cond delay="0"/>
                                          </p:stCondLst>
                                        </p:cTn>
                                        <p:tgtEl>
                                          <p:spTgt spid="603"/>
                                        </p:tgtEl>
                                        <p:attrNameLst>
                                          <p:attrName>style.visibility</p:attrName>
                                        </p:attrNameLst>
                                      </p:cBhvr>
                                      <p:to>
                                        <p:strVal val="visible"/>
                                      </p:to>
                                    </p:set>
                                    <p:anim calcmode="lin" valueType="num">
                                      <p:cBhvr additive="base">
                                        <p:cTn dur="500"/>
                                        <p:tgtEl>
                                          <p:spTgt spid="603"/>
                                        </p:tgtEl>
                                        <p:attrNameLst>
                                          <p:attrName>ppt_w</p:attrName>
                                        </p:attrNameLst>
                                      </p:cBhvr>
                                      <p:tavLst>
                                        <p:tav fmla="" tm="0">
                                          <p:val>
                                            <p:strVal val="0"/>
                                          </p:val>
                                        </p:tav>
                                        <p:tav fmla="" tm="100000">
                                          <p:val>
                                            <p:strVal val="#ppt_w"/>
                                          </p:val>
                                        </p:tav>
                                      </p:tavLst>
                                    </p:anim>
                                    <p:anim calcmode="lin" valueType="num">
                                      <p:cBhvr additive="base">
                                        <p:cTn dur="500"/>
                                        <p:tgtEl>
                                          <p:spTgt spid="603"/>
                                        </p:tgtEl>
                                        <p:attrNameLst>
                                          <p:attrName>ppt_h</p:attrName>
                                        </p:attrNameLst>
                                      </p:cBhvr>
                                      <p:tavLst>
                                        <p:tav fmla="" tm="0">
                                          <p:val>
                                            <p:strVal val="0"/>
                                          </p:val>
                                        </p:tav>
                                        <p:tav fmla="" tm="100000">
                                          <p:val>
                                            <p:strVal val="#ppt_h"/>
                                          </p:val>
                                        </p:tav>
                                      </p:tavLst>
                                    </p:anim>
                                  </p:childTnLst>
                                </p:cTn>
                              </p:par>
                            </p:childTnLst>
                          </p:cTn>
                        </p:par>
                        <p:par>
                          <p:cTn fill="hold">
                            <p:stCondLst>
                              <p:cond delay="33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300"/>
                                        <p:tgtEl>
                                          <p:spTgt spid="624"/>
                                        </p:tgtEl>
                                      </p:cBhvr>
                                    </p:animEffect>
                                  </p:childTnLst>
                                </p:cTn>
                              </p:par>
                            </p:childTnLst>
                          </p:cTn>
                        </p:par>
                        <p:par>
                          <p:cTn fill="hold">
                            <p:stCondLst>
                              <p:cond delay="3600"/>
                            </p:stCondLst>
                            <p:childTnLst>
                              <p:par>
                                <p:cTn fill="hold" nodeType="afterEffect" presetClass="entr" presetID="23" presetSubtype="16">
                                  <p:stCondLst>
                                    <p:cond delay="0"/>
                                  </p:stCondLst>
                                  <p:childTnLst>
                                    <p:set>
                                      <p:cBhvr>
                                        <p:cTn dur="1" fill="hold">
                                          <p:stCondLst>
                                            <p:cond delay="0"/>
                                          </p:stCondLst>
                                        </p:cTn>
                                        <p:tgtEl>
                                          <p:spTgt spid="606"/>
                                        </p:tgtEl>
                                        <p:attrNameLst>
                                          <p:attrName>style.visibility</p:attrName>
                                        </p:attrNameLst>
                                      </p:cBhvr>
                                      <p:to>
                                        <p:strVal val="visible"/>
                                      </p:to>
                                    </p:set>
                                    <p:anim calcmode="lin" valueType="num">
                                      <p:cBhvr additive="base">
                                        <p:cTn dur="500"/>
                                        <p:tgtEl>
                                          <p:spTgt spid="606"/>
                                        </p:tgtEl>
                                        <p:attrNameLst>
                                          <p:attrName>ppt_w</p:attrName>
                                        </p:attrNameLst>
                                      </p:cBhvr>
                                      <p:tavLst>
                                        <p:tav fmla="" tm="0">
                                          <p:val>
                                            <p:strVal val="0"/>
                                          </p:val>
                                        </p:tav>
                                        <p:tav fmla="" tm="100000">
                                          <p:val>
                                            <p:strVal val="#ppt_w"/>
                                          </p:val>
                                        </p:tav>
                                      </p:tavLst>
                                    </p:anim>
                                    <p:anim calcmode="lin" valueType="num">
                                      <p:cBhvr additive="base">
                                        <p:cTn dur="500"/>
                                        <p:tgtEl>
                                          <p:spTgt spid="606"/>
                                        </p:tgtEl>
                                        <p:attrNameLst>
                                          <p:attrName>ppt_h</p:attrName>
                                        </p:attrNameLst>
                                      </p:cBhvr>
                                      <p:tavLst>
                                        <p:tav fmla="" tm="0">
                                          <p:val>
                                            <p:strVal val="0"/>
                                          </p:val>
                                        </p:tav>
                                        <p:tav fmla="" tm="100000">
                                          <p:val>
                                            <p:strVal val="#ppt_h"/>
                                          </p:val>
                                        </p:tav>
                                      </p:tavLst>
                                    </p:anim>
                                  </p:childTnLst>
                                </p:cTn>
                              </p:par>
                            </p:childTnLst>
                          </p:cTn>
                        </p:par>
                        <p:par>
                          <p:cTn fill="hold">
                            <p:stCondLst>
                              <p:cond delay="4100"/>
                            </p:stCondLst>
                            <p:childTnLst>
                              <p:par>
                                <p:cTn fill="hold" nodeType="after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300"/>
                                        <p:tgtEl>
                                          <p:spTgt spid="625"/>
                                        </p:tgtEl>
                                      </p:cBhvr>
                                    </p:animEffect>
                                  </p:childTnLst>
                                </p:cTn>
                              </p:par>
                            </p:childTnLst>
                          </p:cTn>
                        </p:par>
                        <p:par>
                          <p:cTn fill="hold">
                            <p:stCondLst>
                              <p:cond delay="4400"/>
                            </p:stCondLst>
                            <p:childTnLst>
                              <p:par>
                                <p:cTn fill="hold" nodeType="afterEffect" presetClass="entr" presetID="23" presetSubtype="16">
                                  <p:stCondLst>
                                    <p:cond delay="0"/>
                                  </p:stCondLst>
                                  <p:childTnLst>
                                    <p:set>
                                      <p:cBhvr>
                                        <p:cTn dur="1" fill="hold">
                                          <p:stCondLst>
                                            <p:cond delay="0"/>
                                          </p:stCondLst>
                                        </p:cTn>
                                        <p:tgtEl>
                                          <p:spTgt spid="609"/>
                                        </p:tgtEl>
                                        <p:attrNameLst>
                                          <p:attrName>style.visibility</p:attrName>
                                        </p:attrNameLst>
                                      </p:cBhvr>
                                      <p:to>
                                        <p:strVal val="visible"/>
                                      </p:to>
                                    </p:set>
                                    <p:anim calcmode="lin" valueType="num">
                                      <p:cBhvr additive="base">
                                        <p:cTn dur="500"/>
                                        <p:tgtEl>
                                          <p:spTgt spid="609"/>
                                        </p:tgtEl>
                                        <p:attrNameLst>
                                          <p:attrName>ppt_w</p:attrName>
                                        </p:attrNameLst>
                                      </p:cBhvr>
                                      <p:tavLst>
                                        <p:tav fmla="" tm="0">
                                          <p:val>
                                            <p:strVal val="0"/>
                                          </p:val>
                                        </p:tav>
                                        <p:tav fmla="" tm="100000">
                                          <p:val>
                                            <p:strVal val="#ppt_w"/>
                                          </p:val>
                                        </p:tav>
                                      </p:tavLst>
                                    </p:anim>
                                    <p:anim calcmode="lin" valueType="num">
                                      <p:cBhvr additive="base">
                                        <p:cTn dur="500"/>
                                        <p:tgtEl>
                                          <p:spTgt spid="609"/>
                                        </p:tgtEl>
                                        <p:attrNameLst>
                                          <p:attrName>ppt_h</p:attrName>
                                        </p:attrNameLst>
                                      </p:cBhvr>
                                      <p:tavLst>
                                        <p:tav fmla="" tm="0">
                                          <p:val>
                                            <p:strVal val="0"/>
                                          </p:val>
                                        </p:tav>
                                        <p:tav fmla="" tm="100000">
                                          <p:val>
                                            <p:strVal val="#ppt_h"/>
                                          </p:val>
                                        </p:tav>
                                      </p:tavLst>
                                    </p:anim>
                                  </p:childTnLst>
                                </p:cTn>
                              </p:par>
                            </p:childTnLst>
                          </p:cTn>
                        </p:par>
                        <p:par>
                          <p:cTn fill="hold">
                            <p:stCondLst>
                              <p:cond delay="4900"/>
                            </p:stCondLst>
                            <p:childTnLst>
                              <p:par>
                                <p:cTn fill="hold" nodeType="afterEffect" presetClass="entr" presetID="10" presetSubtype="0">
                                  <p:stCondLst>
                                    <p:cond delay="0"/>
                                  </p:stCondLst>
                                  <p:childTnLst>
                                    <p:set>
                                      <p:cBhvr>
                                        <p:cTn dur="1" fill="hold">
                                          <p:stCondLst>
                                            <p:cond delay="0"/>
                                          </p:stCondLst>
                                        </p:cTn>
                                        <p:tgtEl>
                                          <p:spTgt spid="626"/>
                                        </p:tgtEl>
                                        <p:attrNameLst>
                                          <p:attrName>style.visibility</p:attrName>
                                        </p:attrNameLst>
                                      </p:cBhvr>
                                      <p:to>
                                        <p:strVal val="visible"/>
                                      </p:to>
                                    </p:set>
                                    <p:animEffect filter="fade" transition="in">
                                      <p:cBhvr>
                                        <p:cTn dur="300"/>
                                        <p:tgtEl>
                                          <p:spTgt spid="626"/>
                                        </p:tgtEl>
                                      </p:cBhvr>
                                    </p:animEffect>
                                  </p:childTnLst>
                                </p:cTn>
                              </p:par>
                            </p:childTnLst>
                          </p:cTn>
                        </p:par>
                        <p:par>
                          <p:cTn fill="hold">
                            <p:stCondLst>
                              <p:cond delay="5200"/>
                            </p:stCondLst>
                            <p:childTnLst>
                              <p:par>
                                <p:cTn fill="hold" nodeType="afterEffect" presetClass="entr" presetID="23" presetSubtype="16">
                                  <p:stCondLst>
                                    <p:cond delay="0"/>
                                  </p:stCondLst>
                                  <p:childTnLst>
                                    <p:set>
                                      <p:cBhvr>
                                        <p:cTn dur="1" fill="hold">
                                          <p:stCondLst>
                                            <p:cond delay="0"/>
                                          </p:stCondLst>
                                        </p:cTn>
                                        <p:tgtEl>
                                          <p:spTgt spid="612"/>
                                        </p:tgtEl>
                                        <p:attrNameLst>
                                          <p:attrName>style.visibility</p:attrName>
                                        </p:attrNameLst>
                                      </p:cBhvr>
                                      <p:to>
                                        <p:strVal val="visible"/>
                                      </p:to>
                                    </p:set>
                                    <p:anim calcmode="lin" valueType="num">
                                      <p:cBhvr additive="base">
                                        <p:cTn dur="500"/>
                                        <p:tgtEl>
                                          <p:spTgt spid="612"/>
                                        </p:tgtEl>
                                        <p:attrNameLst>
                                          <p:attrName>ppt_w</p:attrName>
                                        </p:attrNameLst>
                                      </p:cBhvr>
                                      <p:tavLst>
                                        <p:tav fmla="" tm="0">
                                          <p:val>
                                            <p:strVal val="0"/>
                                          </p:val>
                                        </p:tav>
                                        <p:tav fmla="" tm="100000">
                                          <p:val>
                                            <p:strVal val="#ppt_w"/>
                                          </p:val>
                                        </p:tav>
                                      </p:tavLst>
                                    </p:anim>
                                    <p:anim calcmode="lin" valueType="num">
                                      <p:cBhvr additive="base">
                                        <p:cTn dur="500"/>
                                        <p:tgtEl>
                                          <p:spTgt spid="612"/>
                                        </p:tgtEl>
                                        <p:attrNameLst>
                                          <p:attrName>ppt_h</p:attrName>
                                        </p:attrNameLst>
                                      </p:cBhvr>
                                      <p:tavLst>
                                        <p:tav fmla="" tm="0">
                                          <p:val>
                                            <p:strVal val="0"/>
                                          </p:val>
                                        </p:tav>
                                        <p:tav fmla="" tm="100000">
                                          <p:val>
                                            <p:strVal val="#ppt_h"/>
                                          </p:val>
                                        </p:tav>
                                      </p:tavLst>
                                    </p:anim>
                                  </p:childTnLst>
                                </p:cTn>
                              </p:par>
                            </p:childTnLst>
                          </p:cTn>
                        </p:par>
                        <p:par>
                          <p:cTn fill="hold">
                            <p:stCondLst>
                              <p:cond delay="5700"/>
                            </p:stCondLst>
                            <p:childTnLst>
                              <p:par>
                                <p:cTn fill="hold" nodeType="afterEffect" presetClass="entr" presetID="10" presetSubtype="0">
                                  <p:stCondLst>
                                    <p:cond delay="0"/>
                                  </p:stCondLst>
                                  <p:childTnLst>
                                    <p:set>
                                      <p:cBhvr>
                                        <p:cTn dur="1" fill="hold">
                                          <p:stCondLst>
                                            <p:cond delay="0"/>
                                          </p:stCondLst>
                                        </p:cTn>
                                        <p:tgtEl>
                                          <p:spTgt spid="627"/>
                                        </p:tgtEl>
                                        <p:attrNameLst>
                                          <p:attrName>style.visibility</p:attrName>
                                        </p:attrNameLst>
                                      </p:cBhvr>
                                      <p:to>
                                        <p:strVal val="visible"/>
                                      </p:to>
                                    </p:set>
                                    <p:animEffect filter="fade" transition="in">
                                      <p:cBhvr>
                                        <p:cTn dur="300"/>
                                        <p:tgtEl>
                                          <p:spTgt spid="627"/>
                                        </p:tgtEl>
                                      </p:cBhvr>
                                    </p:animEffect>
                                  </p:childTnLst>
                                </p:cTn>
                              </p:par>
                            </p:childTnLst>
                          </p:cTn>
                        </p:par>
                        <p:par>
                          <p:cTn fill="hold">
                            <p:stCondLst>
                              <p:cond delay="6000"/>
                            </p:stCondLst>
                            <p:childTnLst>
                              <p:par>
                                <p:cTn fill="hold" nodeType="afterEffect" presetClass="entr" presetID="23" presetSubtype="16">
                                  <p:stCondLst>
                                    <p:cond delay="0"/>
                                  </p:stCondLst>
                                  <p:childTnLst>
                                    <p:set>
                                      <p:cBhvr>
                                        <p:cTn dur="1" fill="hold">
                                          <p:stCondLst>
                                            <p:cond delay="0"/>
                                          </p:stCondLst>
                                        </p:cTn>
                                        <p:tgtEl>
                                          <p:spTgt spid="615"/>
                                        </p:tgtEl>
                                        <p:attrNameLst>
                                          <p:attrName>style.visibility</p:attrName>
                                        </p:attrNameLst>
                                      </p:cBhvr>
                                      <p:to>
                                        <p:strVal val="visible"/>
                                      </p:to>
                                    </p:set>
                                    <p:anim calcmode="lin" valueType="num">
                                      <p:cBhvr additive="base">
                                        <p:cTn dur="500"/>
                                        <p:tgtEl>
                                          <p:spTgt spid="615"/>
                                        </p:tgtEl>
                                        <p:attrNameLst>
                                          <p:attrName>ppt_w</p:attrName>
                                        </p:attrNameLst>
                                      </p:cBhvr>
                                      <p:tavLst>
                                        <p:tav fmla="" tm="0">
                                          <p:val>
                                            <p:strVal val="0"/>
                                          </p:val>
                                        </p:tav>
                                        <p:tav fmla="" tm="100000">
                                          <p:val>
                                            <p:strVal val="#ppt_w"/>
                                          </p:val>
                                        </p:tav>
                                      </p:tavLst>
                                    </p:anim>
                                    <p:anim calcmode="lin" valueType="num">
                                      <p:cBhvr additive="base">
                                        <p:cTn dur="500"/>
                                        <p:tgtEl>
                                          <p:spTgt spid="615"/>
                                        </p:tgtEl>
                                        <p:attrNameLst>
                                          <p:attrName>ppt_h</p:attrName>
                                        </p:attrNameLst>
                                      </p:cBhvr>
                                      <p:tavLst>
                                        <p:tav fmla="" tm="0">
                                          <p:val>
                                            <p:strVal val="0"/>
                                          </p:val>
                                        </p:tav>
                                        <p:tav fmla="" tm="100000">
                                          <p:val>
                                            <p:strVal val="#ppt_h"/>
                                          </p:val>
                                        </p:tav>
                                      </p:tavLst>
                                    </p:anim>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628"/>
                                        </p:tgtEl>
                                        <p:attrNameLst>
                                          <p:attrName>style.visibility</p:attrName>
                                        </p:attrNameLst>
                                      </p:cBhvr>
                                      <p:to>
                                        <p:strVal val="visible"/>
                                      </p:to>
                                    </p:set>
                                    <p:animEffect filter="fade" transition="in">
                                      <p:cBhvr>
                                        <p:cTn dur="300"/>
                                        <p:tgtEl>
                                          <p:spTgt spid="628"/>
                                        </p:tgtEl>
                                      </p:cBhvr>
                                    </p:animEffect>
                                  </p:childTnLst>
                                </p:cTn>
                              </p:par>
                            </p:childTnLst>
                          </p:cTn>
                        </p:par>
                        <p:par>
                          <p:cTn fill="hold">
                            <p:stCondLst>
                              <p:cond delay="6800"/>
                            </p:stCondLst>
                            <p:childTnLst>
                              <p:par>
                                <p:cTn fill="hold" nodeType="afterEffect" presetClass="entr" presetID="23" presetSubtype="16">
                                  <p:stCondLst>
                                    <p:cond delay="0"/>
                                  </p:stCondLst>
                                  <p:childTnLst>
                                    <p:set>
                                      <p:cBhvr>
                                        <p:cTn dur="1" fill="hold">
                                          <p:stCondLst>
                                            <p:cond delay="0"/>
                                          </p:stCondLst>
                                        </p:cTn>
                                        <p:tgtEl>
                                          <p:spTgt spid="618"/>
                                        </p:tgtEl>
                                        <p:attrNameLst>
                                          <p:attrName>style.visibility</p:attrName>
                                        </p:attrNameLst>
                                      </p:cBhvr>
                                      <p:to>
                                        <p:strVal val="visible"/>
                                      </p:to>
                                    </p:set>
                                    <p:anim calcmode="lin" valueType="num">
                                      <p:cBhvr additive="base">
                                        <p:cTn dur="500"/>
                                        <p:tgtEl>
                                          <p:spTgt spid="618"/>
                                        </p:tgtEl>
                                        <p:attrNameLst>
                                          <p:attrName>ppt_w</p:attrName>
                                        </p:attrNameLst>
                                      </p:cBhvr>
                                      <p:tavLst>
                                        <p:tav fmla="" tm="0">
                                          <p:val>
                                            <p:strVal val="0"/>
                                          </p:val>
                                        </p:tav>
                                        <p:tav fmla="" tm="100000">
                                          <p:val>
                                            <p:strVal val="#ppt_w"/>
                                          </p:val>
                                        </p:tav>
                                      </p:tavLst>
                                    </p:anim>
                                    <p:anim calcmode="lin" valueType="num">
                                      <p:cBhvr additive="base">
                                        <p:cTn dur="500"/>
                                        <p:tgtEl>
                                          <p:spTgt spid="618"/>
                                        </p:tgtEl>
                                        <p:attrNameLst>
                                          <p:attrName>ppt_h</p:attrName>
                                        </p:attrNameLst>
                                      </p:cBhvr>
                                      <p:tavLst>
                                        <p:tav fmla="" tm="0">
                                          <p:val>
                                            <p:strVal val="0"/>
                                          </p:val>
                                        </p:tav>
                                        <p:tav fmla="" tm="100000">
                                          <p:val>
                                            <p:strVal val="#ppt_h"/>
                                          </p:val>
                                        </p:tav>
                                      </p:tavLst>
                                    </p:anim>
                                  </p:childTnLst>
                                </p:cTn>
                              </p:par>
                            </p:childTnLst>
                          </p:cTn>
                        </p:par>
                        <p:par>
                          <p:cTn fill="hold">
                            <p:stCondLst>
                              <p:cond delay="7300"/>
                            </p:stCondLst>
                            <p:childTnLst>
                              <p:par>
                                <p:cTn fill="hold" nodeType="afterEffect" presetClass="entr" presetID="10" presetSubtype="0">
                                  <p:stCondLst>
                                    <p:cond delay="0"/>
                                  </p:stCondLst>
                                  <p:childTnLst>
                                    <p:set>
                                      <p:cBhvr>
                                        <p:cTn dur="1" fill="hold">
                                          <p:stCondLst>
                                            <p:cond delay="0"/>
                                          </p:stCondLst>
                                        </p:cTn>
                                        <p:tgtEl>
                                          <p:spTgt spid="629"/>
                                        </p:tgtEl>
                                        <p:attrNameLst>
                                          <p:attrName>style.visibility</p:attrName>
                                        </p:attrNameLst>
                                      </p:cBhvr>
                                      <p:to>
                                        <p:strVal val="visible"/>
                                      </p:to>
                                    </p:set>
                                    <p:animEffect filter="fade" transition="in">
                                      <p:cBhvr>
                                        <p:cTn dur="300"/>
                                        <p:tgtEl>
                                          <p:spTgt spid="629"/>
                                        </p:tgtEl>
                                      </p:cBhvr>
                                    </p:animEffect>
                                  </p:childTnLst>
                                </p:cTn>
                              </p:par>
                            </p:childTnLst>
                          </p:cTn>
                        </p:par>
                        <p:par>
                          <p:cTn fill="hold">
                            <p:stCondLst>
                              <p:cond delay="7600"/>
                            </p:stCondLst>
                            <p:childTnLst>
                              <p:par>
                                <p:cTn fill="hold" nodeType="afterEffect" presetClass="entr" presetID="23" presetSubtype="16">
                                  <p:stCondLst>
                                    <p:cond delay="0"/>
                                  </p:stCondLst>
                                  <p:childTnLst>
                                    <p:set>
                                      <p:cBhvr>
                                        <p:cTn dur="1" fill="hold">
                                          <p:stCondLst>
                                            <p:cond delay="0"/>
                                          </p:stCondLst>
                                        </p:cTn>
                                        <p:tgtEl>
                                          <p:spTgt spid="621"/>
                                        </p:tgtEl>
                                        <p:attrNameLst>
                                          <p:attrName>style.visibility</p:attrName>
                                        </p:attrNameLst>
                                      </p:cBhvr>
                                      <p:to>
                                        <p:strVal val="visible"/>
                                      </p:to>
                                    </p:set>
                                    <p:anim calcmode="lin" valueType="num">
                                      <p:cBhvr additive="base">
                                        <p:cTn dur="500"/>
                                        <p:tgtEl>
                                          <p:spTgt spid="621"/>
                                        </p:tgtEl>
                                        <p:attrNameLst>
                                          <p:attrName>ppt_w</p:attrName>
                                        </p:attrNameLst>
                                      </p:cBhvr>
                                      <p:tavLst>
                                        <p:tav fmla="" tm="0">
                                          <p:val>
                                            <p:strVal val="0"/>
                                          </p:val>
                                        </p:tav>
                                        <p:tav fmla="" tm="100000">
                                          <p:val>
                                            <p:strVal val="#ppt_w"/>
                                          </p:val>
                                        </p:tav>
                                      </p:tavLst>
                                    </p:anim>
                                    <p:anim calcmode="lin" valueType="num">
                                      <p:cBhvr additive="base">
                                        <p:cTn dur="500"/>
                                        <p:tgtEl>
                                          <p:spTgt spid="621"/>
                                        </p:tgtEl>
                                        <p:attrNameLst>
                                          <p:attrName>ppt_h</p:attrName>
                                        </p:attrNameLst>
                                      </p:cBhvr>
                                      <p:tavLst>
                                        <p:tav fmla="" tm="0">
                                          <p:val>
                                            <p:strVal val="0"/>
                                          </p:val>
                                        </p:tav>
                                        <p:tav fmla="" tm="100000">
                                          <p:val>
                                            <p:strVal val="#ppt_h"/>
                                          </p:val>
                                        </p:tav>
                                      </p:tavLst>
                                    </p:anim>
                                  </p:childTnLst>
                                </p:cTn>
                              </p:par>
                            </p:childTnLst>
                          </p:cTn>
                        </p:par>
                        <p:par>
                          <p:cTn fill="hold">
                            <p:stCondLst>
                              <p:cond delay="8100"/>
                            </p:stCondLst>
                            <p:childTnLst>
                              <p:par>
                                <p:cTn fill="hold" nodeType="afterEffect" presetClass="entr" presetID="10" presetSubtype="0">
                                  <p:stCondLst>
                                    <p:cond delay="0"/>
                                  </p:stCondLst>
                                  <p:childTnLst>
                                    <p:set>
                                      <p:cBhvr>
                                        <p:cTn dur="1" fill="hold">
                                          <p:stCondLst>
                                            <p:cond delay="0"/>
                                          </p:stCondLst>
                                        </p:cTn>
                                        <p:tgtEl>
                                          <p:spTgt spid="630"/>
                                        </p:tgtEl>
                                        <p:attrNameLst>
                                          <p:attrName>style.visibility</p:attrName>
                                        </p:attrNameLst>
                                      </p:cBhvr>
                                      <p:to>
                                        <p:strVal val="visible"/>
                                      </p:to>
                                    </p:set>
                                    <p:animEffect filter="fade" transition="in">
                                      <p:cBhvr>
                                        <p:cTn dur="300"/>
                                        <p:tgtEl>
                                          <p:spTgt spid="6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4" name="Shape 634"/>
        <p:cNvGrpSpPr/>
        <p:nvPr/>
      </p:nvGrpSpPr>
      <p:grpSpPr>
        <a:xfrm>
          <a:off x="0" y="0"/>
          <a:ext cx="0" cy="0"/>
          <a:chOff x="0" y="0"/>
          <a:chExt cx="0" cy="0"/>
        </a:xfrm>
      </p:grpSpPr>
      <p:grpSp>
        <p:nvGrpSpPr>
          <p:cNvPr id="635" name="Google Shape;635;p72"/>
          <p:cNvGrpSpPr/>
          <p:nvPr/>
        </p:nvGrpSpPr>
        <p:grpSpPr>
          <a:xfrm>
            <a:off x="1118364" y="3243665"/>
            <a:ext cx="6908766" cy="415606"/>
            <a:chOff x="0" y="0"/>
            <a:chExt cx="4354" cy="810"/>
          </a:xfrm>
        </p:grpSpPr>
        <p:sp>
          <p:nvSpPr>
            <p:cNvPr id="636" name="Google Shape;636;p72"/>
            <p:cNvSpPr/>
            <p:nvPr/>
          </p:nvSpPr>
          <p:spPr>
            <a:xfrm>
              <a:off x="0" y="0"/>
              <a:ext cx="4354" cy="809"/>
            </a:xfrm>
            <a:prstGeom prst="rect">
              <a:avLst/>
            </a:prstGeom>
            <a:solidFill>
              <a:schemeClr val="lt2"/>
            </a:solidFill>
            <a:ln cap="flat" cmpd="sng" w="9525">
              <a:solidFill>
                <a:srgbClr val="C0C0C0"/>
              </a:solidFill>
              <a:prstDash val="solid"/>
              <a:miter lim="800000"/>
              <a:headEnd len="sm" w="sm" type="none"/>
              <a:tailEnd len="sm" w="sm" type="none"/>
            </a:ln>
          </p:spPr>
          <p:txBody>
            <a:bodyPr anchorCtr="0" anchor="ctr" bIns="34125" lIns="68250" spcFirstLastPara="1" rIns="68250" wrap="square" tIns="34125">
              <a:noAutofit/>
            </a:bodyPr>
            <a:lstStyle/>
            <a:p>
              <a:pPr indent="0" lvl="0" marL="0" marR="0" rtl="0" algn="l">
                <a:spcBef>
                  <a:spcPts val="0"/>
                </a:spcBef>
                <a:spcAft>
                  <a:spcPts val="0"/>
                </a:spcAft>
                <a:buNone/>
              </a:pPr>
              <a:r>
                <a:t/>
              </a:r>
              <a:endParaRPr i="1" sz="1317">
                <a:solidFill>
                  <a:srgbClr val="646464"/>
                </a:solidFill>
                <a:latin typeface="Libre Franklin"/>
                <a:ea typeface="Libre Franklin"/>
                <a:cs typeface="Libre Franklin"/>
                <a:sym typeface="Libre Franklin"/>
              </a:endParaRPr>
            </a:p>
          </p:txBody>
        </p:sp>
        <p:cxnSp>
          <p:nvCxnSpPr>
            <p:cNvPr id="637" name="Google Shape;637;p72"/>
            <p:cNvCxnSpPr/>
            <p:nvPr/>
          </p:nvCxnSpPr>
          <p:spPr>
            <a:xfrm>
              <a:off x="0" y="809"/>
              <a:ext cx="4354" cy="1"/>
            </a:xfrm>
            <a:prstGeom prst="straightConnector1">
              <a:avLst/>
            </a:prstGeom>
            <a:noFill/>
            <a:ln cap="flat" cmpd="sng" w="19050">
              <a:solidFill>
                <a:srgbClr val="FFFFFF"/>
              </a:solidFill>
              <a:prstDash val="solid"/>
              <a:bevel/>
              <a:headEnd len="med" w="med" type="none"/>
              <a:tailEnd len="med" w="med" type="none"/>
            </a:ln>
          </p:spPr>
        </p:cxnSp>
      </p:grpSp>
      <p:grpSp>
        <p:nvGrpSpPr>
          <p:cNvPr id="638" name="Google Shape;638;p72"/>
          <p:cNvGrpSpPr/>
          <p:nvPr/>
        </p:nvGrpSpPr>
        <p:grpSpPr>
          <a:xfrm>
            <a:off x="1118364" y="3751333"/>
            <a:ext cx="6908766" cy="414111"/>
            <a:chOff x="0" y="0"/>
            <a:chExt cx="4354" cy="810"/>
          </a:xfrm>
        </p:grpSpPr>
        <p:sp>
          <p:nvSpPr>
            <p:cNvPr id="639" name="Google Shape;639;p72"/>
            <p:cNvSpPr/>
            <p:nvPr/>
          </p:nvSpPr>
          <p:spPr>
            <a:xfrm>
              <a:off x="0" y="0"/>
              <a:ext cx="4354" cy="809"/>
            </a:xfrm>
            <a:prstGeom prst="rect">
              <a:avLst/>
            </a:prstGeom>
            <a:solidFill>
              <a:schemeClr val="lt2"/>
            </a:solidFill>
            <a:ln cap="flat" cmpd="sng" w="9525">
              <a:solidFill>
                <a:srgbClr val="C0C0C0"/>
              </a:solidFill>
              <a:prstDash val="solid"/>
              <a:miter lim="800000"/>
              <a:headEnd len="sm" w="sm" type="none"/>
              <a:tailEnd len="sm" w="sm" type="none"/>
            </a:ln>
          </p:spPr>
          <p:txBody>
            <a:bodyPr anchorCtr="0" anchor="ctr" bIns="34125" lIns="68250" spcFirstLastPara="1" rIns="68250" wrap="square" tIns="34125">
              <a:noAutofit/>
            </a:bodyPr>
            <a:lstStyle/>
            <a:p>
              <a:pPr indent="0" lvl="0" marL="0" marR="0" rtl="0" algn="l">
                <a:spcBef>
                  <a:spcPts val="0"/>
                </a:spcBef>
                <a:spcAft>
                  <a:spcPts val="0"/>
                </a:spcAft>
                <a:buNone/>
              </a:pPr>
              <a:r>
                <a:t/>
              </a:r>
              <a:endParaRPr i="1" sz="1317">
                <a:solidFill>
                  <a:srgbClr val="000000"/>
                </a:solidFill>
                <a:latin typeface="Libre Franklin"/>
                <a:ea typeface="Libre Franklin"/>
                <a:cs typeface="Libre Franklin"/>
                <a:sym typeface="Libre Franklin"/>
              </a:endParaRPr>
            </a:p>
          </p:txBody>
        </p:sp>
        <p:cxnSp>
          <p:nvCxnSpPr>
            <p:cNvPr id="640" name="Google Shape;640;p72"/>
            <p:cNvCxnSpPr/>
            <p:nvPr/>
          </p:nvCxnSpPr>
          <p:spPr>
            <a:xfrm>
              <a:off x="0" y="809"/>
              <a:ext cx="4354" cy="1"/>
            </a:xfrm>
            <a:prstGeom prst="straightConnector1">
              <a:avLst/>
            </a:prstGeom>
            <a:noFill/>
            <a:ln cap="flat" cmpd="sng" w="19050">
              <a:solidFill>
                <a:srgbClr val="FFFFFF"/>
              </a:solidFill>
              <a:prstDash val="solid"/>
              <a:bevel/>
              <a:headEnd len="med" w="med" type="none"/>
              <a:tailEnd len="med" w="med" type="none"/>
            </a:ln>
          </p:spPr>
        </p:cxnSp>
      </p:grpSp>
      <p:grpSp>
        <p:nvGrpSpPr>
          <p:cNvPr id="641" name="Google Shape;641;p72"/>
          <p:cNvGrpSpPr/>
          <p:nvPr/>
        </p:nvGrpSpPr>
        <p:grpSpPr>
          <a:xfrm>
            <a:off x="1118364" y="4257507"/>
            <a:ext cx="6908766" cy="414112"/>
            <a:chOff x="0" y="0"/>
            <a:chExt cx="4354" cy="810"/>
          </a:xfrm>
        </p:grpSpPr>
        <p:sp>
          <p:nvSpPr>
            <p:cNvPr id="642" name="Google Shape;642;p72"/>
            <p:cNvSpPr/>
            <p:nvPr/>
          </p:nvSpPr>
          <p:spPr>
            <a:xfrm>
              <a:off x="0" y="0"/>
              <a:ext cx="4354" cy="809"/>
            </a:xfrm>
            <a:prstGeom prst="rect">
              <a:avLst/>
            </a:prstGeom>
            <a:solidFill>
              <a:schemeClr val="lt2"/>
            </a:solidFill>
            <a:ln cap="flat" cmpd="sng" w="9525">
              <a:solidFill>
                <a:srgbClr val="C0C0C0"/>
              </a:solidFill>
              <a:prstDash val="solid"/>
              <a:miter lim="800000"/>
              <a:headEnd len="sm" w="sm" type="none"/>
              <a:tailEnd len="sm" w="sm" type="none"/>
            </a:ln>
          </p:spPr>
          <p:txBody>
            <a:bodyPr anchorCtr="0" anchor="ctr" bIns="34125" lIns="68250" spcFirstLastPara="1" rIns="68250" wrap="square" tIns="34125">
              <a:noAutofit/>
            </a:bodyPr>
            <a:lstStyle/>
            <a:p>
              <a:pPr indent="0" lvl="0" marL="0" marR="0" rtl="0" algn="l">
                <a:spcBef>
                  <a:spcPts val="0"/>
                </a:spcBef>
                <a:spcAft>
                  <a:spcPts val="0"/>
                </a:spcAft>
                <a:buNone/>
              </a:pPr>
              <a:r>
                <a:t/>
              </a:r>
              <a:endParaRPr i="1" sz="1317">
                <a:solidFill>
                  <a:srgbClr val="000000"/>
                </a:solidFill>
                <a:latin typeface="Libre Franklin"/>
                <a:ea typeface="Libre Franklin"/>
                <a:cs typeface="Libre Franklin"/>
                <a:sym typeface="Libre Franklin"/>
              </a:endParaRPr>
            </a:p>
          </p:txBody>
        </p:sp>
        <p:cxnSp>
          <p:nvCxnSpPr>
            <p:cNvPr id="643" name="Google Shape;643;p72"/>
            <p:cNvCxnSpPr/>
            <p:nvPr/>
          </p:nvCxnSpPr>
          <p:spPr>
            <a:xfrm>
              <a:off x="0" y="809"/>
              <a:ext cx="4354" cy="1"/>
            </a:xfrm>
            <a:prstGeom prst="straightConnector1">
              <a:avLst/>
            </a:prstGeom>
            <a:noFill/>
            <a:ln cap="flat" cmpd="sng" w="19050">
              <a:solidFill>
                <a:srgbClr val="FFFFFF"/>
              </a:solidFill>
              <a:prstDash val="solid"/>
              <a:bevel/>
              <a:headEnd len="med" w="med" type="none"/>
              <a:tailEnd len="med" w="med" type="none"/>
            </a:ln>
          </p:spPr>
        </p:cxnSp>
      </p:grpSp>
      <p:grpSp>
        <p:nvGrpSpPr>
          <p:cNvPr id="644" name="Google Shape;644;p72"/>
          <p:cNvGrpSpPr/>
          <p:nvPr/>
        </p:nvGrpSpPr>
        <p:grpSpPr>
          <a:xfrm>
            <a:off x="1116123" y="1491462"/>
            <a:ext cx="2784709" cy="1313965"/>
            <a:chOff x="747" y="977"/>
            <a:chExt cx="1865" cy="880"/>
          </a:xfrm>
        </p:grpSpPr>
        <p:sp>
          <p:nvSpPr>
            <p:cNvPr id="645" name="Google Shape;645;p72"/>
            <p:cNvSpPr/>
            <p:nvPr/>
          </p:nvSpPr>
          <p:spPr>
            <a:xfrm rot="5400000">
              <a:off x="1252" y="497"/>
              <a:ext cx="858" cy="1863"/>
            </a:xfrm>
            <a:prstGeom prst="upArrowCallout">
              <a:avLst>
                <a:gd fmla="val 33824" name="adj1"/>
                <a:gd fmla="val 25000" name="adj2"/>
                <a:gd fmla="val 29806" name="adj3"/>
                <a:gd fmla="val 86269" name="adj4"/>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6" name="Google Shape;646;p72"/>
            <p:cNvSpPr txBox="1"/>
            <p:nvPr/>
          </p:nvSpPr>
          <p:spPr>
            <a:xfrm>
              <a:off x="747" y="977"/>
              <a:ext cx="1607" cy="858"/>
            </a:xfrm>
            <a:prstGeom prst="rect">
              <a:avLst/>
            </a:prstGeom>
            <a:noFill/>
            <a:ln>
              <a:noFill/>
            </a:ln>
          </p:spPr>
          <p:txBody>
            <a:bodyPr anchorCtr="0" anchor="ctr" bIns="34125" lIns="68250" spcFirstLastPara="1" rIns="68250" wrap="square" tIns="34125">
              <a:noAutofit/>
            </a:bodyPr>
            <a:lstStyle/>
            <a:p>
              <a:pPr indent="0" lvl="0" marL="0" marR="0" rtl="0" algn="l">
                <a:spcBef>
                  <a:spcPts val="0"/>
                </a:spcBef>
                <a:spcAft>
                  <a:spcPts val="0"/>
                </a:spcAft>
                <a:buNone/>
              </a:pPr>
              <a:r>
                <a:t/>
              </a:r>
              <a:endParaRPr i="1" sz="1317">
                <a:solidFill>
                  <a:srgbClr val="000000"/>
                </a:solidFill>
                <a:latin typeface="Libre Franklin"/>
                <a:ea typeface="Libre Franklin"/>
                <a:cs typeface="Libre Franklin"/>
                <a:sym typeface="Libre Franklin"/>
              </a:endParaRPr>
            </a:p>
          </p:txBody>
        </p:sp>
        <p:sp>
          <p:nvSpPr>
            <p:cNvPr id="647" name="Google Shape;647;p72"/>
            <p:cNvSpPr/>
            <p:nvPr/>
          </p:nvSpPr>
          <p:spPr>
            <a:xfrm>
              <a:off x="976" y="1111"/>
              <a:ext cx="1263" cy="16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chemeClr val="lt1"/>
                  </a:solidFill>
                  <a:latin typeface="Libre Franklin"/>
                  <a:ea typeface="Libre Franklin"/>
                  <a:cs typeface="Libre Franklin"/>
                  <a:sym typeface="Libre Franklin"/>
                </a:rPr>
                <a:t>Global text message</a:t>
              </a:r>
              <a:endParaRPr sz="1129">
                <a:solidFill>
                  <a:schemeClr val="lt1"/>
                </a:solidFill>
                <a:latin typeface="Libre Franklin"/>
                <a:ea typeface="Libre Franklin"/>
                <a:cs typeface="Libre Franklin"/>
                <a:sym typeface="Libre Franklin"/>
              </a:endParaRPr>
            </a:p>
          </p:txBody>
        </p:sp>
        <p:sp>
          <p:nvSpPr>
            <p:cNvPr id="648" name="Google Shape;648;p72"/>
            <p:cNvSpPr/>
            <p:nvPr/>
          </p:nvSpPr>
          <p:spPr>
            <a:xfrm>
              <a:off x="976" y="1271"/>
              <a:ext cx="1263" cy="16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chemeClr val="lt1"/>
                  </a:solidFill>
                  <a:latin typeface="Libre Franklin"/>
                  <a:ea typeface="Libre Franklin"/>
                  <a:cs typeface="Libre Franklin"/>
                  <a:sym typeface="Libre Franklin"/>
                </a:rPr>
                <a:t>Global text message</a:t>
              </a:r>
              <a:endParaRPr sz="1129">
                <a:solidFill>
                  <a:schemeClr val="lt1"/>
                </a:solidFill>
                <a:latin typeface="Libre Franklin"/>
                <a:ea typeface="Libre Franklin"/>
                <a:cs typeface="Libre Franklin"/>
                <a:sym typeface="Libre Franklin"/>
              </a:endParaRPr>
            </a:p>
          </p:txBody>
        </p:sp>
        <p:sp>
          <p:nvSpPr>
            <p:cNvPr id="649" name="Google Shape;649;p72"/>
            <p:cNvSpPr/>
            <p:nvPr/>
          </p:nvSpPr>
          <p:spPr>
            <a:xfrm>
              <a:off x="976" y="1443"/>
              <a:ext cx="1263" cy="16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chemeClr val="lt1"/>
                  </a:solidFill>
                  <a:latin typeface="Libre Franklin"/>
                  <a:ea typeface="Libre Franklin"/>
                  <a:cs typeface="Libre Franklin"/>
                  <a:sym typeface="Libre Franklin"/>
                </a:rPr>
                <a:t>Global text message</a:t>
              </a:r>
              <a:endParaRPr sz="1129">
                <a:solidFill>
                  <a:schemeClr val="lt1"/>
                </a:solidFill>
                <a:latin typeface="Libre Franklin"/>
                <a:ea typeface="Libre Franklin"/>
                <a:cs typeface="Libre Franklin"/>
                <a:sym typeface="Libre Franklin"/>
              </a:endParaRPr>
            </a:p>
          </p:txBody>
        </p:sp>
        <p:sp>
          <p:nvSpPr>
            <p:cNvPr id="650" name="Google Shape;650;p72"/>
            <p:cNvSpPr/>
            <p:nvPr/>
          </p:nvSpPr>
          <p:spPr>
            <a:xfrm>
              <a:off x="976" y="1601"/>
              <a:ext cx="1263" cy="16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chemeClr val="lt1"/>
                  </a:solidFill>
                  <a:latin typeface="Libre Franklin"/>
                  <a:ea typeface="Libre Franklin"/>
                  <a:cs typeface="Libre Franklin"/>
                  <a:sym typeface="Libre Franklin"/>
                </a:rPr>
                <a:t>Global text message</a:t>
              </a:r>
              <a:endParaRPr sz="1129">
                <a:solidFill>
                  <a:schemeClr val="lt1"/>
                </a:solidFill>
                <a:latin typeface="Libre Franklin"/>
                <a:ea typeface="Libre Franklin"/>
                <a:cs typeface="Libre Franklin"/>
                <a:sym typeface="Libre Franklin"/>
              </a:endParaRPr>
            </a:p>
          </p:txBody>
        </p:sp>
      </p:grpSp>
      <p:grpSp>
        <p:nvGrpSpPr>
          <p:cNvPr id="651" name="Google Shape;651;p72"/>
          <p:cNvGrpSpPr/>
          <p:nvPr/>
        </p:nvGrpSpPr>
        <p:grpSpPr>
          <a:xfrm>
            <a:off x="5261086" y="1521325"/>
            <a:ext cx="2766791" cy="1284102"/>
            <a:chOff x="3524" y="998"/>
            <a:chExt cx="1853" cy="860"/>
          </a:xfrm>
        </p:grpSpPr>
        <p:sp>
          <p:nvSpPr>
            <p:cNvPr id="652" name="Google Shape;652;p72"/>
            <p:cNvSpPr/>
            <p:nvPr/>
          </p:nvSpPr>
          <p:spPr>
            <a:xfrm rot="-5400000">
              <a:off x="4021" y="502"/>
              <a:ext cx="858" cy="1853"/>
            </a:xfrm>
            <a:prstGeom prst="upArrowCallout">
              <a:avLst>
                <a:gd fmla="val 33824" name="adj1"/>
                <a:gd fmla="val 25000" name="adj2"/>
                <a:gd fmla="val 29646" name="adj3"/>
                <a:gd fmla="val 86269" name="adj4"/>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3" name="Google Shape;653;p72"/>
            <p:cNvSpPr txBox="1"/>
            <p:nvPr/>
          </p:nvSpPr>
          <p:spPr>
            <a:xfrm>
              <a:off x="3757" y="998"/>
              <a:ext cx="1599" cy="858"/>
            </a:xfrm>
            <a:prstGeom prst="rect">
              <a:avLst/>
            </a:prstGeom>
            <a:noFill/>
            <a:ln>
              <a:noFill/>
            </a:ln>
          </p:spPr>
          <p:txBody>
            <a:bodyPr anchorCtr="0" anchor="ctr" bIns="34125" lIns="68250" spcFirstLastPara="1" rIns="68250" wrap="square" tIns="34125">
              <a:noAutofit/>
            </a:bodyPr>
            <a:lstStyle/>
            <a:p>
              <a:pPr indent="0" lvl="0" marL="0" marR="0" rtl="0" algn="l">
                <a:spcBef>
                  <a:spcPts val="0"/>
                </a:spcBef>
                <a:spcAft>
                  <a:spcPts val="0"/>
                </a:spcAft>
                <a:buNone/>
              </a:pPr>
              <a:r>
                <a:t/>
              </a:r>
              <a:endParaRPr i="1" sz="1317">
                <a:solidFill>
                  <a:srgbClr val="000000"/>
                </a:solidFill>
                <a:latin typeface="Libre Franklin"/>
                <a:ea typeface="Libre Franklin"/>
                <a:cs typeface="Libre Franklin"/>
                <a:sym typeface="Libre Franklin"/>
              </a:endParaRPr>
            </a:p>
          </p:txBody>
        </p:sp>
        <p:sp>
          <p:nvSpPr>
            <p:cNvPr id="654" name="Google Shape;654;p72"/>
            <p:cNvSpPr/>
            <p:nvPr/>
          </p:nvSpPr>
          <p:spPr>
            <a:xfrm>
              <a:off x="4022" y="1111"/>
              <a:ext cx="1263" cy="16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chemeClr val="lt1"/>
                  </a:solidFill>
                  <a:latin typeface="Libre Franklin"/>
                  <a:ea typeface="Libre Franklin"/>
                  <a:cs typeface="Libre Franklin"/>
                  <a:sym typeface="Libre Franklin"/>
                </a:rPr>
                <a:t>Global text message</a:t>
              </a:r>
              <a:endParaRPr sz="1129">
                <a:solidFill>
                  <a:schemeClr val="lt1"/>
                </a:solidFill>
                <a:latin typeface="Libre Franklin"/>
                <a:ea typeface="Libre Franklin"/>
                <a:cs typeface="Libre Franklin"/>
                <a:sym typeface="Libre Franklin"/>
              </a:endParaRPr>
            </a:p>
          </p:txBody>
        </p:sp>
        <p:sp>
          <p:nvSpPr>
            <p:cNvPr id="655" name="Google Shape;655;p72"/>
            <p:cNvSpPr/>
            <p:nvPr/>
          </p:nvSpPr>
          <p:spPr>
            <a:xfrm>
              <a:off x="4022" y="1271"/>
              <a:ext cx="1263" cy="16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chemeClr val="lt1"/>
                  </a:solidFill>
                  <a:latin typeface="Libre Franklin"/>
                  <a:ea typeface="Libre Franklin"/>
                  <a:cs typeface="Libre Franklin"/>
                  <a:sym typeface="Libre Franklin"/>
                </a:rPr>
                <a:t>Global text message</a:t>
              </a:r>
              <a:endParaRPr sz="1129">
                <a:solidFill>
                  <a:schemeClr val="lt1"/>
                </a:solidFill>
                <a:latin typeface="Libre Franklin"/>
                <a:ea typeface="Libre Franklin"/>
                <a:cs typeface="Libre Franklin"/>
                <a:sym typeface="Libre Franklin"/>
              </a:endParaRPr>
            </a:p>
          </p:txBody>
        </p:sp>
        <p:sp>
          <p:nvSpPr>
            <p:cNvPr id="656" name="Google Shape;656;p72"/>
            <p:cNvSpPr/>
            <p:nvPr/>
          </p:nvSpPr>
          <p:spPr>
            <a:xfrm>
              <a:off x="4022" y="1443"/>
              <a:ext cx="1263" cy="16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chemeClr val="lt1"/>
                  </a:solidFill>
                  <a:latin typeface="Libre Franklin"/>
                  <a:ea typeface="Libre Franklin"/>
                  <a:cs typeface="Libre Franklin"/>
                  <a:sym typeface="Libre Franklin"/>
                </a:rPr>
                <a:t>Global text message</a:t>
              </a:r>
              <a:endParaRPr sz="1129">
                <a:solidFill>
                  <a:schemeClr val="lt1"/>
                </a:solidFill>
                <a:latin typeface="Libre Franklin"/>
                <a:ea typeface="Libre Franklin"/>
                <a:cs typeface="Libre Franklin"/>
                <a:sym typeface="Libre Franklin"/>
              </a:endParaRPr>
            </a:p>
          </p:txBody>
        </p:sp>
        <p:sp>
          <p:nvSpPr>
            <p:cNvPr id="657" name="Google Shape;657;p72"/>
            <p:cNvSpPr/>
            <p:nvPr/>
          </p:nvSpPr>
          <p:spPr>
            <a:xfrm>
              <a:off x="4022" y="1601"/>
              <a:ext cx="1263" cy="16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chemeClr val="lt1"/>
                  </a:solidFill>
                  <a:latin typeface="Libre Franklin"/>
                  <a:ea typeface="Libre Franklin"/>
                  <a:cs typeface="Libre Franklin"/>
                  <a:sym typeface="Libre Franklin"/>
                </a:rPr>
                <a:t>Global text message</a:t>
              </a:r>
              <a:endParaRPr sz="1129">
                <a:solidFill>
                  <a:schemeClr val="lt1"/>
                </a:solidFill>
                <a:latin typeface="Libre Franklin"/>
                <a:ea typeface="Libre Franklin"/>
                <a:cs typeface="Libre Franklin"/>
                <a:sym typeface="Libre Franklin"/>
              </a:endParaRPr>
            </a:p>
          </p:txBody>
        </p:sp>
      </p:grpSp>
      <p:grpSp>
        <p:nvGrpSpPr>
          <p:cNvPr id="658" name="Google Shape;658;p72"/>
          <p:cNvGrpSpPr/>
          <p:nvPr/>
        </p:nvGrpSpPr>
        <p:grpSpPr>
          <a:xfrm>
            <a:off x="3882169" y="1525058"/>
            <a:ext cx="1552286" cy="1493142"/>
            <a:chOff x="2600" y="1000"/>
            <a:chExt cx="1040" cy="1000"/>
          </a:xfrm>
        </p:grpSpPr>
        <p:sp>
          <p:nvSpPr>
            <p:cNvPr id="659" name="Google Shape;659;p72"/>
            <p:cNvSpPr/>
            <p:nvPr/>
          </p:nvSpPr>
          <p:spPr>
            <a:xfrm rot="10800000">
              <a:off x="2619" y="1000"/>
              <a:ext cx="886" cy="1000"/>
            </a:xfrm>
            <a:prstGeom prst="upArrowCallout">
              <a:avLst>
                <a:gd fmla="val 33824" name="adj1"/>
                <a:gd fmla="val 25000" name="adj2"/>
                <a:gd fmla="val 15498" name="adj3"/>
                <a:gd fmla="val 86269" name="adj4"/>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0" name="Google Shape;660;p72"/>
            <p:cNvSpPr txBox="1"/>
            <p:nvPr/>
          </p:nvSpPr>
          <p:spPr>
            <a:xfrm>
              <a:off x="2600" y="1000"/>
              <a:ext cx="886" cy="863"/>
            </a:xfrm>
            <a:prstGeom prst="rect">
              <a:avLst/>
            </a:prstGeom>
            <a:noFill/>
            <a:ln>
              <a:noFill/>
            </a:ln>
          </p:spPr>
          <p:txBody>
            <a:bodyPr anchorCtr="0" anchor="ctr" bIns="34125" lIns="68250" spcFirstLastPara="1" rIns="68250" wrap="square" tIns="34125">
              <a:noAutofit/>
            </a:bodyPr>
            <a:lstStyle/>
            <a:p>
              <a:pPr indent="0" lvl="0" marL="0" marR="0" rtl="0" algn="l">
                <a:spcBef>
                  <a:spcPts val="0"/>
                </a:spcBef>
                <a:spcAft>
                  <a:spcPts val="0"/>
                </a:spcAft>
                <a:buNone/>
              </a:pPr>
              <a:r>
                <a:t/>
              </a:r>
              <a:endParaRPr i="1" sz="1317">
                <a:solidFill>
                  <a:srgbClr val="000000"/>
                </a:solidFill>
                <a:latin typeface="Libre Franklin"/>
                <a:ea typeface="Libre Franklin"/>
                <a:cs typeface="Libre Franklin"/>
                <a:sym typeface="Libre Franklin"/>
              </a:endParaRPr>
            </a:p>
          </p:txBody>
        </p:sp>
        <p:sp>
          <p:nvSpPr>
            <p:cNvPr id="661" name="Google Shape;661;p72"/>
            <p:cNvSpPr/>
            <p:nvPr/>
          </p:nvSpPr>
          <p:spPr>
            <a:xfrm>
              <a:off x="2740" y="1159"/>
              <a:ext cx="900" cy="300"/>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2634">
                  <a:solidFill>
                    <a:schemeClr val="lt1"/>
                  </a:solidFill>
                  <a:latin typeface="Libre Franklin"/>
                  <a:ea typeface="Libre Franklin"/>
                  <a:cs typeface="Libre Franklin"/>
                  <a:sym typeface="Libre Franklin"/>
                </a:rPr>
                <a:t>INFO</a:t>
              </a:r>
              <a:endParaRPr/>
            </a:p>
          </p:txBody>
        </p:sp>
      </p:grpSp>
      <p:sp>
        <p:nvSpPr>
          <p:cNvPr id="662" name="Google Shape;662;p72"/>
          <p:cNvSpPr/>
          <p:nvPr/>
        </p:nvSpPr>
        <p:spPr>
          <a:xfrm>
            <a:off x="1391608" y="3325787"/>
            <a:ext cx="2047098" cy="271623"/>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chemeClr val="lt1"/>
                </a:solidFill>
                <a:latin typeface="Libre Franklin"/>
                <a:ea typeface="Libre Franklin"/>
                <a:cs typeface="Libre Franklin"/>
                <a:sym typeface="Libre Franklin"/>
              </a:rPr>
              <a:t>Free Google Slides</a:t>
            </a:r>
            <a:endParaRPr sz="1317">
              <a:solidFill>
                <a:schemeClr val="lt1"/>
              </a:solidFill>
              <a:latin typeface="Libre Franklin"/>
              <a:ea typeface="Libre Franklin"/>
              <a:cs typeface="Libre Franklin"/>
              <a:sym typeface="Libre Franklin"/>
            </a:endParaRPr>
          </a:p>
        </p:txBody>
      </p:sp>
      <p:sp>
        <p:nvSpPr>
          <p:cNvPr id="663" name="Google Shape;663;p72"/>
          <p:cNvSpPr/>
          <p:nvPr/>
        </p:nvSpPr>
        <p:spPr>
          <a:xfrm>
            <a:off x="3322300" y="3325775"/>
            <a:ext cx="2511300" cy="271500"/>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chemeClr val="lt1"/>
                </a:solidFill>
                <a:latin typeface="Libre Franklin"/>
                <a:ea typeface="Libre Franklin"/>
                <a:cs typeface="Libre Franklin"/>
                <a:sym typeface="Libre Franklin"/>
              </a:rPr>
              <a:t>Free Powerpoint Template</a:t>
            </a:r>
            <a:endParaRPr sz="1317">
              <a:solidFill>
                <a:schemeClr val="lt1"/>
              </a:solidFill>
              <a:latin typeface="Libre Franklin"/>
              <a:ea typeface="Libre Franklin"/>
              <a:cs typeface="Libre Franklin"/>
              <a:sym typeface="Libre Franklin"/>
            </a:endParaRPr>
          </a:p>
        </p:txBody>
      </p:sp>
      <p:sp>
        <p:nvSpPr>
          <p:cNvPr id="664" name="Google Shape;664;p72"/>
          <p:cNvSpPr/>
          <p:nvPr/>
        </p:nvSpPr>
        <p:spPr>
          <a:xfrm>
            <a:off x="5796377" y="3325787"/>
            <a:ext cx="2076961" cy="271623"/>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chemeClr val="lt1"/>
                </a:solidFill>
                <a:latin typeface="Libre Franklin"/>
                <a:ea typeface="Libre Franklin"/>
                <a:cs typeface="Libre Franklin"/>
                <a:sym typeface="Libre Franklin"/>
              </a:rPr>
              <a:t>GoogleSlides.org</a:t>
            </a:r>
            <a:endParaRPr sz="1317">
              <a:solidFill>
                <a:schemeClr val="lt1"/>
              </a:solidFill>
              <a:latin typeface="Libre Franklin"/>
              <a:ea typeface="Libre Franklin"/>
              <a:cs typeface="Libre Franklin"/>
              <a:sym typeface="Libre Franklin"/>
            </a:endParaRPr>
          </a:p>
        </p:txBody>
      </p:sp>
      <p:sp>
        <p:nvSpPr>
          <p:cNvPr id="665" name="Google Shape;665;p72"/>
          <p:cNvSpPr/>
          <p:nvPr/>
        </p:nvSpPr>
        <p:spPr>
          <a:xfrm>
            <a:off x="1388622" y="3830469"/>
            <a:ext cx="2047098" cy="271623"/>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chemeClr val="lt1"/>
                </a:solidFill>
                <a:latin typeface="Libre Franklin"/>
                <a:ea typeface="Libre Franklin"/>
                <a:cs typeface="Libre Franklin"/>
                <a:sym typeface="Libre Franklin"/>
              </a:rPr>
              <a:t>Free Google Slides</a:t>
            </a:r>
            <a:endParaRPr sz="1317">
              <a:solidFill>
                <a:schemeClr val="lt1"/>
              </a:solidFill>
              <a:latin typeface="Libre Franklin"/>
              <a:ea typeface="Libre Franklin"/>
              <a:cs typeface="Libre Franklin"/>
              <a:sym typeface="Libre Franklin"/>
            </a:endParaRPr>
          </a:p>
        </p:txBody>
      </p:sp>
      <p:sp>
        <p:nvSpPr>
          <p:cNvPr id="666" name="Google Shape;666;p72"/>
          <p:cNvSpPr/>
          <p:nvPr/>
        </p:nvSpPr>
        <p:spPr>
          <a:xfrm>
            <a:off x="3322300" y="3828975"/>
            <a:ext cx="2327700" cy="271500"/>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chemeClr val="lt1"/>
                </a:solidFill>
                <a:latin typeface="Libre Franklin"/>
                <a:ea typeface="Libre Franklin"/>
                <a:cs typeface="Libre Franklin"/>
                <a:sym typeface="Libre Franklin"/>
              </a:rPr>
              <a:t>Free Powerpoint Template</a:t>
            </a:r>
            <a:endParaRPr sz="1317">
              <a:solidFill>
                <a:schemeClr val="lt1"/>
              </a:solidFill>
              <a:latin typeface="Libre Franklin"/>
              <a:ea typeface="Libre Franklin"/>
              <a:cs typeface="Libre Franklin"/>
              <a:sym typeface="Libre Franklin"/>
            </a:endParaRPr>
          </a:p>
        </p:txBody>
      </p:sp>
      <p:sp>
        <p:nvSpPr>
          <p:cNvPr id="667" name="Google Shape;667;p72"/>
          <p:cNvSpPr/>
          <p:nvPr/>
        </p:nvSpPr>
        <p:spPr>
          <a:xfrm>
            <a:off x="5791897" y="3828976"/>
            <a:ext cx="2076960" cy="271623"/>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chemeClr val="lt1"/>
                </a:solidFill>
                <a:latin typeface="Libre Franklin"/>
                <a:ea typeface="Libre Franklin"/>
                <a:cs typeface="Libre Franklin"/>
                <a:sym typeface="Libre Franklin"/>
              </a:rPr>
              <a:t>GoogleSlides.org</a:t>
            </a:r>
            <a:endParaRPr sz="1317">
              <a:solidFill>
                <a:schemeClr val="lt1"/>
              </a:solidFill>
              <a:latin typeface="Libre Franklin"/>
              <a:ea typeface="Libre Franklin"/>
              <a:cs typeface="Libre Franklin"/>
              <a:sym typeface="Libre Franklin"/>
            </a:endParaRPr>
          </a:p>
        </p:txBody>
      </p:sp>
      <p:sp>
        <p:nvSpPr>
          <p:cNvPr id="668" name="Google Shape;668;p72"/>
          <p:cNvSpPr/>
          <p:nvPr/>
        </p:nvSpPr>
        <p:spPr>
          <a:xfrm>
            <a:off x="1388622" y="4329178"/>
            <a:ext cx="2047098" cy="271623"/>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chemeClr val="lt1"/>
                </a:solidFill>
                <a:latin typeface="Libre Franklin"/>
                <a:ea typeface="Libre Franklin"/>
                <a:cs typeface="Libre Franklin"/>
                <a:sym typeface="Libre Franklin"/>
              </a:rPr>
              <a:t>Free Google Slides</a:t>
            </a:r>
            <a:endParaRPr sz="1317">
              <a:solidFill>
                <a:schemeClr val="lt1"/>
              </a:solidFill>
              <a:latin typeface="Libre Franklin"/>
              <a:ea typeface="Libre Franklin"/>
              <a:cs typeface="Libre Franklin"/>
              <a:sym typeface="Libre Franklin"/>
            </a:endParaRPr>
          </a:p>
        </p:txBody>
      </p:sp>
      <p:sp>
        <p:nvSpPr>
          <p:cNvPr id="669" name="Google Shape;669;p72"/>
          <p:cNvSpPr/>
          <p:nvPr/>
        </p:nvSpPr>
        <p:spPr>
          <a:xfrm>
            <a:off x="3393426" y="4327675"/>
            <a:ext cx="2256600" cy="271500"/>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chemeClr val="lt1"/>
                </a:solidFill>
                <a:latin typeface="Libre Franklin"/>
                <a:ea typeface="Libre Franklin"/>
                <a:cs typeface="Libre Franklin"/>
                <a:sym typeface="Libre Franklin"/>
              </a:rPr>
              <a:t>Free Powerpoint Template</a:t>
            </a:r>
            <a:endParaRPr sz="1317">
              <a:solidFill>
                <a:schemeClr val="lt1"/>
              </a:solidFill>
              <a:latin typeface="Libre Franklin"/>
              <a:ea typeface="Libre Franklin"/>
              <a:cs typeface="Libre Franklin"/>
              <a:sym typeface="Libre Franklin"/>
            </a:endParaRPr>
          </a:p>
        </p:txBody>
      </p:sp>
      <p:sp>
        <p:nvSpPr>
          <p:cNvPr id="670" name="Google Shape;670;p72"/>
          <p:cNvSpPr/>
          <p:nvPr/>
        </p:nvSpPr>
        <p:spPr>
          <a:xfrm>
            <a:off x="5791897" y="4327685"/>
            <a:ext cx="2076960" cy="271623"/>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chemeClr val="lt1"/>
                </a:solidFill>
                <a:latin typeface="Libre Franklin"/>
                <a:ea typeface="Libre Franklin"/>
                <a:cs typeface="Libre Franklin"/>
                <a:sym typeface="Libre Franklin"/>
              </a:rPr>
              <a:t>GoogleSlides.org</a:t>
            </a:r>
            <a:endParaRPr sz="1317">
              <a:solidFill>
                <a:schemeClr val="lt1"/>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1000"/>
                                        <p:tgtEl>
                                          <p:spTgt spid="658"/>
                                        </p:tgtEl>
                                      </p:cBhvr>
                                    </p:animEffec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644"/>
                                        </p:tgtEl>
                                        <p:attrNameLst>
                                          <p:attrName>style.visibility</p:attrName>
                                        </p:attrNameLst>
                                      </p:cBhvr>
                                      <p:to>
                                        <p:strVal val="visible"/>
                                      </p:to>
                                    </p:set>
                                    <p:anim calcmode="lin" valueType="num">
                                      <p:cBhvr additive="base">
                                        <p:cTn dur="500"/>
                                        <p:tgtEl>
                                          <p:spTgt spid="64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651"/>
                                        </p:tgtEl>
                                        <p:attrNameLst>
                                          <p:attrName>style.visibility</p:attrName>
                                        </p:attrNameLst>
                                      </p:cBhvr>
                                      <p:to>
                                        <p:strVal val="visible"/>
                                      </p:to>
                                    </p:set>
                                    <p:anim calcmode="lin" valueType="num">
                                      <p:cBhvr additive="base">
                                        <p:cTn dur="500"/>
                                        <p:tgtEl>
                                          <p:spTgt spid="651"/>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35"/>
                                        </p:tgtEl>
                                        <p:attrNameLst>
                                          <p:attrName>style.visibility</p:attrName>
                                        </p:attrNameLst>
                                      </p:cBhvr>
                                      <p:to>
                                        <p:strVal val="visible"/>
                                      </p:to>
                                    </p:set>
                                    <p:animEffect filter="fade" transition="in">
                                      <p:cBhvr>
                                        <p:cTn dur="1000"/>
                                        <p:tgtEl>
                                          <p:spTgt spid="635"/>
                                        </p:tgtEl>
                                      </p:cBhvr>
                                    </p:animEffect>
                                  </p:childTnLst>
                                </p:cTn>
                              </p:par>
                              <p:par>
                                <p:cTn fill="hold" nodeType="withEffect" presetClass="entr" presetID="10" presetSubtype="0">
                                  <p:stCondLst>
                                    <p:cond delay="0"/>
                                  </p:stCondLst>
                                  <p:childTnLst>
                                    <p:set>
                                      <p:cBhvr>
                                        <p:cTn dur="1" fill="hold">
                                          <p:stCondLst>
                                            <p:cond delay="0"/>
                                          </p:stCondLst>
                                        </p:cTn>
                                        <p:tgtEl>
                                          <p:spTgt spid="638"/>
                                        </p:tgtEl>
                                        <p:attrNameLst>
                                          <p:attrName>style.visibility</p:attrName>
                                        </p:attrNameLst>
                                      </p:cBhvr>
                                      <p:to>
                                        <p:strVal val="visible"/>
                                      </p:to>
                                    </p:set>
                                    <p:animEffect filter="fade" transition="in">
                                      <p:cBhvr>
                                        <p:cTn dur="1000"/>
                                        <p:tgtEl>
                                          <p:spTgt spid="638"/>
                                        </p:tgtEl>
                                      </p:cBhvr>
                                    </p:animEffect>
                                  </p:childTnLst>
                                </p:cTn>
                              </p:par>
                              <p:par>
                                <p:cTn fill="hold" nodeType="withEffect" presetClass="entr" presetID="10" presetSubtype="0">
                                  <p:stCondLst>
                                    <p:cond delay="0"/>
                                  </p:stCondLst>
                                  <p:childTnLst>
                                    <p:set>
                                      <p:cBhvr>
                                        <p:cTn dur="1" fill="hold">
                                          <p:stCondLst>
                                            <p:cond delay="0"/>
                                          </p:stCondLst>
                                        </p:cTn>
                                        <p:tgtEl>
                                          <p:spTgt spid="641"/>
                                        </p:tgtEl>
                                        <p:attrNameLst>
                                          <p:attrName>style.visibility</p:attrName>
                                        </p:attrNameLst>
                                      </p:cBhvr>
                                      <p:to>
                                        <p:strVal val="visible"/>
                                      </p:to>
                                    </p:set>
                                    <p:animEffect filter="fade" transition="in">
                                      <p:cBhvr>
                                        <p:cTn dur="1000"/>
                                        <p:tgtEl>
                                          <p:spTgt spid="64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62"/>
                                        </p:tgtEl>
                                        <p:attrNameLst>
                                          <p:attrName>style.visibility</p:attrName>
                                        </p:attrNameLst>
                                      </p:cBhvr>
                                      <p:to>
                                        <p:strVal val="visible"/>
                                      </p:to>
                                    </p:set>
                                    <p:animEffect filter="fade" transition="in">
                                      <p:cBhvr>
                                        <p:cTn dur="1000"/>
                                        <p:tgtEl>
                                          <p:spTgt spid="662"/>
                                        </p:tgtEl>
                                      </p:cBhvr>
                                    </p:animEffect>
                                  </p:childTnLst>
                                </p:cTn>
                              </p:par>
                              <p:par>
                                <p:cTn fill="hold" nodeType="withEffect" presetClass="entr" presetID="10" presetSubtype="0">
                                  <p:stCondLst>
                                    <p:cond delay="0"/>
                                  </p:stCondLst>
                                  <p:childTnLst>
                                    <p:set>
                                      <p:cBhvr>
                                        <p:cTn dur="1" fill="hold">
                                          <p:stCondLst>
                                            <p:cond delay="0"/>
                                          </p:stCondLst>
                                        </p:cTn>
                                        <p:tgtEl>
                                          <p:spTgt spid="663"/>
                                        </p:tgtEl>
                                        <p:attrNameLst>
                                          <p:attrName>style.visibility</p:attrName>
                                        </p:attrNameLst>
                                      </p:cBhvr>
                                      <p:to>
                                        <p:strVal val="visible"/>
                                      </p:to>
                                    </p:set>
                                    <p:animEffect filter="fade" transition="in">
                                      <p:cBhvr>
                                        <p:cTn dur="1000"/>
                                        <p:tgtEl>
                                          <p:spTgt spid="663"/>
                                        </p:tgtEl>
                                      </p:cBhvr>
                                    </p:animEffect>
                                  </p:childTnLst>
                                </p:cTn>
                              </p:par>
                              <p:par>
                                <p:cTn fill="hold" nodeType="withEffect" presetClass="entr" presetID="10" presetSubtype="0">
                                  <p:stCondLst>
                                    <p:cond delay="0"/>
                                  </p:stCondLst>
                                  <p:childTnLst>
                                    <p:set>
                                      <p:cBhvr>
                                        <p:cTn dur="1" fill="hold">
                                          <p:stCondLst>
                                            <p:cond delay="0"/>
                                          </p:stCondLst>
                                        </p:cTn>
                                        <p:tgtEl>
                                          <p:spTgt spid="664"/>
                                        </p:tgtEl>
                                        <p:attrNameLst>
                                          <p:attrName>style.visibility</p:attrName>
                                        </p:attrNameLst>
                                      </p:cBhvr>
                                      <p:to>
                                        <p:strVal val="visible"/>
                                      </p:to>
                                    </p:set>
                                    <p:animEffect filter="fade" transition="in">
                                      <p:cBhvr>
                                        <p:cTn dur="1000"/>
                                        <p:tgtEl>
                                          <p:spTgt spid="664"/>
                                        </p:tgtEl>
                                      </p:cBhvr>
                                    </p:animEffect>
                                  </p:childTnLst>
                                </p:cTn>
                              </p:par>
                              <p:par>
                                <p:cTn fill="hold" nodeType="withEffect" presetClass="entr" presetID="10" presetSubtype="0">
                                  <p:stCondLst>
                                    <p:cond delay="0"/>
                                  </p:stCondLst>
                                  <p:childTnLst>
                                    <p:set>
                                      <p:cBhvr>
                                        <p:cTn dur="1" fill="hold">
                                          <p:stCondLst>
                                            <p:cond delay="0"/>
                                          </p:stCondLst>
                                        </p:cTn>
                                        <p:tgtEl>
                                          <p:spTgt spid="665"/>
                                        </p:tgtEl>
                                        <p:attrNameLst>
                                          <p:attrName>style.visibility</p:attrName>
                                        </p:attrNameLst>
                                      </p:cBhvr>
                                      <p:to>
                                        <p:strVal val="visible"/>
                                      </p:to>
                                    </p:set>
                                    <p:animEffect filter="fade" transition="in">
                                      <p:cBhvr>
                                        <p:cTn dur="1000"/>
                                        <p:tgtEl>
                                          <p:spTgt spid="665"/>
                                        </p:tgtEl>
                                      </p:cBhvr>
                                    </p:animEffect>
                                  </p:childTnLst>
                                </p:cTn>
                              </p:par>
                              <p:par>
                                <p:cTn fill="hold" nodeType="with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1000"/>
                                        <p:tgtEl>
                                          <p:spTgt spid="666"/>
                                        </p:tgtEl>
                                      </p:cBhvr>
                                    </p:animEffect>
                                  </p:childTnLst>
                                </p:cTn>
                              </p:par>
                              <p:par>
                                <p:cTn fill="hold" nodeType="withEffect" presetClass="entr" presetID="10" presetSubtype="0">
                                  <p:stCondLst>
                                    <p:cond delay="0"/>
                                  </p:stCondLst>
                                  <p:childTnLst>
                                    <p:set>
                                      <p:cBhvr>
                                        <p:cTn dur="1" fill="hold">
                                          <p:stCondLst>
                                            <p:cond delay="0"/>
                                          </p:stCondLst>
                                        </p:cTn>
                                        <p:tgtEl>
                                          <p:spTgt spid="667"/>
                                        </p:tgtEl>
                                        <p:attrNameLst>
                                          <p:attrName>style.visibility</p:attrName>
                                        </p:attrNameLst>
                                      </p:cBhvr>
                                      <p:to>
                                        <p:strVal val="visible"/>
                                      </p:to>
                                    </p:set>
                                    <p:animEffect filter="fade" transition="in">
                                      <p:cBhvr>
                                        <p:cTn dur="1000"/>
                                        <p:tgtEl>
                                          <p:spTgt spid="667"/>
                                        </p:tgtEl>
                                      </p:cBhvr>
                                    </p:animEffect>
                                  </p:childTnLst>
                                </p:cTn>
                              </p:par>
                              <p:par>
                                <p:cTn fill="hold" nodeType="withEffect" presetClass="entr" presetID="10" presetSubtype="0">
                                  <p:stCondLst>
                                    <p:cond delay="0"/>
                                  </p:stCondLst>
                                  <p:childTnLst>
                                    <p:set>
                                      <p:cBhvr>
                                        <p:cTn dur="1" fill="hold">
                                          <p:stCondLst>
                                            <p:cond delay="0"/>
                                          </p:stCondLst>
                                        </p:cTn>
                                        <p:tgtEl>
                                          <p:spTgt spid="668"/>
                                        </p:tgtEl>
                                        <p:attrNameLst>
                                          <p:attrName>style.visibility</p:attrName>
                                        </p:attrNameLst>
                                      </p:cBhvr>
                                      <p:to>
                                        <p:strVal val="visible"/>
                                      </p:to>
                                    </p:set>
                                    <p:animEffect filter="fade" transition="in">
                                      <p:cBhvr>
                                        <p:cTn dur="1000"/>
                                        <p:tgtEl>
                                          <p:spTgt spid="668"/>
                                        </p:tgtEl>
                                      </p:cBhvr>
                                    </p:animEffect>
                                  </p:childTnLst>
                                </p:cTn>
                              </p:par>
                              <p:par>
                                <p:cTn fill="hold" nodeType="withEffect" presetClass="entr" presetID="10" presetSubtype="0">
                                  <p:stCondLst>
                                    <p:cond delay="0"/>
                                  </p:stCondLst>
                                  <p:childTnLst>
                                    <p:set>
                                      <p:cBhvr>
                                        <p:cTn dur="1" fill="hold">
                                          <p:stCondLst>
                                            <p:cond delay="0"/>
                                          </p:stCondLst>
                                        </p:cTn>
                                        <p:tgtEl>
                                          <p:spTgt spid="669"/>
                                        </p:tgtEl>
                                        <p:attrNameLst>
                                          <p:attrName>style.visibility</p:attrName>
                                        </p:attrNameLst>
                                      </p:cBhvr>
                                      <p:to>
                                        <p:strVal val="visible"/>
                                      </p:to>
                                    </p:set>
                                    <p:animEffect filter="fade" transition="in">
                                      <p:cBhvr>
                                        <p:cTn dur="1000"/>
                                        <p:tgtEl>
                                          <p:spTgt spid="669"/>
                                        </p:tgtEl>
                                      </p:cBhvr>
                                    </p:animEffect>
                                  </p:childTnLst>
                                </p:cTn>
                              </p:par>
                              <p:par>
                                <p:cTn fill="hold" nodeType="withEffect" presetClass="entr" presetID="10" presetSubtype="0">
                                  <p:stCondLst>
                                    <p:cond delay="0"/>
                                  </p:stCondLst>
                                  <p:childTnLst>
                                    <p:set>
                                      <p:cBhvr>
                                        <p:cTn dur="1" fill="hold">
                                          <p:stCondLst>
                                            <p:cond delay="0"/>
                                          </p:stCondLst>
                                        </p:cTn>
                                        <p:tgtEl>
                                          <p:spTgt spid="670"/>
                                        </p:tgtEl>
                                        <p:attrNameLst>
                                          <p:attrName>style.visibility</p:attrName>
                                        </p:attrNameLst>
                                      </p:cBhvr>
                                      <p:to>
                                        <p:strVal val="visible"/>
                                      </p:to>
                                    </p:set>
                                    <p:animEffect filter="fade" transition="in">
                                      <p:cBhvr>
                                        <p:cTn dur="1000"/>
                                        <p:tgtEl>
                                          <p:spTgt spid="6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pic>
        <p:nvPicPr>
          <p:cNvPr id="213" name="Google Shape;213;p55"/>
          <p:cNvPicPr preferRelativeResize="0"/>
          <p:nvPr/>
        </p:nvPicPr>
        <p:blipFill rotWithShape="1">
          <a:blip r:embed="rId3">
            <a:alphaModFix/>
          </a:blip>
          <a:srcRect b="0" l="0" r="0" t="0"/>
          <a:stretch/>
        </p:blipFill>
        <p:spPr>
          <a:xfrm>
            <a:off x="12699" y="0"/>
            <a:ext cx="9131301" cy="5232694"/>
          </a:xfrm>
          <a:prstGeom prst="rect">
            <a:avLst/>
          </a:prstGeom>
          <a:noFill/>
          <a:ln>
            <a:noFill/>
          </a:ln>
        </p:spPr>
      </p:pic>
      <p:sp>
        <p:nvSpPr>
          <p:cNvPr id="214" name="Google Shape;214;p55"/>
          <p:cNvSpPr/>
          <p:nvPr/>
        </p:nvSpPr>
        <p:spPr>
          <a:xfrm>
            <a:off x="1428543" y="1303501"/>
            <a:ext cx="6344399" cy="2979905"/>
          </a:xfrm>
          <a:prstGeom prst="rect">
            <a:avLst/>
          </a:prstGeom>
          <a:solidFill>
            <a:srgbClr val="FFFFFF">
              <a:alpha val="57647"/>
            </a:srgbClr>
          </a:solidFill>
          <a:ln cap="flat" cmpd="sng" w="25400">
            <a:solidFill>
              <a:srgbClr val="0070C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12">
              <a:solidFill>
                <a:srgbClr val="000000"/>
              </a:solidFill>
              <a:latin typeface="Libre Franklin"/>
              <a:ea typeface="Libre Franklin"/>
              <a:cs typeface="Libre Franklin"/>
              <a:sym typeface="Libre Franklin"/>
            </a:endParaRPr>
          </a:p>
        </p:txBody>
      </p:sp>
      <p:sp>
        <p:nvSpPr>
          <p:cNvPr id="215" name="Google Shape;215;p55"/>
          <p:cNvSpPr/>
          <p:nvPr/>
        </p:nvSpPr>
        <p:spPr>
          <a:xfrm>
            <a:off x="3776868" y="952072"/>
            <a:ext cx="1647748" cy="720560"/>
          </a:xfrm>
          <a:prstGeom prst="rect">
            <a:avLst/>
          </a:prstGeom>
          <a:solidFill>
            <a:srgbClr val="0070C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499">
              <a:solidFill>
                <a:schemeClr val="dk1"/>
              </a:solidFill>
              <a:latin typeface="Libre Franklin"/>
              <a:ea typeface="Libre Franklin"/>
              <a:cs typeface="Libre Franklin"/>
              <a:sym typeface="Libre Franklin"/>
            </a:endParaRPr>
          </a:p>
        </p:txBody>
      </p:sp>
      <p:sp>
        <p:nvSpPr>
          <p:cNvPr id="216" name="Google Shape;216;p55"/>
          <p:cNvSpPr/>
          <p:nvPr/>
        </p:nvSpPr>
        <p:spPr>
          <a:xfrm>
            <a:off x="3818543" y="980495"/>
            <a:ext cx="1564399" cy="64601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598">
                <a:solidFill>
                  <a:schemeClr val="lt1"/>
                </a:solidFill>
                <a:latin typeface="Libre Franklin"/>
                <a:ea typeface="Libre Franklin"/>
                <a:cs typeface="Libre Franklin"/>
                <a:sym typeface="Libre Franklin"/>
              </a:rPr>
              <a:t>title</a:t>
            </a:r>
            <a:endParaRPr b="1" sz="3598">
              <a:solidFill>
                <a:schemeClr val="lt1"/>
              </a:solidFill>
              <a:latin typeface="Libre Franklin"/>
              <a:ea typeface="Libre Franklin"/>
              <a:cs typeface="Libre Franklin"/>
              <a:sym typeface="Libre Franklin"/>
            </a:endParaRPr>
          </a:p>
        </p:txBody>
      </p:sp>
      <p:sp>
        <p:nvSpPr>
          <p:cNvPr id="217" name="Google Shape;217;p55"/>
          <p:cNvSpPr txBox="1"/>
          <p:nvPr/>
        </p:nvSpPr>
        <p:spPr>
          <a:xfrm>
            <a:off x="1887657" y="1886099"/>
            <a:ext cx="5426170" cy="1757200"/>
          </a:xfrm>
          <a:prstGeom prst="rect">
            <a:avLst/>
          </a:prstGeom>
          <a:noFill/>
          <a:ln>
            <a:noFill/>
          </a:ln>
        </p:spPr>
        <p:txBody>
          <a:bodyPr anchorCtr="0" anchor="t" bIns="34275" lIns="68550" spcFirstLastPara="1" rIns="68550" wrap="square" tIns="34275">
            <a:noAutofit/>
          </a:bodyPr>
          <a:lstStyle/>
          <a:p>
            <a:pPr indent="0" lvl="0" marL="0" marR="0" rtl="0" algn="l">
              <a:lnSpc>
                <a:spcPct val="150000"/>
              </a:lnSpc>
              <a:spcBef>
                <a:spcPts val="0"/>
              </a:spcBef>
              <a:spcAft>
                <a:spcPts val="0"/>
              </a:spcAft>
              <a:buNone/>
            </a:pPr>
            <a:r>
              <a:rPr lang="tr-TR" sz="1499">
                <a:solidFill>
                  <a:srgbClr val="0C0C0C"/>
                </a:solidFill>
                <a:latin typeface="Libre Franklin"/>
                <a:ea typeface="Libre Franklin"/>
                <a:cs typeface="Libre Franklin"/>
                <a:sym typeface="Libre Franklin"/>
              </a:rPr>
              <a:t>The general chemistry laboratory is designed to support and illustrate chemical concepts studied in the lecture portion of the course, as well as to introduce important laboratory techniques and encourage analytical thinking. Visit the Chem Lab site to learn about techniques, logistics, and more.</a:t>
            </a:r>
            <a:endParaRPr sz="1499">
              <a:solidFill>
                <a:srgbClr val="000000"/>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500"/>
                                        <p:tgtEl>
                                          <p:spTgt spid="21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500"/>
                                        <p:tgtEl>
                                          <p:spTgt spid="216"/>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1000"/>
                                        <p:tgtEl>
                                          <p:spTgt spid="21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
                                        <p:tgtEl>
                                          <p:spTgt spid="21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5" name="Shape 675"/>
        <p:cNvGrpSpPr/>
        <p:nvPr/>
      </p:nvGrpSpPr>
      <p:grpSpPr>
        <a:xfrm>
          <a:off x="0" y="0"/>
          <a:ext cx="0" cy="0"/>
          <a:chOff x="0" y="0"/>
          <a:chExt cx="0" cy="0"/>
        </a:xfrm>
      </p:grpSpPr>
      <p:sp>
        <p:nvSpPr>
          <p:cNvPr id="676" name="Google Shape;676;p73"/>
          <p:cNvSpPr/>
          <p:nvPr/>
        </p:nvSpPr>
        <p:spPr>
          <a:xfrm>
            <a:off x="482285" y="1460853"/>
            <a:ext cx="1342334" cy="1325910"/>
          </a:xfrm>
          <a:prstGeom prst="ellipse">
            <a:avLst/>
          </a:prstGeom>
          <a:solidFill>
            <a:schemeClr val="dk2"/>
          </a:solidFill>
          <a:ln>
            <a:noFill/>
          </a:ln>
        </p:spPr>
        <p:txBody>
          <a:bodyPr anchorCtr="0" anchor="ctr" bIns="34125" lIns="68250" spcFirstLastPara="1" rIns="68250" wrap="square" tIns="34125">
            <a:noAutofit/>
          </a:bodyPr>
          <a:lstStyle/>
          <a:p>
            <a:pPr indent="0" lvl="0" marL="0" marR="0" rtl="0" algn="ctr">
              <a:spcBef>
                <a:spcPts val="0"/>
              </a:spcBef>
              <a:spcAft>
                <a:spcPts val="0"/>
              </a:spcAft>
              <a:buNone/>
            </a:pPr>
            <a:r>
              <a:rPr lang="tr-TR" sz="3010">
                <a:solidFill>
                  <a:schemeClr val="lt1"/>
                </a:solidFill>
                <a:latin typeface="Libre Franklin"/>
                <a:ea typeface="Libre Franklin"/>
                <a:cs typeface="Libre Franklin"/>
                <a:sym typeface="Libre Franklin"/>
              </a:rPr>
              <a:t>01</a:t>
            </a:r>
            <a:endParaRPr/>
          </a:p>
          <a:p>
            <a:pPr indent="0" lvl="0" marL="0" marR="0" rtl="0" algn="ctr">
              <a:spcBef>
                <a:spcPts val="0"/>
              </a:spcBef>
              <a:spcAft>
                <a:spcPts val="0"/>
              </a:spcAft>
              <a:buNone/>
            </a:pPr>
            <a:r>
              <a:rPr lang="tr-TR" sz="941">
                <a:solidFill>
                  <a:schemeClr val="lt1"/>
                </a:solidFill>
                <a:latin typeface="Libre Franklin"/>
                <a:ea typeface="Libre Franklin"/>
                <a:cs typeface="Libre Franklin"/>
                <a:sym typeface="Libre Franklin"/>
              </a:rPr>
              <a:t>Info Style</a:t>
            </a:r>
            <a:endParaRPr sz="941">
              <a:solidFill>
                <a:schemeClr val="lt1"/>
              </a:solidFill>
              <a:latin typeface="Libre Franklin"/>
              <a:ea typeface="Libre Franklin"/>
              <a:cs typeface="Libre Franklin"/>
              <a:sym typeface="Libre Franklin"/>
            </a:endParaRPr>
          </a:p>
        </p:txBody>
      </p:sp>
      <p:sp>
        <p:nvSpPr>
          <p:cNvPr id="677" name="Google Shape;677;p73"/>
          <p:cNvSpPr/>
          <p:nvPr/>
        </p:nvSpPr>
        <p:spPr>
          <a:xfrm>
            <a:off x="4439111" y="1926714"/>
            <a:ext cx="347902" cy="394189"/>
          </a:xfrm>
          <a:prstGeom prst="chevron">
            <a:avLst>
              <a:gd fmla="val 52514" name="adj"/>
            </a:avLst>
          </a:prstGeom>
          <a:solidFill>
            <a:schemeClr val="lt2"/>
          </a:solidFill>
          <a:ln>
            <a:noFill/>
          </a:ln>
        </p:spPr>
        <p:txBody>
          <a:bodyPr anchorCtr="0" anchor="ctr" bIns="34125" lIns="68250" spcFirstLastPara="1" rIns="68250" wrap="square" tIns="34125">
            <a:noAutofit/>
          </a:bodyPr>
          <a:lstStyle/>
          <a:p>
            <a:pPr indent="0" lvl="0" marL="0" marR="0" rtl="0" algn="l">
              <a:spcBef>
                <a:spcPts val="0"/>
              </a:spcBef>
              <a:spcAft>
                <a:spcPts val="0"/>
              </a:spcAft>
              <a:buNone/>
            </a:pPr>
            <a:r>
              <a:t/>
            </a:r>
            <a:endParaRPr sz="1317">
              <a:solidFill>
                <a:schemeClr val="dk1"/>
              </a:solidFill>
              <a:latin typeface="Libre Franklin"/>
              <a:ea typeface="Libre Franklin"/>
              <a:cs typeface="Libre Franklin"/>
              <a:sym typeface="Libre Franklin"/>
            </a:endParaRPr>
          </a:p>
        </p:txBody>
      </p:sp>
      <p:sp>
        <p:nvSpPr>
          <p:cNvPr id="678" name="Google Shape;678;p73"/>
          <p:cNvSpPr/>
          <p:nvPr/>
        </p:nvSpPr>
        <p:spPr>
          <a:xfrm>
            <a:off x="2132207" y="1926714"/>
            <a:ext cx="349395" cy="394189"/>
          </a:xfrm>
          <a:prstGeom prst="chevron">
            <a:avLst>
              <a:gd fmla="val 52514" name="adj"/>
            </a:avLst>
          </a:prstGeom>
          <a:solidFill>
            <a:schemeClr val="lt2"/>
          </a:solidFill>
          <a:ln>
            <a:noFill/>
          </a:ln>
        </p:spPr>
        <p:txBody>
          <a:bodyPr anchorCtr="0" anchor="ctr" bIns="34125" lIns="68250" spcFirstLastPara="1" rIns="68250" wrap="square" tIns="34125">
            <a:noAutofit/>
          </a:bodyPr>
          <a:lstStyle/>
          <a:p>
            <a:pPr indent="0" lvl="0" marL="0" marR="0" rtl="0" algn="l">
              <a:spcBef>
                <a:spcPts val="0"/>
              </a:spcBef>
              <a:spcAft>
                <a:spcPts val="0"/>
              </a:spcAft>
              <a:buNone/>
            </a:pPr>
            <a:r>
              <a:t/>
            </a:r>
            <a:endParaRPr sz="1317">
              <a:solidFill>
                <a:schemeClr val="dk1"/>
              </a:solidFill>
              <a:latin typeface="Libre Franklin"/>
              <a:ea typeface="Libre Franklin"/>
              <a:cs typeface="Libre Franklin"/>
              <a:sym typeface="Libre Franklin"/>
            </a:endParaRPr>
          </a:p>
        </p:txBody>
      </p:sp>
      <p:sp>
        <p:nvSpPr>
          <p:cNvPr id="679" name="Google Shape;679;p73"/>
          <p:cNvSpPr/>
          <p:nvPr/>
        </p:nvSpPr>
        <p:spPr>
          <a:xfrm>
            <a:off x="2789189" y="1460853"/>
            <a:ext cx="1340841" cy="1325910"/>
          </a:xfrm>
          <a:prstGeom prst="ellipse">
            <a:avLst/>
          </a:prstGeom>
          <a:solidFill>
            <a:schemeClr val="lt2"/>
          </a:solidFill>
          <a:ln>
            <a:noFill/>
          </a:ln>
        </p:spPr>
        <p:txBody>
          <a:bodyPr anchorCtr="0" anchor="ctr" bIns="34125" lIns="68250" spcFirstLastPara="1" rIns="68250" wrap="square" tIns="34125">
            <a:noAutofit/>
          </a:bodyPr>
          <a:lstStyle/>
          <a:p>
            <a:pPr indent="0" lvl="0" marL="0" marR="0" rtl="0" algn="ctr">
              <a:spcBef>
                <a:spcPts val="0"/>
              </a:spcBef>
              <a:spcAft>
                <a:spcPts val="0"/>
              </a:spcAft>
              <a:buNone/>
            </a:pPr>
            <a:r>
              <a:rPr lang="tr-TR" sz="3010">
                <a:solidFill>
                  <a:schemeClr val="lt1"/>
                </a:solidFill>
                <a:latin typeface="Libre Franklin"/>
                <a:ea typeface="Libre Franklin"/>
                <a:cs typeface="Libre Franklin"/>
                <a:sym typeface="Libre Franklin"/>
              </a:rPr>
              <a:t>02</a:t>
            </a:r>
            <a:endParaRPr/>
          </a:p>
          <a:p>
            <a:pPr indent="0" lvl="0" marL="0" marR="0" rtl="0" algn="ctr">
              <a:spcBef>
                <a:spcPts val="0"/>
              </a:spcBef>
              <a:spcAft>
                <a:spcPts val="0"/>
              </a:spcAft>
              <a:buNone/>
            </a:pPr>
            <a:r>
              <a:rPr lang="tr-TR" sz="941">
                <a:solidFill>
                  <a:schemeClr val="lt1"/>
                </a:solidFill>
                <a:latin typeface="Libre Franklin"/>
                <a:ea typeface="Libre Franklin"/>
                <a:cs typeface="Libre Franklin"/>
                <a:sym typeface="Libre Franklin"/>
              </a:rPr>
              <a:t>Info Style</a:t>
            </a:r>
            <a:endParaRPr sz="941">
              <a:solidFill>
                <a:schemeClr val="lt1"/>
              </a:solidFill>
              <a:latin typeface="Libre Franklin"/>
              <a:ea typeface="Libre Franklin"/>
              <a:cs typeface="Libre Franklin"/>
              <a:sym typeface="Libre Franklin"/>
            </a:endParaRPr>
          </a:p>
          <a:p>
            <a:pPr indent="0" lvl="0" marL="0" marR="0" rtl="0" algn="ctr">
              <a:spcBef>
                <a:spcPts val="0"/>
              </a:spcBef>
              <a:spcAft>
                <a:spcPts val="0"/>
              </a:spcAft>
              <a:buNone/>
            </a:pPr>
            <a:r>
              <a:t/>
            </a:r>
            <a:endParaRPr sz="941">
              <a:solidFill>
                <a:srgbClr val="404040"/>
              </a:solidFill>
              <a:latin typeface="Libre Franklin"/>
              <a:ea typeface="Libre Franklin"/>
              <a:cs typeface="Libre Franklin"/>
              <a:sym typeface="Libre Franklin"/>
            </a:endParaRPr>
          </a:p>
        </p:txBody>
      </p:sp>
      <p:sp>
        <p:nvSpPr>
          <p:cNvPr id="680" name="Google Shape;680;p73"/>
          <p:cNvSpPr/>
          <p:nvPr/>
        </p:nvSpPr>
        <p:spPr>
          <a:xfrm>
            <a:off x="5094599" y="1460853"/>
            <a:ext cx="1343828" cy="1325910"/>
          </a:xfrm>
          <a:prstGeom prst="ellipse">
            <a:avLst/>
          </a:prstGeom>
          <a:solidFill>
            <a:schemeClr val="dk2"/>
          </a:solidFill>
          <a:ln>
            <a:noFill/>
          </a:ln>
        </p:spPr>
        <p:txBody>
          <a:bodyPr anchorCtr="0" anchor="ctr" bIns="34125" lIns="68250" spcFirstLastPara="1" rIns="68250" wrap="square" tIns="34125">
            <a:noAutofit/>
          </a:bodyPr>
          <a:lstStyle/>
          <a:p>
            <a:pPr indent="0" lvl="0" marL="0" marR="0" rtl="0" algn="ctr">
              <a:spcBef>
                <a:spcPts val="0"/>
              </a:spcBef>
              <a:spcAft>
                <a:spcPts val="0"/>
              </a:spcAft>
              <a:buNone/>
            </a:pPr>
            <a:r>
              <a:rPr lang="tr-TR" sz="3010">
                <a:solidFill>
                  <a:schemeClr val="lt1"/>
                </a:solidFill>
                <a:latin typeface="Libre Franklin"/>
                <a:ea typeface="Libre Franklin"/>
                <a:cs typeface="Libre Franklin"/>
                <a:sym typeface="Libre Franklin"/>
              </a:rPr>
              <a:t>03</a:t>
            </a:r>
            <a:endParaRPr/>
          </a:p>
          <a:p>
            <a:pPr indent="0" lvl="0" marL="0" marR="0" rtl="0" algn="ctr">
              <a:spcBef>
                <a:spcPts val="0"/>
              </a:spcBef>
              <a:spcAft>
                <a:spcPts val="0"/>
              </a:spcAft>
              <a:buNone/>
            </a:pPr>
            <a:r>
              <a:rPr lang="tr-TR" sz="941">
                <a:solidFill>
                  <a:schemeClr val="lt1"/>
                </a:solidFill>
                <a:latin typeface="Libre Franklin"/>
                <a:ea typeface="Libre Franklin"/>
                <a:cs typeface="Libre Franklin"/>
                <a:sym typeface="Libre Franklin"/>
              </a:rPr>
              <a:t>Info Style</a:t>
            </a:r>
            <a:endParaRPr sz="941">
              <a:solidFill>
                <a:schemeClr val="lt1"/>
              </a:solidFill>
              <a:latin typeface="Libre Franklin"/>
              <a:ea typeface="Libre Franklin"/>
              <a:cs typeface="Libre Franklin"/>
              <a:sym typeface="Libre Franklin"/>
            </a:endParaRPr>
          </a:p>
          <a:p>
            <a:pPr indent="0" lvl="0" marL="0" marR="0" rtl="0" algn="ctr">
              <a:spcBef>
                <a:spcPts val="0"/>
              </a:spcBef>
              <a:spcAft>
                <a:spcPts val="0"/>
              </a:spcAft>
              <a:buNone/>
            </a:pPr>
            <a:r>
              <a:t/>
            </a:r>
            <a:endParaRPr sz="941">
              <a:solidFill>
                <a:srgbClr val="404040"/>
              </a:solidFill>
              <a:latin typeface="Libre Franklin"/>
              <a:ea typeface="Libre Franklin"/>
              <a:cs typeface="Libre Franklin"/>
              <a:sym typeface="Libre Franklin"/>
            </a:endParaRPr>
          </a:p>
        </p:txBody>
      </p:sp>
      <p:sp>
        <p:nvSpPr>
          <p:cNvPr id="681" name="Google Shape;681;p73"/>
          <p:cNvSpPr/>
          <p:nvPr/>
        </p:nvSpPr>
        <p:spPr>
          <a:xfrm>
            <a:off x="6744522" y="1926714"/>
            <a:ext cx="349395" cy="394189"/>
          </a:xfrm>
          <a:prstGeom prst="chevron">
            <a:avLst>
              <a:gd fmla="val 52514" name="adj"/>
            </a:avLst>
          </a:prstGeom>
          <a:solidFill>
            <a:schemeClr val="lt2"/>
          </a:solidFill>
          <a:ln>
            <a:noFill/>
          </a:ln>
        </p:spPr>
        <p:txBody>
          <a:bodyPr anchorCtr="0" anchor="ctr" bIns="34125" lIns="68250" spcFirstLastPara="1" rIns="68250" wrap="square" tIns="34125">
            <a:noAutofit/>
          </a:bodyPr>
          <a:lstStyle/>
          <a:p>
            <a:pPr indent="0" lvl="0" marL="0" marR="0" rtl="0" algn="l">
              <a:spcBef>
                <a:spcPts val="0"/>
              </a:spcBef>
              <a:spcAft>
                <a:spcPts val="0"/>
              </a:spcAft>
              <a:buNone/>
            </a:pPr>
            <a:r>
              <a:t/>
            </a:r>
            <a:endParaRPr sz="1317">
              <a:solidFill>
                <a:schemeClr val="dk1"/>
              </a:solidFill>
              <a:latin typeface="Libre Franklin"/>
              <a:ea typeface="Libre Franklin"/>
              <a:cs typeface="Libre Franklin"/>
              <a:sym typeface="Libre Franklin"/>
            </a:endParaRPr>
          </a:p>
        </p:txBody>
      </p:sp>
      <p:sp>
        <p:nvSpPr>
          <p:cNvPr id="682" name="Google Shape;682;p73"/>
          <p:cNvSpPr/>
          <p:nvPr/>
        </p:nvSpPr>
        <p:spPr>
          <a:xfrm>
            <a:off x="7401504" y="1460853"/>
            <a:ext cx="1342334" cy="1325910"/>
          </a:xfrm>
          <a:prstGeom prst="ellipse">
            <a:avLst/>
          </a:prstGeom>
          <a:solidFill>
            <a:schemeClr val="lt2"/>
          </a:solidFill>
          <a:ln>
            <a:noFill/>
          </a:ln>
        </p:spPr>
        <p:txBody>
          <a:bodyPr anchorCtr="0" anchor="ctr" bIns="34125" lIns="68250" spcFirstLastPara="1" rIns="68250" wrap="square" tIns="34125">
            <a:noAutofit/>
          </a:bodyPr>
          <a:lstStyle/>
          <a:p>
            <a:pPr indent="0" lvl="0" marL="0" marR="0" rtl="0" algn="ctr">
              <a:spcBef>
                <a:spcPts val="0"/>
              </a:spcBef>
              <a:spcAft>
                <a:spcPts val="0"/>
              </a:spcAft>
              <a:buNone/>
            </a:pPr>
            <a:r>
              <a:rPr lang="tr-TR" sz="3010">
                <a:solidFill>
                  <a:schemeClr val="lt1"/>
                </a:solidFill>
                <a:latin typeface="Libre Franklin"/>
                <a:ea typeface="Libre Franklin"/>
                <a:cs typeface="Libre Franklin"/>
                <a:sym typeface="Libre Franklin"/>
              </a:rPr>
              <a:t>04</a:t>
            </a:r>
            <a:endParaRPr/>
          </a:p>
          <a:p>
            <a:pPr indent="0" lvl="0" marL="0" marR="0" rtl="0" algn="ctr">
              <a:spcBef>
                <a:spcPts val="0"/>
              </a:spcBef>
              <a:spcAft>
                <a:spcPts val="0"/>
              </a:spcAft>
              <a:buNone/>
            </a:pPr>
            <a:r>
              <a:rPr lang="tr-TR" sz="941">
                <a:solidFill>
                  <a:schemeClr val="lt1"/>
                </a:solidFill>
                <a:latin typeface="Libre Franklin"/>
                <a:ea typeface="Libre Franklin"/>
                <a:cs typeface="Libre Franklin"/>
                <a:sym typeface="Libre Franklin"/>
              </a:rPr>
              <a:t>Info Style</a:t>
            </a:r>
            <a:endParaRPr sz="941">
              <a:solidFill>
                <a:schemeClr val="lt1"/>
              </a:solidFill>
              <a:latin typeface="Libre Franklin"/>
              <a:ea typeface="Libre Franklin"/>
              <a:cs typeface="Libre Franklin"/>
              <a:sym typeface="Libre Franklin"/>
            </a:endParaRPr>
          </a:p>
        </p:txBody>
      </p:sp>
      <p:sp>
        <p:nvSpPr>
          <p:cNvPr id="683" name="Google Shape;683;p73"/>
          <p:cNvSpPr txBox="1"/>
          <p:nvPr/>
        </p:nvSpPr>
        <p:spPr>
          <a:xfrm>
            <a:off x="294150" y="3767750"/>
            <a:ext cx="2145900" cy="1302900"/>
          </a:xfrm>
          <a:prstGeom prst="rect">
            <a:avLst/>
          </a:prstGeom>
          <a:noFill/>
          <a:ln>
            <a:noFill/>
          </a:ln>
        </p:spPr>
        <p:txBody>
          <a:bodyPr anchorCtr="0" anchor="t" bIns="0" lIns="0" spcFirstLastPara="1" rIns="0" wrap="square" tIns="0">
            <a:noAutofit/>
          </a:bodyPr>
          <a:lstStyle/>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Abstract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Technology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Sports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Medical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Education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Foods Powerpoint Templates</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p:txBody>
      </p:sp>
      <p:cxnSp>
        <p:nvCxnSpPr>
          <p:cNvPr id="684" name="Google Shape;684;p73"/>
          <p:cNvCxnSpPr/>
          <p:nvPr/>
        </p:nvCxnSpPr>
        <p:spPr>
          <a:xfrm>
            <a:off x="294149" y="3572156"/>
            <a:ext cx="1772359" cy="0"/>
          </a:xfrm>
          <a:prstGeom prst="straightConnector1">
            <a:avLst/>
          </a:prstGeom>
          <a:noFill/>
          <a:ln cap="flat" cmpd="sng" w="9525">
            <a:solidFill>
              <a:srgbClr val="7F7F7F"/>
            </a:solidFill>
            <a:prstDash val="solid"/>
            <a:round/>
            <a:headEnd len="sm" w="sm" type="none"/>
            <a:tailEnd len="sm" w="sm" type="none"/>
          </a:ln>
        </p:spPr>
      </p:cxnSp>
      <p:sp>
        <p:nvSpPr>
          <p:cNvPr id="685" name="Google Shape;685;p73"/>
          <p:cNvSpPr txBox="1"/>
          <p:nvPr/>
        </p:nvSpPr>
        <p:spPr>
          <a:xfrm>
            <a:off x="255328" y="3095844"/>
            <a:ext cx="181118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0475C1"/>
                </a:solidFill>
                <a:latin typeface="Libre Franklin"/>
                <a:ea typeface="Libre Franklin"/>
                <a:cs typeface="Libre Franklin"/>
                <a:sym typeface="Libre Franklin"/>
              </a:rPr>
              <a:t>Info Style</a:t>
            </a:r>
            <a:endParaRPr sz="1400">
              <a:solidFill>
                <a:srgbClr val="0475C1"/>
              </a:solidFill>
              <a:latin typeface="Libre Franklin"/>
              <a:ea typeface="Libre Franklin"/>
              <a:cs typeface="Libre Franklin"/>
              <a:sym typeface="Libre Franklin"/>
            </a:endParaRPr>
          </a:p>
        </p:txBody>
      </p:sp>
      <p:sp>
        <p:nvSpPr>
          <p:cNvPr id="686" name="Google Shape;686;p73"/>
          <p:cNvSpPr txBox="1"/>
          <p:nvPr/>
        </p:nvSpPr>
        <p:spPr>
          <a:xfrm>
            <a:off x="2595074" y="3767750"/>
            <a:ext cx="2192100" cy="1013400"/>
          </a:xfrm>
          <a:prstGeom prst="rect">
            <a:avLst/>
          </a:prstGeom>
          <a:noFill/>
          <a:ln>
            <a:noFill/>
          </a:ln>
        </p:spPr>
        <p:txBody>
          <a:bodyPr anchorCtr="0" anchor="t" bIns="0" lIns="0" spcFirstLastPara="1" rIns="0" wrap="square" tIns="0">
            <a:noAutofit/>
          </a:bodyPr>
          <a:lstStyle/>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Abstract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Technology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Sports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Medical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Education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Foods Powerpoint Templates</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p:txBody>
      </p:sp>
      <p:cxnSp>
        <p:nvCxnSpPr>
          <p:cNvPr id="687" name="Google Shape;687;p73"/>
          <p:cNvCxnSpPr/>
          <p:nvPr/>
        </p:nvCxnSpPr>
        <p:spPr>
          <a:xfrm>
            <a:off x="2595081" y="3572156"/>
            <a:ext cx="1773852" cy="0"/>
          </a:xfrm>
          <a:prstGeom prst="straightConnector1">
            <a:avLst/>
          </a:prstGeom>
          <a:noFill/>
          <a:ln cap="flat" cmpd="sng" w="9525">
            <a:solidFill>
              <a:srgbClr val="7F7F7F"/>
            </a:solidFill>
            <a:prstDash val="solid"/>
            <a:round/>
            <a:headEnd len="sm" w="sm" type="none"/>
            <a:tailEnd len="sm" w="sm" type="none"/>
          </a:ln>
        </p:spPr>
      </p:cxnSp>
      <p:sp>
        <p:nvSpPr>
          <p:cNvPr id="688" name="Google Shape;688;p73"/>
          <p:cNvSpPr txBox="1"/>
          <p:nvPr/>
        </p:nvSpPr>
        <p:spPr>
          <a:xfrm>
            <a:off x="2556259" y="3095844"/>
            <a:ext cx="181267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0475C1"/>
                </a:solidFill>
                <a:latin typeface="Libre Franklin"/>
                <a:ea typeface="Libre Franklin"/>
                <a:cs typeface="Libre Franklin"/>
                <a:sym typeface="Libre Franklin"/>
              </a:rPr>
              <a:t>Info Style</a:t>
            </a:r>
            <a:endParaRPr sz="1400">
              <a:solidFill>
                <a:srgbClr val="0475C1"/>
              </a:solidFill>
              <a:latin typeface="Libre Franklin"/>
              <a:ea typeface="Libre Franklin"/>
              <a:cs typeface="Libre Franklin"/>
              <a:sym typeface="Libre Franklin"/>
            </a:endParaRPr>
          </a:p>
        </p:txBody>
      </p:sp>
      <p:sp>
        <p:nvSpPr>
          <p:cNvPr id="689" name="Google Shape;689;p73"/>
          <p:cNvSpPr txBox="1"/>
          <p:nvPr/>
        </p:nvSpPr>
        <p:spPr>
          <a:xfrm>
            <a:off x="4951250" y="3767750"/>
            <a:ext cx="2091600" cy="1013400"/>
          </a:xfrm>
          <a:prstGeom prst="rect">
            <a:avLst/>
          </a:prstGeom>
          <a:noFill/>
          <a:ln>
            <a:noFill/>
          </a:ln>
        </p:spPr>
        <p:txBody>
          <a:bodyPr anchorCtr="0" anchor="t" bIns="0" lIns="0" spcFirstLastPara="1" rIns="0" wrap="square" tIns="0">
            <a:noAutofit/>
          </a:bodyPr>
          <a:lstStyle/>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Abstract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Technology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Sports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Medical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Education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Foods Powerpoint Templates</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p:txBody>
      </p:sp>
      <p:cxnSp>
        <p:nvCxnSpPr>
          <p:cNvPr id="690" name="Google Shape;690;p73"/>
          <p:cNvCxnSpPr/>
          <p:nvPr/>
        </p:nvCxnSpPr>
        <p:spPr>
          <a:xfrm>
            <a:off x="4951258" y="3572156"/>
            <a:ext cx="1772360" cy="0"/>
          </a:xfrm>
          <a:prstGeom prst="straightConnector1">
            <a:avLst/>
          </a:prstGeom>
          <a:noFill/>
          <a:ln cap="flat" cmpd="sng" w="9525">
            <a:solidFill>
              <a:srgbClr val="7F7F7F"/>
            </a:solidFill>
            <a:prstDash val="solid"/>
            <a:round/>
            <a:headEnd len="sm" w="sm" type="none"/>
            <a:tailEnd len="sm" w="sm" type="none"/>
          </a:ln>
        </p:spPr>
      </p:cxnSp>
      <p:sp>
        <p:nvSpPr>
          <p:cNvPr id="691" name="Google Shape;691;p73"/>
          <p:cNvSpPr txBox="1"/>
          <p:nvPr/>
        </p:nvSpPr>
        <p:spPr>
          <a:xfrm>
            <a:off x="4910944" y="3095844"/>
            <a:ext cx="181267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0475C1"/>
                </a:solidFill>
                <a:latin typeface="Libre Franklin"/>
                <a:ea typeface="Libre Franklin"/>
                <a:cs typeface="Libre Franklin"/>
                <a:sym typeface="Libre Franklin"/>
              </a:rPr>
              <a:t>Info Style</a:t>
            </a:r>
            <a:endParaRPr sz="1400">
              <a:solidFill>
                <a:srgbClr val="0475C1"/>
              </a:solidFill>
              <a:latin typeface="Libre Franklin"/>
              <a:ea typeface="Libre Franklin"/>
              <a:cs typeface="Libre Franklin"/>
              <a:sym typeface="Libre Franklin"/>
            </a:endParaRPr>
          </a:p>
        </p:txBody>
      </p:sp>
      <p:sp>
        <p:nvSpPr>
          <p:cNvPr id="692" name="Google Shape;692;p73"/>
          <p:cNvSpPr txBox="1"/>
          <p:nvPr/>
        </p:nvSpPr>
        <p:spPr>
          <a:xfrm>
            <a:off x="7066850" y="3767750"/>
            <a:ext cx="2145900" cy="1013400"/>
          </a:xfrm>
          <a:prstGeom prst="rect">
            <a:avLst/>
          </a:prstGeom>
          <a:noFill/>
          <a:ln>
            <a:noFill/>
          </a:ln>
        </p:spPr>
        <p:txBody>
          <a:bodyPr anchorCtr="0" anchor="t" bIns="0" lIns="0" spcFirstLastPara="1" rIns="0" wrap="square" tIns="0">
            <a:noAutofit/>
          </a:bodyPr>
          <a:lstStyle/>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Abstract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Technology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Sports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Medical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Education Powerpoint Templates</a:t>
            </a:r>
            <a:endParaRPr/>
          </a:p>
          <a:p>
            <a:pPr indent="-171450" lvl="0" marL="171450" marR="0" rtl="0" algn="l">
              <a:spcBef>
                <a:spcPts val="0"/>
              </a:spcBef>
              <a:spcAft>
                <a:spcPts val="0"/>
              </a:spcAft>
              <a:buClr>
                <a:srgbClr val="808080"/>
              </a:buClr>
              <a:buSzPts val="941"/>
              <a:buFont typeface="Arial"/>
              <a:buChar char="•"/>
            </a:pPr>
            <a:r>
              <a:rPr lang="tr-TR" sz="941">
                <a:solidFill>
                  <a:srgbClr val="808080"/>
                </a:solidFill>
                <a:latin typeface="Libre Franklin"/>
                <a:ea typeface="Libre Franklin"/>
                <a:cs typeface="Libre Franklin"/>
                <a:sym typeface="Libre Franklin"/>
              </a:rPr>
              <a:t>Foods Powerpoint Templates</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p:txBody>
      </p:sp>
      <p:cxnSp>
        <p:nvCxnSpPr>
          <p:cNvPr id="693" name="Google Shape;693;p73"/>
          <p:cNvCxnSpPr/>
          <p:nvPr/>
        </p:nvCxnSpPr>
        <p:spPr>
          <a:xfrm>
            <a:off x="7201423" y="3572156"/>
            <a:ext cx="1772359" cy="0"/>
          </a:xfrm>
          <a:prstGeom prst="straightConnector1">
            <a:avLst/>
          </a:prstGeom>
          <a:noFill/>
          <a:ln cap="flat" cmpd="sng" w="9525">
            <a:solidFill>
              <a:srgbClr val="7F7F7F"/>
            </a:solidFill>
            <a:prstDash val="solid"/>
            <a:round/>
            <a:headEnd len="sm" w="sm" type="none"/>
            <a:tailEnd len="sm" w="sm" type="none"/>
          </a:ln>
        </p:spPr>
      </p:cxnSp>
      <p:sp>
        <p:nvSpPr>
          <p:cNvPr id="694" name="Google Shape;694;p73"/>
          <p:cNvSpPr txBox="1"/>
          <p:nvPr/>
        </p:nvSpPr>
        <p:spPr>
          <a:xfrm>
            <a:off x="7162602" y="3095844"/>
            <a:ext cx="181118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0475C1"/>
                </a:solidFill>
                <a:latin typeface="Libre Franklin"/>
                <a:ea typeface="Libre Franklin"/>
                <a:cs typeface="Libre Franklin"/>
                <a:sym typeface="Libre Franklin"/>
              </a:rPr>
              <a:t>Info Style</a:t>
            </a:r>
            <a:endParaRPr sz="1400">
              <a:solidFill>
                <a:srgbClr val="0475C1"/>
              </a:solidFill>
              <a:latin typeface="Libre Franklin"/>
              <a:ea typeface="Libre Franklin"/>
              <a:cs typeface="Libre Franklin"/>
              <a:sym typeface="Libre Franklin"/>
            </a:endParaRPr>
          </a:p>
        </p:txBody>
      </p:sp>
      <p:cxnSp>
        <p:nvCxnSpPr>
          <p:cNvPr id="695" name="Google Shape;695;p73"/>
          <p:cNvCxnSpPr/>
          <p:nvPr/>
        </p:nvCxnSpPr>
        <p:spPr>
          <a:xfrm>
            <a:off x="294150" y="3572156"/>
            <a:ext cx="355368" cy="0"/>
          </a:xfrm>
          <a:prstGeom prst="straightConnector1">
            <a:avLst/>
          </a:prstGeom>
          <a:noFill/>
          <a:ln cap="flat" cmpd="sng" w="38100">
            <a:solidFill>
              <a:srgbClr val="7F7F7F"/>
            </a:solidFill>
            <a:prstDash val="solid"/>
            <a:round/>
            <a:headEnd len="sm" w="sm" type="none"/>
            <a:tailEnd len="sm" w="sm" type="none"/>
          </a:ln>
        </p:spPr>
      </p:cxnSp>
      <p:cxnSp>
        <p:nvCxnSpPr>
          <p:cNvPr id="696" name="Google Shape;696;p73"/>
          <p:cNvCxnSpPr/>
          <p:nvPr/>
        </p:nvCxnSpPr>
        <p:spPr>
          <a:xfrm>
            <a:off x="2595081" y="3572156"/>
            <a:ext cx="355368" cy="0"/>
          </a:xfrm>
          <a:prstGeom prst="straightConnector1">
            <a:avLst/>
          </a:prstGeom>
          <a:noFill/>
          <a:ln cap="flat" cmpd="sng" w="38100">
            <a:solidFill>
              <a:srgbClr val="7F7F7F"/>
            </a:solidFill>
            <a:prstDash val="solid"/>
            <a:round/>
            <a:headEnd len="sm" w="sm" type="none"/>
            <a:tailEnd len="sm" w="sm" type="none"/>
          </a:ln>
        </p:spPr>
      </p:cxnSp>
      <p:cxnSp>
        <p:nvCxnSpPr>
          <p:cNvPr id="697" name="Google Shape;697;p73"/>
          <p:cNvCxnSpPr/>
          <p:nvPr/>
        </p:nvCxnSpPr>
        <p:spPr>
          <a:xfrm>
            <a:off x="4951258" y="3572156"/>
            <a:ext cx="355368" cy="0"/>
          </a:xfrm>
          <a:prstGeom prst="straightConnector1">
            <a:avLst/>
          </a:prstGeom>
          <a:noFill/>
          <a:ln cap="flat" cmpd="sng" w="38100">
            <a:solidFill>
              <a:srgbClr val="7F7F7F"/>
            </a:solidFill>
            <a:prstDash val="solid"/>
            <a:round/>
            <a:headEnd len="sm" w="sm" type="none"/>
            <a:tailEnd len="sm" w="sm" type="none"/>
          </a:ln>
        </p:spPr>
      </p:cxnSp>
      <p:cxnSp>
        <p:nvCxnSpPr>
          <p:cNvPr id="698" name="Google Shape;698;p73"/>
          <p:cNvCxnSpPr/>
          <p:nvPr/>
        </p:nvCxnSpPr>
        <p:spPr>
          <a:xfrm>
            <a:off x="7201423" y="3572156"/>
            <a:ext cx="355368" cy="0"/>
          </a:xfrm>
          <a:prstGeom prst="straightConnector1">
            <a:avLst/>
          </a:prstGeom>
          <a:noFill/>
          <a:ln cap="flat" cmpd="sng" w="38100">
            <a:solidFill>
              <a:srgbClr val="7F7F7F"/>
            </a:solidFill>
            <a:prstDash val="solid"/>
            <a:round/>
            <a:headEnd len="sm" w="sm" type="none"/>
            <a:tailEnd len="sm" w="sm" type="none"/>
          </a:ln>
        </p:spPr>
      </p:cxn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78"/>
                                        </p:tgtEl>
                                        <p:attrNameLst>
                                          <p:attrName>style.visibility</p:attrName>
                                        </p:attrNameLst>
                                      </p:cBhvr>
                                      <p:to>
                                        <p:strVal val="visible"/>
                                      </p:to>
                                    </p:set>
                                    <p:animEffect filter="fade" transition="in">
                                      <p:cBhvr>
                                        <p:cTn dur="500"/>
                                        <p:tgtEl>
                                          <p:spTgt spid="678"/>
                                        </p:tgtEl>
                                      </p:cBhvr>
                                    </p:animEffect>
                                  </p:childTnLst>
                                </p:cTn>
                              </p:par>
                              <p:par>
                                <p:cTn fill="hold" nodeType="withEffect" presetClass="entr" presetID="10" presetSubtype="0">
                                  <p:stCondLst>
                                    <p:cond delay="0"/>
                                  </p:stCondLst>
                                  <p:childTnLst>
                                    <p:set>
                                      <p:cBhvr>
                                        <p:cTn dur="1" fill="hold">
                                          <p:stCondLst>
                                            <p:cond delay="0"/>
                                          </p:stCondLst>
                                        </p:cTn>
                                        <p:tgtEl>
                                          <p:spTgt spid="679"/>
                                        </p:tgtEl>
                                        <p:attrNameLst>
                                          <p:attrName>style.visibility</p:attrName>
                                        </p:attrNameLst>
                                      </p:cBhvr>
                                      <p:to>
                                        <p:strVal val="visible"/>
                                      </p:to>
                                    </p:set>
                                    <p:animEffect filter="fade" transition="in">
                                      <p:cBhvr>
                                        <p:cTn dur="500"/>
                                        <p:tgtEl>
                                          <p:spTgt spid="67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par>
                                <p:cTn fill="hold" nodeType="withEffect" presetClass="entr" presetID="10" presetSubtype="0">
                                  <p:stCondLst>
                                    <p:cond delay="0"/>
                                  </p:stCondLst>
                                  <p:childTnLst>
                                    <p:set>
                                      <p:cBhvr>
                                        <p:cTn dur="1" fill="hold">
                                          <p:stCondLst>
                                            <p:cond delay="0"/>
                                          </p:stCondLst>
                                        </p:cTn>
                                        <p:tgtEl>
                                          <p:spTgt spid="680"/>
                                        </p:tgtEl>
                                        <p:attrNameLst>
                                          <p:attrName>style.visibility</p:attrName>
                                        </p:attrNameLst>
                                      </p:cBhvr>
                                      <p:to>
                                        <p:strVal val="visible"/>
                                      </p:to>
                                    </p:set>
                                    <p:animEffect filter="fade" transition="in">
                                      <p:cBhvr>
                                        <p:cTn dur="500"/>
                                        <p:tgtEl>
                                          <p:spTgt spid="68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81"/>
                                        </p:tgtEl>
                                        <p:attrNameLst>
                                          <p:attrName>style.visibility</p:attrName>
                                        </p:attrNameLst>
                                      </p:cBhvr>
                                      <p:to>
                                        <p:strVal val="visible"/>
                                      </p:to>
                                    </p:set>
                                    <p:animEffect filter="fade" transition="in">
                                      <p:cBhvr>
                                        <p:cTn dur="500"/>
                                        <p:tgtEl>
                                          <p:spTgt spid="681"/>
                                        </p:tgtEl>
                                      </p:cBhvr>
                                    </p:animEffect>
                                  </p:childTnLst>
                                </p:cTn>
                              </p:par>
                              <p:par>
                                <p:cTn fill="hold" nodeType="withEffect" presetClass="entr" presetID="10" presetSubtype="0">
                                  <p:stCondLst>
                                    <p:cond delay="0"/>
                                  </p:stCondLst>
                                  <p:childTnLst>
                                    <p:set>
                                      <p:cBhvr>
                                        <p:cTn dur="1" fill="hold">
                                          <p:stCondLst>
                                            <p:cond delay="0"/>
                                          </p:stCondLst>
                                        </p:cTn>
                                        <p:tgtEl>
                                          <p:spTgt spid="682"/>
                                        </p:tgtEl>
                                        <p:attrNameLst>
                                          <p:attrName>style.visibility</p:attrName>
                                        </p:attrNameLst>
                                      </p:cBhvr>
                                      <p:to>
                                        <p:strVal val="visible"/>
                                      </p:to>
                                    </p:set>
                                    <p:animEffect filter="fade" transition="in">
                                      <p:cBhvr>
                                        <p:cTn dur="500"/>
                                        <p:tgtEl>
                                          <p:spTgt spid="682"/>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85"/>
                                        </p:tgtEl>
                                        <p:attrNameLst>
                                          <p:attrName>style.visibility</p:attrName>
                                        </p:attrNameLst>
                                      </p:cBhvr>
                                      <p:to>
                                        <p:strVal val="visible"/>
                                      </p:to>
                                    </p:set>
                                    <p:animEffect filter="fade" transition="in">
                                      <p:cBhvr>
                                        <p:cTn dur="500"/>
                                        <p:tgtEl>
                                          <p:spTgt spid="685"/>
                                        </p:tgtEl>
                                      </p:cBhvr>
                                    </p:animEffect>
                                  </p:childTnLst>
                                </p:cTn>
                              </p:par>
                              <p:par>
                                <p:cTn fill="hold" nodeType="withEffect" presetClass="entr" presetID="10" presetSubtype="0">
                                  <p:stCondLst>
                                    <p:cond delay="0"/>
                                  </p:stCondLst>
                                  <p:childTnLst>
                                    <p:set>
                                      <p:cBhvr>
                                        <p:cTn dur="1" fill="hold">
                                          <p:stCondLst>
                                            <p:cond delay="0"/>
                                          </p:stCondLst>
                                        </p:cTn>
                                        <p:tgtEl>
                                          <p:spTgt spid="683"/>
                                        </p:tgtEl>
                                        <p:attrNameLst>
                                          <p:attrName>style.visibility</p:attrName>
                                        </p:attrNameLst>
                                      </p:cBhvr>
                                      <p:to>
                                        <p:strVal val="visible"/>
                                      </p:to>
                                    </p:set>
                                    <p:animEffect filter="fade" transition="in">
                                      <p:cBhvr>
                                        <p:cTn dur="500"/>
                                        <p:tgtEl>
                                          <p:spTgt spid="68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84"/>
                                        </p:tgtEl>
                                        <p:attrNameLst>
                                          <p:attrName>style.visibility</p:attrName>
                                        </p:attrNameLst>
                                      </p:cBhvr>
                                      <p:to>
                                        <p:strVal val="visible"/>
                                      </p:to>
                                    </p:set>
                                    <p:animEffect filter="fade" transition="in">
                                      <p:cBhvr>
                                        <p:cTn dur="500"/>
                                        <p:tgtEl>
                                          <p:spTgt spid="684"/>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695"/>
                                        </p:tgtEl>
                                        <p:attrNameLst>
                                          <p:attrName>style.visibility</p:attrName>
                                        </p:attrNameLst>
                                      </p:cBhvr>
                                      <p:to>
                                        <p:strVal val="visible"/>
                                      </p:to>
                                    </p:set>
                                    <p:animEffect filter="fade" transition="in">
                                      <p:cBhvr>
                                        <p:cTn dur="500"/>
                                        <p:tgtEl>
                                          <p:spTgt spid="695"/>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688"/>
                                        </p:tgtEl>
                                        <p:attrNameLst>
                                          <p:attrName>style.visibility</p:attrName>
                                        </p:attrNameLst>
                                      </p:cBhvr>
                                      <p:to>
                                        <p:strVal val="visible"/>
                                      </p:to>
                                    </p:set>
                                    <p:animEffect filter="fade" transition="in">
                                      <p:cBhvr>
                                        <p:cTn dur="500"/>
                                        <p:tgtEl>
                                          <p:spTgt spid="688"/>
                                        </p:tgtEl>
                                      </p:cBhvr>
                                    </p:animEffect>
                                  </p:childTnLst>
                                </p:cTn>
                              </p:par>
                              <p:par>
                                <p:cTn fill="hold" nodeType="withEffect" presetClass="entr" presetID="10" presetSubtype="0">
                                  <p:stCondLst>
                                    <p:cond delay="0"/>
                                  </p:stCondLst>
                                  <p:childTnLst>
                                    <p:set>
                                      <p:cBhvr>
                                        <p:cTn dur="1" fill="hold">
                                          <p:stCondLst>
                                            <p:cond delay="0"/>
                                          </p:stCondLst>
                                        </p:cTn>
                                        <p:tgtEl>
                                          <p:spTgt spid="686"/>
                                        </p:tgtEl>
                                        <p:attrNameLst>
                                          <p:attrName>style.visibility</p:attrName>
                                        </p:attrNameLst>
                                      </p:cBhvr>
                                      <p:to>
                                        <p:strVal val="visible"/>
                                      </p:to>
                                    </p:set>
                                    <p:animEffect filter="fade" transition="in">
                                      <p:cBhvr>
                                        <p:cTn dur="500"/>
                                        <p:tgtEl>
                                          <p:spTgt spid="686"/>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687"/>
                                        </p:tgtEl>
                                        <p:attrNameLst>
                                          <p:attrName>style.visibility</p:attrName>
                                        </p:attrNameLst>
                                      </p:cBhvr>
                                      <p:to>
                                        <p:strVal val="visible"/>
                                      </p:to>
                                    </p:set>
                                    <p:animEffect filter="fade" transition="in">
                                      <p:cBhvr>
                                        <p:cTn dur="500"/>
                                        <p:tgtEl>
                                          <p:spTgt spid="687"/>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696"/>
                                        </p:tgtEl>
                                        <p:attrNameLst>
                                          <p:attrName>style.visibility</p:attrName>
                                        </p:attrNameLst>
                                      </p:cBhvr>
                                      <p:to>
                                        <p:strVal val="visible"/>
                                      </p:to>
                                    </p:set>
                                    <p:animEffect filter="fade" transition="in">
                                      <p:cBhvr>
                                        <p:cTn dur="500"/>
                                        <p:tgtEl>
                                          <p:spTgt spid="696"/>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par>
                                <p:cTn fill="hold" nodeType="withEffect" presetClass="entr" presetID="10" presetSubtype="0">
                                  <p:stCondLst>
                                    <p:cond delay="0"/>
                                  </p:stCondLst>
                                  <p:childTnLst>
                                    <p:set>
                                      <p:cBhvr>
                                        <p:cTn dur="1" fill="hold">
                                          <p:stCondLst>
                                            <p:cond delay="0"/>
                                          </p:stCondLst>
                                        </p:cTn>
                                        <p:tgtEl>
                                          <p:spTgt spid="689"/>
                                        </p:tgtEl>
                                        <p:attrNameLst>
                                          <p:attrName>style.visibility</p:attrName>
                                        </p:attrNameLst>
                                      </p:cBhvr>
                                      <p:to>
                                        <p:strVal val="visible"/>
                                      </p:to>
                                    </p:set>
                                    <p:animEffect filter="fade" transition="in">
                                      <p:cBhvr>
                                        <p:cTn dur="500"/>
                                        <p:tgtEl>
                                          <p:spTgt spid="689"/>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690"/>
                                        </p:tgtEl>
                                        <p:attrNameLst>
                                          <p:attrName>style.visibility</p:attrName>
                                        </p:attrNameLst>
                                      </p:cBhvr>
                                      <p:to>
                                        <p:strVal val="visible"/>
                                      </p:to>
                                    </p:set>
                                    <p:animEffect filter="fade" transition="in">
                                      <p:cBhvr>
                                        <p:cTn dur="500"/>
                                        <p:tgtEl>
                                          <p:spTgt spid="690"/>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697"/>
                                        </p:tgtEl>
                                        <p:attrNameLst>
                                          <p:attrName>style.visibility</p:attrName>
                                        </p:attrNameLst>
                                      </p:cBhvr>
                                      <p:to>
                                        <p:strVal val="visible"/>
                                      </p:to>
                                    </p:set>
                                    <p:animEffect filter="fade" transition="in">
                                      <p:cBhvr>
                                        <p:cTn dur="500"/>
                                        <p:tgtEl>
                                          <p:spTgt spid="697"/>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500"/>
                                        <p:tgtEl>
                                          <p:spTgt spid="694"/>
                                        </p:tgtEl>
                                      </p:cBhvr>
                                    </p:animEffect>
                                  </p:childTnLst>
                                </p:cTn>
                              </p:par>
                              <p:par>
                                <p:cTn fill="hold" nodeType="with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500"/>
                                        <p:tgtEl>
                                          <p:spTgt spid="692"/>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500"/>
                                        <p:tgtEl>
                                          <p:spTgt spid="693"/>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698"/>
                                        </p:tgtEl>
                                        <p:attrNameLst>
                                          <p:attrName>style.visibility</p:attrName>
                                        </p:attrNameLst>
                                      </p:cBhvr>
                                      <p:to>
                                        <p:strVal val="visible"/>
                                      </p:to>
                                    </p:set>
                                    <p:animEffect filter="fade" transition="in">
                                      <p:cBhvr>
                                        <p:cTn dur="500"/>
                                        <p:tgtEl>
                                          <p:spTgt spid="6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2" name="Shape 702"/>
        <p:cNvGrpSpPr/>
        <p:nvPr/>
      </p:nvGrpSpPr>
      <p:grpSpPr>
        <a:xfrm>
          <a:off x="0" y="0"/>
          <a:ext cx="0" cy="0"/>
          <a:chOff x="0" y="0"/>
          <a:chExt cx="0" cy="0"/>
        </a:xfrm>
      </p:grpSpPr>
      <p:cxnSp>
        <p:nvCxnSpPr>
          <p:cNvPr id="703" name="Google Shape;703;p74"/>
          <p:cNvCxnSpPr/>
          <p:nvPr/>
        </p:nvCxnSpPr>
        <p:spPr>
          <a:xfrm>
            <a:off x="3995647" y="2559806"/>
            <a:ext cx="1088501" cy="0"/>
          </a:xfrm>
          <a:prstGeom prst="straightConnector1">
            <a:avLst/>
          </a:prstGeom>
          <a:noFill/>
          <a:ln cap="flat" cmpd="sng" w="9525">
            <a:solidFill>
              <a:schemeClr val="lt2"/>
            </a:solidFill>
            <a:prstDash val="solid"/>
            <a:bevel/>
            <a:headEnd len="med" w="med" type="none"/>
            <a:tailEnd len="med" w="med" type="none"/>
          </a:ln>
        </p:spPr>
      </p:cxnSp>
      <p:cxnSp>
        <p:nvCxnSpPr>
          <p:cNvPr id="704" name="Google Shape;704;p74"/>
          <p:cNvCxnSpPr/>
          <p:nvPr/>
        </p:nvCxnSpPr>
        <p:spPr>
          <a:xfrm>
            <a:off x="3995647" y="3060008"/>
            <a:ext cx="1088501" cy="0"/>
          </a:xfrm>
          <a:prstGeom prst="straightConnector1">
            <a:avLst/>
          </a:prstGeom>
          <a:noFill/>
          <a:ln cap="flat" cmpd="sng" w="9525">
            <a:solidFill>
              <a:schemeClr val="dk2"/>
            </a:solidFill>
            <a:prstDash val="solid"/>
            <a:bevel/>
            <a:headEnd len="med" w="med" type="none"/>
            <a:tailEnd len="med" w="med" type="none"/>
          </a:ln>
        </p:spPr>
      </p:cxnSp>
      <p:sp>
        <p:nvSpPr>
          <p:cNvPr id="705" name="Google Shape;705;p74"/>
          <p:cNvSpPr/>
          <p:nvPr/>
        </p:nvSpPr>
        <p:spPr>
          <a:xfrm>
            <a:off x="777927" y="1405607"/>
            <a:ext cx="2418890" cy="240396"/>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rgbClr val="808080"/>
                </a:solidFill>
                <a:latin typeface="Libre Franklin Medium"/>
                <a:ea typeface="Libre Franklin Medium"/>
                <a:cs typeface="Libre Franklin Medium"/>
                <a:sym typeface="Libre Franklin Medium"/>
              </a:rPr>
              <a:t>Mobile Project</a:t>
            </a:r>
            <a:endParaRPr sz="1129">
              <a:solidFill>
                <a:srgbClr val="808080"/>
              </a:solidFill>
              <a:latin typeface="Libre Franklin Medium"/>
              <a:ea typeface="Libre Franklin Medium"/>
              <a:cs typeface="Libre Franklin Medium"/>
              <a:sym typeface="Libre Franklin Medium"/>
            </a:endParaRPr>
          </a:p>
        </p:txBody>
      </p:sp>
      <p:sp>
        <p:nvSpPr>
          <p:cNvPr id="706" name="Google Shape;706;p74"/>
          <p:cNvSpPr/>
          <p:nvPr/>
        </p:nvSpPr>
        <p:spPr>
          <a:xfrm>
            <a:off x="777928" y="1747537"/>
            <a:ext cx="2045604" cy="665577"/>
          </a:xfrm>
          <a:prstGeom prst="rect">
            <a:avLst/>
          </a:prstGeom>
          <a:noFill/>
          <a:ln>
            <a:noFill/>
          </a:ln>
        </p:spPr>
        <p:txBody>
          <a:bodyPr anchorCtr="0" anchor="t" bIns="34125" lIns="68250" spcFirstLastPara="1" rIns="68250" wrap="square" tIns="34125">
            <a:noAutofit/>
          </a:bodyPr>
          <a:lstStyle/>
          <a:p>
            <a:pPr indent="0" lvl="0" marL="0" marR="0" rtl="0" algn="l">
              <a:lnSpc>
                <a:spcPct val="130000"/>
              </a:lnSpc>
              <a:spcBef>
                <a:spcPts val="0"/>
              </a:spcBef>
              <a:spcAft>
                <a:spcPts val="0"/>
              </a:spcAft>
              <a:buNone/>
            </a:pPr>
            <a:r>
              <a:rPr lang="tr-TR" sz="941">
                <a:solidFill>
                  <a:srgbClr val="808080"/>
                </a:solidFill>
                <a:latin typeface="Libre Franklin"/>
                <a:ea typeface="Libre Franklin"/>
                <a:cs typeface="Libre Franklin"/>
                <a:sym typeface="Libre Franklin"/>
              </a:rPr>
              <a:t>Whoa! That’s a big number, aren’t you proud?</a:t>
            </a:r>
            <a:endParaRPr/>
          </a:p>
          <a:p>
            <a:pPr indent="0" lvl="0" marL="0" marR="0" rtl="0" algn="l">
              <a:lnSpc>
                <a:spcPct val="130000"/>
              </a:lnSpc>
              <a:spcBef>
                <a:spcPts val="447"/>
              </a:spcBef>
              <a:spcAft>
                <a:spcPts val="0"/>
              </a:spcAft>
              <a:buNone/>
            </a:pPr>
            <a:r>
              <a:rPr lang="tr-TR" sz="941">
                <a:solidFill>
                  <a:srgbClr val="808080"/>
                </a:solidFill>
                <a:latin typeface="Libre Franklin"/>
                <a:ea typeface="Libre Franklin"/>
                <a:cs typeface="Libre Franklin"/>
                <a:sym typeface="Libre Franklin"/>
              </a:rPr>
              <a:t>89,526,124</a:t>
            </a:r>
            <a:endParaRPr sz="941">
              <a:solidFill>
                <a:srgbClr val="808080"/>
              </a:solidFill>
              <a:latin typeface="Libre Franklin"/>
              <a:ea typeface="Libre Franklin"/>
              <a:cs typeface="Libre Franklin"/>
              <a:sym typeface="Libre Franklin"/>
            </a:endParaRPr>
          </a:p>
        </p:txBody>
      </p:sp>
      <p:grpSp>
        <p:nvGrpSpPr>
          <p:cNvPr id="707" name="Google Shape;707;p74"/>
          <p:cNvGrpSpPr/>
          <p:nvPr/>
        </p:nvGrpSpPr>
        <p:grpSpPr>
          <a:xfrm>
            <a:off x="707749" y="1732605"/>
            <a:ext cx="3113201" cy="2154603"/>
            <a:chOff x="0" y="0"/>
            <a:chExt cx="2880320" cy="2019710"/>
          </a:xfrm>
        </p:grpSpPr>
        <p:grpSp>
          <p:nvGrpSpPr>
            <p:cNvPr id="708" name="Google Shape;708;p74"/>
            <p:cNvGrpSpPr/>
            <p:nvPr/>
          </p:nvGrpSpPr>
          <p:grpSpPr>
            <a:xfrm>
              <a:off x="0" y="0"/>
              <a:ext cx="2880320" cy="775829"/>
              <a:chOff x="0" y="0"/>
              <a:chExt cx="2880320" cy="360040"/>
            </a:xfrm>
          </p:grpSpPr>
          <p:cxnSp>
            <p:nvCxnSpPr>
              <p:cNvPr id="709" name="Google Shape;709;p74"/>
              <p:cNvCxnSpPr/>
              <p:nvPr/>
            </p:nvCxnSpPr>
            <p:spPr>
              <a:xfrm>
                <a:off x="0" y="0"/>
                <a:ext cx="1957772" cy="1"/>
              </a:xfrm>
              <a:prstGeom prst="straightConnector1">
                <a:avLst/>
              </a:prstGeom>
              <a:noFill/>
              <a:ln cap="flat" cmpd="sng" w="9525">
                <a:solidFill>
                  <a:schemeClr val="lt2"/>
                </a:solidFill>
                <a:prstDash val="solid"/>
                <a:bevel/>
                <a:headEnd len="med" w="med" type="oval"/>
                <a:tailEnd len="med" w="med" type="none"/>
              </a:ln>
            </p:spPr>
          </p:cxnSp>
          <p:cxnSp>
            <p:nvCxnSpPr>
              <p:cNvPr id="710" name="Google Shape;710;p74"/>
              <p:cNvCxnSpPr/>
              <p:nvPr/>
            </p:nvCxnSpPr>
            <p:spPr>
              <a:xfrm>
                <a:off x="1957772" y="0"/>
                <a:ext cx="922548" cy="360040"/>
              </a:xfrm>
              <a:prstGeom prst="straightConnector1">
                <a:avLst/>
              </a:prstGeom>
              <a:noFill/>
              <a:ln cap="flat" cmpd="sng" w="9525">
                <a:solidFill>
                  <a:schemeClr val="lt2"/>
                </a:solidFill>
                <a:prstDash val="solid"/>
                <a:bevel/>
                <a:headEnd len="med" w="med" type="none"/>
                <a:tailEnd len="med" w="med" type="none"/>
              </a:ln>
            </p:spPr>
          </p:cxnSp>
        </p:grpSp>
        <p:grpSp>
          <p:nvGrpSpPr>
            <p:cNvPr id="711" name="Google Shape;711;p74"/>
            <p:cNvGrpSpPr/>
            <p:nvPr/>
          </p:nvGrpSpPr>
          <p:grpSpPr>
            <a:xfrm flipH="1" rot="10800000">
              <a:off x="0" y="1243881"/>
              <a:ext cx="2880320" cy="775829"/>
              <a:chOff x="0" y="0"/>
              <a:chExt cx="2880320" cy="360040"/>
            </a:xfrm>
          </p:grpSpPr>
          <p:cxnSp>
            <p:nvCxnSpPr>
              <p:cNvPr id="712" name="Google Shape;712;p74"/>
              <p:cNvCxnSpPr/>
              <p:nvPr/>
            </p:nvCxnSpPr>
            <p:spPr>
              <a:xfrm>
                <a:off x="0" y="0"/>
                <a:ext cx="1957772" cy="1"/>
              </a:xfrm>
              <a:prstGeom prst="straightConnector1">
                <a:avLst/>
              </a:prstGeom>
              <a:noFill/>
              <a:ln cap="flat" cmpd="sng" w="9525">
                <a:solidFill>
                  <a:schemeClr val="lt2"/>
                </a:solidFill>
                <a:prstDash val="solid"/>
                <a:bevel/>
                <a:headEnd len="med" w="med" type="oval"/>
                <a:tailEnd len="med" w="med" type="none"/>
              </a:ln>
            </p:spPr>
          </p:cxnSp>
          <p:cxnSp>
            <p:nvCxnSpPr>
              <p:cNvPr id="713" name="Google Shape;713;p74"/>
              <p:cNvCxnSpPr/>
              <p:nvPr/>
            </p:nvCxnSpPr>
            <p:spPr>
              <a:xfrm>
                <a:off x="1957772" y="0"/>
                <a:ext cx="922548" cy="360040"/>
              </a:xfrm>
              <a:prstGeom prst="straightConnector1">
                <a:avLst/>
              </a:prstGeom>
              <a:noFill/>
              <a:ln cap="flat" cmpd="sng" w="9525">
                <a:solidFill>
                  <a:schemeClr val="lt2"/>
                </a:solidFill>
                <a:prstDash val="solid"/>
                <a:bevel/>
                <a:headEnd len="med" w="med" type="none"/>
                <a:tailEnd len="med" w="med" type="none"/>
              </a:ln>
            </p:spPr>
          </p:cxnSp>
        </p:grpSp>
      </p:grpSp>
      <p:sp>
        <p:nvSpPr>
          <p:cNvPr id="714" name="Google Shape;714;p74"/>
          <p:cNvSpPr/>
          <p:nvPr/>
        </p:nvSpPr>
        <p:spPr>
          <a:xfrm>
            <a:off x="785393" y="3905126"/>
            <a:ext cx="2420383" cy="240396"/>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129">
                <a:solidFill>
                  <a:srgbClr val="808080"/>
                </a:solidFill>
                <a:latin typeface="Libre Franklin Medium"/>
                <a:ea typeface="Libre Franklin Medium"/>
                <a:cs typeface="Libre Franklin Medium"/>
                <a:sym typeface="Libre Franklin Medium"/>
              </a:rPr>
              <a:t>Web Project</a:t>
            </a:r>
            <a:endParaRPr sz="1129">
              <a:solidFill>
                <a:srgbClr val="808080"/>
              </a:solidFill>
              <a:latin typeface="Libre Franklin Medium"/>
              <a:ea typeface="Libre Franklin Medium"/>
              <a:cs typeface="Libre Franklin Medium"/>
              <a:sym typeface="Libre Franklin Medium"/>
            </a:endParaRPr>
          </a:p>
        </p:txBody>
      </p:sp>
      <p:sp>
        <p:nvSpPr>
          <p:cNvPr id="715" name="Google Shape;715;p74"/>
          <p:cNvSpPr/>
          <p:nvPr/>
        </p:nvSpPr>
        <p:spPr>
          <a:xfrm>
            <a:off x="785393" y="3021187"/>
            <a:ext cx="2045604" cy="665577"/>
          </a:xfrm>
          <a:prstGeom prst="rect">
            <a:avLst/>
          </a:prstGeom>
          <a:noFill/>
          <a:ln>
            <a:noFill/>
          </a:ln>
        </p:spPr>
        <p:txBody>
          <a:bodyPr anchorCtr="0" anchor="t" bIns="34125" lIns="68250" spcFirstLastPara="1" rIns="68250" wrap="square" tIns="34125">
            <a:noAutofit/>
          </a:bodyPr>
          <a:lstStyle/>
          <a:p>
            <a:pPr indent="0" lvl="0" marL="0" marR="0" rtl="0" algn="l">
              <a:lnSpc>
                <a:spcPct val="130000"/>
              </a:lnSpc>
              <a:spcBef>
                <a:spcPts val="0"/>
              </a:spcBef>
              <a:spcAft>
                <a:spcPts val="0"/>
              </a:spcAft>
              <a:buNone/>
            </a:pPr>
            <a:r>
              <a:rPr lang="tr-TR" sz="941">
                <a:solidFill>
                  <a:srgbClr val="808080"/>
                </a:solidFill>
                <a:latin typeface="Libre Franklin"/>
                <a:ea typeface="Libre Franklin"/>
                <a:cs typeface="Libre Franklin"/>
                <a:sym typeface="Libre Franklin"/>
              </a:rPr>
              <a:t>Whoa! That’s a big number, aren’t you proud?</a:t>
            </a:r>
            <a:endParaRPr/>
          </a:p>
          <a:p>
            <a:pPr indent="0" lvl="0" marL="0" marR="0" rtl="0" algn="l">
              <a:lnSpc>
                <a:spcPct val="130000"/>
              </a:lnSpc>
              <a:spcBef>
                <a:spcPts val="447"/>
              </a:spcBef>
              <a:spcAft>
                <a:spcPts val="0"/>
              </a:spcAft>
              <a:buNone/>
            </a:pPr>
            <a:r>
              <a:rPr lang="tr-TR" sz="941">
                <a:solidFill>
                  <a:srgbClr val="808080"/>
                </a:solidFill>
                <a:latin typeface="Libre Franklin"/>
                <a:ea typeface="Libre Franklin"/>
                <a:cs typeface="Libre Franklin"/>
                <a:sym typeface="Libre Franklin"/>
              </a:rPr>
              <a:t>89,526,124</a:t>
            </a:r>
            <a:endParaRPr sz="941">
              <a:solidFill>
                <a:srgbClr val="808080"/>
              </a:solidFill>
              <a:latin typeface="Libre Franklin"/>
              <a:ea typeface="Libre Franklin"/>
              <a:cs typeface="Libre Franklin"/>
              <a:sym typeface="Libre Franklin"/>
            </a:endParaRPr>
          </a:p>
        </p:txBody>
      </p:sp>
      <p:grpSp>
        <p:nvGrpSpPr>
          <p:cNvPr id="716" name="Google Shape;716;p74"/>
          <p:cNvGrpSpPr/>
          <p:nvPr/>
        </p:nvGrpSpPr>
        <p:grpSpPr>
          <a:xfrm flipH="1">
            <a:off x="5220024" y="1732605"/>
            <a:ext cx="3110215" cy="2154603"/>
            <a:chOff x="0" y="0"/>
            <a:chExt cx="2880320" cy="2019710"/>
          </a:xfrm>
        </p:grpSpPr>
        <p:grpSp>
          <p:nvGrpSpPr>
            <p:cNvPr id="717" name="Google Shape;717;p74"/>
            <p:cNvGrpSpPr/>
            <p:nvPr/>
          </p:nvGrpSpPr>
          <p:grpSpPr>
            <a:xfrm>
              <a:off x="0" y="0"/>
              <a:ext cx="2880320" cy="775829"/>
              <a:chOff x="0" y="0"/>
              <a:chExt cx="2880320" cy="360040"/>
            </a:xfrm>
          </p:grpSpPr>
          <p:cxnSp>
            <p:nvCxnSpPr>
              <p:cNvPr id="718" name="Google Shape;718;p74"/>
              <p:cNvCxnSpPr/>
              <p:nvPr/>
            </p:nvCxnSpPr>
            <p:spPr>
              <a:xfrm>
                <a:off x="0" y="0"/>
                <a:ext cx="1957772" cy="1"/>
              </a:xfrm>
              <a:prstGeom prst="straightConnector1">
                <a:avLst/>
              </a:prstGeom>
              <a:noFill/>
              <a:ln cap="flat" cmpd="sng" w="9525">
                <a:solidFill>
                  <a:schemeClr val="dk2"/>
                </a:solidFill>
                <a:prstDash val="solid"/>
                <a:bevel/>
                <a:headEnd len="med" w="med" type="oval"/>
                <a:tailEnd len="med" w="med" type="none"/>
              </a:ln>
            </p:spPr>
          </p:cxnSp>
          <p:cxnSp>
            <p:nvCxnSpPr>
              <p:cNvPr id="719" name="Google Shape;719;p74"/>
              <p:cNvCxnSpPr/>
              <p:nvPr/>
            </p:nvCxnSpPr>
            <p:spPr>
              <a:xfrm>
                <a:off x="1957772" y="0"/>
                <a:ext cx="922548" cy="360040"/>
              </a:xfrm>
              <a:prstGeom prst="straightConnector1">
                <a:avLst/>
              </a:prstGeom>
              <a:noFill/>
              <a:ln cap="flat" cmpd="sng" w="9525">
                <a:solidFill>
                  <a:schemeClr val="dk2"/>
                </a:solidFill>
                <a:prstDash val="solid"/>
                <a:bevel/>
                <a:headEnd len="med" w="med" type="none"/>
                <a:tailEnd len="med" w="med" type="none"/>
              </a:ln>
            </p:spPr>
          </p:cxnSp>
        </p:grpSp>
        <p:grpSp>
          <p:nvGrpSpPr>
            <p:cNvPr id="720" name="Google Shape;720;p74"/>
            <p:cNvGrpSpPr/>
            <p:nvPr/>
          </p:nvGrpSpPr>
          <p:grpSpPr>
            <a:xfrm flipH="1" rot="10800000">
              <a:off x="0" y="1243881"/>
              <a:ext cx="2880320" cy="775829"/>
              <a:chOff x="0" y="0"/>
              <a:chExt cx="2880320" cy="360040"/>
            </a:xfrm>
          </p:grpSpPr>
          <p:cxnSp>
            <p:nvCxnSpPr>
              <p:cNvPr id="721" name="Google Shape;721;p74"/>
              <p:cNvCxnSpPr/>
              <p:nvPr/>
            </p:nvCxnSpPr>
            <p:spPr>
              <a:xfrm>
                <a:off x="0" y="0"/>
                <a:ext cx="1957772" cy="1"/>
              </a:xfrm>
              <a:prstGeom prst="straightConnector1">
                <a:avLst/>
              </a:prstGeom>
              <a:noFill/>
              <a:ln cap="flat" cmpd="sng" w="9525">
                <a:solidFill>
                  <a:schemeClr val="dk2"/>
                </a:solidFill>
                <a:prstDash val="solid"/>
                <a:bevel/>
                <a:headEnd len="med" w="med" type="oval"/>
                <a:tailEnd len="med" w="med" type="none"/>
              </a:ln>
            </p:spPr>
          </p:cxnSp>
          <p:cxnSp>
            <p:nvCxnSpPr>
              <p:cNvPr id="722" name="Google Shape;722;p74"/>
              <p:cNvCxnSpPr/>
              <p:nvPr/>
            </p:nvCxnSpPr>
            <p:spPr>
              <a:xfrm>
                <a:off x="1957772" y="0"/>
                <a:ext cx="922548" cy="360040"/>
              </a:xfrm>
              <a:prstGeom prst="straightConnector1">
                <a:avLst/>
              </a:prstGeom>
              <a:noFill/>
              <a:ln cap="flat" cmpd="sng" w="9525">
                <a:solidFill>
                  <a:schemeClr val="dk2"/>
                </a:solidFill>
                <a:prstDash val="solid"/>
                <a:bevel/>
                <a:headEnd len="med" w="med" type="none"/>
                <a:tailEnd len="med" w="med" type="none"/>
              </a:ln>
            </p:spPr>
          </p:cxnSp>
        </p:grpSp>
      </p:grpSp>
      <p:sp>
        <p:nvSpPr>
          <p:cNvPr id="723" name="Google Shape;723;p74"/>
          <p:cNvSpPr/>
          <p:nvPr/>
        </p:nvSpPr>
        <p:spPr>
          <a:xfrm>
            <a:off x="5920307" y="1408593"/>
            <a:ext cx="2418890" cy="416470"/>
          </a:xfrm>
          <a:prstGeom prst="rect">
            <a:avLst/>
          </a:prstGeom>
          <a:noFill/>
          <a:ln>
            <a:noFill/>
          </a:ln>
        </p:spPr>
        <p:txBody>
          <a:bodyPr anchorCtr="0" anchor="t" bIns="34125" lIns="68250" spcFirstLastPara="1" rIns="68250" wrap="square" tIns="34125">
            <a:noAutofit/>
          </a:bodyPr>
          <a:lstStyle/>
          <a:p>
            <a:pPr indent="0" lvl="0" marL="0" marR="0" rtl="0" algn="r">
              <a:spcBef>
                <a:spcPts val="0"/>
              </a:spcBef>
              <a:spcAft>
                <a:spcPts val="0"/>
              </a:spcAft>
              <a:buNone/>
            </a:pPr>
            <a:r>
              <a:rPr lang="tr-TR" sz="1129">
                <a:solidFill>
                  <a:srgbClr val="808080"/>
                </a:solidFill>
                <a:latin typeface="Libre Franklin Medium"/>
                <a:ea typeface="Libre Franklin Medium"/>
                <a:cs typeface="Libre Franklin Medium"/>
                <a:sym typeface="Libre Franklin Medium"/>
              </a:rPr>
              <a:t>Tablet Project</a:t>
            </a:r>
            <a:endParaRPr sz="1129">
              <a:solidFill>
                <a:srgbClr val="808080"/>
              </a:solidFill>
              <a:latin typeface="Libre Franklin Medium"/>
              <a:ea typeface="Libre Franklin Medium"/>
              <a:cs typeface="Libre Franklin Medium"/>
              <a:sym typeface="Libre Franklin Medium"/>
            </a:endParaRPr>
          </a:p>
          <a:p>
            <a:pPr indent="0" lvl="0" marL="0" marR="0" rtl="0" algn="r">
              <a:spcBef>
                <a:spcPts val="0"/>
              </a:spcBef>
              <a:spcAft>
                <a:spcPts val="0"/>
              </a:spcAft>
              <a:buNone/>
            </a:pPr>
            <a:r>
              <a:t/>
            </a:r>
            <a:endParaRPr sz="1129">
              <a:solidFill>
                <a:srgbClr val="808080"/>
              </a:solidFill>
              <a:latin typeface="Libre Franklin Medium"/>
              <a:ea typeface="Libre Franklin Medium"/>
              <a:cs typeface="Libre Franklin Medium"/>
              <a:sym typeface="Libre Franklin Medium"/>
            </a:endParaRPr>
          </a:p>
        </p:txBody>
      </p:sp>
      <p:sp>
        <p:nvSpPr>
          <p:cNvPr id="724" name="Google Shape;724;p74"/>
          <p:cNvSpPr/>
          <p:nvPr/>
        </p:nvSpPr>
        <p:spPr>
          <a:xfrm>
            <a:off x="6293593" y="1752016"/>
            <a:ext cx="2045604" cy="665577"/>
          </a:xfrm>
          <a:prstGeom prst="rect">
            <a:avLst/>
          </a:prstGeom>
          <a:noFill/>
          <a:ln>
            <a:noFill/>
          </a:ln>
        </p:spPr>
        <p:txBody>
          <a:bodyPr anchorCtr="0" anchor="t" bIns="34125" lIns="68250" spcFirstLastPara="1" rIns="68250" wrap="square" tIns="34125">
            <a:noAutofit/>
          </a:bodyPr>
          <a:lstStyle/>
          <a:p>
            <a:pPr indent="0" lvl="0" marL="0" marR="0" rtl="0" algn="r">
              <a:lnSpc>
                <a:spcPct val="130000"/>
              </a:lnSpc>
              <a:spcBef>
                <a:spcPts val="0"/>
              </a:spcBef>
              <a:spcAft>
                <a:spcPts val="0"/>
              </a:spcAft>
              <a:buNone/>
            </a:pPr>
            <a:r>
              <a:rPr lang="tr-TR" sz="941">
                <a:solidFill>
                  <a:srgbClr val="808080"/>
                </a:solidFill>
                <a:latin typeface="Libre Franklin"/>
                <a:ea typeface="Libre Franklin"/>
                <a:cs typeface="Libre Franklin"/>
                <a:sym typeface="Libre Franklin"/>
              </a:rPr>
              <a:t>Whoa! That’s a big number, aren’t you proud?</a:t>
            </a:r>
            <a:endParaRPr/>
          </a:p>
          <a:p>
            <a:pPr indent="0" lvl="0" marL="0" marR="0" rtl="0" algn="r">
              <a:lnSpc>
                <a:spcPct val="130000"/>
              </a:lnSpc>
              <a:spcBef>
                <a:spcPts val="447"/>
              </a:spcBef>
              <a:spcAft>
                <a:spcPts val="0"/>
              </a:spcAft>
              <a:buNone/>
            </a:pPr>
            <a:r>
              <a:rPr lang="tr-TR" sz="941">
                <a:solidFill>
                  <a:srgbClr val="808080"/>
                </a:solidFill>
                <a:latin typeface="Libre Franklin"/>
                <a:ea typeface="Libre Franklin"/>
                <a:cs typeface="Libre Franklin"/>
                <a:sym typeface="Libre Franklin"/>
              </a:rPr>
              <a:t>89,526,124</a:t>
            </a:r>
            <a:r>
              <a:rPr lang="tr-TR" sz="941">
                <a:solidFill>
                  <a:srgbClr val="7F7F7F"/>
                </a:solidFill>
                <a:latin typeface="Libre Franklin"/>
                <a:ea typeface="Libre Franklin"/>
                <a:cs typeface="Libre Franklin"/>
                <a:sym typeface="Libre Franklin"/>
              </a:rPr>
              <a:t>.</a:t>
            </a:r>
            <a:endParaRPr sz="941">
              <a:solidFill>
                <a:srgbClr val="7F7F7F"/>
              </a:solidFill>
              <a:latin typeface="Libre Franklin"/>
              <a:ea typeface="Libre Franklin"/>
              <a:cs typeface="Libre Franklin"/>
              <a:sym typeface="Libre Franklin"/>
            </a:endParaRPr>
          </a:p>
        </p:txBody>
      </p:sp>
      <p:sp>
        <p:nvSpPr>
          <p:cNvPr id="725" name="Google Shape;725;p74"/>
          <p:cNvSpPr/>
          <p:nvPr/>
        </p:nvSpPr>
        <p:spPr>
          <a:xfrm>
            <a:off x="5920307" y="3908112"/>
            <a:ext cx="2418890" cy="416470"/>
          </a:xfrm>
          <a:prstGeom prst="rect">
            <a:avLst/>
          </a:prstGeom>
          <a:noFill/>
          <a:ln>
            <a:noFill/>
          </a:ln>
        </p:spPr>
        <p:txBody>
          <a:bodyPr anchorCtr="0" anchor="t" bIns="34125" lIns="68250" spcFirstLastPara="1" rIns="68250" wrap="square" tIns="34125">
            <a:noAutofit/>
          </a:bodyPr>
          <a:lstStyle/>
          <a:p>
            <a:pPr indent="0" lvl="0" marL="0" marR="0" rtl="0" algn="r">
              <a:spcBef>
                <a:spcPts val="0"/>
              </a:spcBef>
              <a:spcAft>
                <a:spcPts val="0"/>
              </a:spcAft>
              <a:buNone/>
            </a:pPr>
            <a:r>
              <a:rPr lang="tr-TR" sz="1129">
                <a:solidFill>
                  <a:srgbClr val="808080"/>
                </a:solidFill>
                <a:latin typeface="Libre Franklin Medium"/>
                <a:ea typeface="Libre Franklin Medium"/>
                <a:cs typeface="Libre Franklin Medium"/>
                <a:sym typeface="Libre Franklin Medium"/>
              </a:rPr>
              <a:t>Desktop Project</a:t>
            </a:r>
            <a:endParaRPr sz="1129">
              <a:solidFill>
                <a:srgbClr val="808080"/>
              </a:solidFill>
              <a:latin typeface="Libre Franklin Medium"/>
              <a:ea typeface="Libre Franklin Medium"/>
              <a:cs typeface="Libre Franklin Medium"/>
              <a:sym typeface="Libre Franklin Medium"/>
            </a:endParaRPr>
          </a:p>
          <a:p>
            <a:pPr indent="0" lvl="0" marL="0" marR="0" rtl="0" algn="r">
              <a:spcBef>
                <a:spcPts val="0"/>
              </a:spcBef>
              <a:spcAft>
                <a:spcPts val="0"/>
              </a:spcAft>
              <a:buNone/>
            </a:pPr>
            <a:r>
              <a:t/>
            </a:r>
            <a:endParaRPr sz="1129">
              <a:solidFill>
                <a:srgbClr val="808080"/>
              </a:solidFill>
              <a:latin typeface="Libre Franklin Medium"/>
              <a:ea typeface="Libre Franklin Medium"/>
              <a:cs typeface="Libre Franklin Medium"/>
              <a:sym typeface="Libre Franklin Medium"/>
            </a:endParaRPr>
          </a:p>
        </p:txBody>
      </p:sp>
      <p:sp>
        <p:nvSpPr>
          <p:cNvPr id="726" name="Google Shape;726;p74"/>
          <p:cNvSpPr/>
          <p:nvPr/>
        </p:nvSpPr>
        <p:spPr>
          <a:xfrm>
            <a:off x="6293593" y="3024173"/>
            <a:ext cx="2045604" cy="665577"/>
          </a:xfrm>
          <a:prstGeom prst="rect">
            <a:avLst/>
          </a:prstGeom>
          <a:noFill/>
          <a:ln>
            <a:noFill/>
          </a:ln>
        </p:spPr>
        <p:txBody>
          <a:bodyPr anchorCtr="0" anchor="t" bIns="34125" lIns="68250" spcFirstLastPara="1" rIns="68250" wrap="square" tIns="34125">
            <a:noAutofit/>
          </a:bodyPr>
          <a:lstStyle/>
          <a:p>
            <a:pPr indent="0" lvl="0" marL="0" marR="0" rtl="0" algn="r">
              <a:lnSpc>
                <a:spcPct val="130000"/>
              </a:lnSpc>
              <a:spcBef>
                <a:spcPts val="0"/>
              </a:spcBef>
              <a:spcAft>
                <a:spcPts val="0"/>
              </a:spcAft>
              <a:buNone/>
            </a:pPr>
            <a:r>
              <a:rPr lang="tr-TR" sz="941">
                <a:solidFill>
                  <a:srgbClr val="808080"/>
                </a:solidFill>
                <a:latin typeface="Libre Franklin"/>
                <a:ea typeface="Libre Franklin"/>
                <a:cs typeface="Libre Franklin"/>
                <a:sym typeface="Libre Franklin"/>
              </a:rPr>
              <a:t>Whoa! That’s a big number, aren’t you proud?</a:t>
            </a:r>
            <a:endParaRPr/>
          </a:p>
          <a:p>
            <a:pPr indent="0" lvl="0" marL="0" marR="0" rtl="0" algn="r">
              <a:lnSpc>
                <a:spcPct val="130000"/>
              </a:lnSpc>
              <a:spcBef>
                <a:spcPts val="447"/>
              </a:spcBef>
              <a:spcAft>
                <a:spcPts val="0"/>
              </a:spcAft>
              <a:buNone/>
            </a:pPr>
            <a:r>
              <a:rPr lang="tr-TR" sz="941">
                <a:solidFill>
                  <a:srgbClr val="808080"/>
                </a:solidFill>
                <a:latin typeface="Libre Franklin"/>
                <a:ea typeface="Libre Franklin"/>
                <a:cs typeface="Libre Franklin"/>
                <a:sym typeface="Libre Franklin"/>
              </a:rPr>
              <a:t>89,526,124</a:t>
            </a:r>
            <a:endParaRPr sz="941">
              <a:solidFill>
                <a:srgbClr val="808080"/>
              </a:solidFill>
              <a:latin typeface="Libre Franklin"/>
              <a:ea typeface="Libre Franklin"/>
              <a:cs typeface="Libre Franklin"/>
              <a:sym typeface="Libre Franklin"/>
            </a:endParaRPr>
          </a:p>
        </p:txBody>
      </p:sp>
      <p:sp>
        <p:nvSpPr>
          <p:cNvPr id="727" name="Google Shape;727;p74"/>
          <p:cNvSpPr/>
          <p:nvPr/>
        </p:nvSpPr>
        <p:spPr>
          <a:xfrm>
            <a:off x="3912750" y="2610575"/>
            <a:ext cx="1404600" cy="387300"/>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b="1" lang="tr-TR" sz="2069">
                <a:solidFill>
                  <a:srgbClr val="808080"/>
                </a:solidFill>
                <a:latin typeface="Libre Franklin"/>
                <a:ea typeface="Libre Franklin"/>
                <a:cs typeface="Libre Franklin"/>
                <a:sym typeface="Libre Franklin"/>
              </a:rPr>
              <a:t>Project!</a:t>
            </a:r>
            <a:endParaRPr b="1" sz="2069">
              <a:solidFill>
                <a:srgbClr val="808080"/>
              </a:solidFill>
              <a:latin typeface="Libre Franklin"/>
              <a:ea typeface="Libre Franklin"/>
              <a:cs typeface="Libre Franklin"/>
              <a:sym typeface="Libre Franklin"/>
            </a:endParaRPr>
          </a:p>
        </p:txBody>
      </p:sp>
      <p:grpSp>
        <p:nvGrpSpPr>
          <p:cNvPr id="728" name="Google Shape;728;p74"/>
          <p:cNvGrpSpPr/>
          <p:nvPr/>
        </p:nvGrpSpPr>
        <p:grpSpPr>
          <a:xfrm>
            <a:off x="3691046" y="1826673"/>
            <a:ext cx="1626032" cy="564419"/>
            <a:chOff x="2472" y="1202"/>
            <a:chExt cx="1089" cy="378"/>
          </a:xfrm>
        </p:grpSpPr>
        <p:sp>
          <p:nvSpPr>
            <p:cNvPr id="729" name="Google Shape;729;p74"/>
            <p:cNvSpPr/>
            <p:nvPr/>
          </p:nvSpPr>
          <p:spPr>
            <a:xfrm>
              <a:off x="2472" y="1202"/>
              <a:ext cx="1089" cy="363"/>
            </a:xfrm>
            <a:custGeom>
              <a:rect b="b" l="l" r="r" t="t"/>
              <a:pathLst>
                <a:path extrusionOk="0" h="21600" w="21600">
                  <a:moveTo>
                    <a:pt x="0" y="0"/>
                  </a:moveTo>
                  <a:lnTo>
                    <a:pt x="5400" y="21600"/>
                  </a:lnTo>
                  <a:lnTo>
                    <a:pt x="16200" y="21600"/>
                  </a:lnTo>
                  <a:lnTo>
                    <a:pt x="2160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730" name="Google Shape;730;p74"/>
            <p:cNvSpPr/>
            <p:nvPr/>
          </p:nvSpPr>
          <p:spPr>
            <a:xfrm>
              <a:off x="2823" y="1280"/>
              <a:ext cx="600" cy="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270">
                  <a:solidFill>
                    <a:schemeClr val="lt1"/>
                  </a:solidFill>
                  <a:latin typeface="Libre Franklin"/>
                  <a:ea typeface="Libre Franklin"/>
                  <a:cs typeface="Libre Franklin"/>
                  <a:sym typeface="Libre Franklin"/>
                </a:rPr>
                <a:t>Online</a:t>
              </a:r>
              <a:endParaRPr b="1" sz="1270">
                <a:solidFill>
                  <a:schemeClr val="lt1"/>
                </a:solidFill>
                <a:latin typeface="Libre Franklin"/>
                <a:ea typeface="Libre Franklin"/>
                <a:cs typeface="Libre Franklin"/>
                <a:sym typeface="Libre Franklin"/>
              </a:endParaRPr>
            </a:p>
          </p:txBody>
        </p:sp>
      </p:grpSp>
      <p:grpSp>
        <p:nvGrpSpPr>
          <p:cNvPr id="731" name="Google Shape;731;p74"/>
          <p:cNvGrpSpPr/>
          <p:nvPr/>
        </p:nvGrpSpPr>
        <p:grpSpPr>
          <a:xfrm>
            <a:off x="3658197" y="3242171"/>
            <a:ext cx="1658881" cy="570372"/>
            <a:chOff x="2450" y="2150"/>
            <a:chExt cx="1111" cy="382"/>
          </a:xfrm>
        </p:grpSpPr>
        <p:sp>
          <p:nvSpPr>
            <p:cNvPr id="732" name="Google Shape;732;p74"/>
            <p:cNvSpPr/>
            <p:nvPr/>
          </p:nvSpPr>
          <p:spPr>
            <a:xfrm flipH="1" rot="10800000">
              <a:off x="2472" y="2155"/>
              <a:ext cx="1089" cy="363"/>
            </a:xfrm>
            <a:custGeom>
              <a:rect b="b" l="l" r="r" t="t"/>
              <a:pathLst>
                <a:path extrusionOk="0" h="21600" w="21600">
                  <a:moveTo>
                    <a:pt x="0" y="0"/>
                  </a:moveTo>
                  <a:lnTo>
                    <a:pt x="5400" y="21600"/>
                  </a:lnTo>
                  <a:lnTo>
                    <a:pt x="16200" y="21600"/>
                  </a:lnTo>
                  <a:lnTo>
                    <a:pt x="2160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3" name="Google Shape;733;p74"/>
            <p:cNvSpPr txBox="1"/>
            <p:nvPr/>
          </p:nvSpPr>
          <p:spPr>
            <a:xfrm flipH="1">
              <a:off x="2450" y="2150"/>
              <a:ext cx="1089" cy="36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734" name="Google Shape;734;p74"/>
            <p:cNvSpPr/>
            <p:nvPr/>
          </p:nvSpPr>
          <p:spPr>
            <a:xfrm>
              <a:off x="2823" y="2232"/>
              <a:ext cx="600" cy="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270">
                  <a:solidFill>
                    <a:schemeClr val="lt1"/>
                  </a:solidFill>
                  <a:latin typeface="Libre Franklin"/>
                  <a:ea typeface="Libre Franklin"/>
                  <a:cs typeface="Libre Franklin"/>
                  <a:sym typeface="Libre Franklin"/>
                </a:rPr>
                <a:t>Online</a:t>
              </a:r>
              <a:endParaRPr b="1" sz="1270">
                <a:solidFill>
                  <a:schemeClr val="lt1"/>
                </a:solidFill>
                <a:latin typeface="Libre Franklin"/>
                <a:ea typeface="Libre Franklin"/>
                <a:cs typeface="Libre Franklin"/>
                <a:sym typeface="Libre Franklin"/>
              </a:endParaRPr>
            </a:p>
          </p:txBody>
        </p:sp>
      </p:gr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727"/>
                                        </p:tgtEl>
                                        <p:attrNameLst>
                                          <p:attrName>style.visibility</p:attrName>
                                        </p:attrNameLst>
                                      </p:cBhvr>
                                      <p:to>
                                        <p:strVal val="visible"/>
                                      </p:to>
                                    </p:set>
                                    <p:anim calcmode="lin" valueType="num">
                                      <p:cBhvr additive="base">
                                        <p:cTn dur="500"/>
                                        <p:tgtEl>
                                          <p:spTgt spid="727"/>
                                        </p:tgtEl>
                                        <p:attrNameLst>
                                          <p:attrName>ppt_w</p:attrName>
                                        </p:attrNameLst>
                                      </p:cBhvr>
                                      <p:tavLst>
                                        <p:tav fmla="" tm="0">
                                          <p:val>
                                            <p:strVal val="0"/>
                                          </p:val>
                                        </p:tav>
                                        <p:tav fmla="" tm="100000">
                                          <p:val>
                                            <p:strVal val="#ppt_w"/>
                                          </p:val>
                                        </p:tav>
                                      </p:tavLst>
                                    </p:anim>
                                    <p:anim calcmode="lin" valueType="num">
                                      <p:cBhvr additive="base">
                                        <p:cTn dur="500"/>
                                        <p:tgtEl>
                                          <p:spTgt spid="72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703"/>
                                        </p:tgtEl>
                                        <p:attrNameLst>
                                          <p:attrName>style.visibility</p:attrName>
                                        </p:attrNameLst>
                                      </p:cBhvr>
                                      <p:to>
                                        <p:strVal val="visible"/>
                                      </p:to>
                                    </p:set>
                                    <p:animEffect filter="fade" transition="in">
                                      <p:cBhvr>
                                        <p:cTn dur="500"/>
                                        <p:tgtEl>
                                          <p:spTgt spid="703"/>
                                        </p:tgtEl>
                                      </p:cBhvr>
                                    </p:animEffect>
                                  </p:childTnLst>
                                </p:cTn>
                              </p:par>
                              <p:par>
                                <p:cTn fill="hold" nodeType="withEffect" presetClass="entr" presetID="10" presetSubtype="0">
                                  <p:stCondLst>
                                    <p:cond delay="0"/>
                                  </p:stCondLst>
                                  <p:childTnLst>
                                    <p:set>
                                      <p:cBhvr>
                                        <p:cTn dur="1" fill="hold">
                                          <p:stCondLst>
                                            <p:cond delay="0"/>
                                          </p:stCondLst>
                                        </p:cTn>
                                        <p:tgtEl>
                                          <p:spTgt spid="704"/>
                                        </p:tgtEl>
                                        <p:attrNameLst>
                                          <p:attrName>style.visibility</p:attrName>
                                        </p:attrNameLst>
                                      </p:cBhvr>
                                      <p:to>
                                        <p:strVal val="visible"/>
                                      </p:to>
                                    </p:set>
                                    <p:animEffect filter="fade" transition="in">
                                      <p:cBhvr>
                                        <p:cTn dur="500"/>
                                        <p:tgtEl>
                                          <p:spTgt spid="70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728"/>
                                        </p:tgtEl>
                                        <p:attrNameLst>
                                          <p:attrName>style.visibility</p:attrName>
                                        </p:attrNameLst>
                                      </p:cBhvr>
                                      <p:to>
                                        <p:strVal val="visible"/>
                                      </p:to>
                                    </p:set>
                                    <p:animEffect filter="fade" transition="in">
                                      <p:cBhvr>
                                        <p:cTn dur="1000"/>
                                        <p:tgtEl>
                                          <p:spTgt spid="728"/>
                                        </p:tgtEl>
                                      </p:cBhvr>
                                    </p:animEffect>
                                  </p:childTnLst>
                                </p:cTn>
                              </p:par>
                              <p:par>
                                <p:cTn fill="hold" nodeType="with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1000"/>
                                        <p:tgtEl>
                                          <p:spTgt spid="731"/>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500"/>
                                        <p:tgtEl>
                                          <p:spTgt spid="707"/>
                                        </p:tgtEl>
                                      </p:cBhvr>
                                    </p:animEffect>
                                  </p:childTnLst>
                                </p:cTn>
                              </p:par>
                              <p:par>
                                <p:cTn fill="hold" nodeType="with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500"/>
                                        <p:tgtEl>
                                          <p:spTgt spid="716"/>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705"/>
                                        </p:tgtEl>
                                        <p:attrNameLst>
                                          <p:attrName>style.visibility</p:attrName>
                                        </p:attrNameLst>
                                      </p:cBhvr>
                                      <p:to>
                                        <p:strVal val="visible"/>
                                      </p:to>
                                    </p:set>
                                    <p:animEffect filter="fade" transition="in">
                                      <p:cBhvr>
                                        <p:cTn dur="500"/>
                                        <p:tgtEl>
                                          <p:spTgt spid="705"/>
                                        </p:tgtEl>
                                      </p:cBhvr>
                                    </p:animEffect>
                                  </p:childTnLst>
                                </p:cTn>
                              </p:par>
                              <p:par>
                                <p:cTn fill="hold" nodeType="withEffect" presetClass="entr" presetID="10" presetSubtype="0">
                                  <p:stCondLst>
                                    <p:cond delay="0"/>
                                  </p:stCondLst>
                                  <p:childTnLst>
                                    <p:set>
                                      <p:cBhvr>
                                        <p:cTn dur="1" fill="hold">
                                          <p:stCondLst>
                                            <p:cond delay="0"/>
                                          </p:stCondLst>
                                        </p:cTn>
                                        <p:tgtEl>
                                          <p:spTgt spid="706"/>
                                        </p:tgtEl>
                                        <p:attrNameLst>
                                          <p:attrName>style.visibility</p:attrName>
                                        </p:attrNameLst>
                                      </p:cBhvr>
                                      <p:to>
                                        <p:strVal val="visible"/>
                                      </p:to>
                                    </p:set>
                                    <p:animEffect filter="fade" transition="in">
                                      <p:cBhvr>
                                        <p:cTn dur="500"/>
                                        <p:tgtEl>
                                          <p:spTgt spid="706"/>
                                        </p:tgtEl>
                                      </p:cBhvr>
                                    </p:animEffect>
                                  </p:childTnLst>
                                </p:cTn>
                              </p:par>
                              <p:par>
                                <p:cTn fill="hold" nodeType="withEffect" presetClass="entr" presetID="10" presetSubtype="0">
                                  <p:stCondLst>
                                    <p:cond delay="0"/>
                                  </p:stCondLst>
                                  <p:childTnLst>
                                    <p:set>
                                      <p:cBhvr>
                                        <p:cTn dur="1" fill="hold">
                                          <p:stCondLst>
                                            <p:cond delay="0"/>
                                          </p:stCondLst>
                                        </p:cTn>
                                        <p:tgtEl>
                                          <p:spTgt spid="723"/>
                                        </p:tgtEl>
                                        <p:attrNameLst>
                                          <p:attrName>style.visibility</p:attrName>
                                        </p:attrNameLst>
                                      </p:cBhvr>
                                      <p:to>
                                        <p:strVal val="visible"/>
                                      </p:to>
                                    </p:set>
                                    <p:animEffect filter="fade" transition="in">
                                      <p:cBhvr>
                                        <p:cTn dur="500"/>
                                        <p:tgtEl>
                                          <p:spTgt spid="723"/>
                                        </p:tgtEl>
                                      </p:cBhvr>
                                    </p:animEffect>
                                  </p:childTnLst>
                                </p:cTn>
                              </p:par>
                              <p:par>
                                <p:cTn fill="hold" nodeType="withEffect" presetClass="entr" presetID="10" presetSubtype="0">
                                  <p:stCondLst>
                                    <p:cond delay="0"/>
                                  </p:stCondLst>
                                  <p:childTnLst>
                                    <p:set>
                                      <p:cBhvr>
                                        <p:cTn dur="1" fill="hold">
                                          <p:stCondLst>
                                            <p:cond delay="0"/>
                                          </p:stCondLst>
                                        </p:cTn>
                                        <p:tgtEl>
                                          <p:spTgt spid="724"/>
                                        </p:tgtEl>
                                        <p:attrNameLst>
                                          <p:attrName>style.visibility</p:attrName>
                                        </p:attrNameLst>
                                      </p:cBhvr>
                                      <p:to>
                                        <p:strVal val="visible"/>
                                      </p:to>
                                    </p:set>
                                    <p:animEffect filter="fade" transition="in">
                                      <p:cBhvr>
                                        <p:cTn dur="500"/>
                                        <p:tgtEl>
                                          <p:spTgt spid="724"/>
                                        </p:tgtEl>
                                      </p:cBhvr>
                                    </p:animEffect>
                                  </p:childTnLst>
                                </p:cTn>
                              </p:par>
                              <p:par>
                                <p:cTn fill="hold" nodeType="withEffect" presetClass="entr" presetID="10" presetSubtype="0">
                                  <p:stCondLst>
                                    <p:cond delay="0"/>
                                  </p:stCondLst>
                                  <p:childTnLst>
                                    <p:set>
                                      <p:cBhvr>
                                        <p:cTn dur="1" fill="hold">
                                          <p:stCondLst>
                                            <p:cond delay="0"/>
                                          </p:stCondLst>
                                        </p:cTn>
                                        <p:tgtEl>
                                          <p:spTgt spid="714"/>
                                        </p:tgtEl>
                                        <p:attrNameLst>
                                          <p:attrName>style.visibility</p:attrName>
                                        </p:attrNameLst>
                                      </p:cBhvr>
                                      <p:to>
                                        <p:strVal val="visible"/>
                                      </p:to>
                                    </p:set>
                                    <p:animEffect filter="fade" transition="in">
                                      <p:cBhvr>
                                        <p:cTn dur="500"/>
                                        <p:tgtEl>
                                          <p:spTgt spid="714"/>
                                        </p:tgtEl>
                                      </p:cBhvr>
                                    </p:animEffect>
                                  </p:childTnLst>
                                </p:cTn>
                              </p:par>
                              <p:par>
                                <p:cTn fill="hold" nodeType="withEffect" presetClass="entr" presetID="10" presetSubtype="0">
                                  <p:stCondLst>
                                    <p:cond delay="0"/>
                                  </p:stCondLst>
                                  <p:childTnLst>
                                    <p:set>
                                      <p:cBhvr>
                                        <p:cTn dur="1" fill="hold">
                                          <p:stCondLst>
                                            <p:cond delay="0"/>
                                          </p:stCondLst>
                                        </p:cTn>
                                        <p:tgtEl>
                                          <p:spTgt spid="715"/>
                                        </p:tgtEl>
                                        <p:attrNameLst>
                                          <p:attrName>style.visibility</p:attrName>
                                        </p:attrNameLst>
                                      </p:cBhvr>
                                      <p:to>
                                        <p:strVal val="visible"/>
                                      </p:to>
                                    </p:set>
                                    <p:animEffect filter="fade" transition="in">
                                      <p:cBhvr>
                                        <p:cTn dur="500"/>
                                        <p:tgtEl>
                                          <p:spTgt spid="715"/>
                                        </p:tgtEl>
                                      </p:cBhvr>
                                    </p:animEffect>
                                  </p:childTnLst>
                                </p:cTn>
                              </p:par>
                              <p:par>
                                <p:cTn fill="hold" nodeType="withEffect" presetClass="entr" presetID="10" presetSubtype="0">
                                  <p:stCondLst>
                                    <p:cond delay="0"/>
                                  </p:stCondLst>
                                  <p:childTnLst>
                                    <p:set>
                                      <p:cBhvr>
                                        <p:cTn dur="1" fill="hold">
                                          <p:stCondLst>
                                            <p:cond delay="0"/>
                                          </p:stCondLst>
                                        </p:cTn>
                                        <p:tgtEl>
                                          <p:spTgt spid="725"/>
                                        </p:tgtEl>
                                        <p:attrNameLst>
                                          <p:attrName>style.visibility</p:attrName>
                                        </p:attrNameLst>
                                      </p:cBhvr>
                                      <p:to>
                                        <p:strVal val="visible"/>
                                      </p:to>
                                    </p:set>
                                    <p:animEffect filter="fade" transition="in">
                                      <p:cBhvr>
                                        <p:cTn dur="500"/>
                                        <p:tgtEl>
                                          <p:spTgt spid="725"/>
                                        </p:tgtEl>
                                      </p:cBhvr>
                                    </p:animEffect>
                                  </p:childTnLst>
                                </p:cTn>
                              </p:par>
                              <p:par>
                                <p:cTn fill="hold" nodeType="withEffect" presetClass="entr" presetID="10" presetSubtype="0">
                                  <p:stCondLst>
                                    <p:cond delay="0"/>
                                  </p:stCondLst>
                                  <p:childTnLst>
                                    <p:set>
                                      <p:cBhvr>
                                        <p:cTn dur="1" fill="hold">
                                          <p:stCondLst>
                                            <p:cond delay="0"/>
                                          </p:stCondLst>
                                        </p:cTn>
                                        <p:tgtEl>
                                          <p:spTgt spid="726"/>
                                        </p:tgtEl>
                                        <p:attrNameLst>
                                          <p:attrName>style.visibility</p:attrName>
                                        </p:attrNameLst>
                                      </p:cBhvr>
                                      <p:to>
                                        <p:strVal val="visible"/>
                                      </p:to>
                                    </p:set>
                                    <p:animEffect filter="fade" transition="in">
                                      <p:cBhvr>
                                        <p:cTn dur="500"/>
                                        <p:tgtEl>
                                          <p:spTgt spid="7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9" name="Shape 739"/>
        <p:cNvGrpSpPr/>
        <p:nvPr/>
      </p:nvGrpSpPr>
      <p:grpSpPr>
        <a:xfrm>
          <a:off x="0" y="0"/>
          <a:ext cx="0" cy="0"/>
          <a:chOff x="0" y="0"/>
          <a:chExt cx="0" cy="0"/>
        </a:xfrm>
      </p:grpSpPr>
      <p:pic>
        <p:nvPicPr>
          <p:cNvPr id="740" name="Google Shape;740;p75"/>
          <p:cNvPicPr preferRelativeResize="0"/>
          <p:nvPr/>
        </p:nvPicPr>
        <p:blipFill rotWithShape="1">
          <a:blip r:embed="rId3">
            <a:alphaModFix/>
          </a:blip>
          <a:srcRect b="0" l="0" r="0" t="0"/>
          <a:stretch/>
        </p:blipFill>
        <p:spPr>
          <a:xfrm>
            <a:off x="12699" y="0"/>
            <a:ext cx="9131301" cy="5232694"/>
          </a:xfrm>
          <a:prstGeom prst="rect">
            <a:avLst/>
          </a:prstGeom>
          <a:noFill/>
          <a:ln>
            <a:noFill/>
          </a:ln>
        </p:spPr>
      </p:pic>
      <p:sp>
        <p:nvSpPr>
          <p:cNvPr id="741" name="Google Shape;741;p75"/>
          <p:cNvSpPr/>
          <p:nvPr/>
        </p:nvSpPr>
        <p:spPr>
          <a:xfrm>
            <a:off x="2864300" y="1219200"/>
            <a:ext cx="5722500" cy="754800"/>
          </a:xfrm>
          <a:prstGeom prst="round2DiagRect">
            <a:avLst>
              <a:gd fmla="val 16667" name="adj1"/>
              <a:gd fmla="val 0" name="adj2"/>
            </a:avLst>
          </a:prstGeom>
          <a:solidFill>
            <a:srgbClr val="00B0F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400">
                <a:solidFill>
                  <a:schemeClr val="lt1"/>
                </a:solidFill>
                <a:latin typeface="Libre Franklin"/>
                <a:ea typeface="Libre Franklin"/>
                <a:cs typeface="Libre Franklin"/>
                <a:sym typeface="Libre Franklin"/>
              </a:rPr>
              <a:t>Technology： The Presentation Title</a:t>
            </a:r>
            <a:endParaRPr b="1" sz="2400">
              <a:solidFill>
                <a:schemeClr val="lt1"/>
              </a:solidFill>
              <a:latin typeface="Libre Franklin"/>
              <a:ea typeface="Libre Franklin"/>
              <a:cs typeface="Libre Franklin"/>
              <a:sym typeface="Libre Franklin"/>
            </a:endParaRPr>
          </a:p>
        </p:txBody>
      </p:sp>
      <p:grpSp>
        <p:nvGrpSpPr>
          <p:cNvPr id="742" name="Google Shape;742;p75"/>
          <p:cNvGrpSpPr/>
          <p:nvPr/>
        </p:nvGrpSpPr>
        <p:grpSpPr>
          <a:xfrm>
            <a:off x="975178" y="0"/>
            <a:ext cx="1132114" cy="2020400"/>
            <a:chOff x="975178" y="0"/>
            <a:chExt cx="1132114" cy="2020400"/>
          </a:xfrm>
        </p:grpSpPr>
        <p:sp>
          <p:nvSpPr>
            <p:cNvPr id="743" name="Google Shape;743;p75"/>
            <p:cNvSpPr/>
            <p:nvPr/>
          </p:nvSpPr>
          <p:spPr>
            <a:xfrm>
              <a:off x="975178" y="0"/>
              <a:ext cx="1132114" cy="1973943"/>
            </a:xfrm>
            <a:prstGeom prst="rect">
              <a:avLst/>
            </a:prstGeom>
            <a:solidFill>
              <a:srgbClr val="007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0">
                <a:solidFill>
                  <a:schemeClr val="lt1"/>
                </a:solidFill>
                <a:latin typeface="Libre Franklin"/>
                <a:ea typeface="Libre Franklin"/>
                <a:cs typeface="Libre Franklin"/>
                <a:sym typeface="Libre Franklin"/>
              </a:endParaRPr>
            </a:p>
          </p:txBody>
        </p:sp>
        <p:sp>
          <p:nvSpPr>
            <p:cNvPr id="744" name="Google Shape;744;p75"/>
            <p:cNvSpPr txBox="1"/>
            <p:nvPr/>
          </p:nvSpPr>
          <p:spPr>
            <a:xfrm rot="5400000">
              <a:off x="575425" y="663500"/>
              <a:ext cx="1913700" cy="800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chemeClr val="lt1"/>
                  </a:solidFill>
                  <a:latin typeface="Libre Franklin"/>
                  <a:ea typeface="Libre Franklin"/>
                  <a:cs typeface="Libre Franklin"/>
                  <a:sym typeface="Libre Franklin"/>
                </a:rPr>
                <a:t>Page 5</a:t>
              </a:r>
              <a:endParaRPr/>
            </a:p>
          </p:txBody>
        </p:sp>
      </p:grpSp>
      <p:pic>
        <p:nvPicPr>
          <p:cNvPr id="745" name="Google Shape;745;p75"/>
          <p:cNvPicPr preferRelativeResize="0"/>
          <p:nvPr/>
        </p:nvPicPr>
        <p:blipFill rotWithShape="1">
          <a:blip r:embed="rId4">
            <a:alphaModFix/>
          </a:blip>
          <a:srcRect b="0" l="0" r="0" t="0"/>
          <a:stretch/>
        </p:blipFill>
        <p:spPr>
          <a:xfrm>
            <a:off x="0" y="2501605"/>
            <a:ext cx="9144000" cy="2731089"/>
          </a:xfrm>
          <a:prstGeom prst="rect">
            <a:avLst/>
          </a:prstGeom>
          <a:noFill/>
          <a:ln>
            <a:noFill/>
          </a:ln>
        </p:spPr>
      </p:pic>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42"/>
                                        </p:tgtEl>
                                        <p:attrNameLst>
                                          <p:attrName>style.visibility</p:attrName>
                                        </p:attrNameLst>
                                      </p:cBhvr>
                                      <p:to>
                                        <p:strVal val="visible"/>
                                      </p:to>
                                    </p:set>
                                    <p:animEffect filter="fade" transition="in">
                                      <p:cBhvr>
                                        <p:cTn dur="750"/>
                                        <p:tgtEl>
                                          <p:spTgt spid="742"/>
                                        </p:tgtEl>
                                      </p:cBhvr>
                                    </p:animEffect>
                                  </p:childTnLst>
                                </p:cTn>
                              </p:par>
                            </p:childTnLst>
                          </p:cTn>
                        </p:par>
                        <p:par>
                          <p:cTn fill="hold">
                            <p:stCondLst>
                              <p:cond delay="750"/>
                            </p:stCondLst>
                            <p:childTnLst>
                              <p:par>
                                <p:cTn fill="hold" nodeType="afterEffect" presetClass="entr" presetID="2" presetSubtype="2">
                                  <p:stCondLst>
                                    <p:cond delay="0"/>
                                  </p:stCondLst>
                                  <p:childTnLst>
                                    <p:set>
                                      <p:cBhvr>
                                        <p:cTn dur="1" fill="hold">
                                          <p:stCondLst>
                                            <p:cond delay="0"/>
                                          </p:stCondLst>
                                        </p:cTn>
                                        <p:tgtEl>
                                          <p:spTgt spid="741"/>
                                        </p:tgtEl>
                                        <p:attrNameLst>
                                          <p:attrName>style.visibility</p:attrName>
                                        </p:attrNameLst>
                                      </p:cBhvr>
                                      <p:to>
                                        <p:strVal val="visible"/>
                                      </p:to>
                                    </p:set>
                                    <p:anim calcmode="lin" valueType="num">
                                      <p:cBhvr additive="base">
                                        <p:cTn dur="500"/>
                                        <p:tgtEl>
                                          <p:spTgt spid="741"/>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0" name="Shape 750"/>
        <p:cNvGrpSpPr/>
        <p:nvPr/>
      </p:nvGrpSpPr>
      <p:grpSpPr>
        <a:xfrm>
          <a:off x="0" y="0"/>
          <a:ext cx="0" cy="0"/>
          <a:chOff x="0" y="0"/>
          <a:chExt cx="0" cy="0"/>
        </a:xfrm>
      </p:grpSpPr>
      <p:sp>
        <p:nvSpPr>
          <p:cNvPr id="751" name="Google Shape;751;p76"/>
          <p:cNvSpPr txBox="1"/>
          <p:nvPr/>
        </p:nvSpPr>
        <p:spPr>
          <a:xfrm>
            <a:off x="6671358" y="2256698"/>
            <a:ext cx="1718607" cy="1737399"/>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752" name="Google Shape;752;p76"/>
          <p:cNvSpPr txBox="1"/>
          <p:nvPr/>
        </p:nvSpPr>
        <p:spPr>
          <a:xfrm>
            <a:off x="6671357" y="1952097"/>
            <a:ext cx="1642456" cy="2026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tr-TR" sz="1317">
                <a:solidFill>
                  <a:schemeClr val="lt2"/>
                </a:solidFill>
                <a:latin typeface="Libre Franklin"/>
                <a:ea typeface="Libre Franklin"/>
                <a:cs typeface="Libre Franklin"/>
                <a:sym typeface="Libre Franklin"/>
              </a:rPr>
              <a:t>2020 Year</a:t>
            </a:r>
            <a:endParaRPr b="1" sz="1317">
              <a:solidFill>
                <a:schemeClr val="lt2"/>
              </a:solidFill>
              <a:latin typeface="Libre Franklin"/>
              <a:ea typeface="Libre Franklin"/>
              <a:cs typeface="Libre Franklin"/>
              <a:sym typeface="Libre Franklin"/>
            </a:endParaRPr>
          </a:p>
        </p:txBody>
      </p:sp>
      <p:sp>
        <p:nvSpPr>
          <p:cNvPr id="753" name="Google Shape;753;p76"/>
          <p:cNvSpPr txBox="1"/>
          <p:nvPr/>
        </p:nvSpPr>
        <p:spPr>
          <a:xfrm>
            <a:off x="901858" y="2256698"/>
            <a:ext cx="1718607" cy="1737399"/>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754" name="Google Shape;754;p76"/>
          <p:cNvSpPr txBox="1"/>
          <p:nvPr/>
        </p:nvSpPr>
        <p:spPr>
          <a:xfrm>
            <a:off x="901858" y="1952097"/>
            <a:ext cx="1642456" cy="2026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tr-TR" sz="1317">
                <a:solidFill>
                  <a:schemeClr val="lt2"/>
                </a:solidFill>
                <a:latin typeface="Libre Franklin"/>
                <a:ea typeface="Libre Franklin"/>
                <a:cs typeface="Libre Franklin"/>
                <a:sym typeface="Libre Franklin"/>
              </a:rPr>
              <a:t>2010 Year</a:t>
            </a:r>
            <a:endParaRPr b="1" sz="1317">
              <a:solidFill>
                <a:schemeClr val="lt2"/>
              </a:solidFill>
              <a:latin typeface="Libre Franklin"/>
              <a:ea typeface="Libre Franklin"/>
              <a:cs typeface="Libre Franklin"/>
              <a:sym typeface="Libre Franklin"/>
            </a:endParaRPr>
          </a:p>
        </p:txBody>
      </p:sp>
      <p:sp>
        <p:nvSpPr>
          <p:cNvPr id="755" name="Google Shape;755;p76"/>
          <p:cNvSpPr txBox="1"/>
          <p:nvPr/>
        </p:nvSpPr>
        <p:spPr>
          <a:xfrm>
            <a:off x="3826923" y="2504560"/>
            <a:ext cx="1626031" cy="92640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3010">
                <a:solidFill>
                  <a:schemeClr val="lt2"/>
                </a:solidFill>
                <a:latin typeface="Libre Franklin"/>
                <a:ea typeface="Libre Franklin"/>
                <a:cs typeface="Libre Franklin"/>
                <a:sym typeface="Libre Franklin"/>
              </a:rPr>
              <a:t>20</a:t>
            </a:r>
            <a:br>
              <a:rPr b="1" lang="tr-TR" sz="3010">
                <a:solidFill>
                  <a:schemeClr val="lt2"/>
                </a:solidFill>
                <a:latin typeface="Libre Franklin"/>
                <a:ea typeface="Libre Franklin"/>
                <a:cs typeface="Libre Franklin"/>
                <a:sym typeface="Libre Franklin"/>
              </a:rPr>
            </a:br>
            <a:r>
              <a:rPr b="1" lang="tr-TR" sz="3010">
                <a:solidFill>
                  <a:schemeClr val="lt2"/>
                </a:solidFill>
                <a:latin typeface="Libre Franklin"/>
                <a:ea typeface="Libre Franklin"/>
                <a:cs typeface="Libre Franklin"/>
                <a:sym typeface="Libre Franklin"/>
              </a:rPr>
              <a:t>20</a:t>
            </a:r>
            <a:endParaRPr b="1" sz="3010">
              <a:solidFill>
                <a:schemeClr val="lt2"/>
              </a:solidFill>
              <a:latin typeface="Libre Franklin"/>
              <a:ea typeface="Libre Franklin"/>
              <a:cs typeface="Libre Franklin"/>
              <a:sym typeface="Libre Franklin"/>
            </a:endParaRPr>
          </a:p>
        </p:txBody>
      </p:sp>
      <p:sp>
        <p:nvSpPr>
          <p:cNvPr id="756" name="Google Shape;756;p76"/>
          <p:cNvSpPr/>
          <p:nvPr/>
        </p:nvSpPr>
        <p:spPr>
          <a:xfrm>
            <a:off x="3353597" y="1659441"/>
            <a:ext cx="2574176" cy="2402466"/>
          </a:xfrm>
          <a:prstGeom prst="diamond">
            <a:avLst/>
          </a:prstGeom>
          <a:noFill/>
          <a:ln cap="flat" cmpd="thickThin" w="190500">
            <a:solidFill>
              <a:schemeClr val="dk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757" name="Google Shape;757;p76"/>
          <p:cNvSpPr/>
          <p:nvPr/>
        </p:nvSpPr>
        <p:spPr>
          <a:xfrm>
            <a:off x="2878777" y="2435875"/>
            <a:ext cx="1015336" cy="946652"/>
          </a:xfrm>
          <a:prstGeom prst="diamond">
            <a:avLst/>
          </a:prstGeom>
          <a:noFill/>
          <a:ln cap="flat" cmpd="thickThin" w="190500">
            <a:solidFill>
              <a:schemeClr val="dk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758" name="Google Shape;758;p76"/>
          <p:cNvSpPr/>
          <p:nvPr/>
        </p:nvSpPr>
        <p:spPr>
          <a:xfrm>
            <a:off x="5384269" y="2435875"/>
            <a:ext cx="1015336" cy="946652"/>
          </a:xfrm>
          <a:prstGeom prst="diamond">
            <a:avLst/>
          </a:prstGeom>
          <a:noFill/>
          <a:ln cap="flat" cmpd="thickThin" w="190500">
            <a:solidFill>
              <a:schemeClr val="dk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56"/>
                                        </p:tgtEl>
                                        <p:attrNameLst>
                                          <p:attrName>style.visibility</p:attrName>
                                        </p:attrNameLst>
                                      </p:cBhvr>
                                      <p:to>
                                        <p:strVal val="visible"/>
                                      </p:to>
                                    </p:set>
                                    <p:animEffect filter="fade" transition="in">
                                      <p:cBhvr>
                                        <p:cTn dur="500"/>
                                        <p:tgtEl>
                                          <p:spTgt spid="756"/>
                                        </p:tgtEl>
                                      </p:cBhvr>
                                    </p:animEffect>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757"/>
                                        </p:tgtEl>
                                        <p:attrNameLst>
                                          <p:attrName>style.visibility</p:attrName>
                                        </p:attrNameLst>
                                      </p:cBhvr>
                                      <p:to>
                                        <p:strVal val="visible"/>
                                      </p:to>
                                    </p:set>
                                    <p:anim calcmode="lin" valueType="num">
                                      <p:cBhvr additive="base">
                                        <p:cTn dur="500"/>
                                        <p:tgtEl>
                                          <p:spTgt spid="75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758"/>
                                        </p:tgtEl>
                                        <p:attrNameLst>
                                          <p:attrName>style.visibility</p:attrName>
                                        </p:attrNameLst>
                                      </p:cBhvr>
                                      <p:to>
                                        <p:strVal val="visible"/>
                                      </p:to>
                                    </p:set>
                                    <p:anim calcmode="lin" valueType="num">
                                      <p:cBhvr additive="base">
                                        <p:cTn dur="500"/>
                                        <p:tgtEl>
                                          <p:spTgt spid="758"/>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755"/>
                                        </p:tgtEl>
                                        <p:attrNameLst>
                                          <p:attrName>style.visibility</p:attrName>
                                        </p:attrNameLst>
                                      </p:cBhvr>
                                      <p:to>
                                        <p:strVal val="visible"/>
                                      </p:to>
                                    </p:set>
                                    <p:anim calcmode="lin" valueType="num">
                                      <p:cBhvr additive="base">
                                        <p:cTn dur="500"/>
                                        <p:tgtEl>
                                          <p:spTgt spid="755"/>
                                        </p:tgtEl>
                                        <p:attrNameLst>
                                          <p:attrName>ppt_w</p:attrName>
                                        </p:attrNameLst>
                                      </p:cBhvr>
                                      <p:tavLst>
                                        <p:tav fmla="" tm="0">
                                          <p:val>
                                            <p:strVal val="0"/>
                                          </p:val>
                                        </p:tav>
                                        <p:tav fmla="" tm="100000">
                                          <p:val>
                                            <p:strVal val="#ppt_w"/>
                                          </p:val>
                                        </p:tav>
                                      </p:tavLst>
                                    </p:anim>
                                    <p:anim calcmode="lin" valueType="num">
                                      <p:cBhvr additive="base">
                                        <p:cTn dur="500"/>
                                        <p:tgtEl>
                                          <p:spTgt spid="755"/>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751"/>
                                        </p:tgtEl>
                                        <p:attrNameLst>
                                          <p:attrName>style.visibility</p:attrName>
                                        </p:attrNameLst>
                                      </p:cBhvr>
                                      <p:to>
                                        <p:strVal val="visible"/>
                                      </p:to>
                                    </p:set>
                                    <p:animEffect filter="fade" transition="in">
                                      <p:cBhvr>
                                        <p:cTn dur="500"/>
                                        <p:tgtEl>
                                          <p:spTgt spid="751"/>
                                        </p:tgtEl>
                                      </p:cBhvr>
                                    </p:animEffect>
                                  </p:childTnLst>
                                </p:cTn>
                              </p:par>
                              <p:par>
                                <p:cTn fill="hold" nodeType="withEffect" presetClass="entr" presetID="10" presetSubtype="0">
                                  <p:stCondLst>
                                    <p:cond delay="0"/>
                                  </p:stCondLst>
                                  <p:childTnLst>
                                    <p:set>
                                      <p:cBhvr>
                                        <p:cTn dur="1" fill="hold">
                                          <p:stCondLst>
                                            <p:cond delay="0"/>
                                          </p:stCondLst>
                                        </p:cTn>
                                        <p:tgtEl>
                                          <p:spTgt spid="752"/>
                                        </p:tgtEl>
                                        <p:attrNameLst>
                                          <p:attrName>style.visibility</p:attrName>
                                        </p:attrNameLst>
                                      </p:cBhvr>
                                      <p:to>
                                        <p:strVal val="visible"/>
                                      </p:to>
                                    </p:set>
                                    <p:animEffect filter="fade" transition="in">
                                      <p:cBhvr>
                                        <p:cTn dur="500"/>
                                        <p:tgtEl>
                                          <p:spTgt spid="752"/>
                                        </p:tgtEl>
                                      </p:cBhvr>
                                    </p:animEffect>
                                  </p:childTnLst>
                                </p:cTn>
                              </p:par>
                              <p:par>
                                <p:cTn fill="hold" nodeType="withEffect" presetClass="entr" presetID="10" presetSubtype="0">
                                  <p:stCondLst>
                                    <p:cond delay="0"/>
                                  </p:stCondLst>
                                  <p:childTnLst>
                                    <p:set>
                                      <p:cBhvr>
                                        <p:cTn dur="1" fill="hold">
                                          <p:stCondLst>
                                            <p:cond delay="0"/>
                                          </p:stCondLst>
                                        </p:cTn>
                                        <p:tgtEl>
                                          <p:spTgt spid="753"/>
                                        </p:tgtEl>
                                        <p:attrNameLst>
                                          <p:attrName>style.visibility</p:attrName>
                                        </p:attrNameLst>
                                      </p:cBhvr>
                                      <p:to>
                                        <p:strVal val="visible"/>
                                      </p:to>
                                    </p:set>
                                    <p:animEffect filter="fade" transition="in">
                                      <p:cBhvr>
                                        <p:cTn dur="500"/>
                                        <p:tgtEl>
                                          <p:spTgt spid="753"/>
                                        </p:tgtEl>
                                      </p:cBhvr>
                                    </p:animEffect>
                                  </p:childTnLst>
                                </p:cTn>
                              </p:par>
                              <p:par>
                                <p:cTn fill="hold" nodeType="withEffect" presetClass="entr" presetID="10" presetSubtype="0">
                                  <p:stCondLst>
                                    <p:cond delay="0"/>
                                  </p:stCondLst>
                                  <p:childTnLst>
                                    <p:set>
                                      <p:cBhvr>
                                        <p:cTn dur="1" fill="hold">
                                          <p:stCondLst>
                                            <p:cond delay="0"/>
                                          </p:stCondLst>
                                        </p:cTn>
                                        <p:tgtEl>
                                          <p:spTgt spid="754"/>
                                        </p:tgtEl>
                                        <p:attrNameLst>
                                          <p:attrName>style.visibility</p:attrName>
                                        </p:attrNameLst>
                                      </p:cBhvr>
                                      <p:to>
                                        <p:strVal val="visible"/>
                                      </p:to>
                                    </p:set>
                                    <p:animEffect filter="fade" transition="in">
                                      <p:cBhvr>
                                        <p:cTn dur="500"/>
                                        <p:tgtEl>
                                          <p:spTgt spid="7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3" name="Shape 763"/>
        <p:cNvGrpSpPr/>
        <p:nvPr/>
      </p:nvGrpSpPr>
      <p:grpSpPr>
        <a:xfrm>
          <a:off x="0" y="0"/>
          <a:ext cx="0" cy="0"/>
          <a:chOff x="0" y="0"/>
          <a:chExt cx="0" cy="0"/>
        </a:xfrm>
      </p:grpSpPr>
      <p:sp>
        <p:nvSpPr>
          <p:cNvPr id="764" name="Google Shape;764;p77"/>
          <p:cNvSpPr txBox="1"/>
          <p:nvPr/>
        </p:nvSpPr>
        <p:spPr>
          <a:xfrm>
            <a:off x="892899" y="1796810"/>
            <a:ext cx="1987372" cy="10713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tr-TR" sz="1317">
                <a:solidFill>
                  <a:srgbClr val="808080"/>
                </a:solidFill>
                <a:latin typeface="Libre Franklin"/>
                <a:ea typeface="Libre Franklin"/>
                <a:cs typeface="Libre Franklin"/>
                <a:sym typeface="Libre Franklin"/>
              </a:rPr>
              <a:t>Blue</a:t>
            </a:r>
            <a:endParaRPr b="1" sz="1317">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"Download as PowerPoint template". You will get a .pptx file that you can edit in PowerPoint.</a:t>
            </a:r>
            <a:endParaRPr sz="941">
              <a:solidFill>
                <a:srgbClr val="808080"/>
              </a:solidFill>
              <a:latin typeface="Libre Franklin"/>
              <a:ea typeface="Libre Franklin"/>
              <a:cs typeface="Libre Franklin"/>
              <a:sym typeface="Libre Franklin"/>
            </a:endParaRPr>
          </a:p>
        </p:txBody>
      </p:sp>
      <p:sp>
        <p:nvSpPr>
          <p:cNvPr id="765" name="Google Shape;765;p77"/>
          <p:cNvSpPr txBox="1"/>
          <p:nvPr/>
        </p:nvSpPr>
        <p:spPr>
          <a:xfrm>
            <a:off x="6266716" y="1796810"/>
            <a:ext cx="1987371" cy="10713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tr-TR" sz="1317">
                <a:solidFill>
                  <a:srgbClr val="808080"/>
                </a:solidFill>
                <a:latin typeface="Libre Franklin"/>
                <a:ea typeface="Libre Franklin"/>
                <a:cs typeface="Libre Franklin"/>
                <a:sym typeface="Libre Franklin"/>
              </a:rPr>
              <a:t>Red</a:t>
            </a:r>
            <a:endParaRPr b="1" sz="1317">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"Download as PowerPoint template". You will get a .pptx file that you can edit in PowerPoint.</a:t>
            </a:r>
            <a:endParaRPr sz="941">
              <a:solidFill>
                <a:srgbClr val="808080"/>
              </a:solidFill>
              <a:latin typeface="Libre Franklin"/>
              <a:ea typeface="Libre Franklin"/>
              <a:cs typeface="Libre Franklin"/>
              <a:sym typeface="Libre Franklin"/>
            </a:endParaRPr>
          </a:p>
        </p:txBody>
      </p:sp>
      <p:sp>
        <p:nvSpPr>
          <p:cNvPr id="766" name="Google Shape;766;p77"/>
          <p:cNvSpPr txBox="1"/>
          <p:nvPr/>
        </p:nvSpPr>
        <p:spPr>
          <a:xfrm>
            <a:off x="6266716" y="3119734"/>
            <a:ext cx="1987371" cy="10713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tr-TR" sz="1317">
                <a:solidFill>
                  <a:srgbClr val="808080"/>
                </a:solidFill>
                <a:latin typeface="Libre Franklin"/>
                <a:ea typeface="Libre Franklin"/>
                <a:cs typeface="Libre Franklin"/>
                <a:sym typeface="Libre Franklin"/>
              </a:rPr>
              <a:t>Black</a:t>
            </a:r>
            <a:endParaRPr b="1" sz="1317">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"Download as PowerPoint template". You will get a .pptx file that you can edit in PowerPoint.</a:t>
            </a:r>
            <a:endParaRPr sz="941">
              <a:solidFill>
                <a:srgbClr val="808080"/>
              </a:solidFill>
              <a:latin typeface="Libre Franklin"/>
              <a:ea typeface="Libre Franklin"/>
              <a:cs typeface="Libre Franklin"/>
              <a:sym typeface="Libre Franklin"/>
            </a:endParaRPr>
          </a:p>
        </p:txBody>
      </p:sp>
      <p:sp>
        <p:nvSpPr>
          <p:cNvPr id="767" name="Google Shape;767;p77"/>
          <p:cNvSpPr txBox="1"/>
          <p:nvPr/>
        </p:nvSpPr>
        <p:spPr>
          <a:xfrm>
            <a:off x="892899" y="3119734"/>
            <a:ext cx="1987372" cy="107138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tr-TR" sz="1317">
                <a:solidFill>
                  <a:srgbClr val="808080"/>
                </a:solidFill>
                <a:latin typeface="Libre Franklin"/>
                <a:ea typeface="Libre Franklin"/>
                <a:cs typeface="Libre Franklin"/>
                <a:sym typeface="Libre Franklin"/>
              </a:rPr>
              <a:t>Green</a:t>
            </a:r>
            <a:endParaRPr b="1" sz="1317">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"Download as PowerPoint template". You will get a .pptx file that you can edit in PowerPoint.</a:t>
            </a:r>
            <a:endParaRPr sz="941">
              <a:solidFill>
                <a:srgbClr val="808080"/>
              </a:solidFill>
              <a:latin typeface="Libre Franklin"/>
              <a:ea typeface="Libre Franklin"/>
              <a:cs typeface="Libre Franklin"/>
              <a:sym typeface="Libre Franklin"/>
            </a:endParaRPr>
          </a:p>
        </p:txBody>
      </p:sp>
      <p:grpSp>
        <p:nvGrpSpPr>
          <p:cNvPr id="768" name="Google Shape;768;p77"/>
          <p:cNvGrpSpPr/>
          <p:nvPr/>
        </p:nvGrpSpPr>
        <p:grpSpPr>
          <a:xfrm>
            <a:off x="3217721" y="1581798"/>
            <a:ext cx="2753353" cy="2447260"/>
            <a:chOff x="3218020" y="2137420"/>
            <a:chExt cx="2752869" cy="2753319"/>
          </a:xfrm>
        </p:grpSpPr>
        <p:sp>
          <p:nvSpPr>
            <p:cNvPr id="769" name="Google Shape;769;p77"/>
            <p:cNvSpPr/>
            <p:nvPr/>
          </p:nvSpPr>
          <p:spPr>
            <a:xfrm rot="10800000">
              <a:off x="4618341" y="3331813"/>
              <a:ext cx="1352548" cy="1558926"/>
            </a:xfrm>
            <a:custGeom>
              <a:rect b="b" l="l" r="r" t="t"/>
              <a:pathLst>
                <a:path extrusionOk="0" h="1558290" w="1352978">
                  <a:moveTo>
                    <a:pt x="779145" y="0"/>
                  </a:moveTo>
                  <a:cubicBezTo>
                    <a:pt x="1007226" y="0"/>
                    <a:pt x="1212417" y="98002"/>
                    <a:pt x="1352978" y="255954"/>
                  </a:cubicBezTo>
                  <a:cubicBezTo>
                    <a:pt x="1230457" y="395537"/>
                    <a:pt x="1158327" y="578918"/>
                    <a:pt x="1158327" y="779145"/>
                  </a:cubicBezTo>
                  <a:cubicBezTo>
                    <a:pt x="1158327" y="979373"/>
                    <a:pt x="1230457" y="1162753"/>
                    <a:pt x="1352978" y="1302337"/>
                  </a:cubicBezTo>
                  <a:cubicBezTo>
                    <a:pt x="1212417" y="1460288"/>
                    <a:pt x="1007226" y="1558290"/>
                    <a:pt x="779145" y="1558290"/>
                  </a:cubicBezTo>
                  <a:cubicBezTo>
                    <a:pt x="348835" y="1558290"/>
                    <a:pt x="0" y="1209455"/>
                    <a:pt x="0" y="779145"/>
                  </a:cubicBezTo>
                  <a:cubicBezTo>
                    <a:pt x="0" y="611543"/>
                    <a:pt x="52919" y="456302"/>
                    <a:pt x="144162" y="330069"/>
                  </a:cubicBezTo>
                  <a:lnTo>
                    <a:pt x="109784" y="108908"/>
                  </a:lnTo>
                  <a:lnTo>
                    <a:pt x="331101" y="143310"/>
                  </a:lnTo>
                  <a:cubicBezTo>
                    <a:pt x="457190" y="52617"/>
                    <a:pt x="612023" y="0"/>
                    <a:pt x="779145" y="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770" name="Google Shape;770;p77"/>
            <p:cNvSpPr/>
            <p:nvPr/>
          </p:nvSpPr>
          <p:spPr>
            <a:xfrm rot="10800000">
              <a:off x="3218020" y="3536758"/>
              <a:ext cx="1558566" cy="1353981"/>
            </a:xfrm>
            <a:custGeom>
              <a:rect b="b" l="l" r="r" t="t"/>
              <a:pathLst>
                <a:path extrusionOk="0" h="1353163" w="1558290">
                  <a:moveTo>
                    <a:pt x="779145" y="0"/>
                  </a:moveTo>
                  <a:cubicBezTo>
                    <a:pt x="946584" y="0"/>
                    <a:pt x="1101686" y="52816"/>
                    <a:pt x="1227870" y="143872"/>
                  </a:cubicBezTo>
                  <a:lnTo>
                    <a:pt x="1452805" y="108907"/>
                  </a:lnTo>
                  <a:lnTo>
                    <a:pt x="1417746" y="334454"/>
                  </a:lnTo>
                  <a:cubicBezTo>
                    <a:pt x="1506649" y="460075"/>
                    <a:pt x="1558290" y="613579"/>
                    <a:pt x="1558290" y="779145"/>
                  </a:cubicBezTo>
                  <a:cubicBezTo>
                    <a:pt x="1558290" y="1007122"/>
                    <a:pt x="1460378" y="1212230"/>
                    <a:pt x="1302560" y="1352794"/>
                  </a:cubicBezTo>
                  <a:cubicBezTo>
                    <a:pt x="1163008" y="1230383"/>
                    <a:pt x="979715" y="1158329"/>
                    <a:pt x="779593" y="1158329"/>
                  </a:cubicBezTo>
                  <a:cubicBezTo>
                    <a:pt x="579261" y="1158329"/>
                    <a:pt x="395794" y="1230534"/>
                    <a:pt x="256179" y="1353163"/>
                  </a:cubicBezTo>
                  <a:cubicBezTo>
                    <a:pt x="98093" y="1212607"/>
                    <a:pt x="0" y="1007331"/>
                    <a:pt x="0" y="779145"/>
                  </a:cubicBezTo>
                  <a:cubicBezTo>
                    <a:pt x="0" y="348835"/>
                    <a:pt x="348835" y="0"/>
                    <a:pt x="779145"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270">
                <a:solidFill>
                  <a:schemeClr val="lt1"/>
                </a:solidFill>
                <a:latin typeface="Libre Franklin"/>
                <a:ea typeface="Libre Franklin"/>
                <a:cs typeface="Libre Franklin"/>
                <a:sym typeface="Libre Franklin"/>
              </a:endParaRPr>
            </a:p>
          </p:txBody>
        </p:sp>
        <p:sp>
          <p:nvSpPr>
            <p:cNvPr id="771" name="Google Shape;771;p77"/>
            <p:cNvSpPr/>
            <p:nvPr/>
          </p:nvSpPr>
          <p:spPr>
            <a:xfrm>
              <a:off x="3218020" y="2137420"/>
              <a:ext cx="1352548" cy="1558926"/>
            </a:xfrm>
            <a:custGeom>
              <a:rect b="b" l="l" r="r" t="t"/>
              <a:pathLst>
                <a:path extrusionOk="0" h="1558290" w="1352978">
                  <a:moveTo>
                    <a:pt x="779145" y="0"/>
                  </a:moveTo>
                  <a:cubicBezTo>
                    <a:pt x="1007226" y="0"/>
                    <a:pt x="1212417" y="98002"/>
                    <a:pt x="1352978" y="255954"/>
                  </a:cubicBezTo>
                  <a:cubicBezTo>
                    <a:pt x="1230457" y="395537"/>
                    <a:pt x="1158327" y="578918"/>
                    <a:pt x="1158327" y="779145"/>
                  </a:cubicBezTo>
                  <a:cubicBezTo>
                    <a:pt x="1158327" y="979373"/>
                    <a:pt x="1230457" y="1162753"/>
                    <a:pt x="1352978" y="1302337"/>
                  </a:cubicBezTo>
                  <a:cubicBezTo>
                    <a:pt x="1212417" y="1460288"/>
                    <a:pt x="1007226" y="1558290"/>
                    <a:pt x="779145" y="1558290"/>
                  </a:cubicBezTo>
                  <a:cubicBezTo>
                    <a:pt x="348835" y="1558290"/>
                    <a:pt x="0" y="1209455"/>
                    <a:pt x="0" y="779145"/>
                  </a:cubicBezTo>
                  <a:cubicBezTo>
                    <a:pt x="0" y="611543"/>
                    <a:pt x="52919" y="456302"/>
                    <a:pt x="144162" y="330069"/>
                  </a:cubicBezTo>
                  <a:lnTo>
                    <a:pt x="109784" y="108908"/>
                  </a:lnTo>
                  <a:lnTo>
                    <a:pt x="331101" y="143310"/>
                  </a:lnTo>
                  <a:cubicBezTo>
                    <a:pt x="457190" y="52617"/>
                    <a:pt x="612023" y="0"/>
                    <a:pt x="779145" y="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772" name="Google Shape;772;p77"/>
            <p:cNvSpPr/>
            <p:nvPr/>
          </p:nvSpPr>
          <p:spPr>
            <a:xfrm>
              <a:off x="4412323" y="2137420"/>
              <a:ext cx="1558566" cy="1353981"/>
            </a:xfrm>
            <a:custGeom>
              <a:rect b="b" l="l" r="r" t="t"/>
              <a:pathLst>
                <a:path extrusionOk="0" h="1353163" w="1558290">
                  <a:moveTo>
                    <a:pt x="779145" y="0"/>
                  </a:moveTo>
                  <a:cubicBezTo>
                    <a:pt x="946584" y="0"/>
                    <a:pt x="1101686" y="52816"/>
                    <a:pt x="1227870" y="143872"/>
                  </a:cubicBezTo>
                  <a:lnTo>
                    <a:pt x="1452805" y="108907"/>
                  </a:lnTo>
                  <a:lnTo>
                    <a:pt x="1417746" y="334454"/>
                  </a:lnTo>
                  <a:cubicBezTo>
                    <a:pt x="1506649" y="460075"/>
                    <a:pt x="1558290" y="613579"/>
                    <a:pt x="1558290" y="779145"/>
                  </a:cubicBezTo>
                  <a:cubicBezTo>
                    <a:pt x="1558290" y="1007122"/>
                    <a:pt x="1460378" y="1212230"/>
                    <a:pt x="1302560" y="1352794"/>
                  </a:cubicBezTo>
                  <a:cubicBezTo>
                    <a:pt x="1163008" y="1230383"/>
                    <a:pt x="979715" y="1158329"/>
                    <a:pt x="779593" y="1158329"/>
                  </a:cubicBezTo>
                  <a:cubicBezTo>
                    <a:pt x="579261" y="1158329"/>
                    <a:pt x="395794" y="1230534"/>
                    <a:pt x="256179" y="1353163"/>
                  </a:cubicBezTo>
                  <a:cubicBezTo>
                    <a:pt x="98093" y="1212607"/>
                    <a:pt x="0" y="1007331"/>
                    <a:pt x="0" y="779145"/>
                  </a:cubicBezTo>
                  <a:cubicBezTo>
                    <a:pt x="0" y="348835"/>
                    <a:pt x="348835" y="0"/>
                    <a:pt x="779145"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773" name="Google Shape;773;p77"/>
            <p:cNvSpPr/>
            <p:nvPr/>
          </p:nvSpPr>
          <p:spPr>
            <a:xfrm>
              <a:off x="4269007" y="3214222"/>
              <a:ext cx="650895" cy="651792"/>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774" name="Google Shape;774;p77"/>
            <p:cNvSpPr txBox="1"/>
            <p:nvPr/>
          </p:nvSpPr>
          <p:spPr>
            <a:xfrm>
              <a:off x="4442746" y="3401664"/>
              <a:ext cx="303417" cy="19549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tr-TR" sz="1129">
                  <a:solidFill>
                    <a:schemeClr val="lt1"/>
                  </a:solidFill>
                  <a:latin typeface="Libre Franklin"/>
                  <a:ea typeface="Libre Franklin"/>
                  <a:cs typeface="Libre Franklin"/>
                  <a:sym typeface="Libre Franklin"/>
                </a:rPr>
                <a:t>标题</a:t>
              </a:r>
              <a:endParaRPr/>
            </a:p>
          </p:txBody>
        </p:sp>
        <p:sp>
          <p:nvSpPr>
            <p:cNvPr id="775" name="Google Shape;775;p77"/>
            <p:cNvSpPr txBox="1"/>
            <p:nvPr/>
          </p:nvSpPr>
          <p:spPr>
            <a:xfrm>
              <a:off x="3463304" y="2655410"/>
              <a:ext cx="884467" cy="26056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505">
                  <a:solidFill>
                    <a:schemeClr val="lt1"/>
                  </a:solidFill>
                  <a:latin typeface="Libre Franklin"/>
                  <a:ea typeface="Libre Franklin"/>
                  <a:cs typeface="Libre Franklin"/>
                  <a:sym typeface="Libre Franklin"/>
                </a:rPr>
                <a:t>Blue</a:t>
              </a:r>
              <a:endParaRPr b="1" sz="1505">
                <a:solidFill>
                  <a:schemeClr val="lt1"/>
                </a:solidFill>
                <a:latin typeface="Libre Franklin"/>
                <a:ea typeface="Libre Franklin"/>
                <a:cs typeface="Libre Franklin"/>
                <a:sym typeface="Libre Franklin"/>
              </a:endParaRPr>
            </a:p>
          </p:txBody>
        </p:sp>
        <p:sp>
          <p:nvSpPr>
            <p:cNvPr id="776" name="Google Shape;776;p77"/>
            <p:cNvSpPr txBox="1"/>
            <p:nvPr/>
          </p:nvSpPr>
          <p:spPr>
            <a:xfrm>
              <a:off x="4784238" y="2569469"/>
              <a:ext cx="815013" cy="26056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505">
                  <a:solidFill>
                    <a:schemeClr val="lt1"/>
                  </a:solidFill>
                  <a:latin typeface="Libre Franklin"/>
                  <a:ea typeface="Libre Franklin"/>
                  <a:cs typeface="Libre Franklin"/>
                  <a:sym typeface="Libre Franklin"/>
                </a:rPr>
                <a:t>Red</a:t>
              </a:r>
              <a:endParaRPr b="1" sz="1505">
                <a:solidFill>
                  <a:schemeClr val="lt1"/>
                </a:solidFill>
                <a:latin typeface="Libre Franklin"/>
                <a:ea typeface="Libre Franklin"/>
                <a:cs typeface="Libre Franklin"/>
                <a:sym typeface="Libre Franklin"/>
              </a:endParaRPr>
            </a:p>
          </p:txBody>
        </p:sp>
        <p:sp>
          <p:nvSpPr>
            <p:cNvPr id="777" name="Google Shape;777;p77"/>
            <p:cNvSpPr txBox="1"/>
            <p:nvPr/>
          </p:nvSpPr>
          <p:spPr>
            <a:xfrm>
              <a:off x="3506168" y="3943238"/>
              <a:ext cx="911515" cy="26056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505">
                  <a:solidFill>
                    <a:schemeClr val="lt1"/>
                  </a:solidFill>
                  <a:latin typeface="Libre Franklin"/>
                  <a:ea typeface="Libre Franklin"/>
                  <a:cs typeface="Libre Franklin"/>
                  <a:sym typeface="Libre Franklin"/>
                </a:rPr>
                <a:t>Green</a:t>
              </a:r>
              <a:endParaRPr b="1" sz="1505">
                <a:solidFill>
                  <a:schemeClr val="lt1"/>
                </a:solidFill>
                <a:latin typeface="Libre Franklin"/>
                <a:ea typeface="Libre Franklin"/>
                <a:cs typeface="Libre Franklin"/>
                <a:sym typeface="Libre Franklin"/>
              </a:endParaRPr>
            </a:p>
          </p:txBody>
        </p:sp>
        <p:sp>
          <p:nvSpPr>
            <p:cNvPr id="778" name="Google Shape;778;p77"/>
            <p:cNvSpPr txBox="1"/>
            <p:nvPr/>
          </p:nvSpPr>
          <p:spPr>
            <a:xfrm>
              <a:off x="4881641" y="3886086"/>
              <a:ext cx="842487" cy="26056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505">
                  <a:solidFill>
                    <a:schemeClr val="lt1"/>
                  </a:solidFill>
                  <a:latin typeface="Libre Franklin"/>
                  <a:ea typeface="Libre Franklin"/>
                  <a:cs typeface="Libre Franklin"/>
                  <a:sym typeface="Libre Franklin"/>
                </a:rPr>
                <a:t>Black</a:t>
              </a:r>
              <a:endParaRPr b="1" sz="1505">
                <a:solidFill>
                  <a:schemeClr val="lt1"/>
                </a:solidFill>
                <a:latin typeface="Libre Franklin"/>
                <a:ea typeface="Libre Franklin"/>
                <a:cs typeface="Libre Franklin"/>
                <a:sym typeface="Libre Franklin"/>
              </a:endParaRPr>
            </a:p>
          </p:txBody>
        </p:sp>
        <p:sp>
          <p:nvSpPr>
            <p:cNvPr id="779" name="Google Shape;779;p77"/>
            <p:cNvSpPr/>
            <p:nvPr/>
          </p:nvSpPr>
          <p:spPr>
            <a:xfrm>
              <a:off x="4306328" y="3251179"/>
              <a:ext cx="576251" cy="577878"/>
            </a:xfrm>
            <a:prstGeom prst="ellipse">
              <a:avLst/>
            </a:prstGeom>
            <a:noFill/>
            <a:ln cap="flat" cmpd="sng" w="1587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gr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768"/>
                                        </p:tgtEl>
                                        <p:attrNameLst>
                                          <p:attrName>style.visibility</p:attrName>
                                        </p:attrNameLst>
                                      </p:cBhvr>
                                      <p:to>
                                        <p:strVal val="visible"/>
                                      </p:to>
                                    </p:set>
                                    <p:anim calcmode="lin" valueType="num">
                                      <p:cBhvr additive="base">
                                        <p:cTn dur="1000"/>
                                        <p:tgtEl>
                                          <p:spTgt spid="768"/>
                                        </p:tgtEl>
                                        <p:attrNameLst>
                                          <p:attrName>ppt_w</p:attrName>
                                        </p:attrNameLst>
                                      </p:cBhvr>
                                      <p:tavLst>
                                        <p:tav fmla="" tm="0">
                                          <p:val>
                                            <p:strVal val="0"/>
                                          </p:val>
                                        </p:tav>
                                        <p:tav fmla="" tm="100000">
                                          <p:val>
                                            <p:strVal val="#ppt_w"/>
                                          </p:val>
                                        </p:tav>
                                      </p:tavLst>
                                    </p:anim>
                                    <p:anim calcmode="lin" valueType="num">
                                      <p:cBhvr additive="base">
                                        <p:cTn dur="1000"/>
                                        <p:tgtEl>
                                          <p:spTgt spid="768"/>
                                        </p:tgtEl>
                                        <p:attrNameLst>
                                          <p:attrName>ppt_h</p:attrName>
                                        </p:attrNameLst>
                                      </p:cBhvr>
                                      <p:tavLst>
                                        <p:tav fmla="" tm="0">
                                          <p:val>
                                            <p:strVal val="0"/>
                                          </p:val>
                                        </p:tav>
                                        <p:tav fmla="" tm="100000">
                                          <p:val>
                                            <p:strVal val="#ppt_h"/>
                                          </p:val>
                                        </p:tav>
                                      </p:tavLst>
                                    </p:anim>
                                  </p:childTnLst>
                                </p:cTn>
                              </p:par>
                              <p:par>
                                <p:cTn fill="hold" nodeType="withEffect" presetClass="emph" presetID="8" presetSubtype="0">
                                  <p:stCondLst>
                                    <p:cond delay="0"/>
                                  </p:stCondLst>
                                  <p:childTnLst>
                                    <p:animRot by="-21600000">
                                      <p:cBhvr>
                                        <p:cTn dur="1000" fill="hold"/>
                                        <p:tgtEl>
                                          <p:spTgt spid="768"/>
                                        </p:tgtEl>
                                        <p:attrNameLst>
                                          <p:attrName>r</p:attrName>
                                        </p:attrNameLst>
                                      </p:cBhvr>
                                    </p:animRo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764"/>
                                        </p:tgtEl>
                                        <p:attrNameLst>
                                          <p:attrName>style.visibility</p:attrName>
                                        </p:attrNameLst>
                                      </p:cBhvr>
                                      <p:to>
                                        <p:strVal val="visible"/>
                                      </p:to>
                                    </p:set>
                                    <p:anim calcmode="lin" valueType="num">
                                      <p:cBhvr additive="base">
                                        <p:cTn dur="500"/>
                                        <p:tgtEl>
                                          <p:spTgt spid="76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765"/>
                                        </p:tgtEl>
                                        <p:attrNameLst>
                                          <p:attrName>style.visibility</p:attrName>
                                        </p:attrNameLst>
                                      </p:cBhvr>
                                      <p:to>
                                        <p:strVal val="visible"/>
                                      </p:to>
                                    </p:set>
                                    <p:anim calcmode="lin" valueType="num">
                                      <p:cBhvr additive="base">
                                        <p:cTn dur="500"/>
                                        <p:tgtEl>
                                          <p:spTgt spid="76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766"/>
                                        </p:tgtEl>
                                        <p:attrNameLst>
                                          <p:attrName>style.visibility</p:attrName>
                                        </p:attrNameLst>
                                      </p:cBhvr>
                                      <p:to>
                                        <p:strVal val="visible"/>
                                      </p:to>
                                    </p:set>
                                    <p:anim calcmode="lin" valueType="num">
                                      <p:cBhvr additive="base">
                                        <p:cTn dur="500"/>
                                        <p:tgtEl>
                                          <p:spTgt spid="76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767"/>
                                        </p:tgtEl>
                                        <p:attrNameLst>
                                          <p:attrName>style.visibility</p:attrName>
                                        </p:attrNameLst>
                                      </p:cBhvr>
                                      <p:to>
                                        <p:strVal val="visible"/>
                                      </p:to>
                                    </p:set>
                                    <p:anim calcmode="lin" valueType="num">
                                      <p:cBhvr additive="base">
                                        <p:cTn dur="500"/>
                                        <p:tgtEl>
                                          <p:spTgt spid="767"/>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4" name="Shape 784"/>
        <p:cNvGrpSpPr/>
        <p:nvPr/>
      </p:nvGrpSpPr>
      <p:grpSpPr>
        <a:xfrm>
          <a:off x="0" y="0"/>
          <a:ext cx="0" cy="0"/>
          <a:chOff x="0" y="0"/>
          <a:chExt cx="0" cy="0"/>
        </a:xfrm>
      </p:grpSpPr>
      <p:grpSp>
        <p:nvGrpSpPr>
          <p:cNvPr id="785" name="Google Shape;785;p78"/>
          <p:cNvGrpSpPr/>
          <p:nvPr/>
        </p:nvGrpSpPr>
        <p:grpSpPr>
          <a:xfrm>
            <a:off x="1075063" y="1433977"/>
            <a:ext cx="2069494" cy="2317356"/>
            <a:chOff x="1075056" y="1491630"/>
            <a:chExt cx="2070054" cy="2345183"/>
          </a:xfrm>
        </p:grpSpPr>
        <p:sp>
          <p:nvSpPr>
            <p:cNvPr id="786" name="Google Shape;786;p78"/>
            <p:cNvSpPr/>
            <p:nvPr/>
          </p:nvSpPr>
          <p:spPr>
            <a:xfrm flipH="1" rot="10800000">
              <a:off x="1075056" y="1491630"/>
              <a:ext cx="2070054" cy="2345183"/>
            </a:xfrm>
            <a:custGeom>
              <a:rect b="b" l="l" r="r" t="t"/>
              <a:pathLst>
                <a:path extrusionOk="0" h="2365776" w="2088232">
                  <a:moveTo>
                    <a:pt x="1044116" y="0"/>
                  </a:moveTo>
                  <a:lnTo>
                    <a:pt x="1137714" y="282270"/>
                  </a:lnTo>
                  <a:cubicBezTo>
                    <a:pt x="1670539" y="329046"/>
                    <a:pt x="2088232" y="776575"/>
                    <a:pt x="2088232" y="1321660"/>
                  </a:cubicBezTo>
                  <a:cubicBezTo>
                    <a:pt x="2088232" y="1898309"/>
                    <a:pt x="1620765" y="2365776"/>
                    <a:pt x="1044116" y="2365776"/>
                  </a:cubicBezTo>
                  <a:cubicBezTo>
                    <a:pt x="467467" y="2365776"/>
                    <a:pt x="0" y="1898309"/>
                    <a:pt x="0" y="1321660"/>
                  </a:cubicBezTo>
                  <a:cubicBezTo>
                    <a:pt x="0" y="776575"/>
                    <a:pt x="417693" y="329046"/>
                    <a:pt x="950518" y="28227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787" name="Google Shape;787;p78"/>
            <p:cNvSpPr txBox="1"/>
            <p:nvPr/>
          </p:nvSpPr>
          <p:spPr>
            <a:xfrm>
              <a:off x="1735969" y="2062219"/>
              <a:ext cx="953700" cy="342300"/>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b="1" lang="tr-TR" sz="1600">
                  <a:solidFill>
                    <a:schemeClr val="lt1"/>
                  </a:solidFill>
                  <a:latin typeface="Libre Franklin"/>
                  <a:ea typeface="Libre Franklin"/>
                  <a:cs typeface="Libre Franklin"/>
                  <a:sym typeface="Libre Franklin"/>
                </a:rPr>
                <a:t>Large</a:t>
              </a:r>
              <a:endParaRPr b="1" sz="1600">
                <a:solidFill>
                  <a:schemeClr val="lt1"/>
                </a:solidFill>
                <a:latin typeface="Libre Franklin"/>
                <a:ea typeface="Libre Franklin"/>
                <a:cs typeface="Libre Franklin"/>
                <a:sym typeface="Libre Franklin"/>
              </a:endParaRPr>
            </a:p>
          </p:txBody>
        </p:sp>
        <p:sp>
          <p:nvSpPr>
            <p:cNvPr descr="FD1DDF730CE4456e89755B07FE1653D0# #Rectangle 13" id="788" name="Google Shape;788;p78"/>
            <p:cNvSpPr/>
            <p:nvPr/>
          </p:nvSpPr>
          <p:spPr>
            <a:xfrm>
              <a:off x="1255775" y="2487426"/>
              <a:ext cx="1708616" cy="466788"/>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lang="tr-TR" sz="1200">
                  <a:solidFill>
                    <a:schemeClr val="lt1"/>
                  </a:solidFill>
                  <a:latin typeface="Libre Franklin"/>
                  <a:ea typeface="Libre Franklin"/>
                  <a:cs typeface="Libre Franklin"/>
                  <a:sym typeface="Libre Franklin"/>
                </a:rPr>
                <a:t>A picture is worth a thousand words</a:t>
              </a:r>
              <a:endParaRPr sz="1200">
                <a:solidFill>
                  <a:schemeClr val="lt1"/>
                </a:solidFill>
                <a:latin typeface="Libre Franklin"/>
                <a:ea typeface="Libre Franklin"/>
                <a:cs typeface="Libre Franklin"/>
                <a:sym typeface="Libre Franklin"/>
              </a:endParaRPr>
            </a:p>
          </p:txBody>
        </p:sp>
      </p:grpSp>
      <p:sp>
        <p:nvSpPr>
          <p:cNvPr descr="FD1DDF730CE4456e89755B07FE1653D0# #Rectangle 13" id="789" name="Google Shape;789;p78"/>
          <p:cNvSpPr/>
          <p:nvPr/>
        </p:nvSpPr>
        <p:spPr>
          <a:xfrm>
            <a:off x="1043707" y="3820018"/>
            <a:ext cx="2132206" cy="526267"/>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grpSp>
        <p:nvGrpSpPr>
          <p:cNvPr id="790" name="Google Shape;790;p78"/>
          <p:cNvGrpSpPr/>
          <p:nvPr/>
        </p:nvGrpSpPr>
        <p:grpSpPr>
          <a:xfrm>
            <a:off x="3846334" y="1595236"/>
            <a:ext cx="1712634" cy="1917194"/>
            <a:chOff x="3845797" y="1655066"/>
            <a:chExt cx="1713148" cy="1940841"/>
          </a:xfrm>
        </p:grpSpPr>
        <p:sp>
          <p:nvSpPr>
            <p:cNvPr id="791" name="Google Shape;791;p78"/>
            <p:cNvSpPr/>
            <p:nvPr/>
          </p:nvSpPr>
          <p:spPr>
            <a:xfrm flipH="1" rot="10800000">
              <a:off x="3845797" y="1655066"/>
              <a:ext cx="1713148" cy="1940841"/>
            </a:xfrm>
            <a:custGeom>
              <a:rect b="b" l="l" r="r" t="t"/>
              <a:pathLst>
                <a:path extrusionOk="0" h="2365776" w="2088232">
                  <a:moveTo>
                    <a:pt x="1044116" y="0"/>
                  </a:moveTo>
                  <a:lnTo>
                    <a:pt x="1137714" y="282270"/>
                  </a:lnTo>
                  <a:cubicBezTo>
                    <a:pt x="1670539" y="329046"/>
                    <a:pt x="2088232" y="776575"/>
                    <a:pt x="2088232" y="1321660"/>
                  </a:cubicBezTo>
                  <a:cubicBezTo>
                    <a:pt x="2088232" y="1898309"/>
                    <a:pt x="1620765" y="2365776"/>
                    <a:pt x="1044116" y="2365776"/>
                  </a:cubicBezTo>
                  <a:cubicBezTo>
                    <a:pt x="467467" y="2365776"/>
                    <a:pt x="0" y="1898309"/>
                    <a:pt x="0" y="1321660"/>
                  </a:cubicBezTo>
                  <a:cubicBezTo>
                    <a:pt x="0" y="776575"/>
                    <a:pt x="417693" y="329046"/>
                    <a:pt x="950518" y="28227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792" name="Google Shape;792;p78"/>
            <p:cNvSpPr txBox="1"/>
            <p:nvPr/>
          </p:nvSpPr>
          <p:spPr>
            <a:xfrm>
              <a:off x="4199767" y="2105502"/>
              <a:ext cx="1087800" cy="342300"/>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b="1" lang="tr-TR" sz="1599">
                  <a:solidFill>
                    <a:schemeClr val="lt1"/>
                  </a:solidFill>
                  <a:latin typeface="Libre Franklin"/>
                  <a:ea typeface="Libre Franklin"/>
                  <a:cs typeface="Libre Franklin"/>
                  <a:sym typeface="Libre Franklin"/>
                </a:rPr>
                <a:t>Medium</a:t>
              </a:r>
              <a:endParaRPr b="1" sz="1599">
                <a:solidFill>
                  <a:schemeClr val="lt1"/>
                </a:solidFill>
                <a:latin typeface="Libre Franklin"/>
                <a:ea typeface="Libre Franklin"/>
                <a:cs typeface="Libre Franklin"/>
                <a:sym typeface="Libre Franklin"/>
              </a:endParaRPr>
            </a:p>
          </p:txBody>
        </p:sp>
        <p:sp>
          <p:nvSpPr>
            <p:cNvPr descr="FD1DDF730CE4456e89755B07FE1653D0# #Rectangle 13" id="793" name="Google Shape;793;p78"/>
            <p:cNvSpPr/>
            <p:nvPr/>
          </p:nvSpPr>
          <p:spPr>
            <a:xfrm>
              <a:off x="3945868" y="2457704"/>
              <a:ext cx="1513006" cy="435781"/>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lang="tr-TR" sz="1100">
                  <a:solidFill>
                    <a:schemeClr val="lt1"/>
                  </a:solidFill>
                  <a:latin typeface="Libre Franklin"/>
                  <a:ea typeface="Libre Franklin"/>
                  <a:cs typeface="Libre Franklin"/>
                  <a:sym typeface="Libre Franklin"/>
                </a:rPr>
                <a:t>A picture is worth a thousand words</a:t>
              </a:r>
              <a:endParaRPr sz="1100">
                <a:solidFill>
                  <a:schemeClr val="lt1"/>
                </a:solidFill>
                <a:latin typeface="Libre Franklin"/>
                <a:ea typeface="Libre Franklin"/>
                <a:cs typeface="Libre Franklin"/>
                <a:sym typeface="Libre Franklin"/>
              </a:endParaRPr>
            </a:p>
          </p:txBody>
        </p:sp>
      </p:grpSp>
      <p:grpSp>
        <p:nvGrpSpPr>
          <p:cNvPr id="794" name="Google Shape;794;p78"/>
          <p:cNvGrpSpPr/>
          <p:nvPr/>
        </p:nvGrpSpPr>
        <p:grpSpPr>
          <a:xfrm>
            <a:off x="6323456" y="1686317"/>
            <a:ext cx="1511059" cy="1691730"/>
            <a:chOff x="6322551" y="1747101"/>
            <a:chExt cx="1512168" cy="1713148"/>
          </a:xfrm>
        </p:grpSpPr>
        <p:sp>
          <p:nvSpPr>
            <p:cNvPr id="795" name="Google Shape;795;p78"/>
            <p:cNvSpPr/>
            <p:nvPr/>
          </p:nvSpPr>
          <p:spPr>
            <a:xfrm flipH="1" rot="10800000">
              <a:off x="6322551" y="1747101"/>
              <a:ext cx="1512168" cy="1713148"/>
            </a:xfrm>
            <a:custGeom>
              <a:rect b="b" l="l" r="r" t="t"/>
              <a:pathLst>
                <a:path extrusionOk="0" h="2365776" w="2088232">
                  <a:moveTo>
                    <a:pt x="1044116" y="0"/>
                  </a:moveTo>
                  <a:lnTo>
                    <a:pt x="1137714" y="282270"/>
                  </a:lnTo>
                  <a:cubicBezTo>
                    <a:pt x="1670539" y="329046"/>
                    <a:pt x="2088232" y="776575"/>
                    <a:pt x="2088232" y="1321660"/>
                  </a:cubicBezTo>
                  <a:cubicBezTo>
                    <a:pt x="2088232" y="1898309"/>
                    <a:pt x="1620765" y="2365776"/>
                    <a:pt x="1044116" y="2365776"/>
                  </a:cubicBezTo>
                  <a:cubicBezTo>
                    <a:pt x="467467" y="2365776"/>
                    <a:pt x="0" y="1898309"/>
                    <a:pt x="0" y="1321660"/>
                  </a:cubicBezTo>
                  <a:cubicBezTo>
                    <a:pt x="0" y="776575"/>
                    <a:pt x="417693" y="329046"/>
                    <a:pt x="950518" y="28227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796" name="Google Shape;796;p78"/>
            <p:cNvSpPr txBox="1"/>
            <p:nvPr/>
          </p:nvSpPr>
          <p:spPr>
            <a:xfrm>
              <a:off x="6601972" y="2106968"/>
              <a:ext cx="806108" cy="342419"/>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b="1" lang="tr-TR" sz="1600">
                  <a:solidFill>
                    <a:schemeClr val="lt1"/>
                  </a:solidFill>
                  <a:latin typeface="Libre Franklin"/>
                  <a:ea typeface="Libre Franklin"/>
                  <a:cs typeface="Libre Franklin"/>
                  <a:sym typeface="Libre Franklin"/>
                </a:rPr>
                <a:t>Small</a:t>
              </a:r>
              <a:endParaRPr b="1" sz="1600">
                <a:solidFill>
                  <a:schemeClr val="lt1"/>
                </a:solidFill>
                <a:latin typeface="Libre Franklin"/>
                <a:ea typeface="Libre Franklin"/>
                <a:cs typeface="Libre Franklin"/>
                <a:sym typeface="Libre Franklin"/>
              </a:endParaRPr>
            </a:p>
          </p:txBody>
        </p:sp>
        <p:sp>
          <p:nvSpPr>
            <p:cNvPr descr="FD1DDF730CE4456e89755B07FE1653D0# #Rectangle 13" id="797" name="Google Shape;797;p78"/>
            <p:cNvSpPr/>
            <p:nvPr/>
          </p:nvSpPr>
          <p:spPr>
            <a:xfrm>
              <a:off x="6394274" y="2457763"/>
              <a:ext cx="1368722" cy="404754"/>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lang="tr-TR" sz="1000">
                  <a:solidFill>
                    <a:schemeClr val="lt1"/>
                  </a:solidFill>
                  <a:latin typeface="Libre Franklin"/>
                  <a:ea typeface="Libre Franklin"/>
                  <a:cs typeface="Libre Franklin"/>
                  <a:sym typeface="Libre Franklin"/>
                </a:rPr>
                <a:t>A picture is worth a thousand words</a:t>
              </a:r>
              <a:endParaRPr sz="1000">
                <a:solidFill>
                  <a:schemeClr val="lt1"/>
                </a:solidFill>
                <a:latin typeface="Libre Franklin"/>
                <a:ea typeface="Libre Franklin"/>
                <a:cs typeface="Libre Franklin"/>
                <a:sym typeface="Libre Franklin"/>
              </a:endParaRPr>
            </a:p>
          </p:txBody>
        </p:sp>
      </p:grpSp>
      <p:sp>
        <p:nvSpPr>
          <p:cNvPr descr="FD1DDF730CE4456e89755B07FE1653D0# #Rectangle 13" id="798" name="Google Shape;798;p78"/>
          <p:cNvSpPr/>
          <p:nvPr/>
        </p:nvSpPr>
        <p:spPr>
          <a:xfrm>
            <a:off x="3635801" y="3676676"/>
            <a:ext cx="2133699" cy="526267"/>
          </a:xfrm>
          <a:prstGeom prst="rect">
            <a:avLst/>
          </a:prstGeom>
          <a:noFill/>
          <a:ln>
            <a:noFill/>
          </a:ln>
        </p:spPr>
        <p:txBody>
          <a:bodyPr anchorCtr="0" anchor="t" bIns="45500" lIns="91025" spcFirstLastPara="1" rIns="91025" wrap="square" tIns="45500">
            <a:noAutofit/>
          </a:bodyPr>
          <a:lstStyle/>
          <a:p>
            <a:pPr indent="0" lvl="0" marL="0" marR="0" rtl="0" algn="l">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sp>
        <p:nvSpPr>
          <p:cNvPr descr="FD1DDF730CE4456e89755B07FE1653D0# #Rectangle 13" id="799" name="Google Shape;799;p78"/>
          <p:cNvSpPr/>
          <p:nvPr/>
        </p:nvSpPr>
        <p:spPr>
          <a:xfrm>
            <a:off x="6084554" y="3545280"/>
            <a:ext cx="2015741" cy="526267"/>
          </a:xfrm>
          <a:prstGeom prst="rect">
            <a:avLst/>
          </a:prstGeom>
          <a:noFill/>
          <a:ln>
            <a:noFill/>
          </a:ln>
        </p:spPr>
        <p:txBody>
          <a:bodyPr anchorCtr="0" anchor="t" bIns="45500" lIns="91025" spcFirstLastPara="1" rIns="91025" wrap="square" tIns="45500">
            <a:noAutofit/>
          </a:bodyPr>
          <a:lstStyle/>
          <a:p>
            <a:pPr indent="0" lvl="0" marL="0" marR="0" rtl="0" algn="just">
              <a:spcBef>
                <a:spcPts val="0"/>
              </a:spcBef>
              <a:spcAft>
                <a:spcPts val="0"/>
              </a:spcAft>
              <a:buNone/>
            </a:pPr>
            <a:r>
              <a:rPr lang="tr-TR" sz="941">
                <a:solidFill>
                  <a:srgbClr val="808080"/>
                </a:solidFill>
                <a:latin typeface="Libre Franklin"/>
                <a:ea typeface="Libre Franklin"/>
                <a:cs typeface="Libre Franklin"/>
                <a:sym typeface="Libre Franklin"/>
              </a:rPr>
              <a:t>Show and explain your web, app or software projects using these gadget templates.</a:t>
            </a:r>
            <a:endParaRPr sz="941">
              <a:solidFill>
                <a:srgbClr val="808080"/>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85"/>
                                        </p:tgtEl>
                                        <p:attrNameLst>
                                          <p:attrName>style.visibility</p:attrName>
                                        </p:attrNameLst>
                                      </p:cBhvr>
                                      <p:to>
                                        <p:strVal val="visible"/>
                                      </p:to>
                                    </p:set>
                                    <p:animEffect filter="fade" transition="in">
                                      <p:cBhvr>
                                        <p:cTn dur="500"/>
                                        <p:tgtEl>
                                          <p:spTgt spid="78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789"/>
                                        </p:tgtEl>
                                        <p:attrNameLst>
                                          <p:attrName>style.visibility</p:attrName>
                                        </p:attrNameLst>
                                      </p:cBhvr>
                                      <p:to>
                                        <p:strVal val="visible"/>
                                      </p:to>
                                    </p:set>
                                    <p:animEffect filter="fade" transition="in">
                                      <p:cBhvr>
                                        <p:cTn dur="500"/>
                                        <p:tgtEl>
                                          <p:spTgt spid="78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790"/>
                                        </p:tgtEl>
                                        <p:attrNameLst>
                                          <p:attrName>style.visibility</p:attrName>
                                        </p:attrNameLst>
                                      </p:cBhvr>
                                      <p:to>
                                        <p:strVal val="visible"/>
                                      </p:to>
                                    </p:set>
                                    <p:animEffect filter="fade" transition="in">
                                      <p:cBhvr>
                                        <p:cTn dur="500"/>
                                        <p:tgtEl>
                                          <p:spTgt spid="79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798"/>
                                        </p:tgtEl>
                                        <p:attrNameLst>
                                          <p:attrName>style.visibility</p:attrName>
                                        </p:attrNameLst>
                                      </p:cBhvr>
                                      <p:to>
                                        <p:strVal val="visible"/>
                                      </p:to>
                                    </p:set>
                                    <p:animEffect filter="fade" transition="in">
                                      <p:cBhvr>
                                        <p:cTn dur="500"/>
                                        <p:tgtEl>
                                          <p:spTgt spid="79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794"/>
                                        </p:tgtEl>
                                        <p:attrNameLst>
                                          <p:attrName>style.visibility</p:attrName>
                                        </p:attrNameLst>
                                      </p:cBhvr>
                                      <p:to>
                                        <p:strVal val="visible"/>
                                      </p:to>
                                    </p:set>
                                    <p:animEffect filter="fade" transition="in">
                                      <p:cBhvr>
                                        <p:cTn dur="500"/>
                                        <p:tgtEl>
                                          <p:spTgt spid="79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799"/>
                                        </p:tgtEl>
                                        <p:attrNameLst>
                                          <p:attrName>style.visibility</p:attrName>
                                        </p:attrNameLst>
                                      </p:cBhvr>
                                      <p:to>
                                        <p:strVal val="visible"/>
                                      </p:to>
                                    </p:set>
                                    <p:animEffect filter="fade" transition="in">
                                      <p:cBhvr>
                                        <p:cTn dur="500"/>
                                        <p:tgtEl>
                                          <p:spTgt spid="7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3" name="Shape 803"/>
        <p:cNvGrpSpPr/>
        <p:nvPr/>
      </p:nvGrpSpPr>
      <p:grpSpPr>
        <a:xfrm>
          <a:off x="0" y="0"/>
          <a:ext cx="0" cy="0"/>
          <a:chOff x="0" y="0"/>
          <a:chExt cx="0" cy="0"/>
        </a:xfrm>
      </p:grpSpPr>
      <p:grpSp>
        <p:nvGrpSpPr>
          <p:cNvPr id="804" name="Google Shape;804;p79"/>
          <p:cNvGrpSpPr/>
          <p:nvPr/>
        </p:nvGrpSpPr>
        <p:grpSpPr>
          <a:xfrm>
            <a:off x="3129011" y="536937"/>
            <a:ext cx="3901316" cy="2536172"/>
            <a:chOff x="3064302" y="818183"/>
            <a:chExt cx="3996475" cy="2297466"/>
          </a:xfrm>
        </p:grpSpPr>
        <p:sp>
          <p:nvSpPr>
            <p:cNvPr id="805" name="Google Shape;805;p79"/>
            <p:cNvSpPr/>
            <p:nvPr/>
          </p:nvSpPr>
          <p:spPr>
            <a:xfrm rot="905815">
              <a:off x="3176589" y="1285879"/>
              <a:ext cx="3771900" cy="1362075"/>
            </a:xfrm>
            <a:custGeom>
              <a:rect b="b" l="l" r="r" t="t"/>
              <a:pathLst>
                <a:path extrusionOk="0" h="1362075" w="3771900">
                  <a:moveTo>
                    <a:pt x="0" y="826294"/>
                  </a:moveTo>
                  <a:cubicBezTo>
                    <a:pt x="1163638" y="335756"/>
                    <a:pt x="2174875" y="273844"/>
                    <a:pt x="3186113" y="316706"/>
                  </a:cubicBezTo>
                  <a:lnTo>
                    <a:pt x="3243263" y="0"/>
                  </a:lnTo>
                  <a:lnTo>
                    <a:pt x="3771900" y="833438"/>
                  </a:lnTo>
                  <a:lnTo>
                    <a:pt x="2995613" y="1362075"/>
                  </a:lnTo>
                  <a:lnTo>
                    <a:pt x="3052763" y="1045369"/>
                  </a:lnTo>
                  <a:cubicBezTo>
                    <a:pt x="2212975" y="838994"/>
                    <a:pt x="1363663" y="718344"/>
                    <a:pt x="0" y="82629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806" name="Google Shape;806;p79"/>
            <p:cNvSpPr txBox="1"/>
            <p:nvPr/>
          </p:nvSpPr>
          <p:spPr>
            <a:xfrm rot="1212032">
              <a:off x="4485369" y="1891129"/>
              <a:ext cx="2093789" cy="233010"/>
            </a:xfrm>
            <a:prstGeom prst="rect">
              <a:avLst/>
            </a:prstGeom>
            <a:solidFill>
              <a:schemeClr val="dk2"/>
            </a:solidFill>
            <a:ln>
              <a:noFill/>
            </a:ln>
          </p:spPr>
          <p:txBody>
            <a:bodyPr anchorCtr="0" anchor="t" bIns="34125" lIns="0" spcFirstLastPara="1" rIns="0" wrap="square" tIns="34125">
              <a:noAutofit/>
            </a:bodyPr>
            <a:lstStyle/>
            <a:p>
              <a:pPr indent="0" lvl="0" marL="0" marR="0" rtl="0" algn="r">
                <a:spcBef>
                  <a:spcPts val="0"/>
                </a:spcBef>
                <a:spcAft>
                  <a:spcPts val="0"/>
                </a:spcAft>
                <a:buNone/>
              </a:pPr>
              <a:r>
                <a:rPr lang="tr-TR" sz="1223">
                  <a:solidFill>
                    <a:schemeClr val="lt1"/>
                  </a:solidFill>
                  <a:latin typeface="Libre Franklin"/>
                  <a:ea typeface="Libre Franklin"/>
                  <a:cs typeface="Libre Franklin"/>
                  <a:sym typeface="Libre Franklin"/>
                </a:rPr>
                <a:t>Free Powerpoint Templates</a:t>
              </a:r>
              <a:endParaRPr sz="1223">
                <a:solidFill>
                  <a:schemeClr val="lt1"/>
                </a:solidFill>
                <a:latin typeface="Libre Franklin"/>
                <a:ea typeface="Libre Franklin"/>
                <a:cs typeface="Libre Franklin"/>
                <a:sym typeface="Libre Franklin"/>
              </a:endParaRPr>
            </a:p>
          </p:txBody>
        </p:sp>
      </p:grpSp>
      <p:grpSp>
        <p:nvGrpSpPr>
          <p:cNvPr id="807" name="Google Shape;807;p79"/>
          <p:cNvGrpSpPr/>
          <p:nvPr/>
        </p:nvGrpSpPr>
        <p:grpSpPr>
          <a:xfrm>
            <a:off x="2171907" y="1348406"/>
            <a:ext cx="3901316" cy="2503431"/>
            <a:chOff x="2083223" y="1438837"/>
            <a:chExt cx="3996475" cy="2297466"/>
          </a:xfrm>
        </p:grpSpPr>
        <p:sp>
          <p:nvSpPr>
            <p:cNvPr id="808" name="Google Shape;808;p79"/>
            <p:cNvSpPr/>
            <p:nvPr/>
          </p:nvSpPr>
          <p:spPr>
            <a:xfrm rot="-9894185">
              <a:off x="2195511" y="1906532"/>
              <a:ext cx="3771900" cy="1362075"/>
            </a:xfrm>
            <a:custGeom>
              <a:rect b="b" l="l" r="r" t="t"/>
              <a:pathLst>
                <a:path extrusionOk="0" h="1362075" w="3771900">
                  <a:moveTo>
                    <a:pt x="0" y="826294"/>
                  </a:moveTo>
                  <a:cubicBezTo>
                    <a:pt x="1163638" y="335756"/>
                    <a:pt x="2174875" y="273844"/>
                    <a:pt x="3186113" y="316706"/>
                  </a:cubicBezTo>
                  <a:lnTo>
                    <a:pt x="3243263" y="0"/>
                  </a:lnTo>
                  <a:lnTo>
                    <a:pt x="3771900" y="833438"/>
                  </a:lnTo>
                  <a:lnTo>
                    <a:pt x="2995613" y="1362075"/>
                  </a:lnTo>
                  <a:lnTo>
                    <a:pt x="3052763" y="1045369"/>
                  </a:lnTo>
                  <a:cubicBezTo>
                    <a:pt x="2212975" y="838994"/>
                    <a:pt x="1363663" y="718344"/>
                    <a:pt x="0" y="826294"/>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809" name="Google Shape;809;p79"/>
            <p:cNvSpPr txBox="1"/>
            <p:nvPr/>
          </p:nvSpPr>
          <p:spPr>
            <a:xfrm rot="1309111">
              <a:off x="2758623" y="2433665"/>
              <a:ext cx="1679726" cy="235870"/>
            </a:xfrm>
            <a:prstGeom prst="rect">
              <a:avLst/>
            </a:prstGeom>
            <a:solidFill>
              <a:schemeClr val="lt2"/>
            </a:solidFill>
            <a:ln>
              <a:noFill/>
            </a:ln>
          </p:spPr>
          <p:txBody>
            <a:bodyPr anchorCtr="0" anchor="t" bIns="34125" lIns="0" spcFirstLastPara="1" rIns="0" wrap="square" tIns="34125">
              <a:noAutofit/>
            </a:bodyPr>
            <a:lstStyle/>
            <a:p>
              <a:pPr indent="0" lvl="0" marL="0" marR="0" rtl="0" algn="l">
                <a:spcBef>
                  <a:spcPts val="0"/>
                </a:spcBef>
                <a:spcAft>
                  <a:spcPts val="0"/>
                </a:spcAft>
                <a:buNone/>
              </a:pPr>
              <a:r>
                <a:rPr lang="tr-TR" sz="1223">
                  <a:solidFill>
                    <a:schemeClr val="lt1"/>
                  </a:solidFill>
                  <a:latin typeface="Libre Franklin"/>
                  <a:ea typeface="Libre Franklin"/>
                  <a:cs typeface="Libre Franklin"/>
                  <a:sym typeface="Libre Franklin"/>
                </a:rPr>
                <a:t>Free Google Slides</a:t>
              </a:r>
              <a:endParaRPr sz="1223">
                <a:solidFill>
                  <a:schemeClr val="lt1"/>
                </a:solidFill>
                <a:latin typeface="Libre Franklin"/>
                <a:ea typeface="Libre Franklin"/>
                <a:cs typeface="Libre Franklin"/>
                <a:sym typeface="Libre Franklin"/>
              </a:endParaRPr>
            </a:p>
          </p:txBody>
        </p:sp>
      </p:grpSp>
      <p:sp>
        <p:nvSpPr>
          <p:cNvPr id="810" name="Google Shape;810;p79"/>
          <p:cNvSpPr txBox="1"/>
          <p:nvPr/>
        </p:nvSpPr>
        <p:spPr>
          <a:xfrm>
            <a:off x="7031204" y="1365293"/>
            <a:ext cx="1616849" cy="1371988"/>
          </a:xfrm>
          <a:prstGeom prst="rect">
            <a:avLst/>
          </a:prstGeom>
          <a:noFill/>
          <a:ln>
            <a:noFill/>
          </a:ln>
        </p:spPr>
        <p:txBody>
          <a:bodyPr anchorCtr="0" anchor="t" bIns="34125" lIns="0" spcFirstLastPara="1" rIns="0" wrap="square" tIns="34125">
            <a:noAutofit/>
          </a:bodyPr>
          <a:lstStyle/>
          <a:p>
            <a:pPr indent="0" lvl="0" marL="0" marR="0" rtl="0" algn="l">
              <a:lnSpc>
                <a:spcPct val="150000"/>
              </a:lnSpc>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a:t>
            </a:r>
            <a:r>
              <a:rPr b="1" lang="tr-TR" sz="941">
                <a:solidFill>
                  <a:srgbClr val="808080"/>
                </a:solidFill>
                <a:latin typeface="Libre Franklin"/>
                <a:ea typeface="Libre Franklin"/>
                <a:cs typeface="Libre Franklin"/>
                <a:sym typeface="Libre Franklin"/>
              </a:rPr>
              <a:t>Download as PowerPoint template</a:t>
            </a:r>
            <a:r>
              <a:rPr lang="tr-TR" sz="941">
                <a:solidFill>
                  <a:srgbClr val="808080"/>
                </a:solidFill>
                <a:latin typeface="Libre Franklin"/>
                <a:ea typeface="Libre Franklin"/>
                <a:cs typeface="Libre Franklin"/>
                <a:sym typeface="Libre Franklin"/>
              </a:rPr>
              <a:t>". You will get a .pptx file that you can edit in PowerPoint.</a:t>
            </a:r>
            <a:endParaRPr sz="941">
              <a:solidFill>
                <a:srgbClr val="808080"/>
              </a:solidFill>
              <a:latin typeface="Libre Franklin"/>
              <a:ea typeface="Libre Franklin"/>
              <a:cs typeface="Libre Franklin"/>
              <a:sym typeface="Libre Franklin"/>
            </a:endParaRPr>
          </a:p>
        </p:txBody>
      </p:sp>
      <p:sp>
        <p:nvSpPr>
          <p:cNvPr id="811" name="Google Shape;811;p79"/>
          <p:cNvSpPr txBox="1"/>
          <p:nvPr/>
        </p:nvSpPr>
        <p:spPr>
          <a:xfrm>
            <a:off x="652503" y="1365293"/>
            <a:ext cx="1610249" cy="1371988"/>
          </a:xfrm>
          <a:prstGeom prst="rect">
            <a:avLst/>
          </a:prstGeom>
          <a:noFill/>
          <a:ln>
            <a:noFill/>
          </a:ln>
        </p:spPr>
        <p:txBody>
          <a:bodyPr anchorCtr="0" anchor="t" bIns="34125" lIns="0" spcFirstLastPara="1" rIns="0" wrap="square" tIns="34125">
            <a:noAutofit/>
          </a:bodyPr>
          <a:lstStyle/>
          <a:p>
            <a:pPr indent="0" lvl="0" marL="0" marR="0" rtl="0" algn="l">
              <a:lnSpc>
                <a:spcPct val="150000"/>
              </a:lnSpc>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a:t>
            </a:r>
            <a:r>
              <a:rPr b="1" lang="tr-TR" sz="941">
                <a:solidFill>
                  <a:srgbClr val="808080"/>
                </a:solidFill>
                <a:latin typeface="Libre Franklin"/>
                <a:ea typeface="Libre Franklin"/>
                <a:cs typeface="Libre Franklin"/>
                <a:sym typeface="Libre Franklin"/>
              </a:rPr>
              <a:t>Download as PowerPoint template</a:t>
            </a:r>
            <a:r>
              <a:rPr lang="tr-TR" sz="941">
                <a:solidFill>
                  <a:srgbClr val="808080"/>
                </a:solidFill>
                <a:latin typeface="Libre Franklin"/>
                <a:ea typeface="Libre Franklin"/>
                <a:cs typeface="Libre Franklin"/>
                <a:sym typeface="Libre Franklin"/>
              </a:rPr>
              <a:t>". You will get a .pptx file that you can edit in PowerPoint.</a:t>
            </a:r>
            <a:endParaRPr sz="941">
              <a:solidFill>
                <a:srgbClr val="808080"/>
              </a:solidFill>
              <a:latin typeface="Libre Franklin"/>
              <a:ea typeface="Libre Franklin"/>
              <a:cs typeface="Libre Franklin"/>
              <a:sym typeface="Libre Franklin"/>
            </a:endParaRPr>
          </a:p>
        </p:txBody>
      </p:sp>
      <p:grpSp>
        <p:nvGrpSpPr>
          <p:cNvPr id="812" name="Google Shape;812;p79"/>
          <p:cNvGrpSpPr/>
          <p:nvPr/>
        </p:nvGrpSpPr>
        <p:grpSpPr>
          <a:xfrm>
            <a:off x="652503" y="3693100"/>
            <a:ext cx="3277446" cy="984751"/>
            <a:chOff x="3793629" y="732817"/>
            <a:chExt cx="3356715" cy="1020709"/>
          </a:xfrm>
        </p:grpSpPr>
        <p:sp>
          <p:nvSpPr>
            <p:cNvPr id="813" name="Google Shape;813;p79"/>
            <p:cNvSpPr/>
            <p:nvPr/>
          </p:nvSpPr>
          <p:spPr>
            <a:xfrm>
              <a:off x="3793629" y="795335"/>
              <a:ext cx="180000" cy="180000"/>
            </a:xfrm>
            <a:prstGeom prst="ellipse">
              <a:avLst/>
            </a:prstGeom>
            <a:solidFill>
              <a:schemeClr val="accent2"/>
            </a:solidFill>
            <a:ln cap="flat" cmpd="sng" w="38100">
              <a:solidFill>
                <a:srgbClr val="BFBFBF"/>
              </a:solidFill>
              <a:prstDash val="solid"/>
              <a:round/>
              <a:headEnd len="sm" w="sm" type="none"/>
              <a:tailEnd len="sm" w="sm" type="none"/>
            </a:ln>
          </p:spPr>
          <p:txBody>
            <a:bodyPr anchorCtr="0" anchor="t" bIns="34125" lIns="68250" spcFirstLastPara="1" rIns="68250" wrap="square" tIns="34125">
              <a:noAutofit/>
            </a:bodyPr>
            <a:lstStyle/>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p:txBody>
        </p:sp>
        <p:sp>
          <p:nvSpPr>
            <p:cNvPr id="814" name="Google Shape;814;p79"/>
            <p:cNvSpPr txBox="1"/>
            <p:nvPr/>
          </p:nvSpPr>
          <p:spPr>
            <a:xfrm>
              <a:off x="4006195" y="732817"/>
              <a:ext cx="3113564" cy="28154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317">
                  <a:solidFill>
                    <a:srgbClr val="808080"/>
                  </a:solidFill>
                  <a:latin typeface="Libre Franklin"/>
                  <a:ea typeface="Libre Franklin"/>
                  <a:cs typeface="Libre Franklin"/>
                  <a:sym typeface="Libre Franklin"/>
                </a:rPr>
                <a:t>White</a:t>
              </a:r>
              <a:endParaRPr sz="1317">
                <a:solidFill>
                  <a:srgbClr val="808080"/>
                </a:solidFill>
                <a:latin typeface="Libre Franklin"/>
                <a:ea typeface="Libre Franklin"/>
                <a:cs typeface="Libre Franklin"/>
                <a:sym typeface="Libre Franklin"/>
              </a:endParaRPr>
            </a:p>
          </p:txBody>
        </p:sp>
        <p:sp>
          <p:nvSpPr>
            <p:cNvPr id="815" name="Google Shape;815;p79"/>
            <p:cNvSpPr txBox="1"/>
            <p:nvPr/>
          </p:nvSpPr>
          <p:spPr>
            <a:xfrm>
              <a:off x="4087246" y="1006754"/>
              <a:ext cx="3063098" cy="746772"/>
            </a:xfrm>
            <a:prstGeom prst="rect">
              <a:avLst/>
            </a:prstGeom>
            <a:noFill/>
            <a:ln>
              <a:noFill/>
            </a:ln>
          </p:spPr>
          <p:txBody>
            <a:bodyPr anchorCtr="0" anchor="t" bIns="34125" lIns="0" spcFirstLastPara="1" rIns="0" wrap="square" tIns="34125">
              <a:noAutofit/>
            </a:bodyPr>
            <a:lstStyle/>
            <a:p>
              <a:pPr indent="0" lvl="0" marL="0" marR="0" rtl="0" algn="l">
                <a:lnSpc>
                  <a:spcPct val="150000"/>
                </a:lnSpc>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a:t>
              </a:r>
              <a:r>
                <a:rPr b="1" lang="tr-TR" sz="941">
                  <a:solidFill>
                    <a:srgbClr val="808080"/>
                  </a:solidFill>
                  <a:latin typeface="Libre Franklin"/>
                  <a:ea typeface="Libre Franklin"/>
                  <a:cs typeface="Libre Franklin"/>
                  <a:sym typeface="Libre Franklin"/>
                </a:rPr>
                <a:t>Download as PowerPoint template</a:t>
              </a:r>
              <a:r>
                <a:rPr lang="tr-TR" sz="941">
                  <a:solidFill>
                    <a:srgbClr val="808080"/>
                  </a:solidFill>
                  <a:latin typeface="Libre Franklin"/>
                  <a:ea typeface="Libre Franklin"/>
                  <a:cs typeface="Libre Franklin"/>
                  <a:sym typeface="Libre Franklin"/>
                </a:rPr>
                <a:t>". You will get a .pptx file that you can edit in PowerPoint.</a:t>
              </a:r>
              <a:endParaRPr sz="941">
                <a:solidFill>
                  <a:srgbClr val="808080"/>
                </a:solidFill>
                <a:latin typeface="Libre Franklin"/>
                <a:ea typeface="Libre Franklin"/>
                <a:cs typeface="Libre Franklin"/>
                <a:sym typeface="Libre Franklin"/>
              </a:endParaRPr>
            </a:p>
          </p:txBody>
        </p:sp>
      </p:grpSp>
      <p:grpSp>
        <p:nvGrpSpPr>
          <p:cNvPr id="816" name="Google Shape;816;p79"/>
          <p:cNvGrpSpPr/>
          <p:nvPr/>
        </p:nvGrpSpPr>
        <p:grpSpPr>
          <a:xfrm>
            <a:off x="5267805" y="3693100"/>
            <a:ext cx="3275953" cy="984751"/>
            <a:chOff x="3793629" y="732817"/>
            <a:chExt cx="3356715" cy="1020709"/>
          </a:xfrm>
        </p:grpSpPr>
        <p:sp>
          <p:nvSpPr>
            <p:cNvPr id="817" name="Google Shape;817;p79"/>
            <p:cNvSpPr/>
            <p:nvPr/>
          </p:nvSpPr>
          <p:spPr>
            <a:xfrm>
              <a:off x="3793629" y="795335"/>
              <a:ext cx="180000" cy="180000"/>
            </a:xfrm>
            <a:prstGeom prst="ellipse">
              <a:avLst/>
            </a:prstGeom>
            <a:solidFill>
              <a:schemeClr val="dk2"/>
            </a:solidFill>
            <a:ln cap="flat" cmpd="sng" w="38100">
              <a:solidFill>
                <a:schemeClr val="lt2"/>
              </a:solidFill>
              <a:prstDash val="solid"/>
              <a:round/>
              <a:headEnd len="sm" w="sm" type="none"/>
              <a:tailEnd len="sm" w="sm" type="none"/>
            </a:ln>
          </p:spPr>
          <p:txBody>
            <a:bodyPr anchorCtr="0" anchor="t" bIns="34125" lIns="68250" spcFirstLastPara="1" rIns="68250" wrap="square" tIns="34125">
              <a:noAutofit/>
            </a:bodyPr>
            <a:lstStyle/>
            <a:p>
              <a:pPr indent="0" lvl="0" marL="0" marR="0" rtl="0" algn="l">
                <a:spcBef>
                  <a:spcPts val="0"/>
                </a:spcBef>
                <a:spcAft>
                  <a:spcPts val="0"/>
                </a:spcAft>
                <a:buNone/>
              </a:pPr>
              <a:r>
                <a:t/>
              </a:r>
              <a:endParaRPr sz="941">
                <a:solidFill>
                  <a:srgbClr val="808080"/>
                </a:solidFill>
                <a:latin typeface="Libre Franklin"/>
                <a:ea typeface="Libre Franklin"/>
                <a:cs typeface="Libre Franklin"/>
                <a:sym typeface="Libre Franklin"/>
              </a:endParaRPr>
            </a:p>
          </p:txBody>
        </p:sp>
        <p:sp>
          <p:nvSpPr>
            <p:cNvPr id="818" name="Google Shape;818;p79"/>
            <p:cNvSpPr txBox="1"/>
            <p:nvPr/>
          </p:nvSpPr>
          <p:spPr>
            <a:xfrm>
              <a:off x="4006292" y="732817"/>
              <a:ext cx="3113453" cy="264651"/>
            </a:xfrm>
            <a:prstGeom prst="rect">
              <a:avLst/>
            </a:prstGeom>
            <a:noFill/>
            <a:ln>
              <a:noFill/>
            </a:ln>
          </p:spPr>
          <p:txBody>
            <a:bodyPr anchorCtr="0" anchor="t" bIns="34125" lIns="68250" spcFirstLastPara="1" rIns="68250" wrap="square" tIns="34125">
              <a:noAutofit/>
            </a:bodyPr>
            <a:lstStyle/>
            <a:p>
              <a:pPr indent="0" lvl="0" marL="0" marR="0" rtl="0" algn="l">
                <a:spcBef>
                  <a:spcPts val="0"/>
                </a:spcBef>
                <a:spcAft>
                  <a:spcPts val="0"/>
                </a:spcAft>
                <a:buNone/>
              </a:pPr>
              <a:r>
                <a:rPr lang="tr-TR" sz="1223">
                  <a:solidFill>
                    <a:schemeClr val="dk2"/>
                  </a:solidFill>
                  <a:latin typeface="Libre Franklin"/>
                  <a:ea typeface="Libre Franklin"/>
                  <a:cs typeface="Libre Franklin"/>
                  <a:sym typeface="Libre Franklin"/>
                </a:rPr>
                <a:t>Blue</a:t>
              </a:r>
              <a:endParaRPr sz="1223">
                <a:solidFill>
                  <a:schemeClr val="dk2"/>
                </a:solidFill>
                <a:latin typeface="Libre Franklin"/>
                <a:ea typeface="Libre Franklin"/>
                <a:cs typeface="Libre Franklin"/>
                <a:sym typeface="Libre Franklin"/>
              </a:endParaRPr>
            </a:p>
          </p:txBody>
        </p:sp>
        <p:sp>
          <p:nvSpPr>
            <p:cNvPr id="819" name="Google Shape;819;p79"/>
            <p:cNvSpPr txBox="1"/>
            <p:nvPr/>
          </p:nvSpPr>
          <p:spPr>
            <a:xfrm>
              <a:off x="4087380" y="1006754"/>
              <a:ext cx="3062964" cy="746772"/>
            </a:xfrm>
            <a:prstGeom prst="rect">
              <a:avLst/>
            </a:prstGeom>
            <a:noFill/>
            <a:ln>
              <a:noFill/>
            </a:ln>
          </p:spPr>
          <p:txBody>
            <a:bodyPr anchorCtr="0" anchor="t" bIns="34125" lIns="0" spcFirstLastPara="1" rIns="0" wrap="square" tIns="34125">
              <a:noAutofit/>
            </a:bodyPr>
            <a:lstStyle/>
            <a:p>
              <a:pPr indent="0" lvl="0" marL="0" marR="0" rtl="0" algn="l">
                <a:lnSpc>
                  <a:spcPct val="150000"/>
                </a:lnSpc>
                <a:spcBef>
                  <a:spcPts val="0"/>
                </a:spcBef>
                <a:spcAft>
                  <a:spcPts val="0"/>
                </a:spcAft>
                <a:buNone/>
              </a:pPr>
              <a:r>
                <a:rPr lang="tr-TR" sz="941">
                  <a:solidFill>
                    <a:srgbClr val="808080"/>
                  </a:solidFill>
                  <a:latin typeface="Libre Franklin"/>
                  <a:ea typeface="Libre Franklin"/>
                  <a:cs typeface="Libre Franklin"/>
                  <a:sym typeface="Libre Franklin"/>
                </a:rPr>
                <a:t>Click on the button under the presentation preview that says "</a:t>
              </a:r>
              <a:r>
                <a:rPr b="1" lang="tr-TR" sz="941">
                  <a:solidFill>
                    <a:srgbClr val="808080"/>
                  </a:solidFill>
                  <a:latin typeface="Libre Franklin"/>
                  <a:ea typeface="Libre Franklin"/>
                  <a:cs typeface="Libre Franklin"/>
                  <a:sym typeface="Libre Franklin"/>
                </a:rPr>
                <a:t>Download as PowerPoint template</a:t>
              </a:r>
              <a:r>
                <a:rPr lang="tr-TR" sz="941">
                  <a:solidFill>
                    <a:srgbClr val="808080"/>
                  </a:solidFill>
                  <a:latin typeface="Libre Franklin"/>
                  <a:ea typeface="Libre Franklin"/>
                  <a:cs typeface="Libre Franklin"/>
                  <a:sym typeface="Libre Franklin"/>
                </a:rPr>
                <a:t>". You will get a .pptx file that you can edit in PowerPoint.</a:t>
              </a:r>
              <a:endParaRPr sz="941">
                <a:solidFill>
                  <a:srgbClr val="808080"/>
                </a:solidFill>
                <a:latin typeface="Libre Franklin"/>
                <a:ea typeface="Libre Franklin"/>
                <a:cs typeface="Libre Franklin"/>
                <a:sym typeface="Libre Franklin"/>
              </a:endParaRPr>
            </a:p>
          </p:txBody>
        </p:sp>
      </p:gr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07"/>
                                        </p:tgtEl>
                                        <p:attrNameLst>
                                          <p:attrName>style.visibility</p:attrName>
                                        </p:attrNameLst>
                                      </p:cBhvr>
                                      <p:to>
                                        <p:strVal val="visible"/>
                                      </p:to>
                                    </p:set>
                                    <p:animEffect filter="fade" transition="in">
                                      <p:cBhvr>
                                        <p:cTn dur="500"/>
                                        <p:tgtEl>
                                          <p:spTgt spid="807"/>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04"/>
                                        </p:tgtEl>
                                        <p:attrNameLst>
                                          <p:attrName>style.visibility</p:attrName>
                                        </p:attrNameLst>
                                      </p:cBhvr>
                                      <p:to>
                                        <p:strVal val="visible"/>
                                      </p:to>
                                    </p:set>
                                    <p:animEffect filter="fade" transition="in">
                                      <p:cBhvr>
                                        <p:cTn dur="500"/>
                                        <p:tgtEl>
                                          <p:spTgt spid="80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11"/>
                                        </p:tgtEl>
                                        <p:attrNameLst>
                                          <p:attrName>style.visibility</p:attrName>
                                        </p:attrNameLst>
                                      </p:cBhvr>
                                      <p:to>
                                        <p:strVal val="visible"/>
                                      </p:to>
                                    </p:set>
                                    <p:animEffect filter="fade" transition="in">
                                      <p:cBhvr>
                                        <p:cTn dur="500"/>
                                        <p:tgtEl>
                                          <p:spTgt spid="811"/>
                                        </p:tgtEl>
                                      </p:cBhvr>
                                    </p:animEffect>
                                  </p:childTnLst>
                                </p:cTn>
                              </p:par>
                              <p:par>
                                <p:cTn fill="hold" nodeType="withEffect" presetClass="entr" presetID="10" presetSubtype="0">
                                  <p:stCondLst>
                                    <p:cond delay="0"/>
                                  </p:stCondLst>
                                  <p:childTnLst>
                                    <p:set>
                                      <p:cBhvr>
                                        <p:cTn dur="1" fill="hold">
                                          <p:stCondLst>
                                            <p:cond delay="0"/>
                                          </p:stCondLst>
                                        </p:cTn>
                                        <p:tgtEl>
                                          <p:spTgt spid="810"/>
                                        </p:tgtEl>
                                        <p:attrNameLst>
                                          <p:attrName>style.visibility</p:attrName>
                                        </p:attrNameLst>
                                      </p:cBhvr>
                                      <p:to>
                                        <p:strVal val="visible"/>
                                      </p:to>
                                    </p:set>
                                    <p:animEffect filter="fade" transition="in">
                                      <p:cBhvr>
                                        <p:cTn dur="500"/>
                                        <p:tgtEl>
                                          <p:spTgt spid="81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12"/>
                                        </p:tgtEl>
                                        <p:attrNameLst>
                                          <p:attrName>style.visibility</p:attrName>
                                        </p:attrNameLst>
                                      </p:cBhvr>
                                      <p:to>
                                        <p:strVal val="visible"/>
                                      </p:to>
                                    </p:set>
                                    <p:animEffect filter="fade" transition="in">
                                      <p:cBhvr>
                                        <p:cTn dur="500"/>
                                        <p:tgtEl>
                                          <p:spTgt spid="812"/>
                                        </p:tgtEl>
                                      </p:cBhvr>
                                    </p:animEffect>
                                  </p:childTnLst>
                                </p:cTn>
                              </p:par>
                              <p:par>
                                <p:cTn fill="hold" nodeType="withEffect" presetClass="entr" presetID="10" presetSubtype="0">
                                  <p:stCondLst>
                                    <p:cond delay="0"/>
                                  </p:stCondLst>
                                  <p:childTnLst>
                                    <p:set>
                                      <p:cBhvr>
                                        <p:cTn dur="1" fill="hold">
                                          <p:stCondLst>
                                            <p:cond delay="0"/>
                                          </p:stCondLst>
                                        </p:cTn>
                                        <p:tgtEl>
                                          <p:spTgt spid="816"/>
                                        </p:tgtEl>
                                        <p:attrNameLst>
                                          <p:attrName>style.visibility</p:attrName>
                                        </p:attrNameLst>
                                      </p:cBhvr>
                                      <p:to>
                                        <p:strVal val="visible"/>
                                      </p:to>
                                    </p:set>
                                    <p:animEffect filter="fade" transition="in">
                                      <p:cBhvr>
                                        <p:cTn dur="500"/>
                                        <p:tgtEl>
                                          <p:spTgt spid="8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4" name="Shape 824"/>
        <p:cNvGrpSpPr/>
        <p:nvPr/>
      </p:nvGrpSpPr>
      <p:grpSpPr>
        <a:xfrm>
          <a:off x="0" y="0"/>
          <a:ext cx="0" cy="0"/>
          <a:chOff x="0" y="0"/>
          <a:chExt cx="0" cy="0"/>
        </a:xfrm>
      </p:grpSpPr>
      <p:pic>
        <p:nvPicPr>
          <p:cNvPr id="825" name="Google Shape;825;p80"/>
          <p:cNvPicPr preferRelativeResize="0"/>
          <p:nvPr/>
        </p:nvPicPr>
        <p:blipFill rotWithShape="1">
          <a:blip r:embed="rId3">
            <a:alphaModFix/>
          </a:blip>
          <a:srcRect b="0" l="0" r="0" t="0"/>
          <a:stretch/>
        </p:blipFill>
        <p:spPr>
          <a:xfrm>
            <a:off x="12699" y="0"/>
            <a:ext cx="9131300" cy="5232693"/>
          </a:xfrm>
          <a:prstGeom prst="rect">
            <a:avLst/>
          </a:prstGeom>
          <a:noFill/>
          <a:ln>
            <a:noFill/>
          </a:ln>
        </p:spPr>
      </p:pic>
      <p:pic>
        <p:nvPicPr>
          <p:cNvPr id="826" name="Google Shape;826;p80"/>
          <p:cNvPicPr preferRelativeResize="0"/>
          <p:nvPr/>
        </p:nvPicPr>
        <p:blipFill rotWithShape="1">
          <a:blip r:embed="rId4">
            <a:alphaModFix/>
          </a:blip>
          <a:srcRect b="0" l="0" r="0" t="0"/>
          <a:stretch/>
        </p:blipFill>
        <p:spPr>
          <a:xfrm>
            <a:off x="0" y="2501605"/>
            <a:ext cx="9144000" cy="2731089"/>
          </a:xfrm>
          <a:prstGeom prst="rect">
            <a:avLst/>
          </a:prstGeom>
          <a:noFill/>
          <a:ln>
            <a:noFill/>
          </a:ln>
        </p:spPr>
      </p:pic>
      <p:sp>
        <p:nvSpPr>
          <p:cNvPr id="827" name="Google Shape;827;p80"/>
          <p:cNvSpPr txBox="1"/>
          <p:nvPr/>
        </p:nvSpPr>
        <p:spPr>
          <a:xfrm>
            <a:off x="2863425" y="1135500"/>
            <a:ext cx="3560700" cy="769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400">
                <a:solidFill>
                  <a:schemeClr val="dk1"/>
                </a:solidFill>
                <a:latin typeface="Libre Franklin"/>
                <a:ea typeface="Libre Franklin"/>
                <a:cs typeface="Libre Franklin"/>
                <a:sym typeface="Libre Franklin"/>
              </a:rPr>
              <a:t>Thank you!</a:t>
            </a:r>
            <a:endParaRPr b="1" sz="4400">
              <a:solidFill>
                <a:schemeClr val="dk1"/>
              </a:solidFill>
              <a:latin typeface="Libre Franklin"/>
              <a:ea typeface="Libre Franklin"/>
              <a:cs typeface="Libre Franklin"/>
              <a:sym typeface="Libre Franklin"/>
            </a:endParaRPr>
          </a:p>
        </p:txBody>
      </p:sp>
      <p:sp>
        <p:nvSpPr>
          <p:cNvPr id="828" name="Google Shape;828;p80"/>
          <p:cNvSpPr/>
          <p:nvPr/>
        </p:nvSpPr>
        <p:spPr>
          <a:xfrm>
            <a:off x="2571749" y="1905000"/>
            <a:ext cx="3987800" cy="390923"/>
          </a:xfrm>
          <a:prstGeom prst="round2DiagRect">
            <a:avLst>
              <a:gd fmla="val 16667" name="adj1"/>
              <a:gd fmla="val 0" name="adj2"/>
            </a:avLst>
          </a:prstGeom>
          <a:solidFill>
            <a:srgbClr val="0475C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Libre Franklin"/>
                <a:ea typeface="Libre Franklin"/>
                <a:cs typeface="Libre Franklin"/>
                <a:sym typeface="Libre Franklin"/>
              </a:rPr>
              <a:t>Free GoogleSlides.org Templates</a:t>
            </a:r>
            <a:endParaRPr sz="1800">
              <a:solidFill>
                <a:schemeClr val="lt1"/>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26"/>
                                        </p:tgtEl>
                                        <p:attrNameLst>
                                          <p:attrName>style.visibility</p:attrName>
                                        </p:attrNameLst>
                                      </p:cBhvr>
                                      <p:to>
                                        <p:strVal val="visible"/>
                                      </p:to>
                                    </p:set>
                                    <p:animEffect filter="fade" transition="in">
                                      <p:cBhvr>
                                        <p:cTn dur="1250"/>
                                        <p:tgtEl>
                                          <p:spTgt spid="826"/>
                                        </p:tgtEl>
                                      </p:cBhvr>
                                    </p:animEffect>
                                  </p:childTnLst>
                                </p:cTn>
                              </p:par>
                            </p:childTnLst>
                          </p:cTn>
                        </p:par>
                        <p:par>
                          <p:cTn fill="hold">
                            <p:stCondLst>
                              <p:cond delay="1250"/>
                            </p:stCondLst>
                            <p:childTnLst>
                              <p:par>
                                <p:cTn fill="hold" nodeType="afterEffect" presetClass="entr" presetID="2" presetSubtype="1">
                                  <p:stCondLst>
                                    <p:cond delay="0"/>
                                  </p:stCondLst>
                                  <p:childTnLst>
                                    <p:set>
                                      <p:cBhvr>
                                        <p:cTn dur="1" fill="hold">
                                          <p:stCondLst>
                                            <p:cond delay="0"/>
                                          </p:stCondLst>
                                        </p:cTn>
                                        <p:tgtEl>
                                          <p:spTgt spid="827"/>
                                        </p:tgtEl>
                                        <p:attrNameLst>
                                          <p:attrName>style.visibility</p:attrName>
                                        </p:attrNameLst>
                                      </p:cBhvr>
                                      <p:to>
                                        <p:strVal val="visible"/>
                                      </p:to>
                                    </p:set>
                                    <p:anim calcmode="lin" valueType="num">
                                      <p:cBhvr additive="base">
                                        <p:cTn dur="500"/>
                                        <p:tgtEl>
                                          <p:spTgt spid="827"/>
                                        </p:tgtEl>
                                        <p:attrNameLst>
                                          <p:attrName>ppt_y</p:attrName>
                                        </p:attrNameLst>
                                      </p:cBhvr>
                                      <p:tavLst>
                                        <p:tav fmla="" tm="0">
                                          <p:val>
                                            <p:strVal val="#ppt_y-1"/>
                                          </p:val>
                                        </p:tav>
                                        <p:tav fmla="" tm="100000">
                                          <p:val>
                                            <p:strVal val="#ppt_y"/>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828"/>
                                        </p:tgtEl>
                                        <p:attrNameLst>
                                          <p:attrName>style.visibility</p:attrName>
                                        </p:attrNameLst>
                                      </p:cBhvr>
                                      <p:to>
                                        <p:strVal val="visible"/>
                                      </p:to>
                                    </p:set>
                                    <p:animEffect filter="fade" transition="in">
                                      <p:cBhvr>
                                        <p:cTn dur="1000"/>
                                        <p:tgtEl>
                                          <p:spTgt spid="82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2" name="Shape 832"/>
        <p:cNvGrpSpPr/>
        <p:nvPr/>
      </p:nvGrpSpPr>
      <p:grpSpPr>
        <a:xfrm>
          <a:off x="0" y="0"/>
          <a:ext cx="0" cy="0"/>
          <a:chOff x="0" y="0"/>
          <a:chExt cx="0" cy="0"/>
        </a:xfrm>
      </p:grpSpPr>
      <p:sp>
        <p:nvSpPr>
          <p:cNvPr id="833" name="Google Shape;833;p81"/>
          <p:cNvSpPr/>
          <p:nvPr/>
        </p:nvSpPr>
        <p:spPr>
          <a:xfrm>
            <a:off x="818125" y="3194275"/>
            <a:ext cx="7545600" cy="1949100"/>
          </a:xfrm>
          <a:prstGeom prst="rect">
            <a:avLst/>
          </a:prstGeom>
          <a:noFill/>
          <a:ln>
            <a:noFill/>
          </a:ln>
        </p:spPr>
        <p:txBody>
          <a:bodyPr anchorCtr="0" anchor="ctr" bIns="34275" lIns="68550" spcFirstLastPara="1" rIns="68550" wrap="square" tIns="34275">
            <a:noAutofit/>
          </a:bodyPr>
          <a:lstStyle/>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Free Powerpoint Templates:			</a:t>
            </a:r>
            <a:r>
              <a:rPr lang="tr-TR" sz="675" u="sng">
                <a:solidFill>
                  <a:schemeClr val="hlink"/>
                </a:solidFill>
                <a:latin typeface="Libre Franklin Medium"/>
                <a:ea typeface="Libre Franklin Medium"/>
                <a:cs typeface="Libre Franklin Medium"/>
                <a:sym typeface="Libre Franklin Medium"/>
                <a:hlinkClick r:id="rId3"/>
              </a:rPr>
              <a:t>https://googleslides.org/free-templates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Abstract Google Slides:			</a:t>
            </a:r>
            <a:r>
              <a:rPr lang="tr-TR" sz="675" u="sng">
                <a:solidFill>
                  <a:schemeClr val="hlink"/>
                </a:solidFill>
                <a:latin typeface="Libre Franklin Medium"/>
                <a:ea typeface="Libre Franklin Medium"/>
                <a:cs typeface="Libre Franklin Medium"/>
                <a:sym typeface="Libre Franklin Medium"/>
                <a:hlinkClick r:id="rId4"/>
              </a:rPr>
              <a:t>https://googleslides.org/free-templates/abstract-google-slides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Animal and Wildlife Presentation:			</a:t>
            </a:r>
            <a:r>
              <a:rPr lang="tr-TR" sz="675" u="sng">
                <a:solidFill>
                  <a:schemeClr val="hlink"/>
                </a:solidFill>
                <a:latin typeface="Libre Franklin Medium"/>
                <a:ea typeface="Libre Franklin Medium"/>
                <a:cs typeface="Libre Franklin Medium"/>
                <a:sym typeface="Libre Franklin Medium"/>
                <a:hlinkClick r:id="rId5"/>
              </a:rPr>
              <a:t>https://googleslides.org/free-templates/animal-wildlife-presentation-template</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Biology Powerpoint Templates:			</a:t>
            </a:r>
            <a:r>
              <a:rPr lang="tr-TR" sz="675" u="sng">
                <a:solidFill>
                  <a:schemeClr val="hlink"/>
                </a:solidFill>
                <a:latin typeface="Libre Franklin Medium"/>
                <a:ea typeface="Libre Franklin Medium"/>
                <a:cs typeface="Libre Franklin Medium"/>
                <a:sym typeface="Libre Franklin Medium"/>
                <a:hlinkClick r:id="rId6"/>
              </a:rPr>
              <a:t>https://googleslides.org/free-templates/biology-presentation-slides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Business &amp; Finance Google Slides:		</a:t>
            </a:r>
            <a:r>
              <a:rPr lang="tr-TR" sz="675" u="sng">
                <a:solidFill>
                  <a:schemeClr val="hlink"/>
                </a:solidFill>
                <a:latin typeface="Libre Franklin Medium"/>
                <a:ea typeface="Libre Franklin Medium"/>
                <a:cs typeface="Libre Franklin Medium"/>
                <a:sym typeface="Libre Franklin Medium"/>
                <a:hlinkClick r:id="rId7"/>
              </a:rPr>
              <a:t>https://googleslides.org/free-templates/business-finance-templates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Chemistry Powerpoint Slides:			</a:t>
            </a:r>
            <a:r>
              <a:rPr lang="tr-TR" sz="675" u="sng">
                <a:solidFill>
                  <a:schemeClr val="hlink"/>
                </a:solidFill>
                <a:latin typeface="Libre Franklin Medium"/>
                <a:ea typeface="Libre Franklin Medium"/>
                <a:cs typeface="Libre Franklin Medium"/>
                <a:sym typeface="Libre Franklin Medium"/>
                <a:hlinkClick r:id="rId8"/>
              </a:rPr>
              <a:t>https://googleslides.org/free-templates/chemistry-google-slides-template</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Christmas Google Slides:			</a:t>
            </a:r>
            <a:r>
              <a:rPr lang="tr-TR" sz="675" u="sng">
                <a:solidFill>
                  <a:schemeClr val="hlink"/>
                </a:solidFill>
                <a:latin typeface="Libre Franklin Medium"/>
                <a:ea typeface="Libre Franklin Medium"/>
                <a:cs typeface="Libre Franklin Medium"/>
                <a:sym typeface="Libre Franklin Medium"/>
                <a:hlinkClick r:id="rId9"/>
              </a:rPr>
              <a:t>https://googleslides.org/free-templates/christmas-new-year-templates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Education Google Slides:			</a:t>
            </a:r>
            <a:r>
              <a:rPr lang="tr-TR" sz="675" u="sng">
                <a:solidFill>
                  <a:schemeClr val="hlink"/>
                </a:solidFill>
                <a:latin typeface="Libre Franklin Medium"/>
                <a:ea typeface="Libre Franklin Medium"/>
                <a:cs typeface="Libre Franklin Medium"/>
                <a:sym typeface="Libre Franklin Medium"/>
                <a:hlinkClick r:id="rId10"/>
              </a:rPr>
              <a:t>https://googleslides.org/free-templates/education-google-slides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Flowers Powerpoint Templates:			</a:t>
            </a:r>
            <a:r>
              <a:rPr lang="tr-TR" sz="675" u="sng">
                <a:solidFill>
                  <a:schemeClr val="hlink"/>
                </a:solidFill>
                <a:latin typeface="Libre Franklin Medium"/>
                <a:ea typeface="Libre Franklin Medium"/>
                <a:cs typeface="Libre Franklin Medium"/>
                <a:sym typeface="Libre Franklin Medium"/>
                <a:hlinkClick r:id="rId11"/>
              </a:rPr>
              <a:t>https://googleslides.org/free-templates/flowers-powerpoint-templates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Food and Drinks Slides:			</a:t>
            </a:r>
            <a:r>
              <a:rPr lang="tr-TR" sz="675" u="sng">
                <a:solidFill>
                  <a:schemeClr val="hlink"/>
                </a:solidFill>
                <a:latin typeface="Libre Franklin Medium"/>
                <a:ea typeface="Libre Franklin Medium"/>
                <a:cs typeface="Libre Franklin Medium"/>
                <a:sym typeface="Libre Franklin Medium"/>
                <a:hlinkClick r:id="rId12"/>
              </a:rPr>
              <a:t>https://googleslides.org/free-templates/food-drinks-powerpoint-templates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Games Powerpoint Templates:			</a:t>
            </a:r>
            <a:r>
              <a:rPr lang="tr-TR" sz="675" u="sng">
                <a:solidFill>
                  <a:schemeClr val="hlink"/>
                </a:solidFill>
                <a:latin typeface="Libre Franklin Medium"/>
                <a:ea typeface="Libre Franklin Medium"/>
                <a:cs typeface="Libre Franklin Medium"/>
                <a:sym typeface="Libre Franklin Medium"/>
                <a:hlinkClick r:id="rId13"/>
              </a:rPr>
              <a:t>https://googleslides.org/free-templates/games-powerpoint-templates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Medical Google Slides:				</a:t>
            </a:r>
            <a:r>
              <a:rPr lang="tr-TR" sz="675" u="sng">
                <a:solidFill>
                  <a:schemeClr val="hlink"/>
                </a:solidFill>
                <a:latin typeface="Libre Franklin Medium"/>
                <a:ea typeface="Libre Franklin Medium"/>
                <a:cs typeface="Libre Franklin Medium"/>
                <a:sym typeface="Libre Franklin Medium"/>
                <a:hlinkClick r:id="rId14"/>
              </a:rPr>
              <a:t>https://googleslides.org/free-templates/medical-powerpoint-templates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Nature Powerpoint Templates:			</a:t>
            </a:r>
            <a:r>
              <a:rPr lang="tr-TR" sz="675" u="sng">
                <a:solidFill>
                  <a:schemeClr val="hlink"/>
                </a:solidFill>
                <a:latin typeface="Libre Franklin Medium"/>
                <a:ea typeface="Libre Franklin Medium"/>
                <a:cs typeface="Libre Franklin Medium"/>
                <a:sym typeface="Libre Franklin Medium"/>
                <a:hlinkClick r:id="rId15"/>
              </a:rPr>
              <a:t>https://googleslides.org/free-templates/nature-google-slide-templates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Religious Google Slides:			</a:t>
            </a:r>
            <a:r>
              <a:rPr lang="tr-TR" sz="675" u="sng">
                <a:solidFill>
                  <a:schemeClr val="hlink"/>
                </a:solidFill>
                <a:latin typeface="Libre Franklin Medium"/>
                <a:ea typeface="Libre Franklin Medium"/>
                <a:cs typeface="Libre Franklin Medium"/>
                <a:sym typeface="Libre Franklin Medium"/>
                <a:hlinkClick r:id="rId16"/>
              </a:rPr>
              <a:t>https://googleslides.org/free-templates/religion-powerpoint-templates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Sports Powerpoint Slides:			</a:t>
            </a:r>
            <a:r>
              <a:rPr lang="tr-TR" sz="675" u="sng">
                <a:solidFill>
                  <a:schemeClr val="hlink"/>
                </a:solidFill>
                <a:latin typeface="Libre Franklin Medium"/>
                <a:ea typeface="Libre Franklin Medium"/>
                <a:cs typeface="Libre Franklin Medium"/>
                <a:sym typeface="Libre Franklin Medium"/>
                <a:hlinkClick r:id="rId17"/>
              </a:rPr>
              <a:t>https://googleslides.org/free-templates/sports-presentation-slides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Technology Google Slides:			</a:t>
            </a:r>
            <a:r>
              <a:rPr lang="tr-TR" sz="675" u="sng">
                <a:solidFill>
                  <a:schemeClr val="hlink"/>
                </a:solidFill>
                <a:latin typeface="Libre Franklin Medium"/>
                <a:ea typeface="Libre Franklin Medium"/>
                <a:cs typeface="Libre Franklin Medium"/>
                <a:sym typeface="Libre Franklin Medium"/>
                <a:hlinkClick r:id="rId18"/>
              </a:rPr>
              <a:t>https://googleslides.org/free-templates/technology-powerpoint-templates</a:t>
            </a:r>
            <a:endParaRPr sz="675">
              <a:solidFill>
                <a:srgbClr val="494429"/>
              </a:solidFill>
              <a:latin typeface="Libre Franklin Medium"/>
              <a:ea typeface="Libre Franklin Medium"/>
              <a:cs typeface="Libre Franklin Medium"/>
              <a:sym typeface="Libre Franklin Medium"/>
            </a:endParaRPr>
          </a:p>
          <a:p>
            <a:pPr indent="0" lvl="0" marL="0" marR="0" rtl="0" algn="l">
              <a:spcBef>
                <a:spcPts val="0"/>
              </a:spcBef>
              <a:spcAft>
                <a:spcPts val="0"/>
              </a:spcAft>
              <a:buNone/>
            </a:pPr>
            <a:r>
              <a:rPr lang="tr-TR" sz="675">
                <a:solidFill>
                  <a:srgbClr val="494429"/>
                </a:solidFill>
                <a:latin typeface="Libre Franklin Medium"/>
                <a:ea typeface="Libre Franklin Medium"/>
                <a:cs typeface="Libre Franklin Medium"/>
                <a:sym typeface="Libre Franklin Medium"/>
              </a:rPr>
              <a:t>Transportation Powerpoint Templates:		</a:t>
            </a:r>
            <a:r>
              <a:rPr lang="tr-TR" sz="675" u="sng">
                <a:solidFill>
                  <a:schemeClr val="hlink"/>
                </a:solidFill>
                <a:latin typeface="Libre Franklin Medium"/>
                <a:ea typeface="Libre Franklin Medium"/>
                <a:cs typeface="Libre Franklin Medium"/>
                <a:sym typeface="Libre Franklin Medium"/>
                <a:hlinkClick r:id="rId19"/>
              </a:rPr>
              <a:t>https://googleslides.org/free-templates/transportation-google-slides</a:t>
            </a:r>
            <a:endParaRPr sz="675">
              <a:solidFill>
                <a:srgbClr val="494429"/>
              </a:solidFill>
              <a:latin typeface="Libre Franklin Medium"/>
              <a:ea typeface="Libre Franklin Medium"/>
              <a:cs typeface="Libre Franklin Medium"/>
              <a:sym typeface="Libre Franklin Medium"/>
            </a:endParaRPr>
          </a:p>
        </p:txBody>
      </p:sp>
      <p:sp>
        <p:nvSpPr>
          <p:cNvPr id="834" name="Google Shape;834;p81"/>
          <p:cNvSpPr/>
          <p:nvPr/>
        </p:nvSpPr>
        <p:spPr>
          <a:xfrm>
            <a:off x="0" y="1778653"/>
            <a:ext cx="9144000" cy="1364437"/>
          </a:xfrm>
          <a:prstGeom prst="rect">
            <a:avLst/>
          </a:prstGeom>
          <a:solidFill>
            <a:srgbClr val="0475C1"/>
          </a:solidFill>
          <a:ln>
            <a:noFill/>
          </a:ln>
        </p:spPr>
        <p:txBody>
          <a:bodyPr anchorCtr="0" anchor="ctr" bIns="34275" lIns="68550" spcFirstLastPara="1" rIns="68550" wrap="square" tIns="34275">
            <a:noAutofit/>
          </a:bodyPr>
          <a:lstStyle/>
          <a:p>
            <a:pPr indent="0" lvl="0" marL="0" marR="0" rtl="0" algn="l">
              <a:spcBef>
                <a:spcPts val="0"/>
              </a:spcBef>
              <a:spcAft>
                <a:spcPts val="0"/>
              </a:spcAft>
              <a:buNone/>
            </a:pPr>
            <a:r>
              <a:t/>
            </a:r>
            <a:endParaRPr sz="1350">
              <a:solidFill>
                <a:srgbClr val="47984B"/>
              </a:solidFill>
              <a:highlight>
                <a:srgbClr val="47984B"/>
              </a:highlight>
              <a:latin typeface="Arial"/>
              <a:ea typeface="Arial"/>
              <a:cs typeface="Arial"/>
              <a:sym typeface="Arial"/>
            </a:endParaRPr>
          </a:p>
        </p:txBody>
      </p:sp>
      <p:sp>
        <p:nvSpPr>
          <p:cNvPr id="835" name="Google Shape;835;p81"/>
          <p:cNvSpPr/>
          <p:nvPr/>
        </p:nvSpPr>
        <p:spPr>
          <a:xfrm>
            <a:off x="706722" y="1975012"/>
            <a:ext cx="3976153" cy="896813"/>
          </a:xfrm>
          <a:prstGeom prst="rect">
            <a:avLst/>
          </a:prstGeom>
          <a:noFill/>
          <a:ln>
            <a:noFill/>
          </a:ln>
        </p:spPr>
        <p:txBody>
          <a:bodyPr anchorCtr="0" anchor="t" bIns="34275" lIns="68550" spcFirstLastPara="1" rIns="68550" wrap="square" tIns="34275">
            <a:noAutofit/>
          </a:bodyPr>
          <a:lstStyle/>
          <a:p>
            <a:pPr indent="0" lvl="0" marL="0" marR="0" rtl="0" algn="l">
              <a:spcBef>
                <a:spcPts val="0"/>
              </a:spcBef>
              <a:spcAft>
                <a:spcPts val="0"/>
              </a:spcAft>
              <a:buNone/>
            </a:pPr>
            <a:r>
              <a:rPr b="1" lang="tr-TR" sz="1500">
                <a:solidFill>
                  <a:srgbClr val="FFFFFF"/>
                </a:solidFill>
                <a:latin typeface="Libre Franklin Medium"/>
                <a:ea typeface="Libre Franklin Medium"/>
                <a:cs typeface="Libre Franklin Medium"/>
                <a:sym typeface="Libre Franklin Medium"/>
              </a:rPr>
              <a:t>Google Slides</a:t>
            </a:r>
            <a:endParaRPr b="1" sz="900">
              <a:solidFill>
                <a:srgbClr val="FFFFFF"/>
              </a:solidFill>
              <a:latin typeface="Libre Franklin Medium"/>
              <a:ea typeface="Libre Franklin Medium"/>
              <a:cs typeface="Libre Franklin Medium"/>
              <a:sym typeface="Libre Franklin Medium"/>
            </a:endParaRPr>
          </a:p>
          <a:p>
            <a:pPr indent="-76200" lvl="0" marL="0" marR="0" rtl="0" algn="l">
              <a:lnSpc>
                <a:spcPct val="150000"/>
              </a:lnSpc>
              <a:spcBef>
                <a:spcPts val="0"/>
              </a:spcBef>
              <a:spcAft>
                <a:spcPts val="0"/>
              </a:spcAft>
              <a:buClr>
                <a:srgbClr val="5B8CC1"/>
              </a:buClr>
              <a:buSzPts val="1200"/>
              <a:buFont typeface="Noto Sans Symbols"/>
              <a:buChar char="■"/>
            </a:pPr>
            <a:r>
              <a:rPr lang="tr-TR" sz="900">
                <a:solidFill>
                  <a:srgbClr val="FFFFFF"/>
                </a:solidFill>
                <a:latin typeface="Libre Franklin Medium"/>
                <a:ea typeface="Libre Franklin Medium"/>
                <a:cs typeface="Libre Franklin Medium"/>
                <a:sym typeface="Libre Franklin Medium"/>
              </a:rPr>
              <a:t> Select slide and edit your presentation</a:t>
            </a:r>
            <a:endParaRPr sz="900">
              <a:solidFill>
                <a:srgbClr val="FFFFFF"/>
              </a:solidFill>
              <a:latin typeface="Libre Franklin Medium"/>
              <a:ea typeface="Libre Franklin Medium"/>
              <a:cs typeface="Libre Franklin Medium"/>
              <a:sym typeface="Libre Franklin Medium"/>
            </a:endParaRPr>
          </a:p>
          <a:p>
            <a:pPr indent="-76200" lvl="0" marL="0" marR="0" rtl="0" algn="l">
              <a:lnSpc>
                <a:spcPct val="150000"/>
              </a:lnSpc>
              <a:spcBef>
                <a:spcPts val="0"/>
              </a:spcBef>
              <a:spcAft>
                <a:spcPts val="0"/>
              </a:spcAft>
              <a:buClr>
                <a:srgbClr val="5B8CC1"/>
              </a:buClr>
              <a:buSzPts val="1200"/>
              <a:buFont typeface="Noto Sans Symbols"/>
              <a:buChar char="■"/>
            </a:pPr>
            <a:r>
              <a:rPr lang="tr-TR" sz="900">
                <a:solidFill>
                  <a:srgbClr val="FFFFFF"/>
                </a:solidFill>
                <a:latin typeface="Libre Franklin Medium"/>
                <a:ea typeface="Libre Franklin Medium"/>
                <a:cs typeface="Libre Franklin Medium"/>
                <a:sym typeface="Libre Franklin Medium"/>
              </a:rPr>
              <a:t> You can download and share your presentation!</a:t>
            </a:r>
            <a:endParaRPr sz="900">
              <a:solidFill>
                <a:srgbClr val="FFFFFF"/>
              </a:solidFill>
              <a:latin typeface="Libre Franklin Medium"/>
              <a:ea typeface="Libre Franklin Medium"/>
              <a:cs typeface="Libre Franklin Medium"/>
              <a:sym typeface="Libre Franklin Medium"/>
            </a:endParaRPr>
          </a:p>
        </p:txBody>
      </p:sp>
      <p:sp>
        <p:nvSpPr>
          <p:cNvPr id="836" name="Google Shape;836;p81"/>
          <p:cNvSpPr/>
          <p:nvPr/>
        </p:nvSpPr>
        <p:spPr>
          <a:xfrm>
            <a:off x="5040312" y="1993690"/>
            <a:ext cx="3679942" cy="896813"/>
          </a:xfrm>
          <a:prstGeom prst="rect">
            <a:avLst/>
          </a:prstGeom>
          <a:noFill/>
          <a:ln>
            <a:noFill/>
          </a:ln>
        </p:spPr>
        <p:txBody>
          <a:bodyPr anchorCtr="0" anchor="t" bIns="34275" lIns="68550" spcFirstLastPara="1" rIns="68550" wrap="square" tIns="34275">
            <a:noAutofit/>
          </a:bodyPr>
          <a:lstStyle/>
          <a:p>
            <a:pPr indent="0" lvl="0" marL="0" marR="0" rtl="0" algn="l">
              <a:spcBef>
                <a:spcPts val="0"/>
              </a:spcBef>
              <a:spcAft>
                <a:spcPts val="0"/>
              </a:spcAft>
              <a:buNone/>
            </a:pPr>
            <a:r>
              <a:rPr b="1" lang="tr-TR" sz="1500">
                <a:solidFill>
                  <a:srgbClr val="FFFFFF"/>
                </a:solidFill>
                <a:latin typeface="Libre Franklin Medium"/>
                <a:ea typeface="Libre Franklin Medium"/>
                <a:cs typeface="Libre Franklin Medium"/>
                <a:sym typeface="Libre Franklin Medium"/>
              </a:rPr>
              <a:t>Powerpoint Templates</a:t>
            </a:r>
            <a:endParaRPr b="1" sz="788">
              <a:solidFill>
                <a:srgbClr val="FFFFFF"/>
              </a:solidFill>
              <a:latin typeface="Libre Franklin Medium"/>
              <a:ea typeface="Libre Franklin Medium"/>
              <a:cs typeface="Libre Franklin Medium"/>
              <a:sym typeface="Libre Franklin Medium"/>
            </a:endParaRPr>
          </a:p>
          <a:p>
            <a:pPr indent="-76200" lvl="0" marL="0" marR="0" rtl="0" algn="l">
              <a:lnSpc>
                <a:spcPct val="150000"/>
              </a:lnSpc>
              <a:spcBef>
                <a:spcPts val="0"/>
              </a:spcBef>
              <a:spcAft>
                <a:spcPts val="0"/>
              </a:spcAft>
              <a:buClr>
                <a:srgbClr val="5B8CC1"/>
              </a:buClr>
              <a:buSzPts val="1200"/>
              <a:buFont typeface="Noto Sans Symbols"/>
              <a:buChar char="■"/>
            </a:pPr>
            <a:r>
              <a:rPr lang="tr-TR" sz="900">
                <a:solidFill>
                  <a:srgbClr val="FFFFFF"/>
                </a:solidFill>
                <a:latin typeface="Libre Franklin Medium"/>
                <a:ea typeface="Libre Franklin Medium"/>
                <a:cs typeface="Libre Franklin Medium"/>
                <a:sym typeface="Libre Franklin Medium"/>
              </a:rPr>
              <a:t> Free Powerpoint Presentation Template (.pptx)</a:t>
            </a:r>
            <a:endParaRPr sz="900">
              <a:solidFill>
                <a:srgbClr val="FFFFFF"/>
              </a:solidFill>
              <a:latin typeface="Libre Franklin Medium"/>
              <a:ea typeface="Libre Franklin Medium"/>
              <a:cs typeface="Libre Franklin Medium"/>
              <a:sym typeface="Libre Franklin Medium"/>
            </a:endParaRPr>
          </a:p>
          <a:p>
            <a:pPr indent="-76200" lvl="0" marL="0" marR="0" rtl="0" algn="l">
              <a:lnSpc>
                <a:spcPct val="150000"/>
              </a:lnSpc>
              <a:spcBef>
                <a:spcPts val="0"/>
              </a:spcBef>
              <a:spcAft>
                <a:spcPts val="0"/>
              </a:spcAft>
              <a:buClr>
                <a:srgbClr val="5B8CC1"/>
              </a:buClr>
              <a:buSzPts val="1200"/>
              <a:buFont typeface="Noto Sans Symbols"/>
              <a:buChar char="■"/>
            </a:pPr>
            <a:r>
              <a:rPr lang="tr-TR" sz="900">
                <a:solidFill>
                  <a:srgbClr val="FFFFFF"/>
                </a:solidFill>
                <a:latin typeface="Libre Franklin Medium"/>
                <a:ea typeface="Libre Franklin Medium"/>
                <a:cs typeface="Libre Franklin Medium"/>
                <a:sym typeface="Libre Franklin Medium"/>
              </a:rPr>
              <a:t> You can upload Google Slides..</a:t>
            </a:r>
            <a:endParaRPr sz="900">
              <a:solidFill>
                <a:srgbClr val="FFFFFF"/>
              </a:solidFill>
              <a:latin typeface="Libre Franklin Medium"/>
              <a:ea typeface="Libre Franklin Medium"/>
              <a:cs typeface="Libre Franklin Medium"/>
              <a:sym typeface="Libre Franklin Medium"/>
            </a:endParaRPr>
          </a:p>
        </p:txBody>
      </p:sp>
      <p:sp>
        <p:nvSpPr>
          <p:cNvPr id="837" name="Google Shape;837;p81"/>
          <p:cNvSpPr txBox="1"/>
          <p:nvPr/>
        </p:nvSpPr>
        <p:spPr>
          <a:xfrm>
            <a:off x="2009884" y="802312"/>
            <a:ext cx="4817665" cy="761747"/>
          </a:xfrm>
          <a:prstGeom prst="rect">
            <a:avLst/>
          </a:prstGeom>
          <a:noFill/>
          <a:ln>
            <a:noFill/>
          </a:ln>
        </p:spPr>
        <p:txBody>
          <a:bodyPr anchorCtr="0" anchor="t" bIns="34275" lIns="68550" spcFirstLastPara="1" rIns="68550" wrap="square" tIns="34275">
            <a:noAutofit/>
          </a:bodyPr>
          <a:lstStyle/>
          <a:p>
            <a:pPr indent="0" lvl="0" marL="0" marR="0" rtl="0" algn="l">
              <a:spcBef>
                <a:spcPts val="0"/>
              </a:spcBef>
              <a:spcAft>
                <a:spcPts val="0"/>
              </a:spcAft>
              <a:buNone/>
            </a:pPr>
            <a:r>
              <a:rPr b="1" lang="tr-TR" sz="4500">
                <a:solidFill>
                  <a:schemeClr val="dk1"/>
                </a:solidFill>
                <a:latin typeface="Libre Franklin Medium"/>
                <a:ea typeface="Libre Franklin Medium"/>
                <a:cs typeface="Libre Franklin Medium"/>
                <a:sym typeface="Libre Franklin Medium"/>
              </a:rPr>
              <a:t>GoogleSlides</a:t>
            </a:r>
            <a:r>
              <a:rPr lang="tr-TR" sz="4500">
                <a:solidFill>
                  <a:schemeClr val="dk1"/>
                </a:solidFill>
                <a:latin typeface="Libre Franklin Medium"/>
                <a:ea typeface="Libre Franklin Medium"/>
                <a:cs typeface="Libre Franklin Medium"/>
                <a:sym typeface="Libre Franklin Medium"/>
              </a:rPr>
              <a:t>.org</a:t>
            </a:r>
            <a:endParaRPr sz="4500">
              <a:solidFill>
                <a:schemeClr val="dk1"/>
              </a:solidFill>
              <a:latin typeface="Libre Franklin Medium"/>
              <a:ea typeface="Libre Franklin Medium"/>
              <a:cs typeface="Libre Franklin Medium"/>
              <a:sym typeface="Libre Franklin Medium"/>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837"/>
                                        </p:tgtEl>
                                        <p:attrNameLst>
                                          <p:attrName>style.visibility</p:attrName>
                                        </p:attrNameLst>
                                      </p:cBhvr>
                                      <p:to>
                                        <p:strVal val="visible"/>
                                      </p:to>
                                    </p:set>
                                    <p:anim calcmode="lin" valueType="num">
                                      <p:cBhvr additive="base">
                                        <p:cTn dur="500"/>
                                        <p:tgtEl>
                                          <p:spTgt spid="83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pic>
        <p:nvPicPr>
          <p:cNvPr id="223" name="Google Shape;223;p56"/>
          <p:cNvPicPr preferRelativeResize="0"/>
          <p:nvPr/>
        </p:nvPicPr>
        <p:blipFill rotWithShape="1">
          <a:blip r:embed="rId3">
            <a:alphaModFix/>
          </a:blip>
          <a:srcRect b="0" l="0" r="0" t="0"/>
          <a:stretch/>
        </p:blipFill>
        <p:spPr>
          <a:xfrm>
            <a:off x="12699" y="0"/>
            <a:ext cx="9131301" cy="5232694"/>
          </a:xfrm>
          <a:prstGeom prst="rect">
            <a:avLst/>
          </a:prstGeom>
          <a:noFill/>
          <a:ln>
            <a:noFill/>
          </a:ln>
        </p:spPr>
      </p:pic>
      <p:sp>
        <p:nvSpPr>
          <p:cNvPr id="224" name="Google Shape;224;p56"/>
          <p:cNvSpPr/>
          <p:nvPr/>
        </p:nvSpPr>
        <p:spPr>
          <a:xfrm>
            <a:off x="3069771" y="1219200"/>
            <a:ext cx="4136571" cy="464457"/>
          </a:xfrm>
          <a:prstGeom prst="round2DiagRect">
            <a:avLst>
              <a:gd fmla="val 16667" name="adj1"/>
              <a:gd fmla="val 0" name="adj2"/>
            </a:avLst>
          </a:prstGeom>
          <a:solidFill>
            <a:srgbClr val="00B0F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Libre Franklin"/>
                <a:ea typeface="Libre Franklin"/>
                <a:cs typeface="Libre Franklin"/>
                <a:sym typeface="Libre Franklin"/>
              </a:rPr>
              <a:t>Chemistry：the presentation title</a:t>
            </a:r>
            <a:endParaRPr b="1" sz="1800">
              <a:solidFill>
                <a:schemeClr val="lt1"/>
              </a:solidFill>
              <a:latin typeface="Libre Franklin"/>
              <a:ea typeface="Libre Franklin"/>
              <a:cs typeface="Libre Franklin"/>
              <a:sym typeface="Libre Franklin"/>
            </a:endParaRPr>
          </a:p>
        </p:txBody>
      </p:sp>
      <p:sp>
        <p:nvSpPr>
          <p:cNvPr id="225" name="Google Shape;225;p56"/>
          <p:cNvSpPr/>
          <p:nvPr/>
        </p:nvSpPr>
        <p:spPr>
          <a:xfrm>
            <a:off x="3069771" y="2032000"/>
            <a:ext cx="4136571" cy="464457"/>
          </a:xfrm>
          <a:prstGeom prst="round2DiagRect">
            <a:avLst>
              <a:gd fmla="val 16667" name="adj1"/>
              <a:gd fmla="val 0" name="adj2"/>
            </a:avLst>
          </a:prstGeom>
          <a:solidFill>
            <a:srgbClr val="00B0F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Libre Franklin"/>
                <a:ea typeface="Libre Franklin"/>
                <a:cs typeface="Libre Franklin"/>
                <a:sym typeface="Libre Franklin"/>
              </a:rPr>
              <a:t>Medical： the presentation title</a:t>
            </a:r>
            <a:endParaRPr b="1" sz="1800">
              <a:solidFill>
                <a:schemeClr val="lt1"/>
              </a:solidFill>
              <a:latin typeface="Libre Franklin"/>
              <a:ea typeface="Libre Franklin"/>
              <a:cs typeface="Libre Franklin"/>
              <a:sym typeface="Libre Franklin"/>
            </a:endParaRPr>
          </a:p>
        </p:txBody>
      </p:sp>
      <p:sp>
        <p:nvSpPr>
          <p:cNvPr id="226" name="Google Shape;226;p56"/>
          <p:cNvSpPr/>
          <p:nvPr/>
        </p:nvSpPr>
        <p:spPr>
          <a:xfrm>
            <a:off x="3069771" y="2844800"/>
            <a:ext cx="4136571" cy="464457"/>
          </a:xfrm>
          <a:prstGeom prst="round2DiagRect">
            <a:avLst>
              <a:gd fmla="val 16667" name="adj1"/>
              <a:gd fmla="val 0" name="adj2"/>
            </a:avLst>
          </a:prstGeom>
          <a:solidFill>
            <a:srgbClr val="00B0F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Libre Franklin"/>
                <a:ea typeface="Libre Franklin"/>
                <a:cs typeface="Libre Franklin"/>
                <a:sym typeface="Libre Franklin"/>
              </a:rPr>
              <a:t>Health： the presentation title</a:t>
            </a:r>
            <a:endParaRPr b="1" sz="1800">
              <a:solidFill>
                <a:schemeClr val="lt1"/>
              </a:solidFill>
              <a:latin typeface="Libre Franklin"/>
              <a:ea typeface="Libre Franklin"/>
              <a:cs typeface="Libre Franklin"/>
              <a:sym typeface="Libre Franklin"/>
            </a:endParaRPr>
          </a:p>
        </p:txBody>
      </p:sp>
      <p:sp>
        <p:nvSpPr>
          <p:cNvPr id="227" name="Google Shape;227;p56"/>
          <p:cNvSpPr/>
          <p:nvPr/>
        </p:nvSpPr>
        <p:spPr>
          <a:xfrm>
            <a:off x="3069771" y="3657600"/>
            <a:ext cx="4136571" cy="464457"/>
          </a:xfrm>
          <a:prstGeom prst="round2DiagRect">
            <a:avLst>
              <a:gd fmla="val 16667" name="adj1"/>
              <a:gd fmla="val 0" name="adj2"/>
            </a:avLst>
          </a:prstGeom>
          <a:solidFill>
            <a:srgbClr val="00B0F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Libre Franklin"/>
                <a:ea typeface="Libre Franklin"/>
                <a:cs typeface="Libre Franklin"/>
                <a:sym typeface="Libre Franklin"/>
              </a:rPr>
              <a:t>Technology： the presentation title</a:t>
            </a:r>
            <a:endParaRPr b="1" sz="1800">
              <a:solidFill>
                <a:schemeClr val="lt1"/>
              </a:solidFill>
              <a:latin typeface="Libre Franklin"/>
              <a:ea typeface="Libre Franklin"/>
              <a:cs typeface="Libre Franklin"/>
              <a:sym typeface="Libre Franklin"/>
            </a:endParaRPr>
          </a:p>
        </p:txBody>
      </p:sp>
      <p:grpSp>
        <p:nvGrpSpPr>
          <p:cNvPr id="228" name="Google Shape;228;p56"/>
          <p:cNvGrpSpPr/>
          <p:nvPr/>
        </p:nvGrpSpPr>
        <p:grpSpPr>
          <a:xfrm>
            <a:off x="975178" y="0"/>
            <a:ext cx="1132200" cy="2006175"/>
            <a:chOff x="975178" y="0"/>
            <a:chExt cx="1132200" cy="2006175"/>
          </a:xfrm>
        </p:grpSpPr>
        <p:sp>
          <p:nvSpPr>
            <p:cNvPr id="229" name="Google Shape;229;p56"/>
            <p:cNvSpPr/>
            <p:nvPr/>
          </p:nvSpPr>
          <p:spPr>
            <a:xfrm>
              <a:off x="975178" y="0"/>
              <a:ext cx="1132200" cy="1974000"/>
            </a:xfrm>
            <a:prstGeom prst="rect">
              <a:avLst/>
            </a:prstGeom>
            <a:solidFill>
              <a:srgbClr val="007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0">
                <a:solidFill>
                  <a:schemeClr val="lt1"/>
                </a:solidFill>
                <a:latin typeface="Libre Franklin"/>
                <a:ea typeface="Libre Franklin"/>
                <a:cs typeface="Libre Franklin"/>
                <a:sym typeface="Libre Franklin"/>
              </a:endParaRPr>
            </a:p>
          </p:txBody>
        </p:sp>
        <p:sp>
          <p:nvSpPr>
            <p:cNvPr id="230" name="Google Shape;230;p56"/>
            <p:cNvSpPr txBox="1"/>
            <p:nvPr/>
          </p:nvSpPr>
          <p:spPr>
            <a:xfrm rot="5400000">
              <a:off x="601600" y="674175"/>
              <a:ext cx="1863900" cy="800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chemeClr val="lt1"/>
                  </a:solidFill>
                  <a:latin typeface="Libre Franklin"/>
                  <a:ea typeface="Libre Franklin"/>
                  <a:cs typeface="Libre Franklin"/>
                  <a:sym typeface="Libre Franklin"/>
                </a:rPr>
                <a:t>Page 1</a:t>
              </a:r>
              <a:endParaRPr/>
            </a:p>
          </p:txBody>
        </p:sp>
      </p:gr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750"/>
                                        <p:tgtEl>
                                          <p:spTgt spid="228"/>
                                        </p:tgtEl>
                                      </p:cBhvr>
                                    </p:animEffect>
                                  </p:childTnLst>
                                </p:cTn>
                              </p:par>
                            </p:childTnLst>
                          </p:cTn>
                        </p:par>
                        <p:par>
                          <p:cTn fill="hold">
                            <p:stCondLst>
                              <p:cond delay="750"/>
                            </p:stCondLst>
                            <p:childTnLst>
                              <p:par>
                                <p:cTn fill="hold" nodeType="afterEffect" presetClass="entr" presetID="2" presetSubtype="2">
                                  <p:stCondLst>
                                    <p:cond delay="0"/>
                                  </p:stCondLst>
                                  <p:childTnLst>
                                    <p:set>
                                      <p:cBhvr>
                                        <p:cTn dur="1" fill="hold">
                                          <p:stCondLst>
                                            <p:cond delay="0"/>
                                          </p:stCondLst>
                                        </p:cTn>
                                        <p:tgtEl>
                                          <p:spTgt spid="224"/>
                                        </p:tgtEl>
                                        <p:attrNameLst>
                                          <p:attrName>style.visibility</p:attrName>
                                        </p:attrNameLst>
                                      </p:cBhvr>
                                      <p:to>
                                        <p:strVal val="visible"/>
                                      </p:to>
                                    </p:set>
                                    <p:anim calcmode="lin" valueType="num">
                                      <p:cBhvr additive="base">
                                        <p:cTn dur="500"/>
                                        <p:tgtEl>
                                          <p:spTgt spid="224"/>
                                        </p:tgtEl>
                                        <p:attrNameLst>
                                          <p:attrName>ppt_x</p:attrName>
                                        </p:attrNameLst>
                                      </p:cBhvr>
                                      <p:tavLst>
                                        <p:tav fmla="" tm="0">
                                          <p:val>
                                            <p:strVal val="#ppt_x+1"/>
                                          </p:val>
                                        </p:tav>
                                        <p:tav fmla="" tm="100000">
                                          <p:val>
                                            <p:strVal val="#ppt_x"/>
                                          </p:val>
                                        </p:tav>
                                      </p:tavLst>
                                    </p:anim>
                                  </p:childTnLst>
                                </p:cTn>
                              </p:par>
                            </p:childTnLst>
                          </p:cTn>
                        </p:par>
                        <p:par>
                          <p:cTn fill="hold">
                            <p:stCondLst>
                              <p:cond delay="1250"/>
                            </p:stCondLst>
                            <p:childTnLst>
                              <p:par>
                                <p:cTn fill="hold" nodeType="afterEffect" presetClass="entr" presetID="2" presetSubtype="2">
                                  <p:stCondLst>
                                    <p:cond delay="0"/>
                                  </p:stCondLst>
                                  <p:childTnLst>
                                    <p:set>
                                      <p:cBhvr>
                                        <p:cTn dur="1" fill="hold">
                                          <p:stCondLst>
                                            <p:cond delay="0"/>
                                          </p:stCondLst>
                                        </p:cTn>
                                        <p:tgtEl>
                                          <p:spTgt spid="225"/>
                                        </p:tgtEl>
                                        <p:attrNameLst>
                                          <p:attrName>style.visibility</p:attrName>
                                        </p:attrNameLst>
                                      </p:cBhvr>
                                      <p:to>
                                        <p:strVal val="visible"/>
                                      </p:to>
                                    </p:set>
                                    <p:anim calcmode="lin" valueType="num">
                                      <p:cBhvr additive="base">
                                        <p:cTn dur="500"/>
                                        <p:tgtEl>
                                          <p:spTgt spid="225"/>
                                        </p:tgtEl>
                                        <p:attrNameLst>
                                          <p:attrName>ppt_x</p:attrName>
                                        </p:attrNameLst>
                                      </p:cBhvr>
                                      <p:tavLst>
                                        <p:tav fmla="" tm="0">
                                          <p:val>
                                            <p:strVal val="#ppt_x+1"/>
                                          </p:val>
                                        </p:tav>
                                        <p:tav fmla="" tm="100000">
                                          <p:val>
                                            <p:strVal val="#ppt_x"/>
                                          </p:val>
                                        </p:tav>
                                      </p:tavLst>
                                    </p:anim>
                                  </p:childTnLst>
                                </p:cTn>
                              </p:par>
                            </p:childTnLst>
                          </p:cTn>
                        </p:par>
                        <p:par>
                          <p:cTn fill="hold">
                            <p:stCondLst>
                              <p:cond delay="1750"/>
                            </p:stCondLst>
                            <p:childTnLst>
                              <p:par>
                                <p:cTn fill="hold" nodeType="afterEffect" presetClass="entr" presetID="2" presetSubtype="2">
                                  <p:stCondLst>
                                    <p:cond delay="0"/>
                                  </p:stCondLst>
                                  <p:childTnLst>
                                    <p:set>
                                      <p:cBhvr>
                                        <p:cTn dur="1" fill="hold">
                                          <p:stCondLst>
                                            <p:cond delay="0"/>
                                          </p:stCondLst>
                                        </p:cTn>
                                        <p:tgtEl>
                                          <p:spTgt spid="226"/>
                                        </p:tgtEl>
                                        <p:attrNameLst>
                                          <p:attrName>style.visibility</p:attrName>
                                        </p:attrNameLst>
                                      </p:cBhvr>
                                      <p:to>
                                        <p:strVal val="visible"/>
                                      </p:to>
                                    </p:set>
                                    <p:anim calcmode="lin" valueType="num">
                                      <p:cBhvr additive="base">
                                        <p:cTn dur="500"/>
                                        <p:tgtEl>
                                          <p:spTgt spid="226"/>
                                        </p:tgtEl>
                                        <p:attrNameLst>
                                          <p:attrName>ppt_x</p:attrName>
                                        </p:attrNameLst>
                                      </p:cBhvr>
                                      <p:tavLst>
                                        <p:tav fmla="" tm="0">
                                          <p:val>
                                            <p:strVal val="#ppt_x+1"/>
                                          </p:val>
                                        </p:tav>
                                        <p:tav fmla="" tm="100000">
                                          <p:val>
                                            <p:strVal val="#ppt_x"/>
                                          </p:val>
                                        </p:tav>
                                      </p:tavLst>
                                    </p:anim>
                                  </p:childTnLst>
                                </p:cTn>
                              </p:par>
                            </p:childTnLst>
                          </p:cTn>
                        </p:par>
                        <p:par>
                          <p:cTn fill="hold">
                            <p:stCondLst>
                              <p:cond delay="2250"/>
                            </p:stCondLst>
                            <p:childTnLst>
                              <p:par>
                                <p:cTn fill="hold" nodeType="afterEffect" presetClass="entr" presetID="2" presetSubtype="2">
                                  <p:stCondLst>
                                    <p:cond delay="0"/>
                                  </p:stCondLst>
                                  <p:childTnLst>
                                    <p:set>
                                      <p:cBhvr>
                                        <p:cTn dur="1" fill="hold">
                                          <p:stCondLst>
                                            <p:cond delay="0"/>
                                          </p:stCondLst>
                                        </p:cTn>
                                        <p:tgtEl>
                                          <p:spTgt spid="227"/>
                                        </p:tgtEl>
                                        <p:attrNameLst>
                                          <p:attrName>style.visibility</p:attrName>
                                        </p:attrNameLst>
                                      </p:cBhvr>
                                      <p:to>
                                        <p:strVal val="visible"/>
                                      </p:to>
                                    </p:set>
                                    <p:anim calcmode="lin" valueType="num">
                                      <p:cBhvr additive="base">
                                        <p:cTn dur="500"/>
                                        <p:tgtEl>
                                          <p:spTgt spid="227"/>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pic>
        <p:nvPicPr>
          <p:cNvPr id="236" name="Google Shape;236;p57"/>
          <p:cNvPicPr preferRelativeResize="0"/>
          <p:nvPr/>
        </p:nvPicPr>
        <p:blipFill rotWithShape="1">
          <a:blip r:embed="rId3">
            <a:alphaModFix/>
          </a:blip>
          <a:srcRect b="0" l="0" r="0" t="0"/>
          <a:stretch/>
        </p:blipFill>
        <p:spPr>
          <a:xfrm>
            <a:off x="12699" y="0"/>
            <a:ext cx="9131301" cy="5232694"/>
          </a:xfrm>
          <a:prstGeom prst="rect">
            <a:avLst/>
          </a:prstGeom>
          <a:noFill/>
          <a:ln>
            <a:noFill/>
          </a:ln>
        </p:spPr>
      </p:pic>
      <p:sp>
        <p:nvSpPr>
          <p:cNvPr id="237" name="Google Shape;237;p57"/>
          <p:cNvSpPr/>
          <p:nvPr/>
        </p:nvSpPr>
        <p:spPr>
          <a:xfrm>
            <a:off x="2864303" y="1219200"/>
            <a:ext cx="5522686" cy="754743"/>
          </a:xfrm>
          <a:prstGeom prst="round2DiagRect">
            <a:avLst>
              <a:gd fmla="val 16667" name="adj1"/>
              <a:gd fmla="val 0" name="adj2"/>
            </a:avLst>
          </a:prstGeom>
          <a:solidFill>
            <a:srgbClr val="00B0F0"/>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400">
                <a:solidFill>
                  <a:schemeClr val="lt1"/>
                </a:solidFill>
                <a:latin typeface="Libre Franklin"/>
                <a:ea typeface="Libre Franklin"/>
                <a:cs typeface="Libre Franklin"/>
                <a:sym typeface="Libre Franklin"/>
              </a:rPr>
              <a:t>Chemistry： The Presentation Title</a:t>
            </a:r>
            <a:endParaRPr b="1" sz="2400">
              <a:solidFill>
                <a:schemeClr val="lt1"/>
              </a:solidFill>
              <a:latin typeface="Libre Franklin"/>
              <a:ea typeface="Libre Franklin"/>
              <a:cs typeface="Libre Franklin"/>
              <a:sym typeface="Libre Franklin"/>
            </a:endParaRPr>
          </a:p>
        </p:txBody>
      </p:sp>
      <p:grpSp>
        <p:nvGrpSpPr>
          <p:cNvPr id="238" name="Google Shape;238;p57"/>
          <p:cNvGrpSpPr/>
          <p:nvPr/>
        </p:nvGrpSpPr>
        <p:grpSpPr>
          <a:xfrm>
            <a:off x="975178" y="0"/>
            <a:ext cx="1132200" cy="2006150"/>
            <a:chOff x="975178" y="0"/>
            <a:chExt cx="1132200" cy="2006150"/>
          </a:xfrm>
        </p:grpSpPr>
        <p:sp>
          <p:nvSpPr>
            <p:cNvPr id="239" name="Google Shape;239;p57"/>
            <p:cNvSpPr/>
            <p:nvPr/>
          </p:nvSpPr>
          <p:spPr>
            <a:xfrm>
              <a:off x="975178" y="0"/>
              <a:ext cx="1132200" cy="1974000"/>
            </a:xfrm>
            <a:prstGeom prst="rect">
              <a:avLst/>
            </a:prstGeom>
            <a:solidFill>
              <a:srgbClr val="007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0">
                <a:solidFill>
                  <a:schemeClr val="lt1"/>
                </a:solidFill>
                <a:latin typeface="Libre Franklin"/>
                <a:ea typeface="Libre Franklin"/>
                <a:cs typeface="Libre Franklin"/>
                <a:sym typeface="Libre Franklin"/>
              </a:endParaRPr>
            </a:p>
          </p:txBody>
        </p:sp>
        <p:sp>
          <p:nvSpPr>
            <p:cNvPr id="240" name="Google Shape;240;p57"/>
            <p:cNvSpPr txBox="1"/>
            <p:nvPr/>
          </p:nvSpPr>
          <p:spPr>
            <a:xfrm rot="5400000">
              <a:off x="564775" y="638600"/>
              <a:ext cx="1935000" cy="800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chemeClr val="lt1"/>
                  </a:solidFill>
                  <a:latin typeface="Libre Franklin"/>
                  <a:ea typeface="Libre Franklin"/>
                  <a:cs typeface="Libre Franklin"/>
                  <a:sym typeface="Libre Franklin"/>
                </a:rPr>
                <a:t>Page 2</a:t>
              </a:r>
              <a:endParaRPr/>
            </a:p>
          </p:txBody>
        </p:sp>
      </p:grpSp>
      <p:pic>
        <p:nvPicPr>
          <p:cNvPr id="241" name="Google Shape;241;p57"/>
          <p:cNvPicPr preferRelativeResize="0"/>
          <p:nvPr/>
        </p:nvPicPr>
        <p:blipFill rotWithShape="1">
          <a:blip r:embed="rId4">
            <a:alphaModFix/>
          </a:blip>
          <a:srcRect b="0" l="0" r="0" t="0"/>
          <a:stretch/>
        </p:blipFill>
        <p:spPr>
          <a:xfrm>
            <a:off x="0" y="2501605"/>
            <a:ext cx="9144000" cy="2731089"/>
          </a:xfrm>
          <a:prstGeom prst="rect">
            <a:avLst/>
          </a:prstGeom>
          <a:noFill/>
          <a:ln>
            <a:noFill/>
          </a:ln>
        </p:spPr>
      </p:pic>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750"/>
                                        <p:tgtEl>
                                          <p:spTgt spid="238"/>
                                        </p:tgtEl>
                                      </p:cBhvr>
                                    </p:animEffect>
                                  </p:childTnLst>
                                </p:cTn>
                              </p:par>
                            </p:childTnLst>
                          </p:cTn>
                        </p:par>
                        <p:par>
                          <p:cTn fill="hold">
                            <p:stCondLst>
                              <p:cond delay="750"/>
                            </p:stCondLst>
                            <p:childTnLst>
                              <p:par>
                                <p:cTn fill="hold" nodeType="afterEffect" presetClass="entr" presetID="2" presetSubtype="2">
                                  <p:stCondLst>
                                    <p:cond delay="0"/>
                                  </p:stCondLst>
                                  <p:childTnLst>
                                    <p:set>
                                      <p:cBhvr>
                                        <p:cTn dur="1" fill="hold">
                                          <p:stCondLst>
                                            <p:cond delay="0"/>
                                          </p:stCondLst>
                                        </p:cTn>
                                        <p:tgtEl>
                                          <p:spTgt spid="237"/>
                                        </p:tgtEl>
                                        <p:attrNameLst>
                                          <p:attrName>style.visibility</p:attrName>
                                        </p:attrNameLst>
                                      </p:cBhvr>
                                      <p:to>
                                        <p:strVal val="visible"/>
                                      </p:to>
                                    </p:set>
                                    <p:anim calcmode="lin" valueType="num">
                                      <p:cBhvr additive="base">
                                        <p:cTn dur="500"/>
                                        <p:tgtEl>
                                          <p:spTgt spid="237"/>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58"/>
          <p:cNvSpPr txBox="1"/>
          <p:nvPr/>
        </p:nvSpPr>
        <p:spPr>
          <a:xfrm>
            <a:off x="5287215" y="1784865"/>
            <a:ext cx="3608811" cy="319511"/>
          </a:xfrm>
          <a:prstGeom prst="rect">
            <a:avLst/>
          </a:prstGeom>
          <a:noFill/>
          <a:ln>
            <a:noFill/>
          </a:ln>
        </p:spPr>
        <p:txBody>
          <a:bodyPr anchorCtr="0" anchor="t" bIns="0" lIns="0" spcFirstLastPara="1" rIns="0" wrap="square" tIns="0">
            <a:noAutofit/>
          </a:bodyPr>
          <a:lstStyle/>
          <a:p>
            <a:pPr indent="0" lvl="0" marL="0" marR="0" rtl="0" algn="just">
              <a:lnSpc>
                <a:spcPct val="139957"/>
              </a:lnSpc>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248" name="Google Shape;248;p58"/>
          <p:cNvSpPr txBox="1"/>
          <p:nvPr/>
        </p:nvSpPr>
        <p:spPr>
          <a:xfrm>
            <a:off x="4088226" y="1774425"/>
            <a:ext cx="1105200" cy="287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70">
                <a:solidFill>
                  <a:schemeClr val="lt2"/>
                </a:solidFill>
                <a:latin typeface="Libre Franklin"/>
                <a:ea typeface="Libre Franklin"/>
                <a:cs typeface="Libre Franklin"/>
                <a:sym typeface="Libre Franklin"/>
              </a:rPr>
              <a:t>Very Good!</a:t>
            </a:r>
            <a:endParaRPr sz="1270">
              <a:solidFill>
                <a:schemeClr val="lt2"/>
              </a:solidFill>
              <a:latin typeface="Libre Franklin"/>
              <a:ea typeface="Libre Franklin"/>
              <a:cs typeface="Libre Franklin"/>
              <a:sym typeface="Libre Franklin"/>
            </a:endParaRPr>
          </a:p>
        </p:txBody>
      </p:sp>
      <p:cxnSp>
        <p:nvCxnSpPr>
          <p:cNvPr id="249" name="Google Shape;249;p58"/>
          <p:cNvCxnSpPr/>
          <p:nvPr/>
        </p:nvCxnSpPr>
        <p:spPr>
          <a:xfrm>
            <a:off x="5142380" y="1750523"/>
            <a:ext cx="0" cy="374778"/>
          </a:xfrm>
          <a:prstGeom prst="straightConnector1">
            <a:avLst/>
          </a:prstGeom>
          <a:noFill/>
          <a:ln cap="flat" cmpd="sng" w="9525">
            <a:solidFill>
              <a:srgbClr val="595959"/>
            </a:solidFill>
            <a:prstDash val="solid"/>
            <a:round/>
            <a:headEnd len="sm" w="sm" type="none"/>
            <a:tailEnd len="sm" w="sm" type="none"/>
          </a:ln>
        </p:spPr>
      </p:cxnSp>
      <p:sp>
        <p:nvSpPr>
          <p:cNvPr id="250" name="Google Shape;250;p58"/>
          <p:cNvSpPr txBox="1"/>
          <p:nvPr/>
        </p:nvSpPr>
        <p:spPr>
          <a:xfrm>
            <a:off x="4694437" y="2410492"/>
            <a:ext cx="3666893" cy="319511"/>
          </a:xfrm>
          <a:prstGeom prst="rect">
            <a:avLst/>
          </a:prstGeom>
          <a:noFill/>
          <a:ln>
            <a:noFill/>
          </a:ln>
        </p:spPr>
        <p:txBody>
          <a:bodyPr anchorCtr="0" anchor="t" bIns="0" lIns="0" spcFirstLastPara="1" rIns="0" wrap="square" tIns="0">
            <a:noAutofit/>
          </a:bodyPr>
          <a:lstStyle/>
          <a:p>
            <a:pPr indent="0" lvl="0" marL="0" marR="0" rtl="0" algn="just">
              <a:lnSpc>
                <a:spcPct val="139957"/>
              </a:lnSpc>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251" name="Google Shape;251;p58"/>
          <p:cNvSpPr txBox="1"/>
          <p:nvPr/>
        </p:nvSpPr>
        <p:spPr>
          <a:xfrm>
            <a:off x="3495446" y="2400040"/>
            <a:ext cx="939186" cy="28777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70">
                <a:solidFill>
                  <a:schemeClr val="lt2"/>
                </a:solidFill>
                <a:latin typeface="Libre Franklin"/>
                <a:ea typeface="Libre Franklin"/>
                <a:cs typeface="Libre Franklin"/>
                <a:sym typeface="Libre Franklin"/>
              </a:rPr>
              <a:t>Good</a:t>
            </a:r>
            <a:endParaRPr sz="1270">
              <a:solidFill>
                <a:schemeClr val="lt2"/>
              </a:solidFill>
              <a:latin typeface="Libre Franklin"/>
              <a:ea typeface="Libre Franklin"/>
              <a:cs typeface="Libre Franklin"/>
              <a:sym typeface="Libre Franklin"/>
            </a:endParaRPr>
          </a:p>
        </p:txBody>
      </p:sp>
      <p:cxnSp>
        <p:nvCxnSpPr>
          <p:cNvPr id="252" name="Google Shape;252;p58"/>
          <p:cNvCxnSpPr/>
          <p:nvPr/>
        </p:nvCxnSpPr>
        <p:spPr>
          <a:xfrm>
            <a:off x="4551096" y="2376149"/>
            <a:ext cx="0" cy="376272"/>
          </a:xfrm>
          <a:prstGeom prst="straightConnector1">
            <a:avLst/>
          </a:prstGeom>
          <a:noFill/>
          <a:ln cap="flat" cmpd="sng" w="9525">
            <a:solidFill>
              <a:srgbClr val="595959"/>
            </a:solidFill>
            <a:prstDash val="solid"/>
            <a:round/>
            <a:headEnd len="sm" w="sm" type="none"/>
            <a:tailEnd len="sm" w="sm" type="none"/>
          </a:ln>
        </p:spPr>
      </p:cxnSp>
      <p:sp>
        <p:nvSpPr>
          <p:cNvPr id="253" name="Google Shape;253;p58"/>
          <p:cNvSpPr txBox="1"/>
          <p:nvPr/>
        </p:nvSpPr>
        <p:spPr>
          <a:xfrm>
            <a:off x="3949360" y="3085392"/>
            <a:ext cx="3761037" cy="319511"/>
          </a:xfrm>
          <a:prstGeom prst="rect">
            <a:avLst/>
          </a:prstGeom>
          <a:noFill/>
          <a:ln>
            <a:noFill/>
          </a:ln>
        </p:spPr>
        <p:txBody>
          <a:bodyPr anchorCtr="0" anchor="t" bIns="0" lIns="0" spcFirstLastPara="1" rIns="0" wrap="square" tIns="0">
            <a:noAutofit/>
          </a:bodyPr>
          <a:lstStyle/>
          <a:p>
            <a:pPr indent="0" lvl="0" marL="0" marR="0" rtl="0" algn="just">
              <a:lnSpc>
                <a:spcPct val="139957"/>
              </a:lnSpc>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254" name="Google Shape;254;p58"/>
          <p:cNvSpPr txBox="1"/>
          <p:nvPr/>
        </p:nvSpPr>
        <p:spPr>
          <a:xfrm>
            <a:off x="2750367" y="3073447"/>
            <a:ext cx="939187" cy="28777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70">
                <a:solidFill>
                  <a:schemeClr val="lt2"/>
                </a:solidFill>
                <a:latin typeface="Libre Franklin"/>
                <a:ea typeface="Libre Franklin"/>
                <a:cs typeface="Libre Franklin"/>
                <a:sym typeface="Libre Franklin"/>
              </a:rPr>
              <a:t>Normal</a:t>
            </a:r>
            <a:endParaRPr sz="1270">
              <a:solidFill>
                <a:schemeClr val="lt2"/>
              </a:solidFill>
              <a:latin typeface="Libre Franklin"/>
              <a:ea typeface="Libre Franklin"/>
              <a:cs typeface="Libre Franklin"/>
              <a:sym typeface="Libre Franklin"/>
            </a:endParaRPr>
          </a:p>
        </p:txBody>
      </p:sp>
      <p:cxnSp>
        <p:nvCxnSpPr>
          <p:cNvPr id="255" name="Google Shape;255;p58"/>
          <p:cNvCxnSpPr/>
          <p:nvPr/>
        </p:nvCxnSpPr>
        <p:spPr>
          <a:xfrm>
            <a:off x="3804525" y="3051049"/>
            <a:ext cx="0" cy="374779"/>
          </a:xfrm>
          <a:prstGeom prst="straightConnector1">
            <a:avLst/>
          </a:prstGeom>
          <a:noFill/>
          <a:ln cap="flat" cmpd="sng" w="9525">
            <a:solidFill>
              <a:srgbClr val="595959"/>
            </a:solidFill>
            <a:prstDash val="solid"/>
            <a:round/>
            <a:headEnd len="sm" w="sm" type="none"/>
            <a:tailEnd len="sm" w="sm" type="none"/>
          </a:ln>
        </p:spPr>
      </p:cxnSp>
      <p:sp>
        <p:nvSpPr>
          <p:cNvPr id="256" name="Google Shape;256;p58"/>
          <p:cNvSpPr txBox="1"/>
          <p:nvPr/>
        </p:nvSpPr>
        <p:spPr>
          <a:xfrm>
            <a:off x="3323733" y="3715498"/>
            <a:ext cx="3542003" cy="319511"/>
          </a:xfrm>
          <a:prstGeom prst="rect">
            <a:avLst/>
          </a:prstGeom>
          <a:noFill/>
          <a:ln>
            <a:noFill/>
          </a:ln>
        </p:spPr>
        <p:txBody>
          <a:bodyPr anchorCtr="0" anchor="t" bIns="0" lIns="0" spcFirstLastPara="1" rIns="0" wrap="square" tIns="0">
            <a:noAutofit/>
          </a:bodyPr>
          <a:lstStyle/>
          <a:p>
            <a:pPr indent="0" lvl="0" marL="0" marR="0" rtl="0" algn="just">
              <a:lnSpc>
                <a:spcPct val="139957"/>
              </a:lnSpc>
              <a:spcBef>
                <a:spcPts val="0"/>
              </a:spcBef>
              <a:spcAft>
                <a:spcPts val="0"/>
              </a:spcAft>
              <a:buNone/>
            </a:pPr>
            <a:r>
              <a:rPr lang="tr-TR" sz="941">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941">
              <a:solidFill>
                <a:srgbClr val="808080"/>
              </a:solidFill>
              <a:latin typeface="Libre Franklin"/>
              <a:ea typeface="Libre Franklin"/>
              <a:cs typeface="Libre Franklin"/>
              <a:sym typeface="Libre Franklin"/>
            </a:endParaRPr>
          </a:p>
        </p:txBody>
      </p:sp>
      <p:sp>
        <p:nvSpPr>
          <p:cNvPr id="257" name="Google Shape;257;p58"/>
          <p:cNvSpPr txBox="1"/>
          <p:nvPr/>
        </p:nvSpPr>
        <p:spPr>
          <a:xfrm>
            <a:off x="2124741" y="3703553"/>
            <a:ext cx="939186" cy="28777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70">
                <a:solidFill>
                  <a:schemeClr val="lt2"/>
                </a:solidFill>
                <a:latin typeface="Libre Franklin"/>
                <a:ea typeface="Libre Franklin"/>
                <a:cs typeface="Libre Franklin"/>
                <a:sym typeface="Libre Franklin"/>
              </a:rPr>
              <a:t>Poor</a:t>
            </a:r>
            <a:endParaRPr sz="1270">
              <a:solidFill>
                <a:schemeClr val="lt2"/>
              </a:solidFill>
              <a:latin typeface="Libre Franklin"/>
              <a:ea typeface="Libre Franklin"/>
              <a:cs typeface="Libre Franklin"/>
              <a:sym typeface="Libre Franklin"/>
            </a:endParaRPr>
          </a:p>
        </p:txBody>
      </p:sp>
      <p:cxnSp>
        <p:nvCxnSpPr>
          <p:cNvPr id="258" name="Google Shape;258;p58"/>
          <p:cNvCxnSpPr/>
          <p:nvPr/>
        </p:nvCxnSpPr>
        <p:spPr>
          <a:xfrm>
            <a:off x="3180392" y="3681155"/>
            <a:ext cx="0" cy="374779"/>
          </a:xfrm>
          <a:prstGeom prst="straightConnector1">
            <a:avLst/>
          </a:prstGeom>
          <a:noFill/>
          <a:ln cap="flat" cmpd="sng" w="9525">
            <a:solidFill>
              <a:srgbClr val="595959"/>
            </a:solidFill>
            <a:prstDash val="solid"/>
            <a:round/>
            <a:headEnd len="sm" w="sm" type="none"/>
            <a:tailEnd len="sm" w="sm" type="none"/>
          </a:ln>
        </p:spPr>
      </p:cxnSp>
      <p:sp>
        <p:nvSpPr>
          <p:cNvPr id="259" name="Google Shape;259;p58"/>
          <p:cNvSpPr/>
          <p:nvPr/>
        </p:nvSpPr>
        <p:spPr>
          <a:xfrm>
            <a:off x="913803" y="1623605"/>
            <a:ext cx="3183378" cy="550970"/>
          </a:xfrm>
          <a:prstGeom prst="homePlate">
            <a:avLst>
              <a:gd fmla="val 69842" name="adj"/>
            </a:avLst>
          </a:pr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60" name="Google Shape;260;p58"/>
          <p:cNvSpPr/>
          <p:nvPr/>
        </p:nvSpPr>
        <p:spPr>
          <a:xfrm>
            <a:off x="913803" y="2313438"/>
            <a:ext cx="2505492" cy="528572"/>
          </a:xfrm>
          <a:prstGeom prst="homePlate">
            <a:avLst>
              <a:gd fmla="val 70904" name="adj"/>
            </a:avLst>
          </a:pr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61" name="Google Shape;261;p58"/>
          <p:cNvSpPr/>
          <p:nvPr/>
        </p:nvSpPr>
        <p:spPr>
          <a:xfrm>
            <a:off x="913803" y="2977886"/>
            <a:ext cx="1829099" cy="528572"/>
          </a:xfrm>
          <a:prstGeom prst="homePlate">
            <a:avLst>
              <a:gd fmla="val 66662" name="adj"/>
            </a:avLst>
          </a:pr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62" name="Google Shape;262;p58"/>
          <p:cNvSpPr/>
          <p:nvPr/>
        </p:nvSpPr>
        <p:spPr>
          <a:xfrm>
            <a:off x="913803" y="3600526"/>
            <a:ext cx="1218404" cy="528572"/>
          </a:xfrm>
          <a:prstGeom prst="homePlate">
            <a:avLst>
              <a:gd fmla="val 48300" name="adj"/>
            </a:avLst>
          </a:pr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259"/>
                                        </p:tgtEl>
                                        <p:attrNameLst>
                                          <p:attrName>style.visibility</p:attrName>
                                        </p:attrNameLst>
                                      </p:cBhvr>
                                      <p:to>
                                        <p:strVal val="visible"/>
                                      </p:to>
                                    </p:set>
                                    <p:anim calcmode="lin" valueType="num">
                                      <p:cBhvr additive="base">
                                        <p:cTn dur="500"/>
                                        <p:tgtEl>
                                          <p:spTgt spid="25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60"/>
                                        </p:tgtEl>
                                        <p:attrNameLst>
                                          <p:attrName>style.visibility</p:attrName>
                                        </p:attrNameLst>
                                      </p:cBhvr>
                                      <p:to>
                                        <p:strVal val="visible"/>
                                      </p:to>
                                    </p:set>
                                    <p:anim calcmode="lin" valueType="num">
                                      <p:cBhvr additive="base">
                                        <p:cTn dur="500"/>
                                        <p:tgtEl>
                                          <p:spTgt spid="26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61"/>
                                        </p:tgtEl>
                                        <p:attrNameLst>
                                          <p:attrName>style.visibility</p:attrName>
                                        </p:attrNameLst>
                                      </p:cBhvr>
                                      <p:to>
                                        <p:strVal val="visible"/>
                                      </p:to>
                                    </p:set>
                                    <p:anim calcmode="lin" valueType="num">
                                      <p:cBhvr additive="base">
                                        <p:cTn dur="500"/>
                                        <p:tgtEl>
                                          <p:spTgt spid="26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62"/>
                                        </p:tgtEl>
                                        <p:attrNameLst>
                                          <p:attrName>style.visibility</p:attrName>
                                        </p:attrNameLst>
                                      </p:cBhvr>
                                      <p:to>
                                        <p:strVal val="visible"/>
                                      </p:to>
                                    </p:set>
                                    <p:anim calcmode="lin" valueType="num">
                                      <p:cBhvr additive="base">
                                        <p:cTn dur="500"/>
                                        <p:tgtEl>
                                          <p:spTgt spid="262"/>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0"/>
                                  </p:stCondLst>
                                  <p:childTnLst>
                                    <p:set>
                                      <p:cBhvr>
                                        <p:cTn dur="1" fill="hold">
                                          <p:stCondLst>
                                            <p:cond delay="0"/>
                                          </p:stCondLst>
                                        </p:cTn>
                                        <p:tgtEl>
                                          <p:spTgt spid="247"/>
                                        </p:tgtEl>
                                        <p:attrNameLst>
                                          <p:attrName>style.visibility</p:attrName>
                                        </p:attrNameLst>
                                      </p:cBhvr>
                                      <p:to>
                                        <p:strVal val="visible"/>
                                      </p:to>
                                    </p:set>
                                    <p:animEffect filter="fade" transition="in">
                                      <p:cBhvr>
                                        <p:cTn dur="500"/>
                                        <p:tgtEl>
                                          <p:spTgt spid="24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500"/>
                                        <p:tgtEl>
                                          <p:spTgt spid="24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par>
                                <p:cTn fill="hold" nodeType="withEffect" presetClass="entr" presetID="10" presetSubtype="0">
                                  <p:stCondLst>
                                    <p:cond delay="0"/>
                                  </p:stCondLst>
                                  <p:childTnLst>
                                    <p:set>
                                      <p:cBhvr>
                                        <p:cTn dur="1" fill="hold">
                                          <p:stCondLst>
                                            <p:cond delay="0"/>
                                          </p:stCondLst>
                                        </p:cTn>
                                        <p:tgtEl>
                                          <p:spTgt spid="250"/>
                                        </p:tgtEl>
                                        <p:attrNameLst>
                                          <p:attrName>style.visibility</p:attrName>
                                        </p:attrNameLst>
                                      </p:cBhvr>
                                      <p:to>
                                        <p:strVal val="visible"/>
                                      </p:to>
                                    </p:set>
                                    <p:animEffect filter="fade" transition="in">
                                      <p:cBhvr>
                                        <p:cTn dur="500"/>
                                        <p:tgtEl>
                                          <p:spTgt spid="25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52"/>
                                        </p:tgtEl>
                                        <p:attrNameLst>
                                          <p:attrName>style.visibility</p:attrName>
                                        </p:attrNameLst>
                                      </p:cBhvr>
                                      <p:to>
                                        <p:strVal val="visible"/>
                                      </p:to>
                                    </p:set>
                                    <p:animEffect filter="fade" transition="in">
                                      <p:cBhvr>
                                        <p:cTn dur="500"/>
                                        <p:tgtEl>
                                          <p:spTgt spid="25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par>
                                <p:cTn fill="hold" nodeType="withEffect" presetClass="entr" presetID="10" presetSubtype="0">
                                  <p:stCondLst>
                                    <p:cond delay="0"/>
                                  </p:stCondLst>
                                  <p:childTnLst>
                                    <p:set>
                                      <p:cBhvr>
                                        <p:cTn dur="1" fill="hold">
                                          <p:stCondLst>
                                            <p:cond delay="0"/>
                                          </p:stCondLst>
                                        </p:cTn>
                                        <p:tgtEl>
                                          <p:spTgt spid="253"/>
                                        </p:tgtEl>
                                        <p:attrNameLst>
                                          <p:attrName>style.visibility</p:attrName>
                                        </p:attrNameLst>
                                      </p:cBhvr>
                                      <p:to>
                                        <p:strVal val="visible"/>
                                      </p:to>
                                    </p:set>
                                    <p:animEffect filter="fade" transition="in">
                                      <p:cBhvr>
                                        <p:cTn dur="500"/>
                                        <p:tgtEl>
                                          <p:spTgt spid="253"/>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55"/>
                                        </p:tgtEl>
                                        <p:attrNameLst>
                                          <p:attrName>style.visibility</p:attrName>
                                        </p:attrNameLst>
                                      </p:cBhvr>
                                      <p:to>
                                        <p:strVal val="visible"/>
                                      </p:to>
                                    </p:set>
                                    <p:animEffect filter="fade" transition="in">
                                      <p:cBhvr>
                                        <p:cTn dur="500"/>
                                        <p:tgtEl>
                                          <p:spTgt spid="255"/>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57"/>
                                        </p:tgtEl>
                                        <p:attrNameLst>
                                          <p:attrName>style.visibility</p:attrName>
                                        </p:attrNameLst>
                                      </p:cBhvr>
                                      <p:to>
                                        <p:strVal val="visible"/>
                                      </p:to>
                                    </p:set>
                                    <p:animEffect filter="fade" transition="in">
                                      <p:cBhvr>
                                        <p:cTn dur="500"/>
                                        <p:tgtEl>
                                          <p:spTgt spid="257"/>
                                        </p:tgtEl>
                                      </p:cBhvr>
                                    </p:animEffect>
                                  </p:childTnLst>
                                </p:cTn>
                              </p:par>
                              <p:par>
                                <p:cTn fill="hold" nodeType="withEffect" presetClass="entr" presetID="10" presetSubtype="0">
                                  <p:stCondLst>
                                    <p:cond delay="0"/>
                                  </p:stCondLst>
                                  <p:childTnLst>
                                    <p:set>
                                      <p:cBhvr>
                                        <p:cTn dur="1" fill="hold">
                                          <p:stCondLst>
                                            <p:cond delay="0"/>
                                          </p:stCondLst>
                                        </p:cTn>
                                        <p:tgtEl>
                                          <p:spTgt spid="256"/>
                                        </p:tgtEl>
                                        <p:attrNameLst>
                                          <p:attrName>style.visibility</p:attrName>
                                        </p:attrNameLst>
                                      </p:cBhvr>
                                      <p:to>
                                        <p:strVal val="visible"/>
                                      </p:to>
                                    </p:set>
                                    <p:animEffect filter="fade" transition="in">
                                      <p:cBhvr>
                                        <p:cTn dur="500"/>
                                        <p:tgtEl>
                                          <p:spTgt spid="256"/>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258"/>
                                        </p:tgtEl>
                                        <p:attrNameLst>
                                          <p:attrName>style.visibility</p:attrName>
                                        </p:attrNameLst>
                                      </p:cBhvr>
                                      <p:to>
                                        <p:strVal val="visible"/>
                                      </p:to>
                                    </p:set>
                                    <p:animEffect filter="fade" transition="in">
                                      <p:cBhvr>
                                        <p:cTn dur="500"/>
                                        <p:tgtEl>
                                          <p:spTgt spid="25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59"/>
          <p:cNvSpPr/>
          <p:nvPr/>
        </p:nvSpPr>
        <p:spPr>
          <a:xfrm>
            <a:off x="0" y="2156657"/>
            <a:ext cx="2142659" cy="167232"/>
          </a:xfrm>
          <a:prstGeom prst="rect">
            <a:avLst/>
          </a:pr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chemeClr val="dk1"/>
              </a:solidFill>
              <a:latin typeface="Libre Franklin"/>
              <a:ea typeface="Libre Franklin"/>
              <a:cs typeface="Libre Franklin"/>
              <a:sym typeface="Libre Franklin"/>
            </a:endParaRPr>
          </a:p>
        </p:txBody>
      </p:sp>
      <p:sp>
        <p:nvSpPr>
          <p:cNvPr id="268" name="Google Shape;268;p59"/>
          <p:cNvSpPr/>
          <p:nvPr/>
        </p:nvSpPr>
        <p:spPr>
          <a:xfrm>
            <a:off x="0" y="2441847"/>
            <a:ext cx="4144961" cy="167232"/>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chemeClr val="dk1"/>
              </a:solidFill>
              <a:latin typeface="Libre Franklin"/>
              <a:ea typeface="Libre Franklin"/>
              <a:cs typeface="Libre Franklin"/>
              <a:sym typeface="Libre Franklin"/>
            </a:endParaRPr>
          </a:p>
        </p:txBody>
      </p:sp>
      <p:sp>
        <p:nvSpPr>
          <p:cNvPr id="269" name="Google Shape;269;p59"/>
          <p:cNvSpPr/>
          <p:nvPr/>
        </p:nvSpPr>
        <p:spPr>
          <a:xfrm>
            <a:off x="0" y="2740475"/>
            <a:ext cx="6484715" cy="167232"/>
          </a:xfrm>
          <a:prstGeom prst="rect">
            <a:avLst/>
          </a:pr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chemeClr val="dk1"/>
              </a:solidFill>
              <a:latin typeface="Libre Franklin"/>
              <a:ea typeface="Libre Franklin"/>
              <a:cs typeface="Libre Franklin"/>
              <a:sym typeface="Libre Franklin"/>
            </a:endParaRPr>
          </a:p>
        </p:txBody>
      </p:sp>
      <p:sp>
        <p:nvSpPr>
          <p:cNvPr id="270" name="Google Shape;270;p59"/>
          <p:cNvSpPr/>
          <p:nvPr/>
        </p:nvSpPr>
        <p:spPr>
          <a:xfrm>
            <a:off x="0" y="3022680"/>
            <a:ext cx="4683986" cy="165738"/>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chemeClr val="dk1"/>
              </a:solidFill>
              <a:latin typeface="Libre Franklin"/>
              <a:ea typeface="Libre Franklin"/>
              <a:cs typeface="Libre Franklin"/>
              <a:sym typeface="Libre Franklin"/>
            </a:endParaRPr>
          </a:p>
        </p:txBody>
      </p:sp>
      <p:sp>
        <p:nvSpPr>
          <p:cNvPr id="271" name="Google Shape;271;p59"/>
          <p:cNvSpPr/>
          <p:nvPr/>
        </p:nvSpPr>
        <p:spPr>
          <a:xfrm>
            <a:off x="0" y="3325788"/>
            <a:ext cx="2657792" cy="165739"/>
          </a:xfrm>
          <a:prstGeom prst="rect">
            <a:avLst/>
          </a:pr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93">
              <a:solidFill>
                <a:schemeClr val="dk1"/>
              </a:solidFill>
              <a:latin typeface="Libre Franklin"/>
              <a:ea typeface="Libre Franklin"/>
              <a:cs typeface="Libre Franklin"/>
              <a:sym typeface="Libre Franklin"/>
            </a:endParaRPr>
          </a:p>
        </p:txBody>
      </p:sp>
      <p:grpSp>
        <p:nvGrpSpPr>
          <p:cNvPr id="272" name="Google Shape;272;p59"/>
          <p:cNvGrpSpPr/>
          <p:nvPr/>
        </p:nvGrpSpPr>
        <p:grpSpPr>
          <a:xfrm>
            <a:off x="1590196" y="1217471"/>
            <a:ext cx="1104925" cy="1106418"/>
            <a:chOff x="1065" y="794"/>
            <a:chExt cx="740" cy="741"/>
          </a:xfrm>
        </p:grpSpPr>
        <p:sp>
          <p:nvSpPr>
            <p:cNvPr id="273" name="Google Shape;273;p59"/>
            <p:cNvSpPr/>
            <p:nvPr/>
          </p:nvSpPr>
          <p:spPr>
            <a:xfrm>
              <a:off x="1065" y="794"/>
              <a:ext cx="740" cy="741"/>
            </a:xfrm>
            <a:custGeom>
              <a:rect b="b" l="l" r="r" t="t"/>
              <a:pathLst>
                <a:path extrusionOk="0" h="2222" w="2222">
                  <a:moveTo>
                    <a:pt x="1111" y="0"/>
                  </a:moveTo>
                  <a:cubicBezTo>
                    <a:pt x="1724" y="0"/>
                    <a:pt x="2222" y="497"/>
                    <a:pt x="2222" y="1111"/>
                  </a:cubicBezTo>
                  <a:cubicBezTo>
                    <a:pt x="2222" y="1724"/>
                    <a:pt x="1724" y="2222"/>
                    <a:pt x="1111" y="2222"/>
                  </a:cubicBezTo>
                  <a:cubicBezTo>
                    <a:pt x="497" y="2222"/>
                    <a:pt x="0" y="1724"/>
                    <a:pt x="0" y="1111"/>
                  </a:cubicBezTo>
                  <a:cubicBezTo>
                    <a:pt x="0" y="497"/>
                    <a:pt x="497" y="0"/>
                    <a:pt x="1111" y="0"/>
                  </a:cubicBezTo>
                  <a:close/>
                  <a:moveTo>
                    <a:pt x="1111" y="335"/>
                  </a:moveTo>
                  <a:cubicBezTo>
                    <a:pt x="1539" y="335"/>
                    <a:pt x="1886" y="683"/>
                    <a:pt x="1886" y="1111"/>
                  </a:cubicBezTo>
                  <a:cubicBezTo>
                    <a:pt x="1886" y="1539"/>
                    <a:pt x="1539" y="1887"/>
                    <a:pt x="1111" y="1887"/>
                  </a:cubicBezTo>
                  <a:cubicBezTo>
                    <a:pt x="682" y="1887"/>
                    <a:pt x="335" y="1539"/>
                    <a:pt x="335" y="1111"/>
                  </a:cubicBezTo>
                  <a:cubicBezTo>
                    <a:pt x="335" y="683"/>
                    <a:pt x="682" y="335"/>
                    <a:pt x="1111" y="335"/>
                  </a:cubicBezTo>
                  <a:close/>
                </a:path>
              </a:pathLst>
            </a:cu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74" name="Google Shape;274;p59"/>
            <p:cNvSpPr txBox="1"/>
            <p:nvPr/>
          </p:nvSpPr>
          <p:spPr>
            <a:xfrm>
              <a:off x="1256" y="1043"/>
              <a:ext cx="376" cy="22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599">
                  <a:solidFill>
                    <a:srgbClr val="808080"/>
                  </a:solidFill>
                  <a:latin typeface="Libre Franklin Medium"/>
                  <a:ea typeface="Libre Franklin Medium"/>
                  <a:cs typeface="Libre Franklin Medium"/>
                  <a:sym typeface="Libre Franklin Medium"/>
                </a:rPr>
                <a:t>ONE</a:t>
              </a:r>
              <a:endParaRPr/>
            </a:p>
          </p:txBody>
        </p:sp>
      </p:grpSp>
      <p:grpSp>
        <p:nvGrpSpPr>
          <p:cNvPr id="275" name="Google Shape;275;p59"/>
          <p:cNvGrpSpPr/>
          <p:nvPr/>
        </p:nvGrpSpPr>
        <p:grpSpPr>
          <a:xfrm>
            <a:off x="3580554" y="1502662"/>
            <a:ext cx="1104925" cy="1106418"/>
            <a:chOff x="2398" y="985"/>
            <a:chExt cx="740" cy="741"/>
          </a:xfrm>
        </p:grpSpPr>
        <p:sp>
          <p:nvSpPr>
            <p:cNvPr id="276" name="Google Shape;276;p59"/>
            <p:cNvSpPr/>
            <p:nvPr/>
          </p:nvSpPr>
          <p:spPr>
            <a:xfrm>
              <a:off x="2398" y="985"/>
              <a:ext cx="740" cy="741"/>
            </a:xfrm>
            <a:custGeom>
              <a:rect b="b" l="l" r="r" t="t"/>
              <a:pathLst>
                <a:path extrusionOk="0" h="2222" w="2222">
                  <a:moveTo>
                    <a:pt x="1111" y="0"/>
                  </a:moveTo>
                  <a:cubicBezTo>
                    <a:pt x="1725" y="0"/>
                    <a:pt x="2222" y="498"/>
                    <a:pt x="2222" y="1111"/>
                  </a:cubicBezTo>
                  <a:cubicBezTo>
                    <a:pt x="2222" y="1725"/>
                    <a:pt x="1725" y="2222"/>
                    <a:pt x="1111" y="2222"/>
                  </a:cubicBezTo>
                  <a:cubicBezTo>
                    <a:pt x="498" y="2222"/>
                    <a:pt x="0" y="1725"/>
                    <a:pt x="0" y="1111"/>
                  </a:cubicBezTo>
                  <a:cubicBezTo>
                    <a:pt x="0" y="498"/>
                    <a:pt x="498" y="0"/>
                    <a:pt x="1111" y="0"/>
                  </a:cubicBezTo>
                  <a:close/>
                  <a:moveTo>
                    <a:pt x="1111" y="336"/>
                  </a:moveTo>
                  <a:cubicBezTo>
                    <a:pt x="1540" y="336"/>
                    <a:pt x="1887" y="683"/>
                    <a:pt x="1887" y="1111"/>
                  </a:cubicBezTo>
                  <a:cubicBezTo>
                    <a:pt x="1887" y="1540"/>
                    <a:pt x="1540" y="1887"/>
                    <a:pt x="1111" y="1887"/>
                  </a:cubicBezTo>
                  <a:cubicBezTo>
                    <a:pt x="683" y="1887"/>
                    <a:pt x="336" y="1540"/>
                    <a:pt x="336" y="1111"/>
                  </a:cubicBezTo>
                  <a:cubicBezTo>
                    <a:pt x="336" y="683"/>
                    <a:pt x="683" y="336"/>
                    <a:pt x="1111" y="33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77" name="Google Shape;277;p59"/>
            <p:cNvSpPr txBox="1"/>
            <p:nvPr/>
          </p:nvSpPr>
          <p:spPr>
            <a:xfrm>
              <a:off x="2508" y="1234"/>
              <a:ext cx="512" cy="22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599">
                  <a:solidFill>
                    <a:srgbClr val="808080"/>
                  </a:solidFill>
                  <a:latin typeface="Libre Franklin Medium"/>
                  <a:ea typeface="Libre Franklin Medium"/>
                  <a:cs typeface="Libre Franklin Medium"/>
                  <a:sym typeface="Libre Franklin Medium"/>
                </a:rPr>
                <a:t>THREE</a:t>
              </a:r>
              <a:endParaRPr sz="1599">
                <a:solidFill>
                  <a:srgbClr val="808080"/>
                </a:solidFill>
                <a:latin typeface="Libre Franklin Medium"/>
                <a:ea typeface="Libre Franklin Medium"/>
                <a:cs typeface="Libre Franklin Medium"/>
                <a:sym typeface="Libre Franklin Medium"/>
              </a:endParaRPr>
            </a:p>
          </p:txBody>
        </p:sp>
      </p:grpSp>
      <p:grpSp>
        <p:nvGrpSpPr>
          <p:cNvPr id="278" name="Google Shape;278;p59"/>
          <p:cNvGrpSpPr/>
          <p:nvPr/>
        </p:nvGrpSpPr>
        <p:grpSpPr>
          <a:xfrm>
            <a:off x="5932253" y="1802782"/>
            <a:ext cx="1106418" cy="1104925"/>
            <a:chOff x="3973" y="1186"/>
            <a:chExt cx="741" cy="740"/>
          </a:xfrm>
        </p:grpSpPr>
        <p:sp>
          <p:nvSpPr>
            <p:cNvPr id="279" name="Google Shape;279;p59"/>
            <p:cNvSpPr/>
            <p:nvPr/>
          </p:nvSpPr>
          <p:spPr>
            <a:xfrm>
              <a:off x="3973" y="1186"/>
              <a:ext cx="741" cy="740"/>
            </a:xfrm>
            <a:custGeom>
              <a:rect b="b" l="l" r="r" t="t"/>
              <a:pathLst>
                <a:path extrusionOk="0" h="2222" w="2221">
                  <a:moveTo>
                    <a:pt x="1110" y="0"/>
                  </a:moveTo>
                  <a:cubicBezTo>
                    <a:pt x="1724" y="0"/>
                    <a:pt x="2221" y="497"/>
                    <a:pt x="2221" y="1111"/>
                  </a:cubicBezTo>
                  <a:cubicBezTo>
                    <a:pt x="2221" y="1724"/>
                    <a:pt x="1724" y="2222"/>
                    <a:pt x="1110" y="2222"/>
                  </a:cubicBezTo>
                  <a:cubicBezTo>
                    <a:pt x="497" y="2222"/>
                    <a:pt x="0" y="1724"/>
                    <a:pt x="0" y="1111"/>
                  </a:cubicBezTo>
                  <a:cubicBezTo>
                    <a:pt x="0" y="497"/>
                    <a:pt x="497" y="0"/>
                    <a:pt x="1110" y="0"/>
                  </a:cubicBezTo>
                  <a:close/>
                  <a:moveTo>
                    <a:pt x="1110" y="335"/>
                  </a:moveTo>
                  <a:cubicBezTo>
                    <a:pt x="1539" y="335"/>
                    <a:pt x="1886" y="682"/>
                    <a:pt x="1886" y="1111"/>
                  </a:cubicBezTo>
                  <a:cubicBezTo>
                    <a:pt x="1886" y="1539"/>
                    <a:pt x="1539" y="1886"/>
                    <a:pt x="1110" y="1886"/>
                  </a:cubicBezTo>
                  <a:cubicBezTo>
                    <a:pt x="682" y="1886"/>
                    <a:pt x="335" y="1539"/>
                    <a:pt x="335" y="1111"/>
                  </a:cubicBezTo>
                  <a:cubicBezTo>
                    <a:pt x="335" y="682"/>
                    <a:pt x="682" y="335"/>
                    <a:pt x="1110" y="335"/>
                  </a:cubicBezTo>
                  <a:close/>
                </a:path>
              </a:pathLst>
            </a:cu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80" name="Google Shape;280;p59"/>
            <p:cNvSpPr txBox="1"/>
            <p:nvPr/>
          </p:nvSpPr>
          <p:spPr>
            <a:xfrm>
              <a:off x="4162" y="1447"/>
              <a:ext cx="377" cy="22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599">
                  <a:solidFill>
                    <a:srgbClr val="808080"/>
                  </a:solidFill>
                  <a:latin typeface="Libre Franklin Medium"/>
                  <a:ea typeface="Libre Franklin Medium"/>
                  <a:cs typeface="Libre Franklin Medium"/>
                  <a:sym typeface="Libre Franklin Medium"/>
                </a:rPr>
                <a:t>FIVE</a:t>
              </a:r>
              <a:endParaRPr sz="1599">
                <a:solidFill>
                  <a:srgbClr val="808080"/>
                </a:solidFill>
                <a:latin typeface="Libre Franklin Medium"/>
                <a:ea typeface="Libre Franklin Medium"/>
                <a:cs typeface="Libre Franklin Medium"/>
                <a:sym typeface="Libre Franklin Medium"/>
              </a:endParaRPr>
            </a:p>
          </p:txBody>
        </p:sp>
      </p:grpSp>
      <p:grpSp>
        <p:nvGrpSpPr>
          <p:cNvPr id="281" name="Google Shape;281;p59"/>
          <p:cNvGrpSpPr/>
          <p:nvPr/>
        </p:nvGrpSpPr>
        <p:grpSpPr>
          <a:xfrm>
            <a:off x="4130030" y="3022680"/>
            <a:ext cx="1106418" cy="1106418"/>
            <a:chOff x="2766" y="2003"/>
            <a:chExt cx="741" cy="741"/>
          </a:xfrm>
        </p:grpSpPr>
        <p:sp>
          <p:nvSpPr>
            <p:cNvPr id="282" name="Google Shape;282;p59"/>
            <p:cNvSpPr/>
            <p:nvPr/>
          </p:nvSpPr>
          <p:spPr>
            <a:xfrm>
              <a:off x="2766" y="2003"/>
              <a:ext cx="741" cy="741"/>
            </a:xfrm>
            <a:custGeom>
              <a:rect b="b" l="l" r="r" t="t"/>
              <a:pathLst>
                <a:path extrusionOk="0" h="2222" w="2221">
                  <a:moveTo>
                    <a:pt x="1111" y="2222"/>
                  </a:moveTo>
                  <a:cubicBezTo>
                    <a:pt x="1724" y="2222"/>
                    <a:pt x="2221" y="1724"/>
                    <a:pt x="2221" y="1111"/>
                  </a:cubicBezTo>
                  <a:cubicBezTo>
                    <a:pt x="2221" y="497"/>
                    <a:pt x="1724" y="0"/>
                    <a:pt x="1111" y="0"/>
                  </a:cubicBezTo>
                  <a:cubicBezTo>
                    <a:pt x="497" y="0"/>
                    <a:pt x="0" y="497"/>
                    <a:pt x="0" y="1111"/>
                  </a:cubicBezTo>
                  <a:cubicBezTo>
                    <a:pt x="0" y="1724"/>
                    <a:pt x="497" y="2222"/>
                    <a:pt x="1111" y="2222"/>
                  </a:cubicBezTo>
                  <a:close/>
                  <a:moveTo>
                    <a:pt x="1111" y="1887"/>
                  </a:moveTo>
                  <a:cubicBezTo>
                    <a:pt x="1539" y="1887"/>
                    <a:pt x="1886" y="1539"/>
                    <a:pt x="1886" y="1111"/>
                  </a:cubicBezTo>
                  <a:cubicBezTo>
                    <a:pt x="1886" y="682"/>
                    <a:pt x="1539" y="335"/>
                    <a:pt x="1111" y="335"/>
                  </a:cubicBezTo>
                  <a:cubicBezTo>
                    <a:pt x="682" y="335"/>
                    <a:pt x="335" y="682"/>
                    <a:pt x="335" y="1111"/>
                  </a:cubicBezTo>
                  <a:cubicBezTo>
                    <a:pt x="335" y="1539"/>
                    <a:pt x="682" y="1887"/>
                    <a:pt x="1111" y="1887"/>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83" name="Google Shape;283;p59"/>
            <p:cNvSpPr txBox="1"/>
            <p:nvPr/>
          </p:nvSpPr>
          <p:spPr>
            <a:xfrm>
              <a:off x="2907" y="2257"/>
              <a:ext cx="446" cy="22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599">
                  <a:solidFill>
                    <a:srgbClr val="808080"/>
                  </a:solidFill>
                  <a:latin typeface="Libre Franklin Medium"/>
                  <a:ea typeface="Libre Franklin Medium"/>
                  <a:cs typeface="Libre Franklin Medium"/>
                  <a:sym typeface="Libre Franklin Medium"/>
                </a:rPr>
                <a:t>FOUR</a:t>
              </a:r>
              <a:endParaRPr sz="1599">
                <a:solidFill>
                  <a:srgbClr val="808080"/>
                </a:solidFill>
                <a:latin typeface="Libre Franklin Medium"/>
                <a:ea typeface="Libre Franklin Medium"/>
                <a:cs typeface="Libre Franklin Medium"/>
                <a:sym typeface="Libre Franklin Medium"/>
              </a:endParaRPr>
            </a:p>
          </p:txBody>
        </p:sp>
      </p:grpSp>
      <p:grpSp>
        <p:nvGrpSpPr>
          <p:cNvPr id="284" name="Google Shape;284;p59"/>
          <p:cNvGrpSpPr/>
          <p:nvPr/>
        </p:nvGrpSpPr>
        <p:grpSpPr>
          <a:xfrm>
            <a:off x="2106824" y="3325787"/>
            <a:ext cx="1103431" cy="1104925"/>
            <a:chOff x="1411" y="2206"/>
            <a:chExt cx="739" cy="740"/>
          </a:xfrm>
        </p:grpSpPr>
        <p:sp>
          <p:nvSpPr>
            <p:cNvPr id="285" name="Google Shape;285;p59"/>
            <p:cNvSpPr/>
            <p:nvPr/>
          </p:nvSpPr>
          <p:spPr>
            <a:xfrm>
              <a:off x="1411" y="2206"/>
              <a:ext cx="739" cy="740"/>
            </a:xfrm>
            <a:custGeom>
              <a:rect b="b" l="l" r="r" t="t"/>
              <a:pathLst>
                <a:path extrusionOk="0" h="2222" w="2222">
                  <a:moveTo>
                    <a:pt x="1111" y="2222"/>
                  </a:moveTo>
                  <a:cubicBezTo>
                    <a:pt x="1724" y="2222"/>
                    <a:pt x="2222" y="1724"/>
                    <a:pt x="2222" y="1111"/>
                  </a:cubicBezTo>
                  <a:cubicBezTo>
                    <a:pt x="2222" y="497"/>
                    <a:pt x="1724" y="0"/>
                    <a:pt x="1111" y="0"/>
                  </a:cubicBezTo>
                  <a:cubicBezTo>
                    <a:pt x="497" y="0"/>
                    <a:pt x="0" y="497"/>
                    <a:pt x="0" y="1111"/>
                  </a:cubicBezTo>
                  <a:cubicBezTo>
                    <a:pt x="0" y="1724"/>
                    <a:pt x="497" y="2222"/>
                    <a:pt x="1111" y="2222"/>
                  </a:cubicBezTo>
                  <a:close/>
                  <a:moveTo>
                    <a:pt x="1111" y="1887"/>
                  </a:moveTo>
                  <a:cubicBezTo>
                    <a:pt x="1539" y="1887"/>
                    <a:pt x="1887" y="1539"/>
                    <a:pt x="1887" y="1111"/>
                  </a:cubicBezTo>
                  <a:cubicBezTo>
                    <a:pt x="1887" y="683"/>
                    <a:pt x="1539" y="335"/>
                    <a:pt x="1111" y="335"/>
                  </a:cubicBezTo>
                  <a:cubicBezTo>
                    <a:pt x="682" y="335"/>
                    <a:pt x="335" y="683"/>
                    <a:pt x="335" y="1111"/>
                  </a:cubicBezTo>
                  <a:cubicBezTo>
                    <a:pt x="335" y="1539"/>
                    <a:pt x="682" y="1887"/>
                    <a:pt x="1111" y="1887"/>
                  </a:cubicBezTo>
                  <a:close/>
                </a:path>
              </a:pathLst>
            </a:cu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86" name="Google Shape;286;p59"/>
            <p:cNvSpPr txBox="1"/>
            <p:nvPr/>
          </p:nvSpPr>
          <p:spPr>
            <a:xfrm>
              <a:off x="1572" y="2459"/>
              <a:ext cx="402" cy="22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599">
                  <a:solidFill>
                    <a:srgbClr val="808080"/>
                  </a:solidFill>
                  <a:latin typeface="Libre Franklin Medium"/>
                  <a:ea typeface="Libre Franklin Medium"/>
                  <a:cs typeface="Libre Franklin Medium"/>
                  <a:sym typeface="Libre Franklin Medium"/>
                </a:rPr>
                <a:t>TWO</a:t>
              </a:r>
              <a:endParaRPr sz="1599">
                <a:solidFill>
                  <a:srgbClr val="808080"/>
                </a:solidFill>
                <a:latin typeface="Libre Franklin Medium"/>
                <a:ea typeface="Libre Franklin Medium"/>
                <a:cs typeface="Libre Franklin Medium"/>
                <a:sym typeface="Libre Franklin Medium"/>
              </a:endParaRPr>
            </a:p>
          </p:txBody>
        </p:sp>
      </p:grpSp>
      <p:sp>
        <p:nvSpPr>
          <p:cNvPr id="287" name="Google Shape;287;p59"/>
          <p:cNvSpPr/>
          <p:nvPr/>
        </p:nvSpPr>
        <p:spPr>
          <a:xfrm flipH="1" rot="10800000">
            <a:off x="3458117" y="1417552"/>
            <a:ext cx="1239308" cy="113479"/>
          </a:xfrm>
          <a:custGeom>
            <a:rect b="b" l="l" r="r" t="t"/>
            <a:pathLst>
              <a:path extrusionOk="0" h="288032" w="2313967">
                <a:moveTo>
                  <a:pt x="553417" y="0"/>
                </a:moveTo>
                <a:lnTo>
                  <a:pt x="702355" y="216024"/>
                </a:lnTo>
                <a:lnTo>
                  <a:pt x="2313967" y="216024"/>
                </a:lnTo>
                <a:lnTo>
                  <a:pt x="2313967" y="288032"/>
                </a:lnTo>
                <a:lnTo>
                  <a:pt x="752001" y="288032"/>
                </a:lnTo>
                <a:lnTo>
                  <a:pt x="354833" y="288032"/>
                </a:lnTo>
                <a:lnTo>
                  <a:pt x="0" y="288032"/>
                </a:lnTo>
                <a:lnTo>
                  <a:pt x="0" y="216024"/>
                </a:lnTo>
                <a:lnTo>
                  <a:pt x="404479" y="216024"/>
                </a:lnTo>
                <a:close/>
              </a:path>
            </a:pathLst>
          </a:custGeom>
          <a:solidFill>
            <a:srgbClr val="80808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88" name="Google Shape;288;p59"/>
          <p:cNvSpPr/>
          <p:nvPr/>
        </p:nvSpPr>
        <p:spPr>
          <a:xfrm flipH="1" rot="10800000">
            <a:off x="5839678" y="1725139"/>
            <a:ext cx="1237814" cy="114972"/>
          </a:xfrm>
          <a:custGeom>
            <a:rect b="b" l="l" r="r" t="t"/>
            <a:pathLst>
              <a:path extrusionOk="0" h="288032" w="2313967">
                <a:moveTo>
                  <a:pt x="553417" y="0"/>
                </a:moveTo>
                <a:lnTo>
                  <a:pt x="702355" y="216024"/>
                </a:lnTo>
                <a:lnTo>
                  <a:pt x="2313967" y="216024"/>
                </a:lnTo>
                <a:lnTo>
                  <a:pt x="2313967" y="288032"/>
                </a:lnTo>
                <a:lnTo>
                  <a:pt x="752001" y="288032"/>
                </a:lnTo>
                <a:lnTo>
                  <a:pt x="354833" y="288032"/>
                </a:lnTo>
                <a:lnTo>
                  <a:pt x="0" y="288032"/>
                </a:lnTo>
                <a:lnTo>
                  <a:pt x="0" y="216024"/>
                </a:lnTo>
                <a:lnTo>
                  <a:pt x="404479" y="216024"/>
                </a:lnTo>
                <a:close/>
              </a:path>
            </a:pathLst>
          </a:custGeom>
          <a:solidFill>
            <a:srgbClr val="80808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89" name="Google Shape;289;p59"/>
          <p:cNvSpPr/>
          <p:nvPr/>
        </p:nvSpPr>
        <p:spPr>
          <a:xfrm>
            <a:off x="4074785" y="4129097"/>
            <a:ext cx="1237814" cy="114972"/>
          </a:xfrm>
          <a:custGeom>
            <a:rect b="b" l="l" r="r" t="t"/>
            <a:pathLst>
              <a:path extrusionOk="0" h="288032" w="2313967">
                <a:moveTo>
                  <a:pt x="553417" y="0"/>
                </a:moveTo>
                <a:lnTo>
                  <a:pt x="702355" y="216024"/>
                </a:lnTo>
                <a:lnTo>
                  <a:pt x="2313967" y="216024"/>
                </a:lnTo>
                <a:lnTo>
                  <a:pt x="2313967" y="288032"/>
                </a:lnTo>
                <a:lnTo>
                  <a:pt x="752001" y="288032"/>
                </a:lnTo>
                <a:lnTo>
                  <a:pt x="354833" y="288032"/>
                </a:lnTo>
                <a:lnTo>
                  <a:pt x="0" y="288032"/>
                </a:lnTo>
                <a:lnTo>
                  <a:pt x="0" y="216024"/>
                </a:lnTo>
                <a:lnTo>
                  <a:pt x="404479" y="216024"/>
                </a:lnTo>
                <a:close/>
              </a:path>
            </a:pathLst>
          </a:custGeom>
          <a:solidFill>
            <a:srgbClr val="80808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90" name="Google Shape;290;p59"/>
          <p:cNvSpPr/>
          <p:nvPr/>
        </p:nvSpPr>
        <p:spPr>
          <a:xfrm>
            <a:off x="2050085" y="4376959"/>
            <a:ext cx="1237814" cy="116465"/>
          </a:xfrm>
          <a:custGeom>
            <a:rect b="b" l="l" r="r" t="t"/>
            <a:pathLst>
              <a:path extrusionOk="0" h="288032" w="2313967">
                <a:moveTo>
                  <a:pt x="553417" y="0"/>
                </a:moveTo>
                <a:lnTo>
                  <a:pt x="702355" y="216024"/>
                </a:lnTo>
                <a:lnTo>
                  <a:pt x="2313967" y="216024"/>
                </a:lnTo>
                <a:lnTo>
                  <a:pt x="2313967" y="288032"/>
                </a:lnTo>
                <a:lnTo>
                  <a:pt x="752001" y="288032"/>
                </a:lnTo>
                <a:lnTo>
                  <a:pt x="354833" y="288032"/>
                </a:lnTo>
                <a:lnTo>
                  <a:pt x="0" y="288032"/>
                </a:lnTo>
                <a:lnTo>
                  <a:pt x="0" y="216024"/>
                </a:lnTo>
                <a:lnTo>
                  <a:pt x="404479" y="216024"/>
                </a:lnTo>
                <a:close/>
              </a:path>
            </a:pathLst>
          </a:custGeom>
          <a:solidFill>
            <a:srgbClr val="80808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291" name="Google Shape;291;p59"/>
          <p:cNvSpPr txBox="1"/>
          <p:nvPr/>
        </p:nvSpPr>
        <p:spPr>
          <a:xfrm>
            <a:off x="3353596" y="1014404"/>
            <a:ext cx="1421471" cy="38189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41">
                <a:solidFill>
                  <a:srgbClr val="808080"/>
                </a:solidFill>
                <a:latin typeface="Libre Franklin"/>
                <a:ea typeface="Libre Franklin"/>
                <a:cs typeface="Libre Franklin"/>
                <a:sym typeface="Libre Franklin"/>
              </a:rPr>
              <a:t>A picture is worth a thousand words</a:t>
            </a:r>
            <a:endParaRPr sz="941">
              <a:solidFill>
                <a:srgbClr val="808080"/>
              </a:solidFill>
              <a:latin typeface="Libre Franklin"/>
              <a:ea typeface="Libre Franklin"/>
              <a:cs typeface="Libre Franklin"/>
              <a:sym typeface="Libre Franklin"/>
            </a:endParaRPr>
          </a:p>
        </p:txBody>
      </p:sp>
      <p:sp>
        <p:nvSpPr>
          <p:cNvPr id="292" name="Google Shape;292;p59"/>
          <p:cNvSpPr txBox="1"/>
          <p:nvPr/>
        </p:nvSpPr>
        <p:spPr>
          <a:xfrm>
            <a:off x="5724705" y="1317513"/>
            <a:ext cx="1421471" cy="38189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41">
                <a:solidFill>
                  <a:srgbClr val="808080"/>
                </a:solidFill>
                <a:latin typeface="Libre Franklin"/>
                <a:ea typeface="Libre Franklin"/>
                <a:cs typeface="Libre Franklin"/>
                <a:sym typeface="Libre Franklin"/>
              </a:rPr>
              <a:t>A picture is worth a thousand words</a:t>
            </a:r>
            <a:endParaRPr sz="941">
              <a:solidFill>
                <a:srgbClr val="808080"/>
              </a:solidFill>
              <a:latin typeface="Libre Franklin"/>
              <a:ea typeface="Libre Franklin"/>
              <a:cs typeface="Libre Franklin"/>
              <a:sym typeface="Libre Franklin"/>
            </a:endParaRPr>
          </a:p>
        </p:txBody>
      </p:sp>
      <p:sp>
        <p:nvSpPr>
          <p:cNvPr id="293" name="Google Shape;293;p59"/>
          <p:cNvSpPr txBox="1"/>
          <p:nvPr/>
        </p:nvSpPr>
        <p:spPr>
          <a:xfrm>
            <a:off x="1930633" y="4500891"/>
            <a:ext cx="1421471" cy="38189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41">
                <a:solidFill>
                  <a:srgbClr val="808080"/>
                </a:solidFill>
                <a:latin typeface="Libre Franklin"/>
                <a:ea typeface="Libre Franklin"/>
                <a:cs typeface="Libre Franklin"/>
                <a:sym typeface="Libre Franklin"/>
              </a:rPr>
              <a:t>A picture is worth a thousand words</a:t>
            </a:r>
            <a:endParaRPr sz="941">
              <a:solidFill>
                <a:srgbClr val="808080"/>
              </a:solidFill>
              <a:latin typeface="Libre Franklin"/>
              <a:ea typeface="Libre Franklin"/>
              <a:cs typeface="Libre Franklin"/>
              <a:sym typeface="Libre Franklin"/>
            </a:endParaRPr>
          </a:p>
        </p:txBody>
      </p:sp>
      <p:sp>
        <p:nvSpPr>
          <p:cNvPr id="294" name="Google Shape;294;p59"/>
          <p:cNvSpPr txBox="1"/>
          <p:nvPr/>
        </p:nvSpPr>
        <p:spPr>
          <a:xfrm>
            <a:off x="3962798" y="4264974"/>
            <a:ext cx="1421471" cy="38189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41">
                <a:solidFill>
                  <a:srgbClr val="808080"/>
                </a:solidFill>
                <a:latin typeface="Libre Franklin"/>
                <a:ea typeface="Libre Franklin"/>
                <a:cs typeface="Libre Franklin"/>
                <a:sym typeface="Libre Franklin"/>
              </a:rPr>
              <a:t>A picture is worth a thousand words</a:t>
            </a:r>
            <a:endParaRPr sz="941">
              <a:solidFill>
                <a:srgbClr val="808080"/>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67"/>
                                        </p:tgtEl>
                                        <p:attrNameLst>
                                          <p:attrName>style.visibility</p:attrName>
                                        </p:attrNameLst>
                                      </p:cBhvr>
                                      <p:to>
                                        <p:strVal val="visible"/>
                                      </p:to>
                                    </p:set>
                                    <p:animEffect filter="fade" transition="in">
                                      <p:cBhvr>
                                        <p:cTn dur="500"/>
                                        <p:tgtEl>
                                          <p:spTgt spid="267"/>
                                        </p:tgtEl>
                                      </p:cBhvr>
                                    </p:animEffect>
                                  </p:childTnLst>
                                </p:cTn>
                              </p:par>
                              <p:par>
                                <p:cTn fill="hold" nodeType="withEffect" presetClass="entr" presetID="10" presetSubtype="0">
                                  <p:stCondLst>
                                    <p:cond delay="0"/>
                                  </p:stCondLst>
                                  <p:childTnLst>
                                    <p:set>
                                      <p:cBhvr>
                                        <p:cTn dur="1" fill="hold">
                                          <p:stCondLst>
                                            <p:cond delay="0"/>
                                          </p:stCondLst>
                                        </p:cTn>
                                        <p:tgtEl>
                                          <p:spTgt spid="272"/>
                                        </p:tgtEl>
                                        <p:attrNameLst>
                                          <p:attrName>style.visibility</p:attrName>
                                        </p:attrNameLst>
                                      </p:cBhvr>
                                      <p:to>
                                        <p:strVal val="visible"/>
                                      </p:to>
                                    </p:set>
                                    <p:animEffect filter="fade" transition="in">
                                      <p:cBhvr>
                                        <p:cTn dur="1000"/>
                                        <p:tgtEl>
                                          <p:spTgt spid="272"/>
                                        </p:tgtEl>
                                      </p:cBhvr>
                                    </p:animEffect>
                                  </p:childTnLst>
                                </p:cTn>
                              </p:par>
                              <p:par>
                                <p:cTn fill="hold" nodeType="withEffect" presetClass="entr" presetID="10" presetSubtype="0">
                                  <p:stCondLst>
                                    <p:cond delay="0"/>
                                  </p:stCondLst>
                                  <p:childTnLst>
                                    <p:set>
                                      <p:cBhvr>
                                        <p:cTn dur="1" fill="hold">
                                          <p:stCondLst>
                                            <p:cond delay="0"/>
                                          </p:stCondLst>
                                        </p:cTn>
                                        <p:tgtEl>
                                          <p:spTgt spid="268"/>
                                        </p:tgtEl>
                                        <p:attrNameLst>
                                          <p:attrName>style.visibility</p:attrName>
                                        </p:attrNameLst>
                                      </p:cBhvr>
                                      <p:to>
                                        <p:strVal val="visible"/>
                                      </p:to>
                                    </p:set>
                                    <p:animEffect filter="fade" transition="in">
                                      <p:cBhvr>
                                        <p:cTn dur="1000"/>
                                        <p:tgtEl>
                                          <p:spTgt spid="268"/>
                                        </p:tgtEl>
                                      </p:cBhvr>
                                    </p:animEffect>
                                  </p:childTnLst>
                                </p:cTn>
                              </p:par>
                              <p:par>
                                <p:cTn fill="hold" nodeType="withEffect" presetClass="entr" presetID="10" presetSubtype="0">
                                  <p:stCondLst>
                                    <p:cond delay="0"/>
                                  </p:stCondLst>
                                  <p:childTnLst>
                                    <p:set>
                                      <p:cBhvr>
                                        <p:cTn dur="1" fill="hold">
                                          <p:stCondLst>
                                            <p:cond delay="0"/>
                                          </p:stCondLst>
                                        </p:cTn>
                                        <p:tgtEl>
                                          <p:spTgt spid="275"/>
                                        </p:tgtEl>
                                        <p:attrNameLst>
                                          <p:attrName>style.visibility</p:attrName>
                                        </p:attrNameLst>
                                      </p:cBhvr>
                                      <p:to>
                                        <p:strVal val="visible"/>
                                      </p:to>
                                    </p:set>
                                    <p:animEffect filter="fade" transition="in">
                                      <p:cBhvr>
                                        <p:cTn dur="1000"/>
                                        <p:tgtEl>
                                          <p:spTgt spid="275"/>
                                        </p:tgtEl>
                                      </p:cBhvr>
                                    </p:animEffect>
                                  </p:childTnLst>
                                </p:cTn>
                              </p:par>
                              <p:par>
                                <p:cTn fill="hold" nodeType="withEffect" presetClass="entr" presetID="10" presetSubtype="0">
                                  <p:stCondLst>
                                    <p:cond delay="0"/>
                                  </p:stCondLst>
                                  <p:childTnLst>
                                    <p:set>
                                      <p:cBhvr>
                                        <p:cTn dur="1" fill="hold">
                                          <p:stCondLst>
                                            <p:cond delay="0"/>
                                          </p:stCondLst>
                                        </p:cTn>
                                        <p:tgtEl>
                                          <p:spTgt spid="269"/>
                                        </p:tgtEl>
                                        <p:attrNameLst>
                                          <p:attrName>style.visibility</p:attrName>
                                        </p:attrNameLst>
                                      </p:cBhvr>
                                      <p:to>
                                        <p:strVal val="visible"/>
                                      </p:to>
                                    </p:set>
                                    <p:animEffect filter="fade" transition="in">
                                      <p:cBhvr>
                                        <p:cTn dur="1000"/>
                                        <p:tgtEl>
                                          <p:spTgt spid="269"/>
                                        </p:tgtEl>
                                      </p:cBhvr>
                                    </p:animEffect>
                                  </p:childTnLst>
                                </p:cTn>
                              </p:par>
                              <p:par>
                                <p:cTn fill="hold" nodeType="with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par>
                                <p:cTn fill="hold" nodeType="withEffect" presetClass="entr" presetID="10" presetSubtype="0">
                                  <p:stCondLst>
                                    <p:cond delay="0"/>
                                  </p:stCondLst>
                                  <p:childTnLst>
                                    <p:set>
                                      <p:cBhvr>
                                        <p:cTn dur="1" fill="hold">
                                          <p:stCondLst>
                                            <p:cond delay="0"/>
                                          </p:stCondLst>
                                        </p:cTn>
                                        <p:tgtEl>
                                          <p:spTgt spid="270"/>
                                        </p:tgtEl>
                                        <p:attrNameLst>
                                          <p:attrName>style.visibility</p:attrName>
                                        </p:attrNameLst>
                                      </p:cBhvr>
                                      <p:to>
                                        <p:strVal val="visible"/>
                                      </p:to>
                                    </p:set>
                                    <p:animEffect filter="fade" transition="in">
                                      <p:cBhvr>
                                        <p:cTn dur="1000"/>
                                        <p:tgtEl>
                                          <p:spTgt spid="270"/>
                                        </p:tgtEl>
                                      </p:cBhvr>
                                    </p:animEffect>
                                  </p:childTnLst>
                                </p:cTn>
                              </p:par>
                              <p:par>
                                <p:cTn fill="hold" nodeType="withEffect" presetClass="entr" presetID="10" presetSubtype="0">
                                  <p:stCondLst>
                                    <p:cond delay="0"/>
                                  </p:stCondLst>
                                  <p:childTnLst>
                                    <p:set>
                                      <p:cBhvr>
                                        <p:cTn dur="1" fill="hold">
                                          <p:stCondLst>
                                            <p:cond delay="0"/>
                                          </p:stCondLst>
                                        </p:cTn>
                                        <p:tgtEl>
                                          <p:spTgt spid="281"/>
                                        </p:tgtEl>
                                        <p:attrNameLst>
                                          <p:attrName>style.visibility</p:attrName>
                                        </p:attrNameLst>
                                      </p:cBhvr>
                                      <p:to>
                                        <p:strVal val="visible"/>
                                      </p:to>
                                    </p:set>
                                    <p:animEffect filter="fade" transition="in">
                                      <p:cBhvr>
                                        <p:cTn dur="1000"/>
                                        <p:tgtEl>
                                          <p:spTgt spid="281"/>
                                        </p:tgtEl>
                                      </p:cBhvr>
                                    </p:animEffect>
                                  </p:childTnLst>
                                </p:cTn>
                              </p:par>
                              <p:par>
                                <p:cTn fill="hold" nodeType="withEffect" presetClass="entr" presetID="10" presetSubtype="0">
                                  <p:stCondLst>
                                    <p:cond delay="0"/>
                                  </p:stCondLst>
                                  <p:childTnLst>
                                    <p:set>
                                      <p:cBhvr>
                                        <p:cTn dur="1" fill="hold">
                                          <p:stCondLst>
                                            <p:cond delay="0"/>
                                          </p:stCondLst>
                                        </p:cTn>
                                        <p:tgtEl>
                                          <p:spTgt spid="271"/>
                                        </p:tgtEl>
                                        <p:attrNameLst>
                                          <p:attrName>style.visibility</p:attrName>
                                        </p:attrNameLst>
                                      </p:cBhvr>
                                      <p:to>
                                        <p:strVal val="visible"/>
                                      </p:to>
                                    </p:set>
                                    <p:animEffect filter="fade" transition="in">
                                      <p:cBhvr>
                                        <p:cTn dur="1000"/>
                                        <p:tgtEl>
                                          <p:spTgt spid="271"/>
                                        </p:tgtEl>
                                      </p:cBhvr>
                                    </p:animEffect>
                                  </p:childTnLst>
                                </p:cTn>
                              </p:par>
                              <p:par>
                                <p:cTn fill="hold" nodeType="withEffect" presetClass="entr" presetID="10" presetSubtype="0">
                                  <p:stCondLst>
                                    <p:cond delay="0"/>
                                  </p:stCondLst>
                                  <p:childTnLst>
                                    <p:set>
                                      <p:cBhvr>
                                        <p:cTn dur="1" fill="hold">
                                          <p:stCondLst>
                                            <p:cond delay="0"/>
                                          </p:stCondLst>
                                        </p:cTn>
                                        <p:tgtEl>
                                          <p:spTgt spid="284"/>
                                        </p:tgtEl>
                                        <p:attrNameLst>
                                          <p:attrName>style.visibility</p:attrName>
                                        </p:attrNameLst>
                                      </p:cBhvr>
                                      <p:to>
                                        <p:strVal val="visible"/>
                                      </p:to>
                                    </p:set>
                                    <p:animEffect filter="fade" transition="in">
                                      <p:cBhvr>
                                        <p:cTn dur="1000"/>
                                        <p:tgtEl>
                                          <p:spTgt spid="28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500"/>
                                        <p:tgtEl>
                                          <p:spTgt spid="28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91"/>
                                        </p:tgtEl>
                                        <p:attrNameLst>
                                          <p:attrName>style.visibility</p:attrName>
                                        </p:attrNameLst>
                                      </p:cBhvr>
                                      <p:to>
                                        <p:strVal val="visible"/>
                                      </p:to>
                                    </p:set>
                                    <p:animEffect filter="fade" transition="in">
                                      <p:cBhvr>
                                        <p:cTn dur="1000"/>
                                        <p:tgtEl>
                                          <p:spTgt spid="29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500"/>
                                        <p:tgtEl>
                                          <p:spTgt spid="28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92"/>
                                        </p:tgtEl>
                                        <p:attrNameLst>
                                          <p:attrName>style.visibility</p:attrName>
                                        </p:attrNameLst>
                                      </p:cBhvr>
                                      <p:to>
                                        <p:strVal val="visible"/>
                                      </p:to>
                                    </p:set>
                                    <p:animEffect filter="fade" transition="in">
                                      <p:cBhvr>
                                        <p:cTn dur="1000"/>
                                        <p:tgtEl>
                                          <p:spTgt spid="292"/>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500"/>
                                        <p:tgtEl>
                                          <p:spTgt spid="289"/>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294"/>
                                        </p:tgtEl>
                                        <p:attrNameLst>
                                          <p:attrName>style.visibility</p:attrName>
                                        </p:attrNameLst>
                                      </p:cBhvr>
                                      <p:to>
                                        <p:strVal val="visible"/>
                                      </p:to>
                                    </p:set>
                                    <p:animEffect filter="fade" transition="in">
                                      <p:cBhvr>
                                        <p:cTn dur="1000"/>
                                        <p:tgtEl>
                                          <p:spTgt spid="294"/>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500"/>
                                        <p:tgtEl>
                                          <p:spTgt spid="290"/>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293"/>
                                        </p:tgtEl>
                                        <p:attrNameLst>
                                          <p:attrName>style.visibility</p:attrName>
                                        </p:attrNameLst>
                                      </p:cBhvr>
                                      <p:to>
                                        <p:strVal val="visible"/>
                                      </p:to>
                                    </p:set>
                                    <p:animEffect filter="fade" transition="in">
                                      <p:cBhvr>
                                        <p:cTn dur="500"/>
                                        <p:tgtEl>
                                          <p:spTgt spid="2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grpSp>
        <p:nvGrpSpPr>
          <p:cNvPr id="300" name="Google Shape;300;p60"/>
          <p:cNvGrpSpPr/>
          <p:nvPr/>
        </p:nvGrpSpPr>
        <p:grpSpPr>
          <a:xfrm>
            <a:off x="1524498" y="3180953"/>
            <a:ext cx="1218404" cy="1218404"/>
            <a:chOff x="885" y="2064"/>
            <a:chExt cx="998" cy="998"/>
          </a:xfrm>
        </p:grpSpPr>
        <p:sp>
          <p:nvSpPr>
            <p:cNvPr id="301" name="Google Shape;301;p60"/>
            <p:cNvSpPr/>
            <p:nvPr/>
          </p:nvSpPr>
          <p:spPr>
            <a:xfrm>
              <a:off x="941" y="2151"/>
              <a:ext cx="909" cy="821"/>
            </a:xfrm>
            <a:prstGeom prst="ellipse">
              <a:avLst/>
            </a:prstGeom>
            <a:solidFill>
              <a:schemeClr val="dk2"/>
            </a:solidFill>
            <a:ln>
              <a:noFill/>
            </a:ln>
          </p:spPr>
          <p:txBody>
            <a:bodyPr anchorCtr="0" anchor="ctr" bIns="52775" lIns="105600" spcFirstLastPara="1" rIns="105600" wrap="square" tIns="52775">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302" name="Google Shape;302;p60"/>
            <p:cNvSpPr/>
            <p:nvPr/>
          </p:nvSpPr>
          <p:spPr>
            <a:xfrm>
              <a:off x="885" y="2064"/>
              <a:ext cx="998" cy="998"/>
            </a:xfrm>
            <a:custGeom>
              <a:rect b="b" l="l" r="r" t="t"/>
              <a:pathLst>
                <a:path extrusionOk="0"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121" y="10800"/>
                  </a:moveTo>
                  <a:cubicBezTo>
                    <a:pt x="2121" y="15593"/>
                    <a:pt x="6007" y="19479"/>
                    <a:pt x="10800" y="19479"/>
                  </a:cubicBezTo>
                  <a:cubicBezTo>
                    <a:pt x="15593" y="19479"/>
                    <a:pt x="19479" y="15593"/>
                    <a:pt x="19479" y="10800"/>
                  </a:cubicBezTo>
                  <a:cubicBezTo>
                    <a:pt x="19479" y="6007"/>
                    <a:pt x="15593" y="2121"/>
                    <a:pt x="10800" y="2121"/>
                  </a:cubicBezTo>
                  <a:cubicBezTo>
                    <a:pt x="6007" y="2121"/>
                    <a:pt x="2121" y="6007"/>
                    <a:pt x="2121" y="108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cxnSp>
        <p:nvCxnSpPr>
          <p:cNvPr id="303" name="Google Shape;303;p60"/>
          <p:cNvCxnSpPr/>
          <p:nvPr/>
        </p:nvCxnSpPr>
        <p:spPr>
          <a:xfrm rot="10800000">
            <a:off x="2822038" y="3866304"/>
            <a:ext cx="1755935" cy="0"/>
          </a:xfrm>
          <a:prstGeom prst="straightConnector1">
            <a:avLst/>
          </a:prstGeom>
          <a:noFill/>
          <a:ln cap="flat" cmpd="sng" w="12700">
            <a:solidFill>
              <a:srgbClr val="A5A5A5"/>
            </a:solidFill>
            <a:prstDash val="dash"/>
            <a:round/>
            <a:headEnd len="sm" w="sm" type="none"/>
            <a:tailEnd len="med" w="med" type="triangle"/>
          </a:ln>
        </p:spPr>
      </p:cxnSp>
      <p:cxnSp>
        <p:nvCxnSpPr>
          <p:cNvPr id="304" name="Google Shape;304;p60"/>
          <p:cNvCxnSpPr/>
          <p:nvPr/>
        </p:nvCxnSpPr>
        <p:spPr>
          <a:xfrm>
            <a:off x="4577972" y="3866304"/>
            <a:ext cx="1755935" cy="0"/>
          </a:xfrm>
          <a:prstGeom prst="straightConnector1">
            <a:avLst/>
          </a:prstGeom>
          <a:noFill/>
          <a:ln cap="flat" cmpd="sng" w="12700">
            <a:solidFill>
              <a:srgbClr val="A5A5A5"/>
            </a:solidFill>
            <a:prstDash val="dash"/>
            <a:round/>
            <a:headEnd len="sm" w="sm" type="none"/>
            <a:tailEnd len="med" w="med" type="triangle"/>
          </a:ln>
        </p:spPr>
      </p:cxnSp>
      <p:cxnSp>
        <p:nvCxnSpPr>
          <p:cNvPr id="305" name="Google Shape;305;p60"/>
          <p:cNvCxnSpPr/>
          <p:nvPr/>
        </p:nvCxnSpPr>
        <p:spPr>
          <a:xfrm rot="-5400000">
            <a:off x="3797806" y="3086139"/>
            <a:ext cx="1560333" cy="0"/>
          </a:xfrm>
          <a:prstGeom prst="straightConnector1">
            <a:avLst/>
          </a:prstGeom>
          <a:noFill/>
          <a:ln cap="flat" cmpd="sng" w="12700">
            <a:solidFill>
              <a:srgbClr val="A5A5A5"/>
            </a:solidFill>
            <a:prstDash val="dash"/>
            <a:round/>
            <a:headEnd len="sm" w="sm" type="none"/>
            <a:tailEnd len="med" w="med" type="triangle"/>
          </a:ln>
        </p:spPr>
      </p:cxnSp>
      <p:cxnSp>
        <p:nvCxnSpPr>
          <p:cNvPr id="306" name="Google Shape;306;p60"/>
          <p:cNvCxnSpPr/>
          <p:nvPr/>
        </p:nvCxnSpPr>
        <p:spPr>
          <a:xfrm rot="-8100000">
            <a:off x="3177405" y="3315336"/>
            <a:ext cx="1560334" cy="0"/>
          </a:xfrm>
          <a:prstGeom prst="straightConnector1">
            <a:avLst/>
          </a:prstGeom>
          <a:noFill/>
          <a:ln cap="flat" cmpd="sng" w="12700">
            <a:solidFill>
              <a:srgbClr val="A5A5A5"/>
            </a:solidFill>
            <a:prstDash val="dash"/>
            <a:round/>
            <a:headEnd len="sm" w="sm" type="none"/>
            <a:tailEnd len="med" w="med" type="triangle"/>
          </a:ln>
        </p:spPr>
      </p:cxnSp>
      <p:cxnSp>
        <p:nvCxnSpPr>
          <p:cNvPr id="307" name="Google Shape;307;p60"/>
          <p:cNvCxnSpPr/>
          <p:nvPr/>
        </p:nvCxnSpPr>
        <p:spPr>
          <a:xfrm rot="-2700000">
            <a:off x="4321152" y="3315336"/>
            <a:ext cx="1755935" cy="0"/>
          </a:xfrm>
          <a:prstGeom prst="straightConnector1">
            <a:avLst/>
          </a:prstGeom>
          <a:noFill/>
          <a:ln cap="flat" cmpd="sng" w="12700">
            <a:solidFill>
              <a:srgbClr val="A5A5A5"/>
            </a:solidFill>
            <a:prstDash val="dash"/>
            <a:round/>
            <a:headEnd len="sm" w="sm" type="none"/>
            <a:tailEnd len="med" w="med" type="triangle"/>
          </a:ln>
        </p:spPr>
      </p:cxnSp>
      <p:sp>
        <p:nvSpPr>
          <p:cNvPr id="308" name="Google Shape;308;p60"/>
          <p:cNvSpPr txBox="1"/>
          <p:nvPr/>
        </p:nvSpPr>
        <p:spPr>
          <a:xfrm>
            <a:off x="1717113" y="3587088"/>
            <a:ext cx="891406" cy="309313"/>
          </a:xfrm>
          <a:prstGeom prst="rect">
            <a:avLst/>
          </a:prstGeom>
          <a:noFill/>
          <a:ln>
            <a:noFill/>
          </a:ln>
        </p:spPr>
        <p:txBody>
          <a:bodyPr anchorCtr="0" anchor="t" bIns="52775" lIns="105600" spcFirstLastPara="1" rIns="105600" wrap="square" tIns="52775">
            <a:noAutofit/>
          </a:bodyPr>
          <a:lstStyle/>
          <a:p>
            <a:pPr indent="0" lvl="0" marL="0" marR="0" rtl="0" algn="ctr">
              <a:spcBef>
                <a:spcPts val="0"/>
              </a:spcBef>
              <a:spcAft>
                <a:spcPts val="0"/>
              </a:spcAft>
              <a:buNone/>
            </a:pPr>
            <a:r>
              <a:rPr lang="tr-TR" sz="1317">
                <a:solidFill>
                  <a:schemeClr val="lt1"/>
                </a:solidFill>
                <a:latin typeface="Libre Franklin Medium"/>
                <a:ea typeface="Libre Franklin Medium"/>
                <a:cs typeface="Libre Franklin Medium"/>
                <a:sym typeface="Libre Franklin Medium"/>
              </a:rPr>
              <a:t>Select</a:t>
            </a:r>
            <a:endParaRPr sz="1317">
              <a:solidFill>
                <a:schemeClr val="lt1"/>
              </a:solidFill>
              <a:latin typeface="Libre Franklin Medium"/>
              <a:ea typeface="Libre Franklin Medium"/>
              <a:cs typeface="Libre Franklin Medium"/>
              <a:sym typeface="Libre Franklin Medium"/>
            </a:endParaRPr>
          </a:p>
        </p:txBody>
      </p:sp>
      <p:grpSp>
        <p:nvGrpSpPr>
          <p:cNvPr id="309" name="Google Shape;309;p60"/>
          <p:cNvGrpSpPr/>
          <p:nvPr/>
        </p:nvGrpSpPr>
        <p:grpSpPr>
          <a:xfrm>
            <a:off x="3538746" y="3384020"/>
            <a:ext cx="1981400" cy="1761907"/>
            <a:chOff x="2336" y="2245"/>
            <a:chExt cx="1498" cy="1332"/>
          </a:xfrm>
        </p:grpSpPr>
        <p:sp>
          <p:nvSpPr>
            <p:cNvPr id="310" name="Google Shape;310;p60"/>
            <p:cNvSpPr/>
            <p:nvPr/>
          </p:nvSpPr>
          <p:spPr>
            <a:xfrm>
              <a:off x="2455" y="2354"/>
              <a:ext cx="1254" cy="1113"/>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311" name="Google Shape;311;p60"/>
            <p:cNvSpPr/>
            <p:nvPr/>
          </p:nvSpPr>
          <p:spPr>
            <a:xfrm>
              <a:off x="2336" y="2245"/>
              <a:ext cx="1498" cy="1332"/>
            </a:xfrm>
            <a:custGeom>
              <a:rect b="b" l="l" r="r" t="t"/>
              <a:pathLst>
                <a:path extrusionOk="0" h="2473262" w="2473262">
                  <a:moveTo>
                    <a:pt x="1236631" y="235688"/>
                  </a:moveTo>
                  <a:cubicBezTo>
                    <a:pt x="683825" y="235688"/>
                    <a:pt x="235688" y="683825"/>
                    <a:pt x="235688" y="1236631"/>
                  </a:cubicBezTo>
                  <a:cubicBezTo>
                    <a:pt x="235688" y="1789437"/>
                    <a:pt x="683825" y="2237574"/>
                    <a:pt x="1236631" y="2237574"/>
                  </a:cubicBezTo>
                  <a:cubicBezTo>
                    <a:pt x="1789437" y="2237574"/>
                    <a:pt x="2237574" y="1789437"/>
                    <a:pt x="2237574" y="1236631"/>
                  </a:cubicBezTo>
                  <a:cubicBezTo>
                    <a:pt x="2237574" y="683825"/>
                    <a:pt x="1789437" y="235688"/>
                    <a:pt x="1236631" y="235688"/>
                  </a:cubicBezTo>
                  <a:close/>
                  <a:moveTo>
                    <a:pt x="1236631" y="0"/>
                  </a:moveTo>
                  <a:cubicBezTo>
                    <a:pt x="1919603" y="0"/>
                    <a:pt x="2473262" y="553659"/>
                    <a:pt x="2473262" y="1236631"/>
                  </a:cubicBezTo>
                  <a:cubicBezTo>
                    <a:pt x="2473262" y="1919603"/>
                    <a:pt x="1919603" y="2473262"/>
                    <a:pt x="1236631" y="2473262"/>
                  </a:cubicBezTo>
                  <a:cubicBezTo>
                    <a:pt x="553659" y="2473262"/>
                    <a:pt x="0" y="1919603"/>
                    <a:pt x="0" y="1236631"/>
                  </a:cubicBezTo>
                  <a:cubicBezTo>
                    <a:pt x="0" y="553659"/>
                    <a:pt x="553659" y="0"/>
                    <a:pt x="1236631"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grpSp>
      <p:sp>
        <p:nvSpPr>
          <p:cNvPr id="312" name="Google Shape;312;p60"/>
          <p:cNvSpPr/>
          <p:nvPr/>
        </p:nvSpPr>
        <p:spPr>
          <a:xfrm>
            <a:off x="3696138" y="4058648"/>
            <a:ext cx="1698940"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chemeClr val="lt2"/>
                </a:solidFill>
                <a:latin typeface="Libre Franklin Medium"/>
                <a:ea typeface="Libre Franklin Medium"/>
                <a:cs typeface="Libre Franklin Medium"/>
                <a:sym typeface="Libre Franklin Medium"/>
              </a:rPr>
              <a:t>Theme</a:t>
            </a:r>
            <a:endParaRPr sz="2400">
              <a:solidFill>
                <a:schemeClr val="lt2"/>
              </a:solidFill>
              <a:latin typeface="Libre Franklin Medium"/>
              <a:ea typeface="Libre Franklin Medium"/>
              <a:cs typeface="Libre Franklin Medium"/>
              <a:sym typeface="Libre Franklin Medium"/>
            </a:endParaRPr>
          </a:p>
        </p:txBody>
      </p:sp>
      <p:sp>
        <p:nvSpPr>
          <p:cNvPr id="313" name="Google Shape;313;p60"/>
          <p:cNvSpPr txBox="1"/>
          <p:nvPr/>
        </p:nvSpPr>
        <p:spPr>
          <a:xfrm>
            <a:off x="728653" y="1083089"/>
            <a:ext cx="2724984" cy="461665"/>
          </a:xfrm>
          <a:prstGeom prst="rect">
            <a:avLst/>
          </a:prstGeom>
          <a:noFill/>
          <a:ln>
            <a:noFill/>
          </a:ln>
        </p:spPr>
        <p:txBody>
          <a:bodyPr anchorCtr="0" anchor="t" bIns="0" lIns="0" spcFirstLastPara="1" rIns="0" wrap="square" tIns="0">
            <a:noAutofit/>
          </a:bodyPr>
          <a:lstStyle/>
          <a:p>
            <a:pPr indent="0" lvl="0" marL="0" marR="0" rtl="0" algn="just">
              <a:lnSpc>
                <a:spcPct val="144391"/>
              </a:lnSpc>
              <a:spcBef>
                <a:spcPts val="0"/>
              </a:spcBef>
              <a:spcAft>
                <a:spcPts val="0"/>
              </a:spcAft>
              <a:buNone/>
            </a:pPr>
            <a:r>
              <a:rPr lang="tr-TR" sz="847">
                <a:solidFill>
                  <a:srgbClr val="808080"/>
                </a:solidFill>
                <a:latin typeface="Libre Franklin"/>
                <a:ea typeface="Libre Franklin"/>
                <a:cs typeface="Libre Franklin"/>
                <a:sym typeface="Libre Franklin"/>
              </a:rPr>
              <a:t>A complex idea can be conveyed with just a single still image, namely making it possible to absorb large amounts of data quickly.</a:t>
            </a:r>
            <a:endParaRPr sz="847">
              <a:solidFill>
                <a:srgbClr val="808080"/>
              </a:solidFill>
              <a:latin typeface="Libre Franklin"/>
              <a:ea typeface="Libre Franklin"/>
              <a:cs typeface="Libre Franklin"/>
              <a:sym typeface="Libre Franklin"/>
            </a:endParaRPr>
          </a:p>
        </p:txBody>
      </p:sp>
      <p:sp>
        <p:nvSpPr>
          <p:cNvPr id="314" name="Google Shape;314;p60"/>
          <p:cNvSpPr/>
          <p:nvPr/>
        </p:nvSpPr>
        <p:spPr>
          <a:xfrm>
            <a:off x="539025" y="1101006"/>
            <a:ext cx="120944" cy="10750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grpSp>
        <p:nvGrpSpPr>
          <p:cNvPr id="315" name="Google Shape;315;p60"/>
          <p:cNvGrpSpPr/>
          <p:nvPr/>
        </p:nvGrpSpPr>
        <p:grpSpPr>
          <a:xfrm>
            <a:off x="2336767" y="1690797"/>
            <a:ext cx="1218404" cy="1218404"/>
            <a:chOff x="885" y="2064"/>
            <a:chExt cx="998" cy="998"/>
          </a:xfrm>
        </p:grpSpPr>
        <p:sp>
          <p:nvSpPr>
            <p:cNvPr id="316" name="Google Shape;316;p60"/>
            <p:cNvSpPr/>
            <p:nvPr/>
          </p:nvSpPr>
          <p:spPr>
            <a:xfrm>
              <a:off x="941" y="2151"/>
              <a:ext cx="909" cy="821"/>
            </a:xfrm>
            <a:prstGeom prst="ellipse">
              <a:avLst/>
            </a:prstGeom>
            <a:solidFill>
              <a:schemeClr val="dk2"/>
            </a:solidFill>
            <a:ln>
              <a:noFill/>
            </a:ln>
          </p:spPr>
          <p:txBody>
            <a:bodyPr anchorCtr="0" anchor="ctr" bIns="52775" lIns="105600" spcFirstLastPara="1" rIns="105600" wrap="square" tIns="52775">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317" name="Google Shape;317;p60"/>
            <p:cNvSpPr/>
            <p:nvPr/>
          </p:nvSpPr>
          <p:spPr>
            <a:xfrm>
              <a:off x="885" y="2064"/>
              <a:ext cx="998" cy="998"/>
            </a:xfrm>
            <a:custGeom>
              <a:rect b="b" l="l" r="r" t="t"/>
              <a:pathLst>
                <a:path extrusionOk="0"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121" y="10800"/>
                  </a:moveTo>
                  <a:cubicBezTo>
                    <a:pt x="2121" y="15593"/>
                    <a:pt x="6007" y="19479"/>
                    <a:pt x="10800" y="19479"/>
                  </a:cubicBezTo>
                  <a:cubicBezTo>
                    <a:pt x="15593" y="19479"/>
                    <a:pt x="19479" y="15593"/>
                    <a:pt x="19479" y="10800"/>
                  </a:cubicBezTo>
                  <a:cubicBezTo>
                    <a:pt x="19479" y="6007"/>
                    <a:pt x="15593" y="2121"/>
                    <a:pt x="10800" y="2121"/>
                  </a:cubicBezTo>
                  <a:cubicBezTo>
                    <a:pt x="6007" y="2121"/>
                    <a:pt x="2121" y="6007"/>
                    <a:pt x="2121" y="108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sp>
        <p:nvSpPr>
          <p:cNvPr id="318" name="Google Shape;318;p60"/>
          <p:cNvSpPr txBox="1"/>
          <p:nvPr/>
        </p:nvSpPr>
        <p:spPr>
          <a:xfrm>
            <a:off x="2539835" y="2096932"/>
            <a:ext cx="891405" cy="309313"/>
          </a:xfrm>
          <a:prstGeom prst="rect">
            <a:avLst/>
          </a:prstGeom>
          <a:noFill/>
          <a:ln>
            <a:noFill/>
          </a:ln>
        </p:spPr>
        <p:txBody>
          <a:bodyPr anchorCtr="0" anchor="t" bIns="52775" lIns="105600" spcFirstLastPara="1" rIns="105600" wrap="square" tIns="52775">
            <a:noAutofit/>
          </a:bodyPr>
          <a:lstStyle/>
          <a:p>
            <a:pPr indent="0" lvl="0" marL="0" marR="0" rtl="0" algn="ctr">
              <a:spcBef>
                <a:spcPts val="0"/>
              </a:spcBef>
              <a:spcAft>
                <a:spcPts val="0"/>
              </a:spcAft>
              <a:buNone/>
            </a:pPr>
            <a:r>
              <a:rPr lang="tr-TR" sz="1317">
                <a:solidFill>
                  <a:schemeClr val="lt1"/>
                </a:solidFill>
                <a:latin typeface="Libre Franklin Medium"/>
                <a:ea typeface="Libre Franklin Medium"/>
                <a:cs typeface="Libre Franklin Medium"/>
                <a:sym typeface="Libre Franklin Medium"/>
              </a:rPr>
              <a:t>Edit</a:t>
            </a:r>
            <a:endParaRPr sz="1317">
              <a:solidFill>
                <a:schemeClr val="lt1"/>
              </a:solidFill>
              <a:latin typeface="Libre Franklin Medium"/>
              <a:ea typeface="Libre Franklin Medium"/>
              <a:cs typeface="Libre Franklin Medium"/>
              <a:sym typeface="Libre Franklin Medium"/>
            </a:endParaRPr>
          </a:p>
        </p:txBody>
      </p:sp>
      <p:grpSp>
        <p:nvGrpSpPr>
          <p:cNvPr id="319" name="Google Shape;319;p60"/>
          <p:cNvGrpSpPr/>
          <p:nvPr/>
        </p:nvGrpSpPr>
        <p:grpSpPr>
          <a:xfrm>
            <a:off x="4029990" y="945719"/>
            <a:ext cx="1218404" cy="1218404"/>
            <a:chOff x="885" y="2064"/>
            <a:chExt cx="998" cy="998"/>
          </a:xfrm>
        </p:grpSpPr>
        <p:sp>
          <p:nvSpPr>
            <p:cNvPr id="320" name="Google Shape;320;p60"/>
            <p:cNvSpPr/>
            <p:nvPr/>
          </p:nvSpPr>
          <p:spPr>
            <a:xfrm>
              <a:off x="941" y="2151"/>
              <a:ext cx="909" cy="821"/>
            </a:xfrm>
            <a:prstGeom prst="ellipse">
              <a:avLst/>
            </a:prstGeom>
            <a:solidFill>
              <a:schemeClr val="dk2"/>
            </a:solidFill>
            <a:ln>
              <a:noFill/>
            </a:ln>
          </p:spPr>
          <p:txBody>
            <a:bodyPr anchorCtr="0" anchor="ctr" bIns="52775" lIns="105600" spcFirstLastPara="1" rIns="105600" wrap="square" tIns="52775">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321" name="Google Shape;321;p60"/>
            <p:cNvSpPr/>
            <p:nvPr/>
          </p:nvSpPr>
          <p:spPr>
            <a:xfrm>
              <a:off x="885" y="2064"/>
              <a:ext cx="998" cy="998"/>
            </a:xfrm>
            <a:custGeom>
              <a:rect b="b" l="l" r="r" t="t"/>
              <a:pathLst>
                <a:path extrusionOk="0"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121" y="10800"/>
                  </a:moveTo>
                  <a:cubicBezTo>
                    <a:pt x="2121" y="15593"/>
                    <a:pt x="6007" y="19479"/>
                    <a:pt x="10800" y="19479"/>
                  </a:cubicBezTo>
                  <a:cubicBezTo>
                    <a:pt x="15593" y="19479"/>
                    <a:pt x="19479" y="15593"/>
                    <a:pt x="19479" y="10800"/>
                  </a:cubicBezTo>
                  <a:cubicBezTo>
                    <a:pt x="19479" y="6007"/>
                    <a:pt x="15593" y="2121"/>
                    <a:pt x="10800" y="2121"/>
                  </a:cubicBezTo>
                  <a:cubicBezTo>
                    <a:pt x="6007" y="2121"/>
                    <a:pt x="2121" y="6007"/>
                    <a:pt x="2121" y="108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sp>
        <p:nvSpPr>
          <p:cNvPr id="322" name="Google Shape;322;p60"/>
          <p:cNvSpPr txBox="1"/>
          <p:nvPr/>
        </p:nvSpPr>
        <p:spPr>
          <a:xfrm>
            <a:off x="4222605" y="1351854"/>
            <a:ext cx="891406" cy="309313"/>
          </a:xfrm>
          <a:prstGeom prst="rect">
            <a:avLst/>
          </a:prstGeom>
          <a:noFill/>
          <a:ln>
            <a:noFill/>
          </a:ln>
        </p:spPr>
        <p:txBody>
          <a:bodyPr anchorCtr="0" anchor="t" bIns="52775" lIns="105600" spcFirstLastPara="1" rIns="105600" wrap="square" tIns="52775">
            <a:noAutofit/>
          </a:bodyPr>
          <a:lstStyle/>
          <a:p>
            <a:pPr indent="0" lvl="0" marL="0" marR="0" rtl="0" algn="ctr">
              <a:spcBef>
                <a:spcPts val="0"/>
              </a:spcBef>
              <a:spcAft>
                <a:spcPts val="0"/>
              </a:spcAft>
              <a:buNone/>
            </a:pPr>
            <a:r>
              <a:rPr lang="tr-TR" sz="1317">
                <a:solidFill>
                  <a:schemeClr val="lt1"/>
                </a:solidFill>
                <a:latin typeface="Libre Franklin Medium"/>
                <a:ea typeface="Libre Franklin Medium"/>
                <a:cs typeface="Libre Franklin Medium"/>
                <a:sym typeface="Libre Franklin Medium"/>
              </a:rPr>
              <a:t>Slides</a:t>
            </a:r>
            <a:endParaRPr sz="1317">
              <a:solidFill>
                <a:schemeClr val="lt1"/>
              </a:solidFill>
              <a:latin typeface="Libre Franklin Medium"/>
              <a:ea typeface="Libre Franklin Medium"/>
              <a:cs typeface="Libre Franklin Medium"/>
              <a:sym typeface="Libre Franklin Medium"/>
            </a:endParaRPr>
          </a:p>
        </p:txBody>
      </p:sp>
      <p:grpSp>
        <p:nvGrpSpPr>
          <p:cNvPr id="323" name="Google Shape;323;p60"/>
          <p:cNvGrpSpPr/>
          <p:nvPr/>
        </p:nvGrpSpPr>
        <p:grpSpPr>
          <a:xfrm>
            <a:off x="5656021" y="1556414"/>
            <a:ext cx="1218404" cy="1218404"/>
            <a:chOff x="885" y="2064"/>
            <a:chExt cx="998" cy="998"/>
          </a:xfrm>
        </p:grpSpPr>
        <p:sp>
          <p:nvSpPr>
            <p:cNvPr id="324" name="Google Shape;324;p60"/>
            <p:cNvSpPr/>
            <p:nvPr/>
          </p:nvSpPr>
          <p:spPr>
            <a:xfrm>
              <a:off x="941" y="2151"/>
              <a:ext cx="909" cy="821"/>
            </a:xfrm>
            <a:prstGeom prst="ellipse">
              <a:avLst/>
            </a:prstGeom>
            <a:solidFill>
              <a:schemeClr val="dk2"/>
            </a:solidFill>
            <a:ln>
              <a:noFill/>
            </a:ln>
          </p:spPr>
          <p:txBody>
            <a:bodyPr anchorCtr="0" anchor="ctr" bIns="52775" lIns="105600" spcFirstLastPara="1" rIns="105600" wrap="square" tIns="52775">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325" name="Google Shape;325;p60"/>
            <p:cNvSpPr/>
            <p:nvPr/>
          </p:nvSpPr>
          <p:spPr>
            <a:xfrm>
              <a:off x="885" y="2064"/>
              <a:ext cx="998" cy="998"/>
            </a:xfrm>
            <a:custGeom>
              <a:rect b="b" l="l" r="r" t="t"/>
              <a:pathLst>
                <a:path extrusionOk="0"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121" y="10800"/>
                  </a:moveTo>
                  <a:cubicBezTo>
                    <a:pt x="2121" y="15593"/>
                    <a:pt x="6007" y="19479"/>
                    <a:pt x="10800" y="19479"/>
                  </a:cubicBezTo>
                  <a:cubicBezTo>
                    <a:pt x="15593" y="19479"/>
                    <a:pt x="19479" y="15593"/>
                    <a:pt x="19479" y="10800"/>
                  </a:cubicBezTo>
                  <a:cubicBezTo>
                    <a:pt x="19479" y="6007"/>
                    <a:pt x="15593" y="2121"/>
                    <a:pt x="10800" y="2121"/>
                  </a:cubicBezTo>
                  <a:cubicBezTo>
                    <a:pt x="6007" y="2121"/>
                    <a:pt x="2121" y="6007"/>
                    <a:pt x="2121" y="108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sp>
        <p:nvSpPr>
          <p:cNvPr id="326" name="Google Shape;326;p60"/>
          <p:cNvSpPr txBox="1"/>
          <p:nvPr/>
        </p:nvSpPr>
        <p:spPr>
          <a:xfrm>
            <a:off x="5848637" y="1962550"/>
            <a:ext cx="891405" cy="309313"/>
          </a:xfrm>
          <a:prstGeom prst="rect">
            <a:avLst/>
          </a:prstGeom>
          <a:noFill/>
          <a:ln>
            <a:noFill/>
          </a:ln>
        </p:spPr>
        <p:txBody>
          <a:bodyPr anchorCtr="0" anchor="t" bIns="52775" lIns="105600" spcFirstLastPara="1" rIns="105600" wrap="square" tIns="52775">
            <a:noAutofit/>
          </a:bodyPr>
          <a:lstStyle/>
          <a:p>
            <a:pPr indent="0" lvl="0" marL="0" marR="0" rtl="0" algn="ctr">
              <a:spcBef>
                <a:spcPts val="0"/>
              </a:spcBef>
              <a:spcAft>
                <a:spcPts val="0"/>
              </a:spcAft>
              <a:buNone/>
            </a:pPr>
            <a:r>
              <a:rPr lang="tr-TR" sz="1317">
                <a:solidFill>
                  <a:schemeClr val="lt1"/>
                </a:solidFill>
                <a:latin typeface="Libre Franklin Medium"/>
                <a:ea typeface="Libre Franklin Medium"/>
                <a:cs typeface="Libre Franklin Medium"/>
                <a:sym typeface="Libre Franklin Medium"/>
              </a:rPr>
              <a:t>Save</a:t>
            </a:r>
            <a:endParaRPr sz="1317">
              <a:solidFill>
                <a:schemeClr val="lt1"/>
              </a:solidFill>
              <a:latin typeface="Libre Franklin Medium"/>
              <a:ea typeface="Libre Franklin Medium"/>
              <a:cs typeface="Libre Franklin Medium"/>
              <a:sym typeface="Libre Franklin Medium"/>
            </a:endParaRPr>
          </a:p>
        </p:txBody>
      </p:sp>
      <p:grpSp>
        <p:nvGrpSpPr>
          <p:cNvPr id="327" name="Google Shape;327;p60"/>
          <p:cNvGrpSpPr/>
          <p:nvPr/>
        </p:nvGrpSpPr>
        <p:grpSpPr>
          <a:xfrm>
            <a:off x="6401099" y="3249637"/>
            <a:ext cx="1218404" cy="1218404"/>
            <a:chOff x="885" y="2064"/>
            <a:chExt cx="998" cy="998"/>
          </a:xfrm>
        </p:grpSpPr>
        <p:sp>
          <p:nvSpPr>
            <p:cNvPr id="328" name="Google Shape;328;p60"/>
            <p:cNvSpPr/>
            <p:nvPr/>
          </p:nvSpPr>
          <p:spPr>
            <a:xfrm>
              <a:off x="941" y="2151"/>
              <a:ext cx="909" cy="821"/>
            </a:xfrm>
            <a:prstGeom prst="ellipse">
              <a:avLst/>
            </a:prstGeom>
            <a:solidFill>
              <a:schemeClr val="dk2"/>
            </a:solidFill>
            <a:ln>
              <a:noFill/>
            </a:ln>
          </p:spPr>
          <p:txBody>
            <a:bodyPr anchorCtr="0" anchor="ctr" bIns="52775" lIns="105600" spcFirstLastPara="1" rIns="105600" wrap="square" tIns="52775">
              <a:noAutofit/>
            </a:bodyPr>
            <a:lstStyle/>
            <a:p>
              <a:pPr indent="0" lvl="0" marL="0" marR="0" rtl="0" algn="ctr">
                <a:spcBef>
                  <a:spcPts val="0"/>
                </a:spcBef>
                <a:spcAft>
                  <a:spcPts val="0"/>
                </a:spcAft>
                <a:buNone/>
              </a:pPr>
              <a:r>
                <a:t/>
              </a:r>
              <a:endParaRPr sz="1270">
                <a:solidFill>
                  <a:schemeClr val="lt1"/>
                </a:solidFill>
                <a:latin typeface="Libre Franklin"/>
                <a:ea typeface="Libre Franklin"/>
                <a:cs typeface="Libre Franklin"/>
                <a:sym typeface="Libre Franklin"/>
              </a:endParaRPr>
            </a:p>
          </p:txBody>
        </p:sp>
        <p:sp>
          <p:nvSpPr>
            <p:cNvPr id="329" name="Google Shape;329;p60"/>
            <p:cNvSpPr/>
            <p:nvPr/>
          </p:nvSpPr>
          <p:spPr>
            <a:xfrm>
              <a:off x="885" y="2064"/>
              <a:ext cx="998" cy="998"/>
            </a:xfrm>
            <a:custGeom>
              <a:rect b="b" l="l" r="r" t="t"/>
              <a:pathLst>
                <a:path extrusionOk="0"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121" y="10800"/>
                  </a:moveTo>
                  <a:cubicBezTo>
                    <a:pt x="2121" y="15593"/>
                    <a:pt x="6007" y="19479"/>
                    <a:pt x="10800" y="19479"/>
                  </a:cubicBezTo>
                  <a:cubicBezTo>
                    <a:pt x="15593" y="19479"/>
                    <a:pt x="19479" y="15593"/>
                    <a:pt x="19479" y="10800"/>
                  </a:cubicBezTo>
                  <a:cubicBezTo>
                    <a:pt x="19479" y="6007"/>
                    <a:pt x="15593" y="2121"/>
                    <a:pt x="10800" y="2121"/>
                  </a:cubicBezTo>
                  <a:cubicBezTo>
                    <a:pt x="6007" y="2121"/>
                    <a:pt x="2121" y="6007"/>
                    <a:pt x="2121" y="108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grpSp>
      <p:sp>
        <p:nvSpPr>
          <p:cNvPr id="330" name="Google Shape;330;p60"/>
          <p:cNvSpPr txBox="1"/>
          <p:nvPr/>
        </p:nvSpPr>
        <p:spPr>
          <a:xfrm>
            <a:off x="6592222" y="3655772"/>
            <a:ext cx="891405" cy="309313"/>
          </a:xfrm>
          <a:prstGeom prst="rect">
            <a:avLst/>
          </a:prstGeom>
          <a:noFill/>
          <a:ln>
            <a:noFill/>
          </a:ln>
        </p:spPr>
        <p:txBody>
          <a:bodyPr anchorCtr="0" anchor="t" bIns="52775" lIns="105600" spcFirstLastPara="1" rIns="105600" wrap="square" tIns="52775">
            <a:noAutofit/>
          </a:bodyPr>
          <a:lstStyle/>
          <a:p>
            <a:pPr indent="0" lvl="0" marL="0" marR="0" rtl="0" algn="ctr">
              <a:spcBef>
                <a:spcPts val="0"/>
              </a:spcBef>
              <a:spcAft>
                <a:spcPts val="0"/>
              </a:spcAft>
              <a:buNone/>
            </a:pPr>
            <a:r>
              <a:rPr lang="tr-TR" sz="1317">
                <a:solidFill>
                  <a:schemeClr val="lt1"/>
                </a:solidFill>
                <a:latin typeface="Libre Franklin Medium"/>
                <a:ea typeface="Libre Franklin Medium"/>
                <a:cs typeface="Libre Franklin Medium"/>
                <a:sym typeface="Libre Franklin Medium"/>
              </a:rPr>
              <a:t>Share!</a:t>
            </a:r>
            <a:endParaRPr sz="1317">
              <a:solidFill>
                <a:schemeClr val="lt1"/>
              </a:solidFill>
              <a:latin typeface="Libre Franklin Medium"/>
              <a:ea typeface="Libre Franklin Medium"/>
              <a:cs typeface="Libre Franklin Medium"/>
              <a:sym typeface="Libre Franklin Medium"/>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14"/>
                                        </p:tgtEl>
                                        <p:attrNameLst>
                                          <p:attrName>style.visibility</p:attrName>
                                        </p:attrNameLst>
                                      </p:cBhvr>
                                      <p:to>
                                        <p:strVal val="visible"/>
                                      </p:to>
                                    </p:set>
                                    <p:animEffect filter="fade" transition="in">
                                      <p:cBhvr>
                                        <p:cTn dur="500"/>
                                        <p:tgtEl>
                                          <p:spTgt spid="314"/>
                                        </p:tgtEl>
                                      </p:cBhvr>
                                    </p:animEffect>
                                  </p:childTnLst>
                                </p:cTn>
                              </p:par>
                              <p:par>
                                <p:cTn fill="hold" nodeType="withEffect" presetClass="entr" presetID="10" presetSubtype="0">
                                  <p:stCondLst>
                                    <p:cond delay="0"/>
                                  </p:stCondLst>
                                  <p:childTnLst>
                                    <p:set>
                                      <p:cBhvr>
                                        <p:cTn dur="1" fill="hold">
                                          <p:stCondLst>
                                            <p:cond delay="0"/>
                                          </p:stCondLst>
                                        </p:cTn>
                                        <p:tgtEl>
                                          <p:spTgt spid="313"/>
                                        </p:tgtEl>
                                        <p:attrNameLst>
                                          <p:attrName>style.visibility</p:attrName>
                                        </p:attrNameLst>
                                      </p:cBhvr>
                                      <p:to>
                                        <p:strVal val="visible"/>
                                      </p:to>
                                    </p:set>
                                    <p:animEffect filter="fade" transition="in">
                                      <p:cBhvr>
                                        <p:cTn dur="500"/>
                                        <p:tgtEl>
                                          <p:spTgt spid="313"/>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09"/>
                                        </p:tgtEl>
                                        <p:attrNameLst>
                                          <p:attrName>style.visibility</p:attrName>
                                        </p:attrNameLst>
                                      </p:cBhvr>
                                      <p:to>
                                        <p:strVal val="visible"/>
                                      </p:to>
                                    </p:set>
                                    <p:animEffect filter="fade" transition="in">
                                      <p:cBhvr>
                                        <p:cTn dur="1000"/>
                                        <p:tgtEl>
                                          <p:spTgt spid="309"/>
                                        </p:tgtEl>
                                      </p:cBhvr>
                                    </p:animEffect>
                                  </p:childTnLst>
                                </p:cTn>
                              </p:par>
                              <p:par>
                                <p:cTn fill="hold" nodeType="withEffect" presetClass="entr" presetID="10" presetSubtype="0">
                                  <p:stCondLst>
                                    <p:cond delay="0"/>
                                  </p:stCondLst>
                                  <p:childTnLst>
                                    <p:set>
                                      <p:cBhvr>
                                        <p:cTn dur="1" fill="hold">
                                          <p:stCondLst>
                                            <p:cond delay="0"/>
                                          </p:stCondLst>
                                        </p:cTn>
                                        <p:tgtEl>
                                          <p:spTgt spid="312"/>
                                        </p:tgtEl>
                                        <p:attrNameLst>
                                          <p:attrName>style.visibility</p:attrName>
                                        </p:attrNameLst>
                                      </p:cBhvr>
                                      <p:to>
                                        <p:strVal val="visible"/>
                                      </p:to>
                                    </p:set>
                                    <p:animEffect filter="fade" transition="in">
                                      <p:cBhvr>
                                        <p:cTn dur="1000"/>
                                        <p:tgtEl>
                                          <p:spTgt spid="31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500"/>
                                        <p:tgtEl>
                                          <p:spTgt spid="303"/>
                                        </p:tgtEl>
                                      </p:cBhvr>
                                    </p:animEffect>
                                  </p:childTnLst>
                                </p:cTn>
                              </p:par>
                              <p:par>
                                <p:cTn fill="hold" nodeType="withEffect" presetClass="entr" presetID="10" presetSubtype="0">
                                  <p:stCondLst>
                                    <p:cond delay="0"/>
                                  </p:stCondLst>
                                  <p:childTnLst>
                                    <p:set>
                                      <p:cBhvr>
                                        <p:cTn dur="1" fill="hold">
                                          <p:stCondLst>
                                            <p:cond delay="0"/>
                                          </p:stCondLst>
                                        </p:cTn>
                                        <p:tgtEl>
                                          <p:spTgt spid="306"/>
                                        </p:tgtEl>
                                        <p:attrNameLst>
                                          <p:attrName>style.visibility</p:attrName>
                                        </p:attrNameLst>
                                      </p:cBhvr>
                                      <p:to>
                                        <p:strVal val="visible"/>
                                      </p:to>
                                    </p:set>
                                    <p:animEffect filter="fade" transition="in">
                                      <p:cBhvr>
                                        <p:cTn dur="500"/>
                                        <p:tgtEl>
                                          <p:spTgt spid="306"/>
                                        </p:tgtEl>
                                      </p:cBhvr>
                                    </p:animEffect>
                                  </p:childTnLst>
                                </p:cTn>
                              </p:par>
                              <p:par>
                                <p:cTn fill="hold" nodeType="withEffect" presetClass="entr" presetID="10" presetSubtype="0">
                                  <p:stCondLst>
                                    <p:cond delay="0"/>
                                  </p:stCondLst>
                                  <p:childTnLst>
                                    <p:set>
                                      <p:cBhvr>
                                        <p:cTn dur="1" fill="hold">
                                          <p:stCondLst>
                                            <p:cond delay="0"/>
                                          </p:stCondLst>
                                        </p:cTn>
                                        <p:tgtEl>
                                          <p:spTgt spid="305"/>
                                        </p:tgtEl>
                                        <p:attrNameLst>
                                          <p:attrName>style.visibility</p:attrName>
                                        </p:attrNameLst>
                                      </p:cBhvr>
                                      <p:to>
                                        <p:strVal val="visible"/>
                                      </p:to>
                                    </p:set>
                                    <p:animEffect filter="fade" transition="in">
                                      <p:cBhvr>
                                        <p:cTn dur="500"/>
                                        <p:tgtEl>
                                          <p:spTgt spid="305"/>
                                        </p:tgtEl>
                                      </p:cBhvr>
                                    </p:animEffect>
                                  </p:childTnLst>
                                </p:cTn>
                              </p:par>
                              <p:par>
                                <p:cTn fill="hold" nodeType="withEffect" presetClass="entr" presetID="10" presetSubtype="0">
                                  <p:stCondLst>
                                    <p:cond delay="0"/>
                                  </p:stCondLst>
                                  <p:childTnLst>
                                    <p:set>
                                      <p:cBhvr>
                                        <p:cTn dur="1" fill="hold">
                                          <p:stCondLst>
                                            <p:cond delay="0"/>
                                          </p:stCondLst>
                                        </p:cTn>
                                        <p:tgtEl>
                                          <p:spTgt spid="307"/>
                                        </p:tgtEl>
                                        <p:attrNameLst>
                                          <p:attrName>style.visibility</p:attrName>
                                        </p:attrNameLst>
                                      </p:cBhvr>
                                      <p:to>
                                        <p:strVal val="visible"/>
                                      </p:to>
                                    </p:set>
                                    <p:animEffect filter="fade" transition="in">
                                      <p:cBhvr>
                                        <p:cTn dur="500"/>
                                        <p:tgtEl>
                                          <p:spTgt spid="307"/>
                                        </p:tgtEl>
                                      </p:cBhvr>
                                    </p:animEffect>
                                  </p:childTnLst>
                                </p:cTn>
                              </p:par>
                              <p:par>
                                <p:cTn fill="hold" nodeType="withEffect" presetClass="entr" presetID="10" presetSubtype="0">
                                  <p:stCondLst>
                                    <p:cond delay="0"/>
                                  </p:stCondLst>
                                  <p:childTnLst>
                                    <p:set>
                                      <p:cBhvr>
                                        <p:cTn dur="1" fill="hold">
                                          <p:stCondLst>
                                            <p:cond delay="0"/>
                                          </p:stCondLst>
                                        </p:cTn>
                                        <p:tgtEl>
                                          <p:spTgt spid="304"/>
                                        </p:tgtEl>
                                        <p:attrNameLst>
                                          <p:attrName>style.visibility</p:attrName>
                                        </p:attrNameLst>
                                      </p:cBhvr>
                                      <p:to>
                                        <p:strVal val="visible"/>
                                      </p:to>
                                    </p:set>
                                    <p:animEffect filter="fade" transition="in">
                                      <p:cBhvr>
                                        <p:cTn dur="500"/>
                                        <p:tgtEl>
                                          <p:spTgt spid="304"/>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300"/>
                                        </p:tgtEl>
                                        <p:attrNameLst>
                                          <p:attrName>style.visibility</p:attrName>
                                        </p:attrNameLst>
                                      </p:cBhvr>
                                      <p:to>
                                        <p:strVal val="visible"/>
                                      </p:to>
                                    </p:set>
                                    <p:anim calcmode="lin" valueType="num">
                                      <p:cBhvr additive="base">
                                        <p:cTn dur="500"/>
                                        <p:tgtEl>
                                          <p:spTgt spid="300"/>
                                        </p:tgtEl>
                                        <p:attrNameLst>
                                          <p:attrName>ppt_w</p:attrName>
                                        </p:attrNameLst>
                                      </p:cBhvr>
                                      <p:tavLst>
                                        <p:tav fmla="" tm="0">
                                          <p:val>
                                            <p:strVal val="0"/>
                                          </p:val>
                                        </p:tav>
                                        <p:tav fmla="" tm="100000">
                                          <p:val>
                                            <p:strVal val="#ppt_w"/>
                                          </p:val>
                                        </p:tav>
                                      </p:tavLst>
                                    </p:anim>
                                    <p:anim calcmode="lin" valueType="num">
                                      <p:cBhvr additive="base">
                                        <p:cTn dur="500"/>
                                        <p:tgtEl>
                                          <p:spTgt spid="300"/>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308"/>
                                        </p:tgtEl>
                                        <p:attrNameLst>
                                          <p:attrName>style.visibility</p:attrName>
                                        </p:attrNameLst>
                                      </p:cBhvr>
                                      <p:to>
                                        <p:strVal val="visible"/>
                                      </p:to>
                                    </p:set>
                                    <p:anim calcmode="lin" valueType="num">
                                      <p:cBhvr additive="base">
                                        <p:cTn dur="500"/>
                                        <p:tgtEl>
                                          <p:spTgt spid="308"/>
                                        </p:tgtEl>
                                        <p:attrNameLst>
                                          <p:attrName>ppt_w</p:attrName>
                                        </p:attrNameLst>
                                      </p:cBhvr>
                                      <p:tavLst>
                                        <p:tav fmla="" tm="0">
                                          <p:val>
                                            <p:strVal val="0"/>
                                          </p:val>
                                        </p:tav>
                                        <p:tav fmla="" tm="100000">
                                          <p:val>
                                            <p:strVal val="#ppt_w"/>
                                          </p:val>
                                        </p:tav>
                                      </p:tavLst>
                                    </p:anim>
                                    <p:anim calcmode="lin" valueType="num">
                                      <p:cBhvr additive="base">
                                        <p:cTn dur="500"/>
                                        <p:tgtEl>
                                          <p:spTgt spid="308"/>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315"/>
                                        </p:tgtEl>
                                        <p:attrNameLst>
                                          <p:attrName>style.visibility</p:attrName>
                                        </p:attrNameLst>
                                      </p:cBhvr>
                                      <p:to>
                                        <p:strVal val="visible"/>
                                      </p:to>
                                    </p:set>
                                    <p:anim calcmode="lin" valueType="num">
                                      <p:cBhvr additive="base">
                                        <p:cTn dur="500"/>
                                        <p:tgtEl>
                                          <p:spTgt spid="315"/>
                                        </p:tgtEl>
                                        <p:attrNameLst>
                                          <p:attrName>ppt_w</p:attrName>
                                        </p:attrNameLst>
                                      </p:cBhvr>
                                      <p:tavLst>
                                        <p:tav fmla="" tm="0">
                                          <p:val>
                                            <p:strVal val="0"/>
                                          </p:val>
                                        </p:tav>
                                        <p:tav fmla="" tm="100000">
                                          <p:val>
                                            <p:strVal val="#ppt_w"/>
                                          </p:val>
                                        </p:tav>
                                      </p:tavLst>
                                    </p:anim>
                                    <p:anim calcmode="lin" valueType="num">
                                      <p:cBhvr additive="base">
                                        <p:cTn dur="500"/>
                                        <p:tgtEl>
                                          <p:spTgt spid="315"/>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318"/>
                                        </p:tgtEl>
                                        <p:attrNameLst>
                                          <p:attrName>style.visibility</p:attrName>
                                        </p:attrNameLst>
                                      </p:cBhvr>
                                      <p:to>
                                        <p:strVal val="visible"/>
                                      </p:to>
                                    </p:set>
                                    <p:anim calcmode="lin" valueType="num">
                                      <p:cBhvr additive="base">
                                        <p:cTn dur="500"/>
                                        <p:tgtEl>
                                          <p:spTgt spid="318"/>
                                        </p:tgtEl>
                                        <p:attrNameLst>
                                          <p:attrName>ppt_w</p:attrName>
                                        </p:attrNameLst>
                                      </p:cBhvr>
                                      <p:tavLst>
                                        <p:tav fmla="" tm="0">
                                          <p:val>
                                            <p:strVal val="0"/>
                                          </p:val>
                                        </p:tav>
                                        <p:tav fmla="" tm="100000">
                                          <p:val>
                                            <p:strVal val="#ppt_w"/>
                                          </p:val>
                                        </p:tav>
                                      </p:tavLst>
                                    </p:anim>
                                    <p:anim calcmode="lin" valueType="num">
                                      <p:cBhvr additive="base">
                                        <p:cTn dur="500"/>
                                        <p:tgtEl>
                                          <p:spTgt spid="318"/>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319"/>
                                        </p:tgtEl>
                                        <p:attrNameLst>
                                          <p:attrName>style.visibility</p:attrName>
                                        </p:attrNameLst>
                                      </p:cBhvr>
                                      <p:to>
                                        <p:strVal val="visible"/>
                                      </p:to>
                                    </p:set>
                                    <p:anim calcmode="lin" valueType="num">
                                      <p:cBhvr additive="base">
                                        <p:cTn dur="500"/>
                                        <p:tgtEl>
                                          <p:spTgt spid="319"/>
                                        </p:tgtEl>
                                        <p:attrNameLst>
                                          <p:attrName>ppt_w</p:attrName>
                                        </p:attrNameLst>
                                      </p:cBhvr>
                                      <p:tavLst>
                                        <p:tav fmla="" tm="0">
                                          <p:val>
                                            <p:strVal val="0"/>
                                          </p:val>
                                        </p:tav>
                                        <p:tav fmla="" tm="100000">
                                          <p:val>
                                            <p:strVal val="#ppt_w"/>
                                          </p:val>
                                        </p:tav>
                                      </p:tavLst>
                                    </p:anim>
                                    <p:anim calcmode="lin" valueType="num">
                                      <p:cBhvr additive="base">
                                        <p:cTn dur="500"/>
                                        <p:tgtEl>
                                          <p:spTgt spid="319"/>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322"/>
                                        </p:tgtEl>
                                        <p:attrNameLst>
                                          <p:attrName>style.visibility</p:attrName>
                                        </p:attrNameLst>
                                      </p:cBhvr>
                                      <p:to>
                                        <p:strVal val="visible"/>
                                      </p:to>
                                    </p:set>
                                    <p:anim calcmode="lin" valueType="num">
                                      <p:cBhvr additive="base">
                                        <p:cTn dur="500"/>
                                        <p:tgtEl>
                                          <p:spTgt spid="322"/>
                                        </p:tgtEl>
                                        <p:attrNameLst>
                                          <p:attrName>ppt_w</p:attrName>
                                        </p:attrNameLst>
                                      </p:cBhvr>
                                      <p:tavLst>
                                        <p:tav fmla="" tm="0">
                                          <p:val>
                                            <p:strVal val="0"/>
                                          </p:val>
                                        </p:tav>
                                        <p:tav fmla="" tm="100000">
                                          <p:val>
                                            <p:strVal val="#ppt_w"/>
                                          </p:val>
                                        </p:tav>
                                      </p:tavLst>
                                    </p:anim>
                                    <p:anim calcmode="lin" valueType="num">
                                      <p:cBhvr additive="base">
                                        <p:cTn dur="500"/>
                                        <p:tgtEl>
                                          <p:spTgt spid="322"/>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323"/>
                                        </p:tgtEl>
                                        <p:attrNameLst>
                                          <p:attrName>style.visibility</p:attrName>
                                        </p:attrNameLst>
                                      </p:cBhvr>
                                      <p:to>
                                        <p:strVal val="visible"/>
                                      </p:to>
                                    </p:set>
                                    <p:anim calcmode="lin" valueType="num">
                                      <p:cBhvr additive="base">
                                        <p:cTn dur="500"/>
                                        <p:tgtEl>
                                          <p:spTgt spid="323"/>
                                        </p:tgtEl>
                                        <p:attrNameLst>
                                          <p:attrName>ppt_w</p:attrName>
                                        </p:attrNameLst>
                                      </p:cBhvr>
                                      <p:tavLst>
                                        <p:tav fmla="" tm="0">
                                          <p:val>
                                            <p:strVal val="0"/>
                                          </p:val>
                                        </p:tav>
                                        <p:tav fmla="" tm="100000">
                                          <p:val>
                                            <p:strVal val="#ppt_w"/>
                                          </p:val>
                                        </p:tav>
                                      </p:tavLst>
                                    </p:anim>
                                    <p:anim calcmode="lin" valueType="num">
                                      <p:cBhvr additive="base">
                                        <p:cTn dur="500"/>
                                        <p:tgtEl>
                                          <p:spTgt spid="323"/>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23" presetSubtype="16">
                                  <p:stCondLst>
                                    <p:cond delay="0"/>
                                  </p:stCondLst>
                                  <p:childTnLst>
                                    <p:set>
                                      <p:cBhvr>
                                        <p:cTn dur="1" fill="hold">
                                          <p:stCondLst>
                                            <p:cond delay="0"/>
                                          </p:stCondLst>
                                        </p:cTn>
                                        <p:tgtEl>
                                          <p:spTgt spid="326"/>
                                        </p:tgtEl>
                                        <p:attrNameLst>
                                          <p:attrName>style.visibility</p:attrName>
                                        </p:attrNameLst>
                                      </p:cBhvr>
                                      <p:to>
                                        <p:strVal val="visible"/>
                                      </p:to>
                                    </p:set>
                                    <p:anim calcmode="lin" valueType="num">
                                      <p:cBhvr additive="base">
                                        <p:cTn dur="500"/>
                                        <p:tgtEl>
                                          <p:spTgt spid="326"/>
                                        </p:tgtEl>
                                        <p:attrNameLst>
                                          <p:attrName>ppt_w</p:attrName>
                                        </p:attrNameLst>
                                      </p:cBhvr>
                                      <p:tavLst>
                                        <p:tav fmla="" tm="0">
                                          <p:val>
                                            <p:strVal val="0"/>
                                          </p:val>
                                        </p:tav>
                                        <p:tav fmla="" tm="100000">
                                          <p:val>
                                            <p:strVal val="#ppt_w"/>
                                          </p:val>
                                        </p:tav>
                                      </p:tavLst>
                                    </p:anim>
                                    <p:anim calcmode="lin" valueType="num">
                                      <p:cBhvr additive="base">
                                        <p:cTn dur="500"/>
                                        <p:tgtEl>
                                          <p:spTgt spid="326"/>
                                        </p:tgtEl>
                                        <p:attrNameLst>
                                          <p:attrName>ppt_h</p:attrName>
                                        </p:attrNameLst>
                                      </p:cBhvr>
                                      <p:tavLst>
                                        <p:tav fmla="" tm="0">
                                          <p:val>
                                            <p:strVal val="0"/>
                                          </p:val>
                                        </p:tav>
                                        <p:tav fmla="" tm="100000">
                                          <p:val>
                                            <p:strVal val="#ppt_h"/>
                                          </p:val>
                                        </p:tav>
                                      </p:tavLst>
                                    </p:anim>
                                  </p:childTnLst>
                                </p:cTn>
                              </p:par>
                            </p:childTnLst>
                          </p:cTn>
                        </p:par>
                        <p:par>
                          <p:cTn fill="hold">
                            <p:stCondLst>
                              <p:cond delay="6000"/>
                            </p:stCondLst>
                            <p:childTnLst>
                              <p:par>
                                <p:cTn fill="hold" nodeType="afterEffect" presetClass="entr" presetID="23" presetSubtype="16">
                                  <p:stCondLst>
                                    <p:cond delay="0"/>
                                  </p:stCondLst>
                                  <p:childTnLst>
                                    <p:set>
                                      <p:cBhvr>
                                        <p:cTn dur="1" fill="hold">
                                          <p:stCondLst>
                                            <p:cond delay="0"/>
                                          </p:stCondLst>
                                        </p:cTn>
                                        <p:tgtEl>
                                          <p:spTgt spid="327"/>
                                        </p:tgtEl>
                                        <p:attrNameLst>
                                          <p:attrName>style.visibility</p:attrName>
                                        </p:attrNameLst>
                                      </p:cBhvr>
                                      <p:to>
                                        <p:strVal val="visible"/>
                                      </p:to>
                                    </p:set>
                                    <p:anim calcmode="lin" valueType="num">
                                      <p:cBhvr additive="base">
                                        <p:cTn dur="500"/>
                                        <p:tgtEl>
                                          <p:spTgt spid="327"/>
                                        </p:tgtEl>
                                        <p:attrNameLst>
                                          <p:attrName>ppt_w</p:attrName>
                                        </p:attrNameLst>
                                      </p:cBhvr>
                                      <p:tavLst>
                                        <p:tav fmla="" tm="0">
                                          <p:val>
                                            <p:strVal val="0"/>
                                          </p:val>
                                        </p:tav>
                                        <p:tav fmla="" tm="100000">
                                          <p:val>
                                            <p:strVal val="#ppt_w"/>
                                          </p:val>
                                        </p:tav>
                                      </p:tavLst>
                                    </p:anim>
                                    <p:anim calcmode="lin" valueType="num">
                                      <p:cBhvr additive="base">
                                        <p:cTn dur="500"/>
                                        <p:tgtEl>
                                          <p:spTgt spid="327"/>
                                        </p:tgtEl>
                                        <p:attrNameLst>
                                          <p:attrName>ppt_h</p:attrName>
                                        </p:attrNameLst>
                                      </p:cBhvr>
                                      <p:tavLst>
                                        <p:tav fmla="" tm="0">
                                          <p:val>
                                            <p:strVal val="0"/>
                                          </p:val>
                                        </p:tav>
                                        <p:tav fmla="" tm="100000">
                                          <p:val>
                                            <p:strVal val="#ppt_h"/>
                                          </p:val>
                                        </p:tav>
                                      </p:tavLst>
                                    </p:anim>
                                  </p:childTnLst>
                                </p:cTn>
                              </p:par>
                            </p:childTnLst>
                          </p:cTn>
                        </p:par>
                        <p:par>
                          <p:cTn fill="hold">
                            <p:stCondLst>
                              <p:cond delay="6500"/>
                            </p:stCondLst>
                            <p:childTnLst>
                              <p:par>
                                <p:cTn fill="hold" nodeType="afterEffect" presetClass="entr" presetID="23" presetSubtype="16">
                                  <p:stCondLst>
                                    <p:cond delay="0"/>
                                  </p:stCondLst>
                                  <p:childTnLst>
                                    <p:set>
                                      <p:cBhvr>
                                        <p:cTn dur="1" fill="hold">
                                          <p:stCondLst>
                                            <p:cond delay="0"/>
                                          </p:stCondLst>
                                        </p:cTn>
                                        <p:tgtEl>
                                          <p:spTgt spid="330"/>
                                        </p:tgtEl>
                                        <p:attrNameLst>
                                          <p:attrName>style.visibility</p:attrName>
                                        </p:attrNameLst>
                                      </p:cBhvr>
                                      <p:to>
                                        <p:strVal val="visible"/>
                                      </p:to>
                                    </p:set>
                                    <p:anim calcmode="lin" valueType="num">
                                      <p:cBhvr additive="base">
                                        <p:cTn dur="500"/>
                                        <p:tgtEl>
                                          <p:spTgt spid="330"/>
                                        </p:tgtEl>
                                        <p:attrNameLst>
                                          <p:attrName>ppt_w</p:attrName>
                                        </p:attrNameLst>
                                      </p:cBhvr>
                                      <p:tavLst>
                                        <p:tav fmla="" tm="0">
                                          <p:val>
                                            <p:strVal val="0"/>
                                          </p:val>
                                        </p:tav>
                                        <p:tav fmla="" tm="100000">
                                          <p:val>
                                            <p:strVal val="#ppt_w"/>
                                          </p:val>
                                        </p:tav>
                                      </p:tavLst>
                                    </p:anim>
                                    <p:anim calcmode="lin" valueType="num">
                                      <p:cBhvr additive="base">
                                        <p:cTn dur="500"/>
                                        <p:tgtEl>
                                          <p:spTgt spid="330"/>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grpSp>
        <p:nvGrpSpPr>
          <p:cNvPr id="335" name="Google Shape;335;p61"/>
          <p:cNvGrpSpPr/>
          <p:nvPr/>
        </p:nvGrpSpPr>
        <p:grpSpPr>
          <a:xfrm>
            <a:off x="2833983" y="2277602"/>
            <a:ext cx="2430835" cy="2429342"/>
            <a:chOff x="1898" y="1504"/>
            <a:chExt cx="1628" cy="1627"/>
          </a:xfrm>
        </p:grpSpPr>
        <p:sp>
          <p:nvSpPr>
            <p:cNvPr id="336" name="Google Shape;336;p61"/>
            <p:cNvSpPr/>
            <p:nvPr/>
          </p:nvSpPr>
          <p:spPr>
            <a:xfrm>
              <a:off x="1898" y="1504"/>
              <a:ext cx="1628" cy="1627"/>
            </a:xfrm>
            <a:custGeom>
              <a:rect b="b" l="l" r="r" t="t"/>
              <a:pathLst>
                <a:path extrusionOk="0" h="1049" w="1050">
                  <a:moveTo>
                    <a:pt x="888" y="911"/>
                  </a:moveTo>
                  <a:lnTo>
                    <a:pt x="820" y="888"/>
                  </a:lnTo>
                  <a:lnTo>
                    <a:pt x="800" y="903"/>
                  </a:lnTo>
                  <a:lnTo>
                    <a:pt x="780" y="917"/>
                  </a:lnTo>
                  <a:lnTo>
                    <a:pt x="781" y="988"/>
                  </a:lnTo>
                  <a:lnTo>
                    <a:pt x="766" y="996"/>
                  </a:lnTo>
                  <a:lnTo>
                    <a:pt x="751" y="1003"/>
                  </a:lnTo>
                  <a:lnTo>
                    <a:pt x="694" y="961"/>
                  </a:lnTo>
                  <a:lnTo>
                    <a:pt x="671" y="969"/>
                  </a:lnTo>
                  <a:lnTo>
                    <a:pt x="658" y="972"/>
                  </a:lnTo>
                  <a:lnTo>
                    <a:pt x="646" y="976"/>
                  </a:lnTo>
                  <a:lnTo>
                    <a:pt x="625" y="1044"/>
                  </a:lnTo>
                  <a:lnTo>
                    <a:pt x="592" y="1049"/>
                  </a:lnTo>
                  <a:lnTo>
                    <a:pt x="551" y="991"/>
                  </a:lnTo>
                  <a:lnTo>
                    <a:pt x="526" y="991"/>
                  </a:lnTo>
                  <a:lnTo>
                    <a:pt x="501" y="991"/>
                  </a:lnTo>
                  <a:lnTo>
                    <a:pt x="460" y="1049"/>
                  </a:lnTo>
                  <a:lnTo>
                    <a:pt x="443" y="1047"/>
                  </a:lnTo>
                  <a:lnTo>
                    <a:pt x="426" y="1044"/>
                  </a:lnTo>
                  <a:lnTo>
                    <a:pt x="405" y="976"/>
                  </a:lnTo>
                  <a:lnTo>
                    <a:pt x="381" y="969"/>
                  </a:lnTo>
                  <a:lnTo>
                    <a:pt x="369" y="965"/>
                  </a:lnTo>
                  <a:lnTo>
                    <a:pt x="358" y="961"/>
                  </a:lnTo>
                  <a:lnTo>
                    <a:pt x="301" y="1003"/>
                  </a:lnTo>
                  <a:lnTo>
                    <a:pt x="286" y="996"/>
                  </a:lnTo>
                  <a:lnTo>
                    <a:pt x="271" y="988"/>
                  </a:lnTo>
                  <a:lnTo>
                    <a:pt x="272" y="917"/>
                  </a:lnTo>
                  <a:lnTo>
                    <a:pt x="252" y="903"/>
                  </a:lnTo>
                  <a:lnTo>
                    <a:pt x="242" y="895"/>
                  </a:lnTo>
                  <a:lnTo>
                    <a:pt x="232" y="888"/>
                  </a:lnTo>
                  <a:lnTo>
                    <a:pt x="164" y="911"/>
                  </a:lnTo>
                  <a:lnTo>
                    <a:pt x="152" y="899"/>
                  </a:lnTo>
                  <a:lnTo>
                    <a:pt x="140" y="886"/>
                  </a:lnTo>
                  <a:lnTo>
                    <a:pt x="163" y="818"/>
                  </a:lnTo>
                  <a:lnTo>
                    <a:pt x="148" y="799"/>
                  </a:lnTo>
                  <a:lnTo>
                    <a:pt x="134" y="778"/>
                  </a:lnTo>
                  <a:lnTo>
                    <a:pt x="63" y="779"/>
                  </a:lnTo>
                  <a:lnTo>
                    <a:pt x="55" y="765"/>
                  </a:lnTo>
                  <a:lnTo>
                    <a:pt x="47" y="750"/>
                  </a:lnTo>
                  <a:lnTo>
                    <a:pt x="90" y="693"/>
                  </a:lnTo>
                  <a:lnTo>
                    <a:pt x="82" y="669"/>
                  </a:lnTo>
                  <a:lnTo>
                    <a:pt x="78" y="657"/>
                  </a:lnTo>
                  <a:lnTo>
                    <a:pt x="75" y="645"/>
                  </a:lnTo>
                  <a:lnTo>
                    <a:pt x="6" y="623"/>
                  </a:lnTo>
                  <a:lnTo>
                    <a:pt x="0" y="590"/>
                  </a:lnTo>
                  <a:lnTo>
                    <a:pt x="60" y="549"/>
                  </a:lnTo>
                  <a:lnTo>
                    <a:pt x="59" y="524"/>
                  </a:lnTo>
                  <a:lnTo>
                    <a:pt x="60" y="500"/>
                  </a:lnTo>
                  <a:lnTo>
                    <a:pt x="0" y="459"/>
                  </a:lnTo>
                  <a:lnTo>
                    <a:pt x="3" y="442"/>
                  </a:lnTo>
                  <a:lnTo>
                    <a:pt x="6" y="426"/>
                  </a:lnTo>
                  <a:lnTo>
                    <a:pt x="75" y="405"/>
                  </a:lnTo>
                  <a:lnTo>
                    <a:pt x="82" y="380"/>
                  </a:lnTo>
                  <a:lnTo>
                    <a:pt x="86" y="368"/>
                  </a:lnTo>
                  <a:lnTo>
                    <a:pt x="90" y="356"/>
                  </a:lnTo>
                  <a:lnTo>
                    <a:pt x="47" y="299"/>
                  </a:lnTo>
                  <a:lnTo>
                    <a:pt x="55" y="284"/>
                  </a:lnTo>
                  <a:lnTo>
                    <a:pt x="63" y="270"/>
                  </a:lnTo>
                  <a:lnTo>
                    <a:pt x="134" y="271"/>
                  </a:lnTo>
                  <a:lnTo>
                    <a:pt x="148" y="250"/>
                  </a:lnTo>
                  <a:lnTo>
                    <a:pt x="155" y="240"/>
                  </a:lnTo>
                  <a:lnTo>
                    <a:pt x="163" y="231"/>
                  </a:lnTo>
                  <a:lnTo>
                    <a:pt x="140" y="163"/>
                  </a:lnTo>
                  <a:lnTo>
                    <a:pt x="152" y="151"/>
                  </a:lnTo>
                  <a:lnTo>
                    <a:pt x="164" y="139"/>
                  </a:lnTo>
                  <a:lnTo>
                    <a:pt x="232" y="162"/>
                  </a:lnTo>
                  <a:lnTo>
                    <a:pt x="252" y="147"/>
                  </a:lnTo>
                  <a:lnTo>
                    <a:pt x="272" y="133"/>
                  </a:lnTo>
                  <a:lnTo>
                    <a:pt x="271" y="61"/>
                  </a:lnTo>
                  <a:lnTo>
                    <a:pt x="286" y="53"/>
                  </a:lnTo>
                  <a:lnTo>
                    <a:pt x="301" y="46"/>
                  </a:lnTo>
                  <a:lnTo>
                    <a:pt x="358" y="88"/>
                  </a:lnTo>
                  <a:lnTo>
                    <a:pt x="381" y="80"/>
                  </a:lnTo>
                  <a:lnTo>
                    <a:pt x="393" y="76"/>
                  </a:lnTo>
                  <a:lnTo>
                    <a:pt x="405" y="73"/>
                  </a:lnTo>
                  <a:lnTo>
                    <a:pt x="426" y="5"/>
                  </a:lnTo>
                  <a:lnTo>
                    <a:pt x="460" y="0"/>
                  </a:lnTo>
                  <a:lnTo>
                    <a:pt x="501" y="58"/>
                  </a:lnTo>
                  <a:lnTo>
                    <a:pt x="526" y="57"/>
                  </a:lnTo>
                  <a:lnTo>
                    <a:pt x="551" y="58"/>
                  </a:lnTo>
                  <a:lnTo>
                    <a:pt x="592" y="0"/>
                  </a:lnTo>
                  <a:lnTo>
                    <a:pt x="608" y="2"/>
                  </a:lnTo>
                  <a:lnTo>
                    <a:pt x="625" y="5"/>
                  </a:lnTo>
                  <a:lnTo>
                    <a:pt x="646" y="73"/>
                  </a:lnTo>
                  <a:lnTo>
                    <a:pt x="671" y="80"/>
                  </a:lnTo>
                  <a:lnTo>
                    <a:pt x="682" y="84"/>
                  </a:lnTo>
                  <a:lnTo>
                    <a:pt x="694" y="88"/>
                  </a:lnTo>
                  <a:lnTo>
                    <a:pt x="751" y="46"/>
                  </a:lnTo>
                  <a:lnTo>
                    <a:pt x="766" y="53"/>
                  </a:lnTo>
                  <a:lnTo>
                    <a:pt x="781" y="61"/>
                  </a:lnTo>
                  <a:lnTo>
                    <a:pt x="780" y="133"/>
                  </a:lnTo>
                  <a:lnTo>
                    <a:pt x="800" y="147"/>
                  </a:lnTo>
                  <a:lnTo>
                    <a:pt x="810" y="155"/>
                  </a:lnTo>
                  <a:lnTo>
                    <a:pt x="820" y="162"/>
                  </a:lnTo>
                  <a:lnTo>
                    <a:pt x="888" y="139"/>
                  </a:lnTo>
                  <a:lnTo>
                    <a:pt x="900" y="151"/>
                  </a:lnTo>
                  <a:lnTo>
                    <a:pt x="912" y="163"/>
                  </a:lnTo>
                  <a:lnTo>
                    <a:pt x="889" y="231"/>
                  </a:lnTo>
                  <a:lnTo>
                    <a:pt x="904" y="250"/>
                  </a:lnTo>
                  <a:lnTo>
                    <a:pt x="918" y="271"/>
                  </a:lnTo>
                  <a:lnTo>
                    <a:pt x="989" y="270"/>
                  </a:lnTo>
                  <a:lnTo>
                    <a:pt x="997" y="284"/>
                  </a:lnTo>
                  <a:lnTo>
                    <a:pt x="1005" y="299"/>
                  </a:lnTo>
                  <a:lnTo>
                    <a:pt x="962" y="356"/>
                  </a:lnTo>
                  <a:lnTo>
                    <a:pt x="970" y="380"/>
                  </a:lnTo>
                  <a:lnTo>
                    <a:pt x="974" y="393"/>
                  </a:lnTo>
                  <a:lnTo>
                    <a:pt x="977" y="405"/>
                  </a:lnTo>
                  <a:lnTo>
                    <a:pt x="1045" y="426"/>
                  </a:lnTo>
                  <a:lnTo>
                    <a:pt x="1050" y="459"/>
                  </a:lnTo>
                  <a:lnTo>
                    <a:pt x="992" y="500"/>
                  </a:lnTo>
                  <a:lnTo>
                    <a:pt x="993" y="524"/>
                  </a:lnTo>
                  <a:lnTo>
                    <a:pt x="992" y="549"/>
                  </a:lnTo>
                  <a:lnTo>
                    <a:pt x="1050" y="590"/>
                  </a:lnTo>
                  <a:lnTo>
                    <a:pt x="1048" y="607"/>
                  </a:lnTo>
                  <a:lnTo>
                    <a:pt x="1045" y="623"/>
                  </a:lnTo>
                  <a:lnTo>
                    <a:pt x="977" y="645"/>
                  </a:lnTo>
                  <a:lnTo>
                    <a:pt x="970" y="669"/>
                  </a:lnTo>
                  <a:lnTo>
                    <a:pt x="966" y="681"/>
                  </a:lnTo>
                  <a:lnTo>
                    <a:pt x="962" y="693"/>
                  </a:lnTo>
                  <a:lnTo>
                    <a:pt x="1005" y="750"/>
                  </a:lnTo>
                  <a:lnTo>
                    <a:pt x="997" y="765"/>
                  </a:lnTo>
                  <a:lnTo>
                    <a:pt x="989" y="779"/>
                  </a:lnTo>
                  <a:lnTo>
                    <a:pt x="918" y="778"/>
                  </a:lnTo>
                  <a:lnTo>
                    <a:pt x="904" y="799"/>
                  </a:lnTo>
                  <a:lnTo>
                    <a:pt x="897" y="809"/>
                  </a:lnTo>
                  <a:lnTo>
                    <a:pt x="889" y="818"/>
                  </a:lnTo>
                  <a:lnTo>
                    <a:pt x="912" y="886"/>
                  </a:lnTo>
                  <a:lnTo>
                    <a:pt x="900" y="899"/>
                  </a:lnTo>
                  <a:lnTo>
                    <a:pt x="888" y="911"/>
                  </a:lnTo>
                  <a:close/>
                </a:path>
              </a:pathLst>
            </a:custGeom>
            <a:solidFill>
              <a:schemeClr val="dk2"/>
            </a:solidFill>
            <a:ln>
              <a:noFill/>
            </a:ln>
          </p:spPr>
          <p:txBody>
            <a:bodyPr anchorCtr="0" anchor="ctr" bIns="45700" lIns="0" spcFirstLastPara="1" rIns="0"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37" name="Google Shape;337;p61"/>
            <p:cNvSpPr/>
            <p:nvPr/>
          </p:nvSpPr>
          <p:spPr>
            <a:xfrm>
              <a:off x="2149" y="1752"/>
              <a:ext cx="1129" cy="1131"/>
            </a:xfrm>
            <a:prstGeom prst="ellipse">
              <a:avLst/>
            </a:prstGeom>
            <a:solidFill>
              <a:srgbClr val="F2F2F2"/>
            </a:solidFill>
            <a:ln>
              <a:noFill/>
            </a:ln>
          </p:spPr>
          <p:txBody>
            <a:bodyPr anchorCtr="1" anchor="ctr" bIns="45700" lIns="91425" spcFirstLastPara="1" rIns="91425" wrap="square" tIns="45700">
              <a:noAutofit/>
            </a:bodyPr>
            <a:lstStyle/>
            <a:p>
              <a:pPr indent="0" lvl="0" marL="0" marR="0" rtl="0" algn="ctr">
                <a:spcBef>
                  <a:spcPts val="0"/>
                </a:spcBef>
                <a:spcAft>
                  <a:spcPts val="0"/>
                </a:spcAft>
                <a:buNone/>
              </a:pPr>
              <a:r>
                <a:t/>
              </a:r>
              <a:endParaRPr sz="1693">
                <a:solidFill>
                  <a:schemeClr val="lt2"/>
                </a:solidFill>
                <a:latin typeface="Libre Franklin"/>
                <a:ea typeface="Libre Franklin"/>
                <a:cs typeface="Libre Franklin"/>
                <a:sym typeface="Libre Franklin"/>
              </a:endParaRPr>
            </a:p>
            <a:p>
              <a:pPr indent="0" lvl="0" marL="0" marR="0" rtl="0" algn="ctr">
                <a:spcBef>
                  <a:spcPts val="0"/>
                </a:spcBef>
                <a:spcAft>
                  <a:spcPts val="0"/>
                </a:spcAft>
                <a:buNone/>
              </a:pPr>
              <a:r>
                <a:rPr lang="tr-TR" sz="1693">
                  <a:solidFill>
                    <a:schemeClr val="lt2"/>
                  </a:solidFill>
                  <a:latin typeface="Libre Franklin"/>
                  <a:ea typeface="Libre Franklin"/>
                  <a:cs typeface="Libre Franklin"/>
                  <a:sym typeface="Libre Franklin"/>
                </a:rPr>
                <a:t>Step 2</a:t>
              </a:r>
              <a:endParaRPr sz="1693">
                <a:solidFill>
                  <a:schemeClr val="lt2"/>
                </a:solidFill>
                <a:latin typeface="Libre Franklin"/>
                <a:ea typeface="Libre Franklin"/>
                <a:cs typeface="Libre Franklin"/>
                <a:sym typeface="Libre Franklin"/>
              </a:endParaRPr>
            </a:p>
            <a:p>
              <a:pPr indent="0" lvl="0" marL="0" marR="0" rtl="0" algn="ctr">
                <a:spcBef>
                  <a:spcPts val="0"/>
                </a:spcBef>
                <a:spcAft>
                  <a:spcPts val="0"/>
                </a:spcAft>
                <a:buNone/>
              </a:pPr>
              <a:r>
                <a:t/>
              </a:r>
              <a:endParaRPr sz="1693">
                <a:solidFill>
                  <a:srgbClr val="C00000"/>
                </a:solidFill>
                <a:latin typeface="Libre Franklin"/>
                <a:ea typeface="Libre Franklin"/>
                <a:cs typeface="Libre Franklin"/>
                <a:sym typeface="Libre Franklin"/>
              </a:endParaRPr>
            </a:p>
          </p:txBody>
        </p:sp>
      </p:grpSp>
      <p:grpSp>
        <p:nvGrpSpPr>
          <p:cNvPr id="338" name="Google Shape;338;p61"/>
          <p:cNvGrpSpPr/>
          <p:nvPr/>
        </p:nvGrpSpPr>
        <p:grpSpPr>
          <a:xfrm>
            <a:off x="4973656" y="1831153"/>
            <a:ext cx="1655894" cy="1654401"/>
            <a:chOff x="3331" y="1205"/>
            <a:chExt cx="1109" cy="1108"/>
          </a:xfrm>
        </p:grpSpPr>
        <p:sp>
          <p:nvSpPr>
            <p:cNvPr id="339" name="Google Shape;339;p61"/>
            <p:cNvSpPr/>
            <p:nvPr/>
          </p:nvSpPr>
          <p:spPr>
            <a:xfrm>
              <a:off x="3331" y="1205"/>
              <a:ext cx="1109" cy="1108"/>
            </a:xfrm>
            <a:custGeom>
              <a:rect b="b" l="l" r="r" t="t"/>
              <a:pathLst>
                <a:path extrusionOk="0" h="638" w="637">
                  <a:moveTo>
                    <a:pt x="496" y="585"/>
                  </a:moveTo>
                  <a:lnTo>
                    <a:pt x="441" y="550"/>
                  </a:lnTo>
                  <a:lnTo>
                    <a:pt x="431" y="555"/>
                  </a:lnTo>
                  <a:lnTo>
                    <a:pt x="420" y="560"/>
                  </a:lnTo>
                  <a:lnTo>
                    <a:pt x="409" y="564"/>
                  </a:lnTo>
                  <a:lnTo>
                    <a:pt x="397" y="568"/>
                  </a:lnTo>
                  <a:lnTo>
                    <a:pt x="382" y="633"/>
                  </a:lnTo>
                  <a:lnTo>
                    <a:pt x="362" y="636"/>
                  </a:lnTo>
                  <a:lnTo>
                    <a:pt x="342" y="638"/>
                  </a:lnTo>
                  <a:lnTo>
                    <a:pt x="312" y="579"/>
                  </a:lnTo>
                  <a:lnTo>
                    <a:pt x="300" y="579"/>
                  </a:lnTo>
                  <a:lnTo>
                    <a:pt x="288" y="577"/>
                  </a:lnTo>
                  <a:lnTo>
                    <a:pt x="275" y="576"/>
                  </a:lnTo>
                  <a:lnTo>
                    <a:pt x="264" y="573"/>
                  </a:lnTo>
                  <a:lnTo>
                    <a:pt x="219" y="622"/>
                  </a:lnTo>
                  <a:lnTo>
                    <a:pt x="209" y="619"/>
                  </a:lnTo>
                  <a:lnTo>
                    <a:pt x="200" y="616"/>
                  </a:lnTo>
                  <a:lnTo>
                    <a:pt x="181" y="608"/>
                  </a:lnTo>
                  <a:lnTo>
                    <a:pt x="184" y="540"/>
                  </a:lnTo>
                  <a:lnTo>
                    <a:pt x="174" y="533"/>
                  </a:lnTo>
                  <a:lnTo>
                    <a:pt x="164" y="526"/>
                  </a:lnTo>
                  <a:lnTo>
                    <a:pt x="155" y="519"/>
                  </a:lnTo>
                  <a:lnTo>
                    <a:pt x="146" y="511"/>
                  </a:lnTo>
                  <a:lnTo>
                    <a:pt x="79" y="531"/>
                  </a:lnTo>
                  <a:lnTo>
                    <a:pt x="67" y="517"/>
                  </a:lnTo>
                  <a:lnTo>
                    <a:pt x="56" y="502"/>
                  </a:lnTo>
                  <a:lnTo>
                    <a:pt x="94" y="443"/>
                  </a:lnTo>
                  <a:lnTo>
                    <a:pt x="89" y="432"/>
                  </a:lnTo>
                  <a:lnTo>
                    <a:pt x="83" y="421"/>
                  </a:lnTo>
                  <a:lnTo>
                    <a:pt x="78" y="410"/>
                  </a:lnTo>
                  <a:lnTo>
                    <a:pt x="74" y="398"/>
                  </a:lnTo>
                  <a:lnTo>
                    <a:pt x="6" y="383"/>
                  </a:lnTo>
                  <a:lnTo>
                    <a:pt x="3" y="364"/>
                  </a:lnTo>
                  <a:lnTo>
                    <a:pt x="0" y="346"/>
                  </a:lnTo>
                  <a:lnTo>
                    <a:pt x="63" y="314"/>
                  </a:lnTo>
                  <a:lnTo>
                    <a:pt x="64" y="301"/>
                  </a:lnTo>
                  <a:lnTo>
                    <a:pt x="65" y="288"/>
                  </a:lnTo>
                  <a:lnTo>
                    <a:pt x="67" y="276"/>
                  </a:lnTo>
                  <a:lnTo>
                    <a:pt x="69" y="264"/>
                  </a:lnTo>
                  <a:lnTo>
                    <a:pt x="17" y="215"/>
                  </a:lnTo>
                  <a:lnTo>
                    <a:pt x="23" y="198"/>
                  </a:lnTo>
                  <a:lnTo>
                    <a:pt x="30" y="182"/>
                  </a:lnTo>
                  <a:lnTo>
                    <a:pt x="102" y="185"/>
                  </a:lnTo>
                  <a:lnTo>
                    <a:pt x="109" y="175"/>
                  </a:lnTo>
                  <a:lnTo>
                    <a:pt x="117" y="165"/>
                  </a:lnTo>
                  <a:lnTo>
                    <a:pt x="124" y="155"/>
                  </a:lnTo>
                  <a:lnTo>
                    <a:pt x="133" y="146"/>
                  </a:lnTo>
                  <a:lnTo>
                    <a:pt x="111" y="76"/>
                  </a:lnTo>
                  <a:lnTo>
                    <a:pt x="124" y="65"/>
                  </a:lnTo>
                  <a:lnTo>
                    <a:pt x="138" y="55"/>
                  </a:lnTo>
                  <a:lnTo>
                    <a:pt x="200" y="94"/>
                  </a:lnTo>
                  <a:lnTo>
                    <a:pt x="211" y="88"/>
                  </a:lnTo>
                  <a:lnTo>
                    <a:pt x="222" y="83"/>
                  </a:lnTo>
                  <a:lnTo>
                    <a:pt x="234" y="79"/>
                  </a:lnTo>
                  <a:lnTo>
                    <a:pt x="246" y="75"/>
                  </a:lnTo>
                  <a:lnTo>
                    <a:pt x="261" y="4"/>
                  </a:lnTo>
                  <a:lnTo>
                    <a:pt x="270" y="3"/>
                  </a:lnTo>
                  <a:lnTo>
                    <a:pt x="279" y="1"/>
                  </a:lnTo>
                  <a:lnTo>
                    <a:pt x="297" y="0"/>
                  </a:lnTo>
                  <a:lnTo>
                    <a:pt x="330" y="64"/>
                  </a:lnTo>
                  <a:lnTo>
                    <a:pt x="343" y="65"/>
                  </a:lnTo>
                  <a:lnTo>
                    <a:pt x="355" y="66"/>
                  </a:lnTo>
                  <a:lnTo>
                    <a:pt x="367" y="68"/>
                  </a:lnTo>
                  <a:lnTo>
                    <a:pt x="379" y="70"/>
                  </a:lnTo>
                  <a:lnTo>
                    <a:pt x="427" y="18"/>
                  </a:lnTo>
                  <a:lnTo>
                    <a:pt x="436" y="21"/>
                  </a:lnTo>
                  <a:lnTo>
                    <a:pt x="444" y="25"/>
                  </a:lnTo>
                  <a:lnTo>
                    <a:pt x="461" y="32"/>
                  </a:lnTo>
                  <a:lnTo>
                    <a:pt x="458" y="103"/>
                  </a:lnTo>
                  <a:lnTo>
                    <a:pt x="468" y="110"/>
                  </a:lnTo>
                  <a:lnTo>
                    <a:pt x="478" y="117"/>
                  </a:lnTo>
                  <a:lnTo>
                    <a:pt x="488" y="125"/>
                  </a:lnTo>
                  <a:lnTo>
                    <a:pt x="497" y="134"/>
                  </a:lnTo>
                  <a:lnTo>
                    <a:pt x="562" y="112"/>
                  </a:lnTo>
                  <a:lnTo>
                    <a:pt x="574" y="128"/>
                  </a:lnTo>
                  <a:lnTo>
                    <a:pt x="579" y="136"/>
                  </a:lnTo>
                  <a:lnTo>
                    <a:pt x="586" y="144"/>
                  </a:lnTo>
                  <a:lnTo>
                    <a:pt x="548" y="201"/>
                  </a:lnTo>
                  <a:lnTo>
                    <a:pt x="551" y="206"/>
                  </a:lnTo>
                  <a:lnTo>
                    <a:pt x="554" y="213"/>
                  </a:lnTo>
                  <a:lnTo>
                    <a:pt x="559" y="224"/>
                  </a:lnTo>
                  <a:lnTo>
                    <a:pt x="563" y="235"/>
                  </a:lnTo>
                  <a:lnTo>
                    <a:pt x="567" y="247"/>
                  </a:lnTo>
                  <a:lnTo>
                    <a:pt x="632" y="261"/>
                  </a:lnTo>
                  <a:lnTo>
                    <a:pt x="635" y="280"/>
                  </a:lnTo>
                  <a:lnTo>
                    <a:pt x="637" y="301"/>
                  </a:lnTo>
                  <a:lnTo>
                    <a:pt x="578" y="332"/>
                  </a:lnTo>
                  <a:lnTo>
                    <a:pt x="577" y="344"/>
                  </a:lnTo>
                  <a:lnTo>
                    <a:pt x="576" y="356"/>
                  </a:lnTo>
                  <a:lnTo>
                    <a:pt x="574" y="367"/>
                  </a:lnTo>
                  <a:lnTo>
                    <a:pt x="571" y="380"/>
                  </a:lnTo>
                  <a:lnTo>
                    <a:pt x="620" y="424"/>
                  </a:lnTo>
                  <a:lnTo>
                    <a:pt x="613" y="443"/>
                  </a:lnTo>
                  <a:lnTo>
                    <a:pt x="604" y="462"/>
                  </a:lnTo>
                  <a:lnTo>
                    <a:pt x="539" y="458"/>
                  </a:lnTo>
                  <a:lnTo>
                    <a:pt x="532" y="469"/>
                  </a:lnTo>
                  <a:lnTo>
                    <a:pt x="525" y="479"/>
                  </a:lnTo>
                  <a:lnTo>
                    <a:pt x="518" y="488"/>
                  </a:lnTo>
                  <a:lnTo>
                    <a:pt x="510" y="497"/>
                  </a:lnTo>
                  <a:lnTo>
                    <a:pt x="529" y="559"/>
                  </a:lnTo>
                  <a:lnTo>
                    <a:pt x="513" y="573"/>
                  </a:lnTo>
                  <a:lnTo>
                    <a:pt x="505" y="579"/>
                  </a:lnTo>
                  <a:lnTo>
                    <a:pt x="496" y="585"/>
                  </a:lnTo>
                  <a:close/>
                </a:path>
              </a:pathLst>
            </a:custGeom>
            <a:solidFill>
              <a:schemeClr val="lt2"/>
            </a:solidFill>
            <a:ln>
              <a:noFill/>
            </a:ln>
          </p:spPr>
          <p:txBody>
            <a:bodyPr anchorCtr="0" anchor="ctr" bIns="45700" lIns="0" spcFirstLastPara="1" rIns="0"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40" name="Google Shape;340;p61"/>
            <p:cNvSpPr/>
            <p:nvPr/>
          </p:nvSpPr>
          <p:spPr>
            <a:xfrm>
              <a:off x="3551" y="1427"/>
              <a:ext cx="669" cy="664"/>
            </a:xfrm>
            <a:prstGeom prst="ellipse">
              <a:avLst/>
            </a:prstGeom>
            <a:solidFill>
              <a:srgbClr val="F2F2F2"/>
            </a:solidFill>
            <a:ln>
              <a:noFill/>
            </a:ln>
          </p:spPr>
          <p:txBody>
            <a:bodyPr anchorCtr="1" anchor="ctr" bIns="45700" lIns="91425" spcFirstLastPara="1" rIns="91425" wrap="square" tIns="45700">
              <a:noAutofit/>
            </a:bodyPr>
            <a:lstStyle/>
            <a:p>
              <a:pPr indent="0" lvl="0" marL="0" marR="0" rtl="0" algn="ctr">
                <a:spcBef>
                  <a:spcPts val="0"/>
                </a:spcBef>
                <a:spcAft>
                  <a:spcPts val="0"/>
                </a:spcAft>
                <a:buNone/>
              </a:pPr>
              <a:r>
                <a:t/>
              </a:r>
              <a:endParaRPr sz="1129">
                <a:solidFill>
                  <a:schemeClr val="lt2"/>
                </a:solidFill>
                <a:latin typeface="Libre Franklin"/>
                <a:ea typeface="Libre Franklin"/>
                <a:cs typeface="Libre Franklin"/>
                <a:sym typeface="Libre Franklin"/>
              </a:endParaRPr>
            </a:p>
            <a:p>
              <a:pPr indent="0" lvl="0" marL="0" marR="0" rtl="0" algn="ctr">
                <a:spcBef>
                  <a:spcPts val="0"/>
                </a:spcBef>
                <a:spcAft>
                  <a:spcPts val="0"/>
                </a:spcAft>
                <a:buNone/>
              </a:pPr>
              <a:r>
                <a:rPr lang="tr-TR" sz="1129">
                  <a:solidFill>
                    <a:schemeClr val="lt2"/>
                  </a:solidFill>
                  <a:latin typeface="Libre Franklin"/>
                  <a:ea typeface="Libre Franklin"/>
                  <a:cs typeface="Libre Franklin"/>
                  <a:sym typeface="Libre Franklin"/>
                </a:rPr>
                <a:t>Step 3</a:t>
              </a:r>
              <a:endParaRPr sz="1129">
                <a:solidFill>
                  <a:schemeClr val="lt2"/>
                </a:solidFill>
                <a:latin typeface="Libre Franklin"/>
                <a:ea typeface="Libre Franklin"/>
                <a:cs typeface="Libre Franklin"/>
                <a:sym typeface="Libre Franklin"/>
              </a:endParaRPr>
            </a:p>
            <a:p>
              <a:pPr indent="0" lvl="0" marL="0" marR="0" rtl="0" algn="ctr">
                <a:spcBef>
                  <a:spcPts val="0"/>
                </a:spcBef>
                <a:spcAft>
                  <a:spcPts val="0"/>
                </a:spcAft>
                <a:buNone/>
              </a:pPr>
              <a:r>
                <a:t/>
              </a:r>
              <a:endParaRPr sz="1129">
                <a:solidFill>
                  <a:srgbClr val="C00000"/>
                </a:solidFill>
                <a:latin typeface="Libre Franklin"/>
                <a:ea typeface="Libre Franklin"/>
                <a:cs typeface="Libre Franklin"/>
                <a:sym typeface="Libre Franklin"/>
              </a:endParaRPr>
            </a:p>
          </p:txBody>
        </p:sp>
      </p:grpSp>
      <p:grpSp>
        <p:nvGrpSpPr>
          <p:cNvPr id="341" name="Google Shape;341;p61"/>
          <p:cNvGrpSpPr/>
          <p:nvPr/>
        </p:nvGrpSpPr>
        <p:grpSpPr>
          <a:xfrm>
            <a:off x="1049679" y="2079014"/>
            <a:ext cx="1918687" cy="1923167"/>
            <a:chOff x="703" y="1371"/>
            <a:chExt cx="1285" cy="1288"/>
          </a:xfrm>
        </p:grpSpPr>
        <p:sp>
          <p:nvSpPr>
            <p:cNvPr id="342" name="Google Shape;342;p61"/>
            <p:cNvSpPr/>
            <p:nvPr/>
          </p:nvSpPr>
          <p:spPr>
            <a:xfrm>
              <a:off x="703" y="1371"/>
              <a:ext cx="1285" cy="1288"/>
            </a:xfrm>
            <a:custGeom>
              <a:rect b="b" l="l" r="r" t="t"/>
              <a:pathLst>
                <a:path extrusionOk="0" h="810" w="808">
                  <a:moveTo>
                    <a:pt x="651" y="726"/>
                  </a:moveTo>
                  <a:lnTo>
                    <a:pt x="587" y="691"/>
                  </a:lnTo>
                  <a:lnTo>
                    <a:pt x="565" y="704"/>
                  </a:lnTo>
                  <a:lnTo>
                    <a:pt x="553" y="710"/>
                  </a:lnTo>
                  <a:lnTo>
                    <a:pt x="542" y="716"/>
                  </a:lnTo>
                  <a:lnTo>
                    <a:pt x="535" y="789"/>
                  </a:lnTo>
                  <a:lnTo>
                    <a:pt x="522" y="794"/>
                  </a:lnTo>
                  <a:lnTo>
                    <a:pt x="509" y="797"/>
                  </a:lnTo>
                  <a:lnTo>
                    <a:pt x="462" y="739"/>
                  </a:lnTo>
                  <a:lnTo>
                    <a:pt x="450" y="741"/>
                  </a:lnTo>
                  <a:lnTo>
                    <a:pt x="437" y="743"/>
                  </a:lnTo>
                  <a:lnTo>
                    <a:pt x="425" y="744"/>
                  </a:lnTo>
                  <a:lnTo>
                    <a:pt x="412" y="744"/>
                  </a:lnTo>
                  <a:lnTo>
                    <a:pt x="378" y="810"/>
                  </a:lnTo>
                  <a:lnTo>
                    <a:pt x="364" y="809"/>
                  </a:lnTo>
                  <a:lnTo>
                    <a:pt x="351" y="807"/>
                  </a:lnTo>
                  <a:lnTo>
                    <a:pt x="329" y="736"/>
                  </a:lnTo>
                  <a:lnTo>
                    <a:pt x="317" y="733"/>
                  </a:lnTo>
                  <a:lnTo>
                    <a:pt x="304" y="730"/>
                  </a:lnTo>
                  <a:lnTo>
                    <a:pt x="292" y="726"/>
                  </a:lnTo>
                  <a:lnTo>
                    <a:pt x="280" y="721"/>
                  </a:lnTo>
                  <a:lnTo>
                    <a:pt x="225" y="769"/>
                  </a:lnTo>
                  <a:lnTo>
                    <a:pt x="212" y="763"/>
                  </a:lnTo>
                  <a:lnTo>
                    <a:pt x="199" y="755"/>
                  </a:lnTo>
                  <a:lnTo>
                    <a:pt x="207" y="683"/>
                  </a:lnTo>
                  <a:lnTo>
                    <a:pt x="197" y="675"/>
                  </a:lnTo>
                  <a:lnTo>
                    <a:pt x="187" y="667"/>
                  </a:lnTo>
                  <a:lnTo>
                    <a:pt x="177" y="658"/>
                  </a:lnTo>
                  <a:lnTo>
                    <a:pt x="168" y="650"/>
                  </a:lnTo>
                  <a:lnTo>
                    <a:pt x="99" y="672"/>
                  </a:lnTo>
                  <a:lnTo>
                    <a:pt x="90" y="661"/>
                  </a:lnTo>
                  <a:lnTo>
                    <a:pt x="81" y="649"/>
                  </a:lnTo>
                  <a:lnTo>
                    <a:pt x="116" y="586"/>
                  </a:lnTo>
                  <a:lnTo>
                    <a:pt x="103" y="563"/>
                  </a:lnTo>
                  <a:lnTo>
                    <a:pt x="97" y="552"/>
                  </a:lnTo>
                  <a:lnTo>
                    <a:pt x="92" y="540"/>
                  </a:lnTo>
                  <a:lnTo>
                    <a:pt x="20" y="534"/>
                  </a:lnTo>
                  <a:lnTo>
                    <a:pt x="16" y="521"/>
                  </a:lnTo>
                  <a:lnTo>
                    <a:pt x="12" y="507"/>
                  </a:lnTo>
                  <a:lnTo>
                    <a:pt x="67" y="461"/>
                  </a:lnTo>
                  <a:lnTo>
                    <a:pt x="65" y="449"/>
                  </a:lnTo>
                  <a:lnTo>
                    <a:pt x="64" y="436"/>
                  </a:lnTo>
                  <a:lnTo>
                    <a:pt x="63" y="423"/>
                  </a:lnTo>
                  <a:lnTo>
                    <a:pt x="62" y="410"/>
                  </a:lnTo>
                  <a:lnTo>
                    <a:pt x="0" y="378"/>
                  </a:lnTo>
                  <a:lnTo>
                    <a:pt x="1" y="362"/>
                  </a:lnTo>
                  <a:lnTo>
                    <a:pt x="3" y="348"/>
                  </a:lnTo>
                  <a:lnTo>
                    <a:pt x="70" y="328"/>
                  </a:lnTo>
                  <a:lnTo>
                    <a:pt x="73" y="316"/>
                  </a:lnTo>
                  <a:lnTo>
                    <a:pt x="78" y="303"/>
                  </a:lnTo>
                  <a:lnTo>
                    <a:pt x="82" y="291"/>
                  </a:lnTo>
                  <a:lnTo>
                    <a:pt x="86" y="278"/>
                  </a:lnTo>
                  <a:lnTo>
                    <a:pt x="41" y="225"/>
                  </a:lnTo>
                  <a:lnTo>
                    <a:pt x="48" y="212"/>
                  </a:lnTo>
                  <a:lnTo>
                    <a:pt x="55" y="199"/>
                  </a:lnTo>
                  <a:lnTo>
                    <a:pt x="125" y="206"/>
                  </a:lnTo>
                  <a:lnTo>
                    <a:pt x="132" y="196"/>
                  </a:lnTo>
                  <a:lnTo>
                    <a:pt x="140" y="186"/>
                  </a:lnTo>
                  <a:lnTo>
                    <a:pt x="148" y="175"/>
                  </a:lnTo>
                  <a:lnTo>
                    <a:pt x="157" y="166"/>
                  </a:lnTo>
                  <a:lnTo>
                    <a:pt x="136" y="101"/>
                  </a:lnTo>
                  <a:lnTo>
                    <a:pt x="148" y="91"/>
                  </a:lnTo>
                  <a:lnTo>
                    <a:pt x="160" y="80"/>
                  </a:lnTo>
                  <a:lnTo>
                    <a:pt x="221" y="114"/>
                  </a:lnTo>
                  <a:lnTo>
                    <a:pt x="243" y="101"/>
                  </a:lnTo>
                  <a:lnTo>
                    <a:pt x="255" y="95"/>
                  </a:lnTo>
                  <a:lnTo>
                    <a:pt x="266" y="90"/>
                  </a:lnTo>
                  <a:lnTo>
                    <a:pt x="272" y="21"/>
                  </a:lnTo>
                  <a:lnTo>
                    <a:pt x="287" y="16"/>
                  </a:lnTo>
                  <a:lnTo>
                    <a:pt x="302" y="12"/>
                  </a:lnTo>
                  <a:lnTo>
                    <a:pt x="345" y="65"/>
                  </a:lnTo>
                  <a:lnTo>
                    <a:pt x="358" y="63"/>
                  </a:lnTo>
                  <a:lnTo>
                    <a:pt x="371" y="62"/>
                  </a:lnTo>
                  <a:lnTo>
                    <a:pt x="383" y="61"/>
                  </a:lnTo>
                  <a:lnTo>
                    <a:pt x="396" y="60"/>
                  </a:lnTo>
                  <a:lnTo>
                    <a:pt x="427" y="0"/>
                  </a:lnTo>
                  <a:lnTo>
                    <a:pt x="443" y="1"/>
                  </a:lnTo>
                  <a:lnTo>
                    <a:pt x="459" y="3"/>
                  </a:lnTo>
                  <a:lnTo>
                    <a:pt x="479" y="68"/>
                  </a:lnTo>
                  <a:lnTo>
                    <a:pt x="491" y="71"/>
                  </a:lnTo>
                  <a:lnTo>
                    <a:pt x="503" y="75"/>
                  </a:lnTo>
                  <a:lnTo>
                    <a:pt x="515" y="78"/>
                  </a:lnTo>
                  <a:lnTo>
                    <a:pt x="527" y="83"/>
                  </a:lnTo>
                  <a:lnTo>
                    <a:pt x="579" y="39"/>
                  </a:lnTo>
                  <a:lnTo>
                    <a:pt x="593" y="46"/>
                  </a:lnTo>
                  <a:lnTo>
                    <a:pt x="607" y="54"/>
                  </a:lnTo>
                  <a:lnTo>
                    <a:pt x="599" y="122"/>
                  </a:lnTo>
                  <a:lnTo>
                    <a:pt x="611" y="130"/>
                  </a:lnTo>
                  <a:lnTo>
                    <a:pt x="621" y="138"/>
                  </a:lnTo>
                  <a:lnTo>
                    <a:pt x="630" y="146"/>
                  </a:lnTo>
                  <a:lnTo>
                    <a:pt x="640" y="155"/>
                  </a:lnTo>
                  <a:lnTo>
                    <a:pt x="705" y="134"/>
                  </a:lnTo>
                  <a:lnTo>
                    <a:pt x="715" y="146"/>
                  </a:lnTo>
                  <a:lnTo>
                    <a:pt x="725" y="158"/>
                  </a:lnTo>
                  <a:lnTo>
                    <a:pt x="692" y="219"/>
                  </a:lnTo>
                  <a:lnTo>
                    <a:pt x="705" y="241"/>
                  </a:lnTo>
                  <a:lnTo>
                    <a:pt x="710" y="252"/>
                  </a:lnTo>
                  <a:lnTo>
                    <a:pt x="716" y="264"/>
                  </a:lnTo>
                  <a:lnTo>
                    <a:pt x="786" y="270"/>
                  </a:lnTo>
                  <a:lnTo>
                    <a:pt x="791" y="285"/>
                  </a:lnTo>
                  <a:lnTo>
                    <a:pt x="795" y="300"/>
                  </a:lnTo>
                  <a:lnTo>
                    <a:pt x="740" y="343"/>
                  </a:lnTo>
                  <a:lnTo>
                    <a:pt x="742" y="356"/>
                  </a:lnTo>
                  <a:lnTo>
                    <a:pt x="744" y="368"/>
                  </a:lnTo>
                  <a:lnTo>
                    <a:pt x="745" y="382"/>
                  </a:lnTo>
                  <a:lnTo>
                    <a:pt x="745" y="395"/>
                  </a:lnTo>
                  <a:lnTo>
                    <a:pt x="808" y="427"/>
                  </a:lnTo>
                  <a:lnTo>
                    <a:pt x="807" y="442"/>
                  </a:lnTo>
                  <a:lnTo>
                    <a:pt x="805" y="457"/>
                  </a:lnTo>
                  <a:lnTo>
                    <a:pt x="737" y="477"/>
                  </a:lnTo>
                  <a:lnTo>
                    <a:pt x="734" y="490"/>
                  </a:lnTo>
                  <a:lnTo>
                    <a:pt x="730" y="502"/>
                  </a:lnTo>
                  <a:lnTo>
                    <a:pt x="726" y="514"/>
                  </a:lnTo>
                  <a:lnTo>
                    <a:pt x="722" y="526"/>
                  </a:lnTo>
                  <a:lnTo>
                    <a:pt x="769" y="582"/>
                  </a:lnTo>
                  <a:lnTo>
                    <a:pt x="762" y="595"/>
                  </a:lnTo>
                  <a:lnTo>
                    <a:pt x="756" y="607"/>
                  </a:lnTo>
                  <a:lnTo>
                    <a:pt x="683" y="599"/>
                  </a:lnTo>
                  <a:lnTo>
                    <a:pt x="676" y="609"/>
                  </a:lnTo>
                  <a:lnTo>
                    <a:pt x="668" y="620"/>
                  </a:lnTo>
                  <a:lnTo>
                    <a:pt x="659" y="629"/>
                  </a:lnTo>
                  <a:lnTo>
                    <a:pt x="651" y="639"/>
                  </a:lnTo>
                  <a:lnTo>
                    <a:pt x="673" y="709"/>
                  </a:lnTo>
                  <a:lnTo>
                    <a:pt x="662" y="718"/>
                  </a:lnTo>
                  <a:lnTo>
                    <a:pt x="651" y="726"/>
                  </a:lnTo>
                  <a:close/>
                </a:path>
              </a:pathLst>
            </a:custGeom>
            <a:solidFill>
              <a:schemeClr val="lt2"/>
            </a:solidFill>
            <a:ln>
              <a:noFill/>
            </a:ln>
          </p:spPr>
          <p:txBody>
            <a:bodyPr anchorCtr="0" anchor="ctr" bIns="45700" lIns="0" spcFirstLastPara="1" rIns="0"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43" name="Google Shape;343;p61"/>
            <p:cNvSpPr/>
            <p:nvPr/>
          </p:nvSpPr>
          <p:spPr>
            <a:xfrm>
              <a:off x="918" y="1588"/>
              <a:ext cx="853" cy="853"/>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17">
                <a:solidFill>
                  <a:schemeClr val="lt2"/>
                </a:solidFill>
                <a:latin typeface="Libre Franklin"/>
                <a:ea typeface="Libre Franklin"/>
                <a:cs typeface="Libre Franklin"/>
                <a:sym typeface="Libre Franklin"/>
              </a:endParaRPr>
            </a:p>
            <a:p>
              <a:pPr indent="0" lvl="0" marL="0" marR="0" rtl="0" algn="ctr">
                <a:spcBef>
                  <a:spcPts val="0"/>
                </a:spcBef>
                <a:spcAft>
                  <a:spcPts val="0"/>
                </a:spcAft>
                <a:buNone/>
              </a:pPr>
              <a:r>
                <a:rPr lang="tr-TR" sz="1317">
                  <a:solidFill>
                    <a:schemeClr val="lt2"/>
                  </a:solidFill>
                  <a:latin typeface="Libre Franklin"/>
                  <a:ea typeface="Libre Franklin"/>
                  <a:cs typeface="Libre Franklin"/>
                  <a:sym typeface="Libre Franklin"/>
                </a:rPr>
                <a:t>Step 1</a:t>
              </a:r>
              <a:endParaRPr sz="1317">
                <a:solidFill>
                  <a:schemeClr val="lt2"/>
                </a:solidFill>
                <a:latin typeface="Libre Franklin"/>
                <a:ea typeface="Libre Franklin"/>
                <a:cs typeface="Libre Franklin"/>
                <a:sym typeface="Libre Franklin"/>
              </a:endParaRPr>
            </a:p>
            <a:p>
              <a:pPr indent="0" lvl="0" marL="0" marR="0" rtl="0" algn="ctr">
                <a:spcBef>
                  <a:spcPts val="0"/>
                </a:spcBef>
                <a:spcAft>
                  <a:spcPts val="0"/>
                </a:spcAft>
                <a:buNone/>
              </a:pPr>
              <a:r>
                <a:t/>
              </a:r>
              <a:endParaRPr sz="1317">
                <a:solidFill>
                  <a:schemeClr val="lt2"/>
                </a:solidFill>
                <a:latin typeface="Libre Franklin"/>
                <a:ea typeface="Libre Franklin"/>
                <a:cs typeface="Libre Franklin"/>
                <a:sym typeface="Libre Franklin"/>
              </a:endParaRPr>
            </a:p>
          </p:txBody>
        </p:sp>
      </p:grpSp>
      <p:sp>
        <p:nvSpPr>
          <p:cNvPr id="344" name="Google Shape;344;p61"/>
          <p:cNvSpPr txBox="1"/>
          <p:nvPr/>
        </p:nvSpPr>
        <p:spPr>
          <a:xfrm>
            <a:off x="1234829" y="1668400"/>
            <a:ext cx="1596168" cy="403514"/>
          </a:xfrm>
          <a:prstGeom prst="rect">
            <a:avLst/>
          </a:prstGeom>
          <a:noFill/>
          <a:ln>
            <a:noFill/>
          </a:ln>
        </p:spPr>
        <p:txBody>
          <a:bodyPr anchorCtr="0" anchor="t" bIns="47400" lIns="94800" spcFirstLastPara="1" rIns="94800" wrap="square" tIns="47400">
            <a:noAutofit/>
          </a:bodyPr>
          <a:lstStyle/>
          <a:p>
            <a:pPr indent="0" lvl="0" marL="0" marR="0" rtl="0" algn="ctr">
              <a:spcBef>
                <a:spcPts val="0"/>
              </a:spcBef>
              <a:spcAft>
                <a:spcPts val="0"/>
              </a:spcAft>
              <a:buNone/>
            </a:pPr>
            <a:r>
              <a:rPr lang="tr-TR" sz="1000">
                <a:solidFill>
                  <a:schemeClr val="lt2"/>
                </a:solidFill>
                <a:latin typeface="Libre Franklin"/>
                <a:ea typeface="Libre Franklin"/>
                <a:cs typeface="Libre Franklin"/>
                <a:sym typeface="Libre Franklin"/>
              </a:rPr>
              <a:t>Presentation template by GoogleSlides.org</a:t>
            </a:r>
            <a:endParaRPr sz="1000">
              <a:solidFill>
                <a:schemeClr val="lt2"/>
              </a:solidFill>
              <a:latin typeface="Libre Franklin"/>
              <a:ea typeface="Libre Franklin"/>
              <a:cs typeface="Libre Franklin"/>
              <a:sym typeface="Libre Franklin"/>
            </a:endParaRPr>
          </a:p>
        </p:txBody>
      </p:sp>
      <p:sp>
        <p:nvSpPr>
          <p:cNvPr id="345" name="Google Shape;345;p61"/>
          <p:cNvSpPr txBox="1"/>
          <p:nvPr/>
        </p:nvSpPr>
        <p:spPr>
          <a:xfrm>
            <a:off x="3284912" y="1828166"/>
            <a:ext cx="1599155" cy="635116"/>
          </a:xfrm>
          <a:prstGeom prst="rect">
            <a:avLst/>
          </a:prstGeom>
          <a:noFill/>
          <a:ln>
            <a:noFill/>
          </a:ln>
        </p:spPr>
        <p:txBody>
          <a:bodyPr anchorCtr="0" anchor="t" bIns="47400" lIns="94800" spcFirstLastPara="1" rIns="94800" wrap="square" tIns="47400">
            <a:noAutofit/>
          </a:bodyPr>
          <a:lstStyle/>
          <a:p>
            <a:pPr indent="0" lvl="0" marL="0" marR="0" rtl="0" algn="ctr">
              <a:spcBef>
                <a:spcPts val="0"/>
              </a:spcBef>
              <a:spcAft>
                <a:spcPts val="0"/>
              </a:spcAft>
              <a:buNone/>
            </a:pPr>
            <a:r>
              <a:rPr lang="tr-TR" sz="1000">
                <a:solidFill>
                  <a:schemeClr val="lt2"/>
                </a:solidFill>
                <a:latin typeface="Libre Franklin"/>
                <a:ea typeface="Libre Franklin"/>
                <a:cs typeface="Libre Franklin"/>
                <a:sym typeface="Libre Franklin"/>
              </a:rPr>
              <a:t>Presentation template by GoogleSlides.org</a:t>
            </a:r>
            <a:endParaRPr sz="1000">
              <a:solidFill>
                <a:schemeClr val="lt2"/>
              </a:solidFill>
              <a:latin typeface="Libre Franklin"/>
              <a:ea typeface="Libre Franklin"/>
              <a:cs typeface="Libre Franklin"/>
              <a:sym typeface="Libre Franklin"/>
            </a:endParaRPr>
          </a:p>
          <a:p>
            <a:pPr indent="0" lvl="0" marL="0" marR="0" rtl="0" algn="ctr">
              <a:spcBef>
                <a:spcPts val="0"/>
              </a:spcBef>
              <a:spcAft>
                <a:spcPts val="0"/>
              </a:spcAft>
              <a:buNone/>
            </a:pPr>
            <a:r>
              <a:t/>
            </a:r>
            <a:endParaRPr sz="1505">
              <a:solidFill>
                <a:schemeClr val="dk2"/>
              </a:solidFill>
              <a:latin typeface="Libre Franklin"/>
              <a:ea typeface="Libre Franklin"/>
              <a:cs typeface="Libre Franklin"/>
              <a:sym typeface="Libre Franklin"/>
            </a:endParaRPr>
          </a:p>
        </p:txBody>
      </p:sp>
      <p:sp>
        <p:nvSpPr>
          <p:cNvPr id="346" name="Google Shape;346;p61"/>
          <p:cNvSpPr txBox="1"/>
          <p:nvPr/>
        </p:nvSpPr>
        <p:spPr>
          <a:xfrm>
            <a:off x="6535482" y="2141727"/>
            <a:ext cx="1397581" cy="403514"/>
          </a:xfrm>
          <a:prstGeom prst="rect">
            <a:avLst/>
          </a:prstGeom>
          <a:noFill/>
          <a:ln>
            <a:noFill/>
          </a:ln>
        </p:spPr>
        <p:txBody>
          <a:bodyPr anchorCtr="0" anchor="t" bIns="47400" lIns="94800" spcFirstLastPara="1" rIns="94800" wrap="square" tIns="47400">
            <a:noAutofit/>
          </a:bodyPr>
          <a:lstStyle/>
          <a:p>
            <a:pPr indent="0" lvl="0" marL="0" marR="0" rtl="0" algn="ctr">
              <a:spcBef>
                <a:spcPts val="0"/>
              </a:spcBef>
              <a:spcAft>
                <a:spcPts val="0"/>
              </a:spcAft>
              <a:buNone/>
            </a:pPr>
            <a:r>
              <a:rPr lang="tr-TR" sz="1000">
                <a:solidFill>
                  <a:schemeClr val="lt2"/>
                </a:solidFill>
                <a:latin typeface="Libre Franklin"/>
                <a:ea typeface="Libre Franklin"/>
                <a:cs typeface="Libre Franklin"/>
                <a:sym typeface="Libre Franklin"/>
              </a:rPr>
              <a:t>Presentation template by GoogleSlides.org</a:t>
            </a:r>
            <a:endParaRPr sz="1000">
              <a:solidFill>
                <a:schemeClr val="lt2"/>
              </a:solidFill>
              <a:latin typeface="Libre Franklin"/>
              <a:ea typeface="Libre Franklin"/>
              <a:cs typeface="Libre Franklin"/>
              <a:sym typeface="Libre Franklin"/>
            </a:endParaRPr>
          </a:p>
        </p:txBody>
      </p:sp>
      <p:grpSp>
        <p:nvGrpSpPr>
          <p:cNvPr id="347" name="Google Shape;347;p61"/>
          <p:cNvGrpSpPr/>
          <p:nvPr/>
        </p:nvGrpSpPr>
        <p:grpSpPr>
          <a:xfrm>
            <a:off x="6363770" y="2683736"/>
            <a:ext cx="1530471" cy="1534950"/>
            <a:chOff x="4262" y="1776"/>
            <a:chExt cx="1025" cy="1028"/>
          </a:xfrm>
        </p:grpSpPr>
        <p:sp>
          <p:nvSpPr>
            <p:cNvPr id="348" name="Google Shape;348;p61"/>
            <p:cNvSpPr/>
            <p:nvPr/>
          </p:nvSpPr>
          <p:spPr>
            <a:xfrm>
              <a:off x="4262" y="1776"/>
              <a:ext cx="1025" cy="1028"/>
            </a:xfrm>
            <a:custGeom>
              <a:rect b="b" l="l" r="r" t="t"/>
              <a:pathLst>
                <a:path extrusionOk="0" h="810" w="808">
                  <a:moveTo>
                    <a:pt x="651" y="726"/>
                  </a:moveTo>
                  <a:lnTo>
                    <a:pt x="587" y="691"/>
                  </a:lnTo>
                  <a:lnTo>
                    <a:pt x="565" y="704"/>
                  </a:lnTo>
                  <a:lnTo>
                    <a:pt x="553" y="710"/>
                  </a:lnTo>
                  <a:lnTo>
                    <a:pt x="542" y="716"/>
                  </a:lnTo>
                  <a:lnTo>
                    <a:pt x="535" y="789"/>
                  </a:lnTo>
                  <a:lnTo>
                    <a:pt x="522" y="794"/>
                  </a:lnTo>
                  <a:lnTo>
                    <a:pt x="509" y="797"/>
                  </a:lnTo>
                  <a:lnTo>
                    <a:pt x="462" y="739"/>
                  </a:lnTo>
                  <a:lnTo>
                    <a:pt x="450" y="741"/>
                  </a:lnTo>
                  <a:lnTo>
                    <a:pt x="437" y="743"/>
                  </a:lnTo>
                  <a:lnTo>
                    <a:pt x="425" y="744"/>
                  </a:lnTo>
                  <a:lnTo>
                    <a:pt x="412" y="744"/>
                  </a:lnTo>
                  <a:lnTo>
                    <a:pt x="378" y="810"/>
                  </a:lnTo>
                  <a:lnTo>
                    <a:pt x="364" y="809"/>
                  </a:lnTo>
                  <a:lnTo>
                    <a:pt x="351" y="807"/>
                  </a:lnTo>
                  <a:lnTo>
                    <a:pt x="329" y="736"/>
                  </a:lnTo>
                  <a:lnTo>
                    <a:pt x="317" y="733"/>
                  </a:lnTo>
                  <a:lnTo>
                    <a:pt x="304" y="730"/>
                  </a:lnTo>
                  <a:lnTo>
                    <a:pt x="292" y="726"/>
                  </a:lnTo>
                  <a:lnTo>
                    <a:pt x="280" y="721"/>
                  </a:lnTo>
                  <a:lnTo>
                    <a:pt x="225" y="769"/>
                  </a:lnTo>
                  <a:lnTo>
                    <a:pt x="212" y="763"/>
                  </a:lnTo>
                  <a:lnTo>
                    <a:pt x="199" y="755"/>
                  </a:lnTo>
                  <a:lnTo>
                    <a:pt x="207" y="683"/>
                  </a:lnTo>
                  <a:lnTo>
                    <a:pt x="197" y="675"/>
                  </a:lnTo>
                  <a:lnTo>
                    <a:pt x="187" y="667"/>
                  </a:lnTo>
                  <a:lnTo>
                    <a:pt x="177" y="658"/>
                  </a:lnTo>
                  <a:lnTo>
                    <a:pt x="168" y="650"/>
                  </a:lnTo>
                  <a:lnTo>
                    <a:pt x="99" y="672"/>
                  </a:lnTo>
                  <a:lnTo>
                    <a:pt x="90" y="661"/>
                  </a:lnTo>
                  <a:lnTo>
                    <a:pt x="81" y="649"/>
                  </a:lnTo>
                  <a:lnTo>
                    <a:pt x="116" y="586"/>
                  </a:lnTo>
                  <a:lnTo>
                    <a:pt x="103" y="563"/>
                  </a:lnTo>
                  <a:lnTo>
                    <a:pt x="97" y="552"/>
                  </a:lnTo>
                  <a:lnTo>
                    <a:pt x="92" y="540"/>
                  </a:lnTo>
                  <a:lnTo>
                    <a:pt x="20" y="534"/>
                  </a:lnTo>
                  <a:lnTo>
                    <a:pt x="16" y="521"/>
                  </a:lnTo>
                  <a:lnTo>
                    <a:pt x="12" y="507"/>
                  </a:lnTo>
                  <a:lnTo>
                    <a:pt x="67" y="461"/>
                  </a:lnTo>
                  <a:lnTo>
                    <a:pt x="65" y="449"/>
                  </a:lnTo>
                  <a:lnTo>
                    <a:pt x="64" y="436"/>
                  </a:lnTo>
                  <a:lnTo>
                    <a:pt x="63" y="423"/>
                  </a:lnTo>
                  <a:lnTo>
                    <a:pt x="62" y="410"/>
                  </a:lnTo>
                  <a:lnTo>
                    <a:pt x="0" y="378"/>
                  </a:lnTo>
                  <a:lnTo>
                    <a:pt x="1" y="362"/>
                  </a:lnTo>
                  <a:lnTo>
                    <a:pt x="3" y="348"/>
                  </a:lnTo>
                  <a:lnTo>
                    <a:pt x="70" y="328"/>
                  </a:lnTo>
                  <a:lnTo>
                    <a:pt x="73" y="316"/>
                  </a:lnTo>
                  <a:lnTo>
                    <a:pt x="78" y="303"/>
                  </a:lnTo>
                  <a:lnTo>
                    <a:pt x="82" y="291"/>
                  </a:lnTo>
                  <a:lnTo>
                    <a:pt x="86" y="278"/>
                  </a:lnTo>
                  <a:lnTo>
                    <a:pt x="41" y="225"/>
                  </a:lnTo>
                  <a:lnTo>
                    <a:pt x="48" y="212"/>
                  </a:lnTo>
                  <a:lnTo>
                    <a:pt x="55" y="199"/>
                  </a:lnTo>
                  <a:lnTo>
                    <a:pt x="125" y="206"/>
                  </a:lnTo>
                  <a:lnTo>
                    <a:pt x="132" y="196"/>
                  </a:lnTo>
                  <a:lnTo>
                    <a:pt x="140" y="186"/>
                  </a:lnTo>
                  <a:lnTo>
                    <a:pt x="148" y="175"/>
                  </a:lnTo>
                  <a:lnTo>
                    <a:pt x="157" y="166"/>
                  </a:lnTo>
                  <a:lnTo>
                    <a:pt x="136" y="101"/>
                  </a:lnTo>
                  <a:lnTo>
                    <a:pt x="148" y="91"/>
                  </a:lnTo>
                  <a:lnTo>
                    <a:pt x="160" y="80"/>
                  </a:lnTo>
                  <a:lnTo>
                    <a:pt x="221" y="114"/>
                  </a:lnTo>
                  <a:lnTo>
                    <a:pt x="243" y="101"/>
                  </a:lnTo>
                  <a:lnTo>
                    <a:pt x="255" y="95"/>
                  </a:lnTo>
                  <a:lnTo>
                    <a:pt x="266" y="90"/>
                  </a:lnTo>
                  <a:lnTo>
                    <a:pt x="272" y="21"/>
                  </a:lnTo>
                  <a:lnTo>
                    <a:pt x="287" y="16"/>
                  </a:lnTo>
                  <a:lnTo>
                    <a:pt x="302" y="12"/>
                  </a:lnTo>
                  <a:lnTo>
                    <a:pt x="345" y="65"/>
                  </a:lnTo>
                  <a:lnTo>
                    <a:pt x="358" y="63"/>
                  </a:lnTo>
                  <a:lnTo>
                    <a:pt x="371" y="62"/>
                  </a:lnTo>
                  <a:lnTo>
                    <a:pt x="383" y="61"/>
                  </a:lnTo>
                  <a:lnTo>
                    <a:pt x="396" y="60"/>
                  </a:lnTo>
                  <a:lnTo>
                    <a:pt x="427" y="0"/>
                  </a:lnTo>
                  <a:lnTo>
                    <a:pt x="443" y="1"/>
                  </a:lnTo>
                  <a:lnTo>
                    <a:pt x="459" y="3"/>
                  </a:lnTo>
                  <a:lnTo>
                    <a:pt x="479" y="68"/>
                  </a:lnTo>
                  <a:lnTo>
                    <a:pt x="491" y="71"/>
                  </a:lnTo>
                  <a:lnTo>
                    <a:pt x="503" y="75"/>
                  </a:lnTo>
                  <a:lnTo>
                    <a:pt x="515" y="78"/>
                  </a:lnTo>
                  <a:lnTo>
                    <a:pt x="527" y="83"/>
                  </a:lnTo>
                  <a:lnTo>
                    <a:pt x="579" y="39"/>
                  </a:lnTo>
                  <a:lnTo>
                    <a:pt x="593" y="46"/>
                  </a:lnTo>
                  <a:lnTo>
                    <a:pt x="607" y="54"/>
                  </a:lnTo>
                  <a:lnTo>
                    <a:pt x="599" y="122"/>
                  </a:lnTo>
                  <a:lnTo>
                    <a:pt x="611" y="130"/>
                  </a:lnTo>
                  <a:lnTo>
                    <a:pt x="621" y="138"/>
                  </a:lnTo>
                  <a:lnTo>
                    <a:pt x="630" y="146"/>
                  </a:lnTo>
                  <a:lnTo>
                    <a:pt x="640" y="155"/>
                  </a:lnTo>
                  <a:lnTo>
                    <a:pt x="705" y="134"/>
                  </a:lnTo>
                  <a:lnTo>
                    <a:pt x="715" y="146"/>
                  </a:lnTo>
                  <a:lnTo>
                    <a:pt x="725" y="158"/>
                  </a:lnTo>
                  <a:lnTo>
                    <a:pt x="692" y="219"/>
                  </a:lnTo>
                  <a:lnTo>
                    <a:pt x="705" y="241"/>
                  </a:lnTo>
                  <a:lnTo>
                    <a:pt x="710" y="252"/>
                  </a:lnTo>
                  <a:lnTo>
                    <a:pt x="716" y="264"/>
                  </a:lnTo>
                  <a:lnTo>
                    <a:pt x="786" y="270"/>
                  </a:lnTo>
                  <a:lnTo>
                    <a:pt x="791" y="285"/>
                  </a:lnTo>
                  <a:lnTo>
                    <a:pt x="795" y="300"/>
                  </a:lnTo>
                  <a:lnTo>
                    <a:pt x="740" y="343"/>
                  </a:lnTo>
                  <a:lnTo>
                    <a:pt x="742" y="356"/>
                  </a:lnTo>
                  <a:lnTo>
                    <a:pt x="744" y="368"/>
                  </a:lnTo>
                  <a:lnTo>
                    <a:pt x="745" y="382"/>
                  </a:lnTo>
                  <a:lnTo>
                    <a:pt x="745" y="395"/>
                  </a:lnTo>
                  <a:lnTo>
                    <a:pt x="808" y="427"/>
                  </a:lnTo>
                  <a:lnTo>
                    <a:pt x="807" y="442"/>
                  </a:lnTo>
                  <a:lnTo>
                    <a:pt x="805" y="457"/>
                  </a:lnTo>
                  <a:lnTo>
                    <a:pt x="737" y="477"/>
                  </a:lnTo>
                  <a:lnTo>
                    <a:pt x="734" y="490"/>
                  </a:lnTo>
                  <a:lnTo>
                    <a:pt x="730" y="502"/>
                  </a:lnTo>
                  <a:lnTo>
                    <a:pt x="726" y="514"/>
                  </a:lnTo>
                  <a:lnTo>
                    <a:pt x="722" y="526"/>
                  </a:lnTo>
                  <a:lnTo>
                    <a:pt x="769" y="582"/>
                  </a:lnTo>
                  <a:lnTo>
                    <a:pt x="762" y="595"/>
                  </a:lnTo>
                  <a:lnTo>
                    <a:pt x="756" y="607"/>
                  </a:lnTo>
                  <a:lnTo>
                    <a:pt x="683" y="599"/>
                  </a:lnTo>
                  <a:lnTo>
                    <a:pt x="676" y="609"/>
                  </a:lnTo>
                  <a:lnTo>
                    <a:pt x="668" y="620"/>
                  </a:lnTo>
                  <a:lnTo>
                    <a:pt x="659" y="629"/>
                  </a:lnTo>
                  <a:lnTo>
                    <a:pt x="651" y="639"/>
                  </a:lnTo>
                  <a:lnTo>
                    <a:pt x="673" y="709"/>
                  </a:lnTo>
                  <a:lnTo>
                    <a:pt x="662" y="718"/>
                  </a:lnTo>
                  <a:lnTo>
                    <a:pt x="651" y="726"/>
                  </a:lnTo>
                  <a:close/>
                </a:path>
              </a:pathLst>
            </a:custGeom>
            <a:solidFill>
              <a:schemeClr val="dk2"/>
            </a:solidFill>
            <a:ln>
              <a:noFill/>
            </a:ln>
          </p:spPr>
          <p:txBody>
            <a:bodyPr anchorCtr="0" anchor="ctr" bIns="45700" lIns="0" spcFirstLastPara="1" rIns="0"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49" name="Google Shape;349;p61"/>
            <p:cNvSpPr/>
            <p:nvPr/>
          </p:nvSpPr>
          <p:spPr>
            <a:xfrm>
              <a:off x="4433" y="1949"/>
              <a:ext cx="681" cy="681"/>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129">
                  <a:solidFill>
                    <a:schemeClr val="lt2"/>
                  </a:solidFill>
                  <a:latin typeface="Libre Franklin"/>
                  <a:ea typeface="Libre Franklin"/>
                  <a:cs typeface="Libre Franklin"/>
                  <a:sym typeface="Libre Franklin"/>
                </a:rPr>
                <a:t>Step 4</a:t>
              </a:r>
              <a:endParaRPr sz="1129">
                <a:solidFill>
                  <a:schemeClr val="lt2"/>
                </a:solidFill>
                <a:latin typeface="Libre Franklin"/>
                <a:ea typeface="Libre Franklin"/>
                <a:cs typeface="Libre Franklin"/>
                <a:sym typeface="Libre Franklin"/>
              </a:endParaRPr>
            </a:p>
          </p:txBody>
        </p:sp>
      </p:grpSp>
      <p:sp>
        <p:nvSpPr>
          <p:cNvPr id="350" name="Google Shape;350;p61"/>
          <p:cNvSpPr txBox="1"/>
          <p:nvPr/>
        </p:nvSpPr>
        <p:spPr>
          <a:xfrm>
            <a:off x="5045327" y="1420539"/>
            <a:ext cx="1599154" cy="403514"/>
          </a:xfrm>
          <a:prstGeom prst="rect">
            <a:avLst/>
          </a:prstGeom>
          <a:noFill/>
          <a:ln>
            <a:noFill/>
          </a:ln>
        </p:spPr>
        <p:txBody>
          <a:bodyPr anchorCtr="0" anchor="t" bIns="47400" lIns="94800" spcFirstLastPara="1" rIns="94800" wrap="square" tIns="47400">
            <a:noAutofit/>
          </a:bodyPr>
          <a:lstStyle/>
          <a:p>
            <a:pPr indent="0" lvl="0" marL="0" marR="0" rtl="0" algn="ctr">
              <a:spcBef>
                <a:spcPts val="0"/>
              </a:spcBef>
              <a:spcAft>
                <a:spcPts val="0"/>
              </a:spcAft>
              <a:buNone/>
            </a:pPr>
            <a:r>
              <a:rPr lang="tr-TR" sz="1000">
                <a:solidFill>
                  <a:schemeClr val="lt2"/>
                </a:solidFill>
                <a:latin typeface="Libre Franklin"/>
                <a:ea typeface="Libre Franklin"/>
                <a:cs typeface="Libre Franklin"/>
                <a:sym typeface="Libre Franklin"/>
              </a:rPr>
              <a:t>Presentation template by GoogleSlides.org</a:t>
            </a:r>
            <a:endParaRPr sz="1000">
              <a:solidFill>
                <a:schemeClr val="lt2"/>
              </a:solidFill>
              <a:latin typeface="Libre Franklin"/>
              <a:ea typeface="Libre Franklin"/>
              <a:cs typeface="Libre Franklin"/>
              <a:sym typeface="Libre Franklin"/>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4"/>
                                        </p:tgtEl>
                                        <p:attrNameLst>
                                          <p:attrName>style.visibility</p:attrName>
                                        </p:attrNameLst>
                                      </p:cBhvr>
                                      <p:to>
                                        <p:strVal val="visible"/>
                                      </p:to>
                                    </p:set>
                                    <p:animEffect filter="fade" transition="in">
                                      <p:cBhvr>
                                        <p:cTn dur="1000"/>
                                        <p:tgtEl>
                                          <p:spTgt spid="344"/>
                                        </p:tgtEl>
                                      </p:cBhvr>
                                    </p:animEffect>
                                  </p:childTnLst>
                                </p:cTn>
                              </p:par>
                              <p:par>
                                <p:cTn fill="hold" nodeType="withEffect" presetClass="entr" presetID="10" presetSubtype="0">
                                  <p:stCondLst>
                                    <p:cond delay="0"/>
                                  </p:stCondLst>
                                  <p:childTnLst>
                                    <p:set>
                                      <p:cBhvr>
                                        <p:cTn dur="1" fill="hold">
                                          <p:stCondLst>
                                            <p:cond delay="0"/>
                                          </p:stCondLst>
                                        </p:cTn>
                                        <p:tgtEl>
                                          <p:spTgt spid="345"/>
                                        </p:tgtEl>
                                        <p:attrNameLst>
                                          <p:attrName>style.visibility</p:attrName>
                                        </p:attrNameLst>
                                      </p:cBhvr>
                                      <p:to>
                                        <p:strVal val="visible"/>
                                      </p:to>
                                    </p:set>
                                    <p:animEffect filter="fade" transition="in">
                                      <p:cBhvr>
                                        <p:cTn dur="1000"/>
                                        <p:tgtEl>
                                          <p:spTgt spid="345"/>
                                        </p:tgtEl>
                                      </p:cBhvr>
                                    </p:animEffect>
                                  </p:childTnLst>
                                </p:cTn>
                              </p:par>
                              <p:par>
                                <p:cTn fill="hold" nodeType="withEffect" presetClass="entr" presetID="10" presetSubtype="0">
                                  <p:stCondLst>
                                    <p:cond delay="0"/>
                                  </p:stCondLst>
                                  <p:childTnLst>
                                    <p:set>
                                      <p:cBhvr>
                                        <p:cTn dur="1" fill="hold">
                                          <p:stCondLst>
                                            <p:cond delay="0"/>
                                          </p:stCondLst>
                                        </p:cTn>
                                        <p:tgtEl>
                                          <p:spTgt spid="350"/>
                                        </p:tgtEl>
                                        <p:attrNameLst>
                                          <p:attrName>style.visibility</p:attrName>
                                        </p:attrNameLst>
                                      </p:cBhvr>
                                      <p:to>
                                        <p:strVal val="visible"/>
                                      </p:to>
                                    </p:set>
                                    <p:animEffect filter="fade" transition="in">
                                      <p:cBhvr>
                                        <p:cTn dur="1000"/>
                                        <p:tgtEl>
                                          <p:spTgt spid="350"/>
                                        </p:tgtEl>
                                      </p:cBhvr>
                                    </p:animEffect>
                                  </p:childTnLst>
                                </p:cTn>
                              </p:par>
                              <p:par>
                                <p:cTn fill="hold" nodeType="withEffect" presetClass="entr" presetID="10" presetSubtype="0">
                                  <p:stCondLst>
                                    <p:cond delay="0"/>
                                  </p:stCondLst>
                                  <p:childTnLst>
                                    <p:set>
                                      <p:cBhvr>
                                        <p:cTn dur="1" fill="hold">
                                          <p:stCondLst>
                                            <p:cond delay="0"/>
                                          </p:stCondLst>
                                        </p:cTn>
                                        <p:tgtEl>
                                          <p:spTgt spid="346"/>
                                        </p:tgtEl>
                                        <p:attrNameLst>
                                          <p:attrName>style.visibility</p:attrName>
                                        </p:attrNameLst>
                                      </p:cBhvr>
                                      <p:to>
                                        <p:strVal val="visible"/>
                                      </p:to>
                                    </p:set>
                                    <p:animEffect filter="fade" transition="in">
                                      <p:cBhvr>
                                        <p:cTn dur="1000"/>
                                        <p:tgtEl>
                                          <p:spTgt spid="346"/>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41"/>
                                        </p:tgtEl>
                                        <p:attrNameLst>
                                          <p:attrName>style.visibility</p:attrName>
                                        </p:attrNameLst>
                                      </p:cBhvr>
                                      <p:to>
                                        <p:strVal val="visible"/>
                                      </p:to>
                                    </p:set>
                                    <p:animEffect filter="fade" transition="in">
                                      <p:cBhvr>
                                        <p:cTn dur="1000"/>
                                        <p:tgtEl>
                                          <p:spTgt spid="341"/>
                                        </p:tgtEl>
                                      </p:cBhvr>
                                    </p:animEffect>
                                  </p:childTnLst>
                                </p:cTn>
                              </p:par>
                              <p:par>
                                <p:cTn fill="hold" nodeType="withEffect" presetClass="entr" presetID="10" presetSubtype="0">
                                  <p:stCondLst>
                                    <p:cond delay="0"/>
                                  </p:stCondLst>
                                  <p:childTnLst>
                                    <p:set>
                                      <p:cBhvr>
                                        <p:cTn dur="1" fill="hold">
                                          <p:stCondLst>
                                            <p:cond delay="0"/>
                                          </p:stCondLst>
                                        </p:cTn>
                                        <p:tgtEl>
                                          <p:spTgt spid="335"/>
                                        </p:tgtEl>
                                        <p:attrNameLst>
                                          <p:attrName>style.visibility</p:attrName>
                                        </p:attrNameLst>
                                      </p:cBhvr>
                                      <p:to>
                                        <p:strVal val="visible"/>
                                      </p:to>
                                    </p:set>
                                    <p:animEffect filter="fade" transition="in">
                                      <p:cBhvr>
                                        <p:cTn dur="1000"/>
                                        <p:tgtEl>
                                          <p:spTgt spid="335"/>
                                        </p:tgtEl>
                                      </p:cBhvr>
                                    </p:animEffect>
                                  </p:childTnLst>
                                </p:cTn>
                              </p:par>
                              <p:par>
                                <p:cTn fill="hold" nodeType="withEffect" presetClass="entr" presetID="10" presetSubtype="0">
                                  <p:stCondLst>
                                    <p:cond delay="0"/>
                                  </p:stCondLst>
                                  <p:childTnLst>
                                    <p:set>
                                      <p:cBhvr>
                                        <p:cTn dur="1" fill="hold">
                                          <p:stCondLst>
                                            <p:cond delay="0"/>
                                          </p:stCondLst>
                                        </p:cTn>
                                        <p:tgtEl>
                                          <p:spTgt spid="338"/>
                                        </p:tgtEl>
                                        <p:attrNameLst>
                                          <p:attrName>style.visibility</p:attrName>
                                        </p:attrNameLst>
                                      </p:cBhvr>
                                      <p:to>
                                        <p:strVal val="visible"/>
                                      </p:to>
                                    </p:set>
                                    <p:animEffect filter="fade" transition="in">
                                      <p:cBhvr>
                                        <p:cTn dur="1000"/>
                                        <p:tgtEl>
                                          <p:spTgt spid="338"/>
                                        </p:tgtEl>
                                      </p:cBhvr>
                                    </p:animEffect>
                                  </p:childTnLst>
                                </p:cTn>
                              </p:par>
                              <p:par>
                                <p:cTn fill="hold" nodeType="withEffect" presetClass="entr" presetID="10" presetSubtype="0">
                                  <p:stCondLst>
                                    <p:cond delay="0"/>
                                  </p:stCondLst>
                                  <p:childTnLst>
                                    <p:set>
                                      <p:cBhvr>
                                        <p:cTn dur="1" fill="hold">
                                          <p:stCondLst>
                                            <p:cond delay="0"/>
                                          </p:stCondLst>
                                        </p:cTn>
                                        <p:tgtEl>
                                          <p:spTgt spid="347"/>
                                        </p:tgtEl>
                                        <p:attrNameLst>
                                          <p:attrName>style.visibility</p:attrName>
                                        </p:attrNameLst>
                                      </p:cBhvr>
                                      <p:to>
                                        <p:strVal val="visible"/>
                                      </p:to>
                                    </p:set>
                                    <p:animEffect filter="fade" transition="in">
                                      <p:cBhvr>
                                        <p:cTn dur="1000"/>
                                        <p:tgtEl>
                                          <p:spTgt spid="3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62"/>
          <p:cNvSpPr/>
          <p:nvPr/>
        </p:nvSpPr>
        <p:spPr>
          <a:xfrm>
            <a:off x="801818" y="2916666"/>
            <a:ext cx="1637976" cy="827201"/>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56" name="Google Shape;356;p62"/>
          <p:cNvSpPr/>
          <p:nvPr/>
        </p:nvSpPr>
        <p:spPr>
          <a:xfrm>
            <a:off x="3708964" y="2916666"/>
            <a:ext cx="1637977" cy="827201"/>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57" name="Google Shape;357;p62"/>
          <p:cNvSpPr/>
          <p:nvPr/>
        </p:nvSpPr>
        <p:spPr>
          <a:xfrm>
            <a:off x="6592222" y="2916666"/>
            <a:ext cx="1637976" cy="827201"/>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58" name="Google Shape;358;p62"/>
          <p:cNvSpPr/>
          <p:nvPr/>
        </p:nvSpPr>
        <p:spPr>
          <a:xfrm flipH="1" rot="10800000">
            <a:off x="2260617" y="2087973"/>
            <a:ext cx="1637977" cy="828693"/>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59" name="Google Shape;359;p62"/>
          <p:cNvSpPr/>
          <p:nvPr/>
        </p:nvSpPr>
        <p:spPr>
          <a:xfrm flipH="1" rot="10800000">
            <a:off x="5157312" y="2087973"/>
            <a:ext cx="1637977" cy="828693"/>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60" name="Google Shape;360;p62"/>
          <p:cNvSpPr/>
          <p:nvPr/>
        </p:nvSpPr>
        <p:spPr>
          <a:xfrm>
            <a:off x="2247179" y="2916666"/>
            <a:ext cx="1639470" cy="827201"/>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61" name="Google Shape;361;p62"/>
          <p:cNvSpPr/>
          <p:nvPr/>
        </p:nvSpPr>
        <p:spPr>
          <a:xfrm>
            <a:off x="5145366" y="2916666"/>
            <a:ext cx="1637977" cy="827201"/>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62" name="Google Shape;362;p62"/>
          <p:cNvSpPr/>
          <p:nvPr/>
        </p:nvSpPr>
        <p:spPr>
          <a:xfrm flipH="1" rot="10800000">
            <a:off x="801818" y="2087973"/>
            <a:ext cx="1637976" cy="828693"/>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63" name="Google Shape;363;p62"/>
          <p:cNvSpPr/>
          <p:nvPr/>
        </p:nvSpPr>
        <p:spPr>
          <a:xfrm flipH="1" rot="10800000">
            <a:off x="3697019" y="2087973"/>
            <a:ext cx="1637977" cy="828693"/>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64" name="Google Shape;364;p62"/>
          <p:cNvSpPr/>
          <p:nvPr/>
        </p:nvSpPr>
        <p:spPr>
          <a:xfrm flipH="1" rot="10800000">
            <a:off x="6592222" y="2087973"/>
            <a:ext cx="1637976" cy="828693"/>
          </a:xfrm>
          <a:custGeom>
            <a:rect b="b" l="l" r="r" t="t"/>
            <a:pathLst>
              <a:path extrusionOk="0" h="1117600" w="2184400">
                <a:moveTo>
                  <a:pt x="1283" y="0"/>
                </a:moveTo>
                <a:lnTo>
                  <a:pt x="260801" y="0"/>
                </a:lnTo>
                <a:lnTo>
                  <a:pt x="258240" y="25400"/>
                </a:lnTo>
                <a:cubicBezTo>
                  <a:pt x="258240" y="485983"/>
                  <a:pt x="631617" y="859360"/>
                  <a:pt x="1092200" y="859360"/>
                </a:cubicBezTo>
                <a:cubicBezTo>
                  <a:pt x="1552783" y="859360"/>
                  <a:pt x="1926160" y="485983"/>
                  <a:pt x="1926160" y="25400"/>
                </a:cubicBezTo>
                <a:lnTo>
                  <a:pt x="1923600" y="0"/>
                </a:lnTo>
                <a:lnTo>
                  <a:pt x="2183118" y="0"/>
                </a:lnTo>
                <a:lnTo>
                  <a:pt x="2184400" y="25400"/>
                </a:lnTo>
                <a:cubicBezTo>
                  <a:pt x="2184400" y="628605"/>
                  <a:pt x="1695405" y="1117600"/>
                  <a:pt x="1092200" y="1117600"/>
                </a:cubicBezTo>
                <a:cubicBezTo>
                  <a:pt x="488995" y="1117600"/>
                  <a:pt x="0" y="628605"/>
                  <a:pt x="0" y="25400"/>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70">
              <a:solidFill>
                <a:schemeClr val="dk1"/>
              </a:solidFill>
              <a:latin typeface="Libre Franklin"/>
              <a:ea typeface="Libre Franklin"/>
              <a:cs typeface="Libre Franklin"/>
              <a:sym typeface="Libre Franklin"/>
            </a:endParaRPr>
          </a:p>
        </p:txBody>
      </p:sp>
      <p:sp>
        <p:nvSpPr>
          <p:cNvPr id="365" name="Google Shape;365;p62"/>
          <p:cNvSpPr txBox="1"/>
          <p:nvPr/>
        </p:nvSpPr>
        <p:spPr>
          <a:xfrm>
            <a:off x="1208474" y="2574738"/>
            <a:ext cx="809731" cy="691417"/>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4045">
                <a:solidFill>
                  <a:srgbClr val="5F5F5F"/>
                </a:solidFill>
                <a:latin typeface="Libre Franklin"/>
                <a:ea typeface="Libre Franklin"/>
                <a:cs typeface="Libre Franklin"/>
                <a:sym typeface="Libre Franklin"/>
              </a:rPr>
              <a:t>01</a:t>
            </a:r>
            <a:endParaRPr sz="4045">
              <a:solidFill>
                <a:srgbClr val="5F5F5F"/>
              </a:solidFill>
              <a:latin typeface="Libre Franklin"/>
              <a:ea typeface="Libre Franklin"/>
              <a:cs typeface="Libre Franklin"/>
              <a:sym typeface="Libre Franklin"/>
            </a:endParaRPr>
          </a:p>
        </p:txBody>
      </p:sp>
      <p:sp>
        <p:nvSpPr>
          <p:cNvPr id="366" name="Google Shape;366;p62"/>
          <p:cNvSpPr txBox="1"/>
          <p:nvPr/>
        </p:nvSpPr>
        <p:spPr>
          <a:xfrm>
            <a:off x="2651446" y="2574738"/>
            <a:ext cx="927988" cy="691417"/>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4045">
                <a:solidFill>
                  <a:srgbClr val="5F5F5F"/>
                </a:solidFill>
                <a:latin typeface="Libre Franklin"/>
                <a:ea typeface="Libre Franklin"/>
                <a:cs typeface="Libre Franklin"/>
                <a:sym typeface="Libre Franklin"/>
              </a:rPr>
              <a:t>02</a:t>
            </a:r>
            <a:endParaRPr sz="4045">
              <a:solidFill>
                <a:srgbClr val="5F5F5F"/>
              </a:solidFill>
              <a:latin typeface="Libre Franklin"/>
              <a:ea typeface="Libre Franklin"/>
              <a:cs typeface="Libre Franklin"/>
              <a:sym typeface="Libre Franklin"/>
            </a:endParaRPr>
          </a:p>
        </p:txBody>
      </p:sp>
      <p:sp>
        <p:nvSpPr>
          <p:cNvPr id="367" name="Google Shape;367;p62"/>
          <p:cNvSpPr txBox="1"/>
          <p:nvPr/>
        </p:nvSpPr>
        <p:spPr>
          <a:xfrm>
            <a:off x="4110695" y="2574738"/>
            <a:ext cx="918135" cy="691417"/>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4045">
                <a:solidFill>
                  <a:srgbClr val="5F5F5F"/>
                </a:solidFill>
                <a:latin typeface="Libre Franklin"/>
                <a:ea typeface="Libre Franklin"/>
                <a:cs typeface="Libre Franklin"/>
                <a:sym typeface="Libre Franklin"/>
              </a:rPr>
              <a:t>03</a:t>
            </a:r>
            <a:endParaRPr sz="4045">
              <a:solidFill>
                <a:srgbClr val="5F5F5F"/>
              </a:solidFill>
              <a:latin typeface="Libre Franklin"/>
              <a:ea typeface="Libre Franklin"/>
              <a:cs typeface="Libre Franklin"/>
              <a:sym typeface="Libre Franklin"/>
            </a:endParaRPr>
          </a:p>
        </p:txBody>
      </p:sp>
      <p:sp>
        <p:nvSpPr>
          <p:cNvPr id="368" name="Google Shape;368;p62"/>
          <p:cNvSpPr txBox="1"/>
          <p:nvPr/>
        </p:nvSpPr>
        <p:spPr>
          <a:xfrm>
            <a:off x="5506557" y="2589579"/>
            <a:ext cx="939485" cy="691417"/>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4045">
                <a:solidFill>
                  <a:srgbClr val="5F5F5F"/>
                </a:solidFill>
                <a:latin typeface="Libre Franklin"/>
                <a:ea typeface="Libre Franklin"/>
                <a:cs typeface="Libre Franklin"/>
                <a:sym typeface="Libre Franklin"/>
              </a:rPr>
              <a:t>04</a:t>
            </a:r>
            <a:endParaRPr sz="4045">
              <a:solidFill>
                <a:srgbClr val="5F5F5F"/>
              </a:solidFill>
              <a:latin typeface="Libre Franklin"/>
              <a:ea typeface="Libre Franklin"/>
              <a:cs typeface="Libre Franklin"/>
              <a:sym typeface="Libre Franklin"/>
            </a:endParaRPr>
          </a:p>
        </p:txBody>
      </p:sp>
      <p:sp>
        <p:nvSpPr>
          <p:cNvPr id="369" name="Google Shape;369;p62"/>
          <p:cNvSpPr txBox="1"/>
          <p:nvPr/>
        </p:nvSpPr>
        <p:spPr>
          <a:xfrm>
            <a:off x="6993876" y="2583725"/>
            <a:ext cx="834667" cy="691417"/>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4045">
                <a:solidFill>
                  <a:srgbClr val="5F5F5F"/>
                </a:solidFill>
                <a:latin typeface="Libre Franklin"/>
                <a:ea typeface="Libre Franklin"/>
                <a:cs typeface="Libre Franklin"/>
                <a:sym typeface="Libre Franklin"/>
              </a:rPr>
              <a:t>05</a:t>
            </a:r>
            <a:endParaRPr sz="4045">
              <a:solidFill>
                <a:srgbClr val="5F5F5F"/>
              </a:solidFill>
              <a:latin typeface="Libre Franklin"/>
              <a:ea typeface="Libre Franklin"/>
              <a:cs typeface="Libre Franklin"/>
              <a:sym typeface="Libre Franklin"/>
            </a:endParaRPr>
          </a:p>
        </p:txBody>
      </p:sp>
      <p:grpSp>
        <p:nvGrpSpPr>
          <p:cNvPr id="370" name="Google Shape;370;p62"/>
          <p:cNvGrpSpPr/>
          <p:nvPr/>
        </p:nvGrpSpPr>
        <p:grpSpPr>
          <a:xfrm>
            <a:off x="561421" y="1286157"/>
            <a:ext cx="2068002" cy="788380"/>
            <a:chOff x="376" y="840"/>
            <a:chExt cx="1385" cy="528"/>
          </a:xfrm>
        </p:grpSpPr>
        <p:sp>
          <p:nvSpPr>
            <p:cNvPr id="371" name="Google Shape;371;p62"/>
            <p:cNvSpPr txBox="1"/>
            <p:nvPr/>
          </p:nvSpPr>
          <p:spPr>
            <a:xfrm>
              <a:off x="376" y="840"/>
              <a:ext cx="1385" cy="201"/>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1505">
                  <a:solidFill>
                    <a:srgbClr val="5F5F5F"/>
                  </a:solidFill>
                  <a:latin typeface="Libre Franklin"/>
                  <a:ea typeface="Libre Franklin"/>
                  <a:cs typeface="Libre Franklin"/>
                  <a:sym typeface="Libre Franklin"/>
                </a:rPr>
                <a:t>01. Information</a:t>
              </a:r>
              <a:endParaRPr sz="1505">
                <a:solidFill>
                  <a:srgbClr val="5F5F5F"/>
                </a:solidFill>
                <a:latin typeface="Libre Franklin"/>
                <a:ea typeface="Libre Franklin"/>
                <a:cs typeface="Libre Franklin"/>
                <a:sym typeface="Libre Franklin"/>
              </a:endParaRPr>
            </a:p>
          </p:txBody>
        </p:sp>
        <p:sp>
          <p:nvSpPr>
            <p:cNvPr id="372" name="Google Shape;372;p62"/>
            <p:cNvSpPr/>
            <p:nvPr/>
          </p:nvSpPr>
          <p:spPr>
            <a:xfrm>
              <a:off x="399" y="1089"/>
              <a:ext cx="1310" cy="279"/>
            </a:xfrm>
            <a:prstGeom prst="rect">
              <a:avLst/>
            </a:prstGeom>
            <a:noFill/>
            <a:ln>
              <a:noFill/>
            </a:ln>
          </p:spPr>
          <p:txBody>
            <a:bodyPr anchorCtr="0" anchor="t" bIns="34125" lIns="68250" spcFirstLastPara="1" rIns="68250" wrap="square" tIns="34125">
              <a:noAutofit/>
            </a:bodyPr>
            <a:lstStyle/>
            <a:p>
              <a:pPr indent="0" lvl="0" marL="0" marR="0" rtl="0" algn="just">
                <a:spcBef>
                  <a:spcPts val="0"/>
                </a:spcBef>
                <a:spcAft>
                  <a:spcPts val="0"/>
                </a:spcAft>
                <a:buNone/>
              </a:pPr>
              <a:r>
                <a:rPr lang="tr-TR" sz="752">
                  <a:solidFill>
                    <a:srgbClr val="595959"/>
                  </a:solidFill>
                  <a:latin typeface="Libre Franklin"/>
                  <a:ea typeface="Libre Franklin"/>
                  <a:cs typeface="Libre Franklin"/>
                  <a:sym typeface="Libre Franklin"/>
                </a:rPr>
                <a:t>A complex idea can be conveyed with just a single still image, namely making it possible to absorb large amounts of data quickly.</a:t>
              </a:r>
              <a:endParaRPr sz="752">
                <a:solidFill>
                  <a:srgbClr val="7F7F7F"/>
                </a:solidFill>
                <a:latin typeface="Libre Franklin"/>
                <a:ea typeface="Libre Franklin"/>
                <a:cs typeface="Libre Franklin"/>
                <a:sym typeface="Libre Franklin"/>
              </a:endParaRPr>
            </a:p>
          </p:txBody>
        </p:sp>
      </p:grpSp>
      <p:grpSp>
        <p:nvGrpSpPr>
          <p:cNvPr id="373" name="Google Shape;373;p62"/>
          <p:cNvGrpSpPr/>
          <p:nvPr/>
        </p:nvGrpSpPr>
        <p:grpSpPr>
          <a:xfrm>
            <a:off x="2075467" y="3814047"/>
            <a:ext cx="2068002" cy="901858"/>
            <a:chOff x="1390" y="2533"/>
            <a:chExt cx="1385" cy="604"/>
          </a:xfrm>
        </p:grpSpPr>
        <p:sp>
          <p:nvSpPr>
            <p:cNvPr id="374" name="Google Shape;374;p62"/>
            <p:cNvSpPr txBox="1"/>
            <p:nvPr/>
          </p:nvSpPr>
          <p:spPr>
            <a:xfrm>
              <a:off x="1390" y="2533"/>
              <a:ext cx="1385" cy="201"/>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1505">
                  <a:solidFill>
                    <a:srgbClr val="5F5F5F"/>
                  </a:solidFill>
                  <a:latin typeface="Libre Franklin"/>
                  <a:ea typeface="Libre Franklin"/>
                  <a:cs typeface="Libre Franklin"/>
                  <a:sym typeface="Libre Franklin"/>
                </a:rPr>
                <a:t>02. Information</a:t>
              </a:r>
              <a:endParaRPr sz="1505">
                <a:solidFill>
                  <a:srgbClr val="5F5F5F"/>
                </a:solidFill>
                <a:latin typeface="Libre Franklin"/>
                <a:ea typeface="Libre Franklin"/>
                <a:cs typeface="Libre Franklin"/>
                <a:sym typeface="Libre Franklin"/>
              </a:endParaRPr>
            </a:p>
          </p:txBody>
        </p:sp>
        <p:sp>
          <p:nvSpPr>
            <p:cNvPr id="375" name="Google Shape;375;p62"/>
            <p:cNvSpPr/>
            <p:nvPr/>
          </p:nvSpPr>
          <p:spPr>
            <a:xfrm>
              <a:off x="1413" y="2781"/>
              <a:ext cx="1309" cy="356"/>
            </a:xfrm>
            <a:prstGeom prst="rect">
              <a:avLst/>
            </a:prstGeom>
            <a:noFill/>
            <a:ln>
              <a:noFill/>
            </a:ln>
          </p:spPr>
          <p:txBody>
            <a:bodyPr anchorCtr="0" anchor="t" bIns="34125" lIns="68250" spcFirstLastPara="1" rIns="68250" wrap="square" tIns="34125">
              <a:noAutofit/>
            </a:bodyPr>
            <a:lstStyle/>
            <a:p>
              <a:pPr indent="0" lvl="0" marL="0" marR="0" rtl="0" algn="just">
                <a:spcBef>
                  <a:spcPts val="0"/>
                </a:spcBef>
                <a:spcAft>
                  <a:spcPts val="0"/>
                </a:spcAft>
                <a:buNone/>
              </a:pPr>
              <a:r>
                <a:rPr lang="tr-TR" sz="752">
                  <a:solidFill>
                    <a:srgbClr val="595959"/>
                  </a:solidFill>
                  <a:latin typeface="Libre Franklin"/>
                  <a:ea typeface="Libre Franklin"/>
                  <a:cs typeface="Libre Franklin"/>
                  <a:sym typeface="Libre Franklin"/>
                </a:rPr>
                <a:t>A complex idea can be conveyed with just a single still image, namely making it possible to absorb large amounts of data quickly.</a:t>
              </a:r>
              <a:endParaRPr sz="752">
                <a:solidFill>
                  <a:srgbClr val="7F7F7F"/>
                </a:solidFill>
                <a:latin typeface="Libre Franklin"/>
                <a:ea typeface="Libre Franklin"/>
                <a:cs typeface="Libre Franklin"/>
                <a:sym typeface="Libre Franklin"/>
              </a:endParaRPr>
            </a:p>
            <a:p>
              <a:pPr indent="0" lvl="0" marL="0" marR="0" rtl="0" algn="just">
                <a:spcBef>
                  <a:spcPts val="0"/>
                </a:spcBef>
                <a:spcAft>
                  <a:spcPts val="0"/>
                </a:spcAft>
                <a:buNone/>
              </a:pPr>
              <a:r>
                <a:t/>
              </a:r>
              <a:endParaRPr sz="752">
                <a:solidFill>
                  <a:srgbClr val="7F7F7F"/>
                </a:solidFill>
                <a:latin typeface="Libre Franklin"/>
                <a:ea typeface="Libre Franklin"/>
                <a:cs typeface="Libre Franklin"/>
                <a:sym typeface="Libre Franklin"/>
              </a:endParaRPr>
            </a:p>
          </p:txBody>
        </p:sp>
      </p:grpSp>
      <p:grpSp>
        <p:nvGrpSpPr>
          <p:cNvPr id="376" name="Google Shape;376;p62"/>
          <p:cNvGrpSpPr/>
          <p:nvPr/>
        </p:nvGrpSpPr>
        <p:grpSpPr>
          <a:xfrm>
            <a:off x="4979629" y="3814047"/>
            <a:ext cx="2068001" cy="901858"/>
            <a:chOff x="3335" y="2533"/>
            <a:chExt cx="1385" cy="604"/>
          </a:xfrm>
        </p:grpSpPr>
        <p:sp>
          <p:nvSpPr>
            <p:cNvPr id="377" name="Google Shape;377;p62"/>
            <p:cNvSpPr txBox="1"/>
            <p:nvPr/>
          </p:nvSpPr>
          <p:spPr>
            <a:xfrm>
              <a:off x="3335" y="2533"/>
              <a:ext cx="1385" cy="201"/>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1505">
                  <a:solidFill>
                    <a:srgbClr val="5F5F5F"/>
                  </a:solidFill>
                  <a:latin typeface="Libre Franklin"/>
                  <a:ea typeface="Libre Franklin"/>
                  <a:cs typeface="Libre Franklin"/>
                  <a:sym typeface="Libre Franklin"/>
                </a:rPr>
                <a:t>04. Information</a:t>
              </a:r>
              <a:endParaRPr sz="1505">
                <a:solidFill>
                  <a:srgbClr val="5F5F5F"/>
                </a:solidFill>
                <a:latin typeface="Libre Franklin"/>
                <a:ea typeface="Libre Franklin"/>
                <a:cs typeface="Libre Franklin"/>
                <a:sym typeface="Libre Franklin"/>
              </a:endParaRPr>
            </a:p>
          </p:txBody>
        </p:sp>
        <p:sp>
          <p:nvSpPr>
            <p:cNvPr id="378" name="Google Shape;378;p62"/>
            <p:cNvSpPr/>
            <p:nvPr/>
          </p:nvSpPr>
          <p:spPr>
            <a:xfrm>
              <a:off x="3358" y="2781"/>
              <a:ext cx="1309" cy="356"/>
            </a:xfrm>
            <a:prstGeom prst="rect">
              <a:avLst/>
            </a:prstGeom>
            <a:noFill/>
            <a:ln>
              <a:noFill/>
            </a:ln>
          </p:spPr>
          <p:txBody>
            <a:bodyPr anchorCtr="0" anchor="t" bIns="34125" lIns="68250" spcFirstLastPara="1" rIns="68250" wrap="square" tIns="34125">
              <a:noAutofit/>
            </a:bodyPr>
            <a:lstStyle/>
            <a:p>
              <a:pPr indent="0" lvl="0" marL="0" marR="0" rtl="0" algn="just">
                <a:spcBef>
                  <a:spcPts val="0"/>
                </a:spcBef>
                <a:spcAft>
                  <a:spcPts val="0"/>
                </a:spcAft>
                <a:buNone/>
              </a:pPr>
              <a:r>
                <a:rPr lang="tr-TR" sz="752">
                  <a:solidFill>
                    <a:srgbClr val="595959"/>
                  </a:solidFill>
                  <a:latin typeface="Libre Franklin"/>
                  <a:ea typeface="Libre Franklin"/>
                  <a:cs typeface="Libre Franklin"/>
                  <a:sym typeface="Libre Franklin"/>
                </a:rPr>
                <a:t>A complex idea can be conveyed with just a single still image, namely making it possible to absorb large amounts of data quickly.</a:t>
              </a:r>
              <a:endParaRPr sz="752">
                <a:solidFill>
                  <a:srgbClr val="7F7F7F"/>
                </a:solidFill>
                <a:latin typeface="Libre Franklin"/>
                <a:ea typeface="Libre Franklin"/>
                <a:cs typeface="Libre Franklin"/>
                <a:sym typeface="Libre Franklin"/>
              </a:endParaRPr>
            </a:p>
            <a:p>
              <a:pPr indent="0" lvl="0" marL="0" marR="0" rtl="0" algn="just">
                <a:spcBef>
                  <a:spcPts val="0"/>
                </a:spcBef>
                <a:spcAft>
                  <a:spcPts val="0"/>
                </a:spcAft>
                <a:buNone/>
              </a:pPr>
              <a:r>
                <a:t/>
              </a:r>
              <a:endParaRPr sz="752">
                <a:solidFill>
                  <a:srgbClr val="7F7F7F"/>
                </a:solidFill>
                <a:latin typeface="Libre Franklin"/>
                <a:ea typeface="Libre Franklin"/>
                <a:cs typeface="Libre Franklin"/>
                <a:sym typeface="Libre Franklin"/>
              </a:endParaRPr>
            </a:p>
          </p:txBody>
        </p:sp>
      </p:grpSp>
      <p:grpSp>
        <p:nvGrpSpPr>
          <p:cNvPr id="379" name="Google Shape;379;p62"/>
          <p:cNvGrpSpPr/>
          <p:nvPr/>
        </p:nvGrpSpPr>
        <p:grpSpPr>
          <a:xfrm>
            <a:off x="6363770" y="1286157"/>
            <a:ext cx="2068002" cy="903352"/>
            <a:chOff x="4262" y="840"/>
            <a:chExt cx="1385" cy="605"/>
          </a:xfrm>
        </p:grpSpPr>
        <p:sp>
          <p:nvSpPr>
            <p:cNvPr id="380" name="Google Shape;380;p62"/>
            <p:cNvSpPr txBox="1"/>
            <p:nvPr/>
          </p:nvSpPr>
          <p:spPr>
            <a:xfrm>
              <a:off x="4262" y="840"/>
              <a:ext cx="1385" cy="201"/>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1505">
                  <a:solidFill>
                    <a:srgbClr val="5F5F5F"/>
                  </a:solidFill>
                  <a:latin typeface="Libre Franklin"/>
                  <a:ea typeface="Libre Franklin"/>
                  <a:cs typeface="Libre Franklin"/>
                  <a:sym typeface="Libre Franklin"/>
                </a:rPr>
                <a:t>05. Information</a:t>
              </a:r>
              <a:endParaRPr sz="1505">
                <a:solidFill>
                  <a:srgbClr val="5F5F5F"/>
                </a:solidFill>
                <a:latin typeface="Libre Franklin"/>
                <a:ea typeface="Libre Franklin"/>
                <a:cs typeface="Libre Franklin"/>
                <a:sym typeface="Libre Franklin"/>
              </a:endParaRPr>
            </a:p>
          </p:txBody>
        </p:sp>
        <p:sp>
          <p:nvSpPr>
            <p:cNvPr id="381" name="Google Shape;381;p62"/>
            <p:cNvSpPr/>
            <p:nvPr/>
          </p:nvSpPr>
          <p:spPr>
            <a:xfrm>
              <a:off x="4285" y="1089"/>
              <a:ext cx="1309" cy="356"/>
            </a:xfrm>
            <a:prstGeom prst="rect">
              <a:avLst/>
            </a:prstGeom>
            <a:noFill/>
            <a:ln>
              <a:noFill/>
            </a:ln>
          </p:spPr>
          <p:txBody>
            <a:bodyPr anchorCtr="0" anchor="t" bIns="34125" lIns="68250" spcFirstLastPara="1" rIns="68250" wrap="square" tIns="34125">
              <a:noAutofit/>
            </a:bodyPr>
            <a:lstStyle/>
            <a:p>
              <a:pPr indent="0" lvl="0" marL="0" marR="0" rtl="0" algn="just">
                <a:spcBef>
                  <a:spcPts val="0"/>
                </a:spcBef>
                <a:spcAft>
                  <a:spcPts val="0"/>
                </a:spcAft>
                <a:buNone/>
              </a:pPr>
              <a:r>
                <a:rPr lang="tr-TR" sz="752">
                  <a:solidFill>
                    <a:srgbClr val="595959"/>
                  </a:solidFill>
                  <a:latin typeface="Libre Franklin"/>
                  <a:ea typeface="Libre Franklin"/>
                  <a:cs typeface="Libre Franklin"/>
                  <a:sym typeface="Libre Franklin"/>
                </a:rPr>
                <a:t>A complex idea can be conveyed with just a single still image, namely making it possible to absorb large amounts of data quickly.</a:t>
              </a:r>
              <a:endParaRPr sz="752">
                <a:solidFill>
                  <a:srgbClr val="7F7F7F"/>
                </a:solidFill>
                <a:latin typeface="Libre Franklin"/>
                <a:ea typeface="Libre Franklin"/>
                <a:cs typeface="Libre Franklin"/>
                <a:sym typeface="Libre Franklin"/>
              </a:endParaRPr>
            </a:p>
            <a:p>
              <a:pPr indent="0" lvl="0" marL="0" marR="0" rtl="0" algn="just">
                <a:spcBef>
                  <a:spcPts val="0"/>
                </a:spcBef>
                <a:spcAft>
                  <a:spcPts val="0"/>
                </a:spcAft>
                <a:buNone/>
              </a:pPr>
              <a:r>
                <a:t/>
              </a:r>
              <a:endParaRPr sz="752">
                <a:solidFill>
                  <a:srgbClr val="7F7F7F"/>
                </a:solidFill>
                <a:latin typeface="Libre Franklin"/>
                <a:ea typeface="Libre Franklin"/>
                <a:cs typeface="Libre Franklin"/>
                <a:sym typeface="Libre Franklin"/>
              </a:endParaRPr>
            </a:p>
          </p:txBody>
        </p:sp>
      </p:grpSp>
      <p:grpSp>
        <p:nvGrpSpPr>
          <p:cNvPr id="382" name="Google Shape;382;p62"/>
          <p:cNvGrpSpPr/>
          <p:nvPr/>
        </p:nvGrpSpPr>
        <p:grpSpPr>
          <a:xfrm>
            <a:off x="3502911" y="1286157"/>
            <a:ext cx="2066508" cy="903352"/>
            <a:chOff x="2346" y="840"/>
            <a:chExt cx="1384" cy="605"/>
          </a:xfrm>
        </p:grpSpPr>
        <p:sp>
          <p:nvSpPr>
            <p:cNvPr id="383" name="Google Shape;383;p62"/>
            <p:cNvSpPr txBox="1"/>
            <p:nvPr/>
          </p:nvSpPr>
          <p:spPr>
            <a:xfrm>
              <a:off x="2346" y="840"/>
              <a:ext cx="1384" cy="201"/>
            </a:xfrm>
            <a:prstGeom prst="rect">
              <a:avLst/>
            </a:prstGeom>
            <a:noFill/>
            <a:ln>
              <a:noFill/>
            </a:ln>
          </p:spPr>
          <p:txBody>
            <a:bodyPr anchorCtr="0" anchor="t" bIns="34125" lIns="68250" spcFirstLastPara="1" rIns="68250" wrap="square" tIns="34125">
              <a:noAutofit/>
            </a:bodyPr>
            <a:lstStyle/>
            <a:p>
              <a:pPr indent="0" lvl="0" marL="0" marR="0" rtl="0" algn="ctr">
                <a:spcBef>
                  <a:spcPts val="0"/>
                </a:spcBef>
                <a:spcAft>
                  <a:spcPts val="0"/>
                </a:spcAft>
                <a:buNone/>
              </a:pPr>
              <a:r>
                <a:rPr lang="tr-TR" sz="1505">
                  <a:solidFill>
                    <a:srgbClr val="5F5F5F"/>
                  </a:solidFill>
                  <a:latin typeface="Libre Franklin"/>
                  <a:ea typeface="Libre Franklin"/>
                  <a:cs typeface="Libre Franklin"/>
                  <a:sym typeface="Libre Franklin"/>
                </a:rPr>
                <a:t>03. Information</a:t>
              </a:r>
              <a:endParaRPr sz="1505">
                <a:solidFill>
                  <a:srgbClr val="5F5F5F"/>
                </a:solidFill>
                <a:latin typeface="Libre Franklin"/>
                <a:ea typeface="Libre Franklin"/>
                <a:cs typeface="Libre Franklin"/>
                <a:sym typeface="Libre Franklin"/>
              </a:endParaRPr>
            </a:p>
          </p:txBody>
        </p:sp>
        <p:sp>
          <p:nvSpPr>
            <p:cNvPr id="384" name="Google Shape;384;p62"/>
            <p:cNvSpPr/>
            <p:nvPr/>
          </p:nvSpPr>
          <p:spPr>
            <a:xfrm>
              <a:off x="2369" y="1089"/>
              <a:ext cx="1309" cy="356"/>
            </a:xfrm>
            <a:prstGeom prst="rect">
              <a:avLst/>
            </a:prstGeom>
            <a:noFill/>
            <a:ln>
              <a:noFill/>
            </a:ln>
          </p:spPr>
          <p:txBody>
            <a:bodyPr anchorCtr="0" anchor="t" bIns="34125" lIns="68250" spcFirstLastPara="1" rIns="68250" wrap="square" tIns="34125">
              <a:noAutofit/>
            </a:bodyPr>
            <a:lstStyle/>
            <a:p>
              <a:pPr indent="0" lvl="0" marL="0" marR="0" rtl="0" algn="just">
                <a:spcBef>
                  <a:spcPts val="0"/>
                </a:spcBef>
                <a:spcAft>
                  <a:spcPts val="0"/>
                </a:spcAft>
                <a:buNone/>
              </a:pPr>
              <a:r>
                <a:rPr lang="tr-TR" sz="752">
                  <a:solidFill>
                    <a:srgbClr val="595959"/>
                  </a:solidFill>
                  <a:latin typeface="Libre Franklin"/>
                  <a:ea typeface="Libre Franklin"/>
                  <a:cs typeface="Libre Franklin"/>
                  <a:sym typeface="Libre Franklin"/>
                </a:rPr>
                <a:t>A complex idea can be conveyed with just a single still image, namely making it possible to absorb large amounts of data quickly.</a:t>
              </a:r>
              <a:endParaRPr sz="752">
                <a:solidFill>
                  <a:srgbClr val="7F7F7F"/>
                </a:solidFill>
                <a:latin typeface="Libre Franklin"/>
                <a:ea typeface="Libre Franklin"/>
                <a:cs typeface="Libre Franklin"/>
                <a:sym typeface="Libre Franklin"/>
              </a:endParaRPr>
            </a:p>
            <a:p>
              <a:pPr indent="0" lvl="0" marL="0" marR="0" rtl="0" algn="just">
                <a:spcBef>
                  <a:spcPts val="0"/>
                </a:spcBef>
                <a:spcAft>
                  <a:spcPts val="0"/>
                </a:spcAft>
                <a:buNone/>
              </a:pPr>
              <a:r>
                <a:t/>
              </a:r>
              <a:endParaRPr sz="752">
                <a:solidFill>
                  <a:srgbClr val="7F7F7F"/>
                </a:solidFill>
                <a:latin typeface="Libre Franklin"/>
                <a:ea typeface="Libre Franklin"/>
                <a:cs typeface="Libre Franklin"/>
                <a:sym typeface="Libre Franklin"/>
              </a:endParaRPr>
            </a:p>
          </p:txBody>
        </p:sp>
      </p:gr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2"/>
                                        </p:tgtEl>
                                        <p:attrNameLst>
                                          <p:attrName>style.visibility</p:attrName>
                                        </p:attrNameLst>
                                      </p:cBhvr>
                                      <p:to>
                                        <p:strVal val="visible"/>
                                      </p:to>
                                    </p:set>
                                    <p:animEffect filter="fade" transition="in">
                                      <p:cBhvr>
                                        <p:cTn dur="500"/>
                                        <p:tgtEl>
                                          <p:spTgt spid="362"/>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500"/>
                                        <p:tgtEl>
                                          <p:spTgt spid="363"/>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61"/>
                                        </p:tgtEl>
                                        <p:attrNameLst>
                                          <p:attrName>style.visibility</p:attrName>
                                        </p:attrNameLst>
                                      </p:cBhvr>
                                      <p:to>
                                        <p:strVal val="visible"/>
                                      </p:to>
                                    </p:set>
                                    <p:animEffect filter="fade" transition="in">
                                      <p:cBhvr>
                                        <p:cTn dur="500"/>
                                        <p:tgtEl>
                                          <p:spTgt spid="361"/>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64"/>
                                        </p:tgtEl>
                                        <p:attrNameLst>
                                          <p:attrName>style.visibility</p:attrName>
                                        </p:attrNameLst>
                                      </p:cBhvr>
                                      <p:to>
                                        <p:strVal val="visible"/>
                                      </p:to>
                                    </p:set>
                                    <p:animEffect filter="fade" transition="in">
                                      <p:cBhvr>
                                        <p:cTn dur="500"/>
                                        <p:tgtEl>
                                          <p:spTgt spid="36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55"/>
                                        </p:tgtEl>
                                        <p:attrNameLst>
                                          <p:attrName>style.visibility</p:attrName>
                                        </p:attrNameLst>
                                      </p:cBhvr>
                                      <p:to>
                                        <p:strVal val="visible"/>
                                      </p:to>
                                    </p:set>
                                    <p:animEffect filter="fade" transition="in">
                                      <p:cBhvr>
                                        <p:cTn dur="500"/>
                                        <p:tgtEl>
                                          <p:spTgt spid="355"/>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58"/>
                                        </p:tgtEl>
                                        <p:attrNameLst>
                                          <p:attrName>style.visibility</p:attrName>
                                        </p:attrNameLst>
                                      </p:cBhvr>
                                      <p:to>
                                        <p:strVal val="visible"/>
                                      </p:to>
                                    </p:set>
                                    <p:animEffect filter="fade" transition="in">
                                      <p:cBhvr>
                                        <p:cTn dur="500"/>
                                        <p:tgtEl>
                                          <p:spTgt spid="358"/>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56"/>
                                        </p:tgtEl>
                                        <p:attrNameLst>
                                          <p:attrName>style.visibility</p:attrName>
                                        </p:attrNameLst>
                                      </p:cBhvr>
                                      <p:to>
                                        <p:strVal val="visible"/>
                                      </p:to>
                                    </p:set>
                                    <p:animEffect filter="fade" transition="in">
                                      <p:cBhvr>
                                        <p:cTn dur="500"/>
                                        <p:tgtEl>
                                          <p:spTgt spid="356"/>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59"/>
                                        </p:tgtEl>
                                        <p:attrNameLst>
                                          <p:attrName>style.visibility</p:attrName>
                                        </p:attrNameLst>
                                      </p:cBhvr>
                                      <p:to>
                                        <p:strVal val="visible"/>
                                      </p:to>
                                    </p:set>
                                    <p:animEffect filter="fade" transition="in">
                                      <p:cBhvr>
                                        <p:cTn dur="500"/>
                                        <p:tgtEl>
                                          <p:spTgt spid="359"/>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357"/>
                                        </p:tgtEl>
                                        <p:attrNameLst>
                                          <p:attrName>style.visibility</p:attrName>
                                        </p:attrNameLst>
                                      </p:cBhvr>
                                      <p:to>
                                        <p:strVal val="visible"/>
                                      </p:to>
                                    </p:set>
                                    <p:animEffect filter="fade" transition="in">
                                      <p:cBhvr>
                                        <p:cTn dur="500"/>
                                        <p:tgtEl>
                                          <p:spTgt spid="357"/>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65"/>
                                        </p:tgtEl>
                                        <p:attrNameLst>
                                          <p:attrName>style.visibility</p:attrName>
                                        </p:attrNameLst>
                                      </p:cBhvr>
                                      <p:to>
                                        <p:strVal val="visible"/>
                                      </p:to>
                                    </p:set>
                                    <p:animEffect filter="fade" transition="in">
                                      <p:cBhvr>
                                        <p:cTn dur="500"/>
                                        <p:tgtEl>
                                          <p:spTgt spid="365"/>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366"/>
                                        </p:tgtEl>
                                        <p:attrNameLst>
                                          <p:attrName>style.visibility</p:attrName>
                                        </p:attrNameLst>
                                      </p:cBhvr>
                                      <p:to>
                                        <p:strVal val="visible"/>
                                      </p:to>
                                    </p:set>
                                    <p:animEffect filter="fade" transition="in">
                                      <p:cBhvr>
                                        <p:cTn dur="500"/>
                                        <p:tgtEl>
                                          <p:spTgt spid="366"/>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67"/>
                                        </p:tgtEl>
                                        <p:attrNameLst>
                                          <p:attrName>style.visibility</p:attrName>
                                        </p:attrNameLst>
                                      </p:cBhvr>
                                      <p:to>
                                        <p:strVal val="visible"/>
                                      </p:to>
                                    </p:set>
                                    <p:animEffect filter="fade" transition="in">
                                      <p:cBhvr>
                                        <p:cTn dur="500"/>
                                        <p:tgtEl>
                                          <p:spTgt spid="367"/>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500"/>
                                        <p:tgtEl>
                                          <p:spTgt spid="368"/>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369"/>
                                        </p:tgtEl>
                                        <p:attrNameLst>
                                          <p:attrName>style.visibility</p:attrName>
                                        </p:attrNameLst>
                                      </p:cBhvr>
                                      <p:to>
                                        <p:strVal val="visible"/>
                                      </p:to>
                                    </p:set>
                                    <p:animEffect filter="fade" transition="in">
                                      <p:cBhvr>
                                        <p:cTn dur="500"/>
                                        <p:tgtEl>
                                          <p:spTgt spid="369"/>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370"/>
                                        </p:tgtEl>
                                        <p:attrNameLst>
                                          <p:attrName>style.visibility</p:attrName>
                                        </p:attrNameLst>
                                      </p:cBhvr>
                                      <p:to>
                                        <p:strVal val="visible"/>
                                      </p:to>
                                    </p:set>
                                    <p:animEffect filter="fade" transition="in">
                                      <p:cBhvr>
                                        <p:cTn dur="1000"/>
                                        <p:tgtEl>
                                          <p:spTgt spid="370"/>
                                        </p:tgtEl>
                                      </p:cBhvr>
                                    </p:animEffect>
                                  </p:childTnLst>
                                </p:cTn>
                              </p:par>
                              <p:par>
                                <p:cTn fill="hold" nodeType="withEffect" presetClass="entr" presetID="10" presetSubtype="0">
                                  <p:stCondLst>
                                    <p:cond delay="0"/>
                                  </p:stCondLst>
                                  <p:childTnLst>
                                    <p:set>
                                      <p:cBhvr>
                                        <p:cTn dur="1" fill="hold">
                                          <p:stCondLst>
                                            <p:cond delay="0"/>
                                          </p:stCondLst>
                                        </p:cTn>
                                        <p:tgtEl>
                                          <p:spTgt spid="382"/>
                                        </p:tgtEl>
                                        <p:attrNameLst>
                                          <p:attrName>style.visibility</p:attrName>
                                        </p:attrNameLst>
                                      </p:cBhvr>
                                      <p:to>
                                        <p:strVal val="visible"/>
                                      </p:to>
                                    </p:set>
                                    <p:animEffect filter="fade" transition="in">
                                      <p:cBhvr>
                                        <p:cTn dur="1000"/>
                                        <p:tgtEl>
                                          <p:spTgt spid="382"/>
                                        </p:tgtEl>
                                      </p:cBhvr>
                                    </p:animEffect>
                                  </p:childTnLst>
                                </p:cTn>
                              </p:par>
                              <p:par>
                                <p:cTn fill="hold" nodeType="withEffect" presetClass="entr" presetID="10" presetSubtype="0">
                                  <p:stCondLst>
                                    <p:cond delay="0"/>
                                  </p:stCondLst>
                                  <p:childTnLst>
                                    <p:set>
                                      <p:cBhvr>
                                        <p:cTn dur="1" fill="hold">
                                          <p:stCondLst>
                                            <p:cond delay="0"/>
                                          </p:stCondLst>
                                        </p:cTn>
                                        <p:tgtEl>
                                          <p:spTgt spid="379"/>
                                        </p:tgtEl>
                                        <p:attrNameLst>
                                          <p:attrName>style.visibility</p:attrName>
                                        </p:attrNameLst>
                                      </p:cBhvr>
                                      <p:to>
                                        <p:strVal val="visible"/>
                                      </p:to>
                                    </p:set>
                                    <p:animEffect filter="fade" transition="in">
                                      <p:cBhvr>
                                        <p:cTn dur="1000"/>
                                        <p:tgtEl>
                                          <p:spTgt spid="379"/>
                                        </p:tgtEl>
                                      </p:cBhvr>
                                    </p:animEffect>
                                  </p:childTnLst>
                                </p:cTn>
                              </p:par>
                              <p:par>
                                <p:cTn fill="hold" nodeType="withEffect" presetClass="entr" presetID="10" presetSubtype="0">
                                  <p:stCondLst>
                                    <p:cond delay="0"/>
                                  </p:stCondLst>
                                  <p:childTnLst>
                                    <p:set>
                                      <p:cBhvr>
                                        <p:cTn dur="1" fill="hold">
                                          <p:stCondLst>
                                            <p:cond delay="0"/>
                                          </p:stCondLst>
                                        </p:cTn>
                                        <p:tgtEl>
                                          <p:spTgt spid="376"/>
                                        </p:tgtEl>
                                        <p:attrNameLst>
                                          <p:attrName>style.visibility</p:attrName>
                                        </p:attrNameLst>
                                      </p:cBhvr>
                                      <p:to>
                                        <p:strVal val="visible"/>
                                      </p:to>
                                    </p:set>
                                    <p:animEffect filter="fade" transition="in">
                                      <p:cBhvr>
                                        <p:cTn dur="1000"/>
                                        <p:tgtEl>
                                          <p:spTgt spid="376"/>
                                        </p:tgtEl>
                                      </p:cBhvr>
                                    </p:animEffect>
                                  </p:childTnLst>
                                </p:cTn>
                              </p:par>
                              <p:par>
                                <p:cTn fill="hold" nodeType="withEffect" presetClass="entr" presetID="10" presetSubtype="0">
                                  <p:stCondLst>
                                    <p:cond delay="0"/>
                                  </p:stCondLst>
                                  <p:childTnLst>
                                    <p:set>
                                      <p:cBhvr>
                                        <p:cTn dur="1" fill="hold">
                                          <p:stCondLst>
                                            <p:cond delay="0"/>
                                          </p:stCondLst>
                                        </p:cTn>
                                        <p:tgtEl>
                                          <p:spTgt spid="373"/>
                                        </p:tgtEl>
                                        <p:attrNameLst>
                                          <p:attrName>style.visibility</p:attrName>
                                        </p:attrNameLst>
                                      </p:cBhvr>
                                      <p:to>
                                        <p:strVal val="visible"/>
                                      </p:to>
                                    </p:set>
                                    <p:animEffect filter="fade" transition="in">
                                      <p:cBhvr>
                                        <p:cTn dur="1000"/>
                                        <p:tgtEl>
                                          <p:spTgt spid="3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Google Slides Templat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GoogleSlides www.googleslides.org">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Free Google Slides - www.googleslides.org">
  <a:themeElements>
    <a:clrScheme name="Office 主题 15">
      <a:dk1>
        <a:srgbClr val="000000"/>
      </a:dk1>
      <a:lt1>
        <a:srgbClr val="FFFFFF"/>
      </a:lt1>
      <a:dk2>
        <a:srgbClr val="0099CC"/>
      </a:dk2>
      <a:lt2>
        <a:srgbClr val="3399FF"/>
      </a:lt2>
      <a:accent1>
        <a:srgbClr val="FFFFFF"/>
      </a:accent1>
      <a:accent2>
        <a:srgbClr val="FFFFFF"/>
      </a:accent2>
      <a:accent3>
        <a:srgbClr val="FFFFFF"/>
      </a:accent3>
      <a:accent4>
        <a:srgbClr val="000000"/>
      </a:accent4>
      <a:accent5>
        <a:srgbClr val="FFFFFF"/>
      </a:accent5>
      <a:accent6>
        <a:srgbClr val="E7E7E7"/>
      </a:accent6>
      <a:hlink>
        <a:srgbClr val="FFFFFF"/>
      </a:hlink>
      <a:folHlink>
        <a:srgbClr val="FFFF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