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என்னை பெயர் சொல்லி</a:t>
            </a:r>
          </a:p>
          <a:p>
            <a:r>
              <a:rPr lang="en-US" dirty="0"/>
              <a:t>Slide 2 - </a:t>
            </a:r>
            <a:r>
              <a:rPr lang="ta-IN" dirty="0"/>
              <a:t>ஒன்றும் இல்லாத எனக்கு</a:t>
            </a:r>
          </a:p>
          <a:p>
            <a:r>
              <a:rPr lang="en-US" dirty="0"/>
              <a:t>Slide 3 - </a:t>
            </a:r>
            <a:r>
              <a:rPr lang="ta-IN" dirty="0"/>
              <a:t>வனாந்திரமாய் இருந்த என்னை</a:t>
            </a:r>
          </a:p>
          <a:p>
            <a:r>
              <a:rPr lang="en-US" dirty="0"/>
              <a:t>Slide 4 - </a:t>
            </a:r>
            <a:r>
              <a:rPr lang="ta-IN" dirty="0"/>
              <a:t>கை விடப்பட்டு இருந்த என்னை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32590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என்னை பெயர் சொல்லி</a:t>
            </a:r>
          </a:p>
          <a:p>
            <a:r>
              <a:rPr lang="en-US" dirty="0"/>
              <a:t>Slide 2 - </a:t>
            </a:r>
            <a:r>
              <a:rPr lang="ta-IN" dirty="0"/>
              <a:t>ஒன்றும் இல்லாத எனக்கு</a:t>
            </a:r>
          </a:p>
          <a:p>
            <a:r>
              <a:rPr lang="en-US" dirty="0"/>
              <a:t>Slide 3 - </a:t>
            </a:r>
            <a:r>
              <a:rPr lang="ta-IN" dirty="0"/>
              <a:t>வனாந்திரமாய் இருந்த என்னை</a:t>
            </a:r>
          </a:p>
          <a:p>
            <a:r>
              <a:rPr lang="en-US" dirty="0"/>
              <a:t>Slide 4 - </a:t>
            </a:r>
            <a:r>
              <a:rPr lang="ta-IN" dirty="0"/>
              <a:t>கை விடப்பட்டு இருந்த என்னை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3448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என்னை பெயர் சொல்லி</a:t>
            </a:r>
          </a:p>
          <a:p>
            <a:r>
              <a:rPr lang="en-US" dirty="0"/>
              <a:t>Slide 2 - </a:t>
            </a:r>
            <a:r>
              <a:rPr lang="ta-IN" dirty="0"/>
              <a:t>ஒன்றும் இல்லாத எனக்கு</a:t>
            </a:r>
          </a:p>
          <a:p>
            <a:r>
              <a:rPr lang="en-US" dirty="0"/>
              <a:t>Slide 3 - </a:t>
            </a:r>
            <a:r>
              <a:rPr lang="ta-IN" dirty="0"/>
              <a:t>வனாந்திரமாய் இருந்த என்னை</a:t>
            </a:r>
          </a:p>
          <a:p>
            <a:r>
              <a:rPr lang="en-US" dirty="0"/>
              <a:t>Slide 4 - </a:t>
            </a:r>
            <a:r>
              <a:rPr lang="ta-IN" dirty="0"/>
              <a:t>கை விடப்பட்டு இருந்த என்னை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6664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என்னை பெயர் சொல்லி</a:t>
            </a:r>
          </a:p>
          <a:p>
            <a:r>
              <a:rPr lang="en-US" dirty="0"/>
              <a:t>Slide 2 - </a:t>
            </a:r>
            <a:r>
              <a:rPr lang="ta-IN" dirty="0"/>
              <a:t>ஒன்றும் இல்லாத எனக்கு</a:t>
            </a:r>
          </a:p>
          <a:p>
            <a:r>
              <a:rPr lang="en-US" dirty="0"/>
              <a:t>Slide 3 - </a:t>
            </a:r>
            <a:r>
              <a:rPr lang="ta-IN" dirty="0"/>
              <a:t>வனாந்திரமாய் இருந்த என்னை</a:t>
            </a:r>
          </a:p>
          <a:p>
            <a:r>
              <a:rPr lang="en-US" dirty="0"/>
              <a:t>Slide 4 - </a:t>
            </a:r>
            <a:r>
              <a:rPr lang="ta-IN" dirty="0"/>
              <a:t>கை விடப்பட்டு இருந்த என்னை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6806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C18B81-11E8-5CE0-64BD-CF1C7EDAB33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2BD421B6-B192-0282-592F-20FF1E84AD9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98BB4458-E22B-6EC7-4C5E-3558284B94D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0A98FC4-2A0E-3924-40CD-C0BE5A3AA19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6CE17452-7104-E075-6BC2-882B7822AE8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1A4C92-1924-0CFE-CFF0-B086E0640BA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66337D7-060A-13F5-5096-C4079044365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</Words>
  <Application>Microsoft Office PowerPoint</Application>
  <PresentationFormat>Widescreen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2024-06-23T05:42:14Z</dcterms:modified>
</cp:coreProperties>
</file>