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69" y="-12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0"/>
            <a:ext cx="860444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96908" y="1131590"/>
            <a:ext cx="79955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907252" y="1808261"/>
            <a:ext cx="7995572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hlinkClick r:id="rId2"/>
          </p:cNvPr>
          <p:cNvSpPr txBox="1"/>
          <p:nvPr/>
        </p:nvSpPr>
        <p:spPr>
          <a:xfrm>
            <a:off x="0" y="489525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016993" y="3131116"/>
            <a:ext cx="1110013" cy="272795"/>
            <a:chOff x="3275856" y="1242391"/>
            <a:chExt cx="1656184" cy="407020"/>
          </a:xfrm>
        </p:grpSpPr>
        <p:sp>
          <p:nvSpPr>
            <p:cNvPr id="19" name="Rounded Rectangle 18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0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TextBox 20"/>
          <p:cNvSpPr txBox="1"/>
          <p:nvPr/>
        </p:nvSpPr>
        <p:spPr>
          <a:xfrm>
            <a:off x="0" y="2643761"/>
            <a:ext cx="9144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0" y="2139702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- Widescreen(16:9)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</a:t>
            </a:r>
            <a:r>
              <a:rPr lang="en-US" altLang="ko-KR" b="1" dirty="0" smtClean="0"/>
              <a:t>edit text styles </a:t>
            </a:r>
            <a:r>
              <a:rPr lang="en-US" b="1" dirty="0" smtClean="0"/>
              <a:t>- </a:t>
            </a:r>
            <a:r>
              <a:rPr lang="en-US" b="1" dirty="0"/>
              <a:t>Widescreen(16:9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290</Words>
  <Application>Microsoft Office PowerPoint</Application>
  <PresentationFormat>On-screen Show (16:9)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Custom Design</vt:lpstr>
      <vt:lpstr>PowerPoint Presentation</vt:lpstr>
      <vt:lpstr> Free PPT _ Click to add title</vt:lpstr>
      <vt:lpstr>Free PPT _ Click to add title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28</cp:revision>
  <dcterms:created xsi:type="dcterms:W3CDTF">2014-04-01T16:27:38Z</dcterms:created>
  <dcterms:modified xsi:type="dcterms:W3CDTF">2016-03-25T04:50:11Z</dcterms:modified>
</cp:coreProperties>
</file>