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F2DCB14-4C17-43F9-BE3D-E294C4AAB66F}">
  <a:tblStyle styleId="{4F2DCB14-4C17-43F9-BE3D-E294C4AAB6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get more birds to visit a bird feeder?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{4F2DCB14-4C17-43F9-BE3D-E294C4AAB66F}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binoculars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distant objects look closer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prototype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or practice version of something, often used to come up with ideas for improved versions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species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specific kind of living 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get more birds to visit a bird feeder?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