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notesMasterIdLst>
    <p:notesMasterId r:id="rId26"/>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slideLayout" Target="../slideLayouts/slideLayout1.xml"/><Relationship Id="rId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svg"/><Relationship Id="rId6" Type="http://schemas.openxmlformats.org/officeDocument/2006/relationships/slideLayout" Target="../slideLayouts/slideLayout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svg"/><Relationship Id="rId6" Type="http://schemas.openxmlformats.org/officeDocument/2006/relationships/image" Target="../media/image-11-6.png"/><Relationship Id="rId7" Type="http://schemas.openxmlformats.org/officeDocument/2006/relationships/image" Target="../media/image-11-7.svg"/><Relationship Id="rId8" Type="http://schemas.openxmlformats.org/officeDocument/2006/relationships/image" Target="../media/image-11-8.png"/><Relationship Id="rId9" Type="http://schemas.openxmlformats.org/officeDocument/2006/relationships/image" Target="../media/image-11-9.svg"/><Relationship Id="rId10" Type="http://schemas.openxmlformats.org/officeDocument/2006/relationships/image" Target="../media/image-11-10.png"/><Relationship Id="rId11" Type="http://schemas.openxmlformats.org/officeDocument/2006/relationships/image" Target="../media/image-11-11.svg"/><Relationship Id="rId12" Type="http://schemas.openxmlformats.org/officeDocument/2006/relationships/slideLayout" Target="../slideLayouts/slideLayout1.xml"/><Relationship Id="rId1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image" Target="../media/image-12-14.png"/><Relationship Id="rId15" Type="http://schemas.openxmlformats.org/officeDocument/2006/relationships/image" Target="../media/image-12-15.png"/><Relationship Id="rId16" Type="http://schemas.openxmlformats.org/officeDocument/2006/relationships/image" Target="../media/image-12-16.svg"/><Relationship Id="rId17" Type="http://schemas.openxmlformats.org/officeDocument/2006/relationships/image" Target="../media/image-12-17.png"/><Relationship Id="rId18" Type="http://schemas.openxmlformats.org/officeDocument/2006/relationships/image" Target="../media/image-12-18.svg"/><Relationship Id="rId19" Type="http://schemas.openxmlformats.org/officeDocument/2006/relationships/image" Target="../media/image-12-19.png"/><Relationship Id="rId20" Type="http://schemas.openxmlformats.org/officeDocument/2006/relationships/image" Target="../media/image-12-20.png"/><Relationship Id="rId21" Type="http://schemas.openxmlformats.org/officeDocument/2006/relationships/image" Target="../media/image-12-21.svg"/><Relationship Id="rId22" Type="http://schemas.openxmlformats.org/officeDocument/2006/relationships/image" Target="../media/image-12-22.png"/><Relationship Id="rId23" Type="http://schemas.openxmlformats.org/officeDocument/2006/relationships/image" Target="../media/image-12-23.png"/><Relationship Id="rId24" Type="http://schemas.openxmlformats.org/officeDocument/2006/relationships/image" Target="../media/image-12-24.svg"/><Relationship Id="rId25" Type="http://schemas.openxmlformats.org/officeDocument/2006/relationships/image" Target="../media/image-12-25.png"/><Relationship Id="rId26" Type="http://schemas.openxmlformats.org/officeDocument/2006/relationships/image" Target="../media/image-12-26.png"/><Relationship Id="rId27" Type="http://schemas.openxmlformats.org/officeDocument/2006/relationships/image" Target="../media/image-12-27.svg"/><Relationship Id="rId28" Type="http://schemas.openxmlformats.org/officeDocument/2006/relationships/image" Target="../media/image-12-28.png"/><Relationship Id="rId29" Type="http://schemas.openxmlformats.org/officeDocument/2006/relationships/image" Target="../media/image-12-29.png"/><Relationship Id="rId30" Type="http://schemas.openxmlformats.org/officeDocument/2006/relationships/image" Target="../media/image-12-30.svg"/><Relationship Id="rId31" Type="http://schemas.openxmlformats.org/officeDocument/2006/relationships/slideLayout" Target="../slideLayouts/slideLayout1.xml"/><Relationship Id="rId3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svg"/><Relationship Id="rId6" Type="http://schemas.openxmlformats.org/officeDocument/2006/relationships/image" Target="../media/image-13-6.png"/><Relationship Id="rId7" Type="http://schemas.openxmlformats.org/officeDocument/2006/relationships/image" Target="../media/image-13-7.svg"/><Relationship Id="rId8" Type="http://schemas.openxmlformats.org/officeDocument/2006/relationships/slideLayout" Target="../slideLayouts/slideLayout1.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svg"/><Relationship Id="rId6" Type="http://schemas.openxmlformats.org/officeDocument/2006/relationships/image" Target="../media/image-14-6.png"/><Relationship Id="rId7" Type="http://schemas.openxmlformats.org/officeDocument/2006/relationships/image" Target="../media/image-14-7.svg"/><Relationship Id="rId8" Type="http://schemas.openxmlformats.org/officeDocument/2006/relationships/slideLayout" Target="../slideLayouts/slideLayout1.xml"/><Relationship Id="rId9"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slideLayout" Target="../slideLayouts/slideLayout1.xml"/><Relationship Id="rId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svg"/><Relationship Id="rId6" Type="http://schemas.openxmlformats.org/officeDocument/2006/relationships/image" Target="../media/image-16-6.png"/><Relationship Id="rId7" Type="http://schemas.openxmlformats.org/officeDocument/2006/relationships/image" Target="../media/image-16-7.svg"/><Relationship Id="rId8" Type="http://schemas.openxmlformats.org/officeDocument/2006/relationships/image" Target="../media/image-16-8.png"/><Relationship Id="rId9" Type="http://schemas.openxmlformats.org/officeDocument/2006/relationships/image" Target="../media/image-16-9.svg"/><Relationship Id="rId10" Type="http://schemas.openxmlformats.org/officeDocument/2006/relationships/image" Target="../media/image-16-10.png"/><Relationship Id="rId11" Type="http://schemas.openxmlformats.org/officeDocument/2006/relationships/image" Target="../media/image-16-11.svg"/><Relationship Id="rId12" Type="http://schemas.openxmlformats.org/officeDocument/2006/relationships/image" Target="../media/image-16-12.png"/><Relationship Id="rId13" Type="http://schemas.openxmlformats.org/officeDocument/2006/relationships/image" Target="../media/image-16-13.svg"/><Relationship Id="rId14" Type="http://schemas.openxmlformats.org/officeDocument/2006/relationships/image" Target="../media/image-16-14.png"/><Relationship Id="rId15" Type="http://schemas.openxmlformats.org/officeDocument/2006/relationships/image" Target="../media/image-16-15.svg"/><Relationship Id="rId16" Type="http://schemas.openxmlformats.org/officeDocument/2006/relationships/image" Target="../media/image-16-16.png"/><Relationship Id="rId17" Type="http://schemas.openxmlformats.org/officeDocument/2006/relationships/image" Target="../media/image-16-17.svg"/><Relationship Id="rId18" Type="http://schemas.openxmlformats.org/officeDocument/2006/relationships/image" Target="../media/image-16-18.png"/><Relationship Id="rId19" Type="http://schemas.openxmlformats.org/officeDocument/2006/relationships/image" Target="../media/image-16-19.svg"/><Relationship Id="rId20" Type="http://schemas.openxmlformats.org/officeDocument/2006/relationships/image" Target="../media/image-16-20.png"/><Relationship Id="rId21" Type="http://schemas.openxmlformats.org/officeDocument/2006/relationships/image" Target="../media/image-16-21.svg"/><Relationship Id="rId22" Type="http://schemas.openxmlformats.org/officeDocument/2006/relationships/image" Target="../media/image-16-22.png"/><Relationship Id="rId23" Type="http://schemas.openxmlformats.org/officeDocument/2006/relationships/image" Target="../media/image-16-23.svg"/><Relationship Id="rId24" Type="http://schemas.openxmlformats.org/officeDocument/2006/relationships/image" Target="../media/image-16-24.png"/><Relationship Id="rId25" Type="http://schemas.openxmlformats.org/officeDocument/2006/relationships/image" Target="../media/image-16-25.svg"/><Relationship Id="rId26" Type="http://schemas.openxmlformats.org/officeDocument/2006/relationships/image" Target="../media/image-16-26.png"/><Relationship Id="rId27" Type="http://schemas.openxmlformats.org/officeDocument/2006/relationships/image" Target="../media/image-16-27.svg"/><Relationship Id="rId28" Type="http://schemas.openxmlformats.org/officeDocument/2006/relationships/image" Target="../media/image-16-28.png"/><Relationship Id="rId29" Type="http://schemas.openxmlformats.org/officeDocument/2006/relationships/image" Target="../media/image-16-29.svg"/><Relationship Id="rId30" Type="http://schemas.openxmlformats.org/officeDocument/2006/relationships/image" Target="../media/image-16-30.png"/><Relationship Id="rId31" Type="http://schemas.openxmlformats.org/officeDocument/2006/relationships/image" Target="../media/image-16-31.svg"/><Relationship Id="rId32" Type="http://schemas.openxmlformats.org/officeDocument/2006/relationships/image" Target="../media/image-16-32.png"/><Relationship Id="rId33" Type="http://schemas.openxmlformats.org/officeDocument/2006/relationships/image" Target="../media/image-16-33.svg"/><Relationship Id="rId34" Type="http://schemas.openxmlformats.org/officeDocument/2006/relationships/image" Target="../media/image-16-34.png"/><Relationship Id="rId35" Type="http://schemas.openxmlformats.org/officeDocument/2006/relationships/image" Target="../media/image-16-35.svg"/><Relationship Id="rId36" Type="http://schemas.openxmlformats.org/officeDocument/2006/relationships/image" Target="../media/image-16-36.png"/><Relationship Id="rId37" Type="http://schemas.openxmlformats.org/officeDocument/2006/relationships/image" Target="../media/image-16-37.svg"/><Relationship Id="rId38" Type="http://schemas.openxmlformats.org/officeDocument/2006/relationships/image" Target="../media/image-16-38.png"/><Relationship Id="rId39" Type="http://schemas.openxmlformats.org/officeDocument/2006/relationships/image" Target="../media/image-16-39.svg"/><Relationship Id="rId40" Type="http://schemas.openxmlformats.org/officeDocument/2006/relationships/image" Target="../media/image-16-40.png"/><Relationship Id="rId41" Type="http://schemas.openxmlformats.org/officeDocument/2006/relationships/image" Target="../media/image-16-41.svg"/><Relationship Id="rId42" Type="http://schemas.openxmlformats.org/officeDocument/2006/relationships/image" Target="../media/image-16-42.png"/><Relationship Id="rId43" Type="http://schemas.openxmlformats.org/officeDocument/2006/relationships/image" Target="../media/image-16-43.svg"/><Relationship Id="rId44" Type="http://schemas.openxmlformats.org/officeDocument/2006/relationships/image" Target="../media/image-16-44.png"/><Relationship Id="rId45" Type="http://schemas.openxmlformats.org/officeDocument/2006/relationships/image" Target="../media/image-16-45.svg"/><Relationship Id="rId46" Type="http://schemas.openxmlformats.org/officeDocument/2006/relationships/image" Target="../media/image-16-46.png"/><Relationship Id="rId47" Type="http://schemas.openxmlformats.org/officeDocument/2006/relationships/image" Target="../media/image-16-47.svg"/><Relationship Id="rId48" Type="http://schemas.openxmlformats.org/officeDocument/2006/relationships/image" Target="../media/image-16-48.png"/><Relationship Id="rId49" Type="http://schemas.openxmlformats.org/officeDocument/2006/relationships/image" Target="../media/image-16-49.png"/><Relationship Id="rId50" Type="http://schemas.openxmlformats.org/officeDocument/2006/relationships/slideLayout" Target="../slideLayouts/slideLayout1.xml"/><Relationship Id="rId51"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svg"/><Relationship Id="rId6" Type="http://schemas.openxmlformats.org/officeDocument/2006/relationships/image" Target="../media/image-17-6.png"/><Relationship Id="rId7" Type="http://schemas.openxmlformats.org/officeDocument/2006/relationships/image" Target="../media/image-17-7.svg"/><Relationship Id="rId8" Type="http://schemas.openxmlformats.org/officeDocument/2006/relationships/image" Target="../media/image-17-8.png"/><Relationship Id="rId9" Type="http://schemas.openxmlformats.org/officeDocument/2006/relationships/image" Target="../media/image-17-9.svg"/><Relationship Id="rId10" Type="http://schemas.openxmlformats.org/officeDocument/2006/relationships/slideLayout" Target="../slideLayouts/slideLayout1.xml"/><Relationship Id="rId11"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svg"/><Relationship Id="rId6" Type="http://schemas.openxmlformats.org/officeDocument/2006/relationships/image" Target="../media/image-18-6.png"/><Relationship Id="rId7" Type="http://schemas.openxmlformats.org/officeDocument/2006/relationships/image" Target="../media/image-18-7.svg"/><Relationship Id="rId8" Type="http://schemas.openxmlformats.org/officeDocument/2006/relationships/image" Target="../media/image-18-8.png"/><Relationship Id="rId9" Type="http://schemas.openxmlformats.org/officeDocument/2006/relationships/image" Target="../media/image-18-9.svg"/><Relationship Id="rId10" Type="http://schemas.openxmlformats.org/officeDocument/2006/relationships/slideLayout" Target="../slideLayouts/slideLayout1.xml"/><Relationship Id="rId11"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slideLayout" Target="../slideLayouts/slideLayout1.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svg"/><Relationship Id="rId6" Type="http://schemas.openxmlformats.org/officeDocument/2006/relationships/slideLayout" Target="../slideLayouts/slideLayout1.xml"/><Relationship Id="rId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svg"/><Relationship Id="rId6" Type="http://schemas.openxmlformats.org/officeDocument/2006/relationships/slideLayout" Target="../slideLayouts/slideLayout1.xml"/><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image" Target="../media/image-21-8.png"/><Relationship Id="rId9" Type="http://schemas.openxmlformats.org/officeDocument/2006/relationships/image" Target="../media/image-21-9.svg"/><Relationship Id="rId10" Type="http://schemas.openxmlformats.org/officeDocument/2006/relationships/image" Target="../media/image-21-10.png"/><Relationship Id="rId11" Type="http://schemas.openxmlformats.org/officeDocument/2006/relationships/image" Target="../media/image-21-11.svg"/><Relationship Id="rId12" Type="http://schemas.openxmlformats.org/officeDocument/2006/relationships/image" Target="../media/image-21-12.png"/><Relationship Id="rId13" Type="http://schemas.openxmlformats.org/officeDocument/2006/relationships/image" Target="../media/image-21-13.svg"/><Relationship Id="rId14" Type="http://schemas.openxmlformats.org/officeDocument/2006/relationships/image" Target="../media/image-21-14.png"/><Relationship Id="rId15" Type="http://schemas.openxmlformats.org/officeDocument/2006/relationships/image" Target="../media/image-21-15.svg"/><Relationship Id="rId16" Type="http://schemas.openxmlformats.org/officeDocument/2006/relationships/image" Target="../media/image-21-16.png"/><Relationship Id="rId17" Type="http://schemas.openxmlformats.org/officeDocument/2006/relationships/image" Target="../media/image-21-17.svg"/><Relationship Id="rId18" Type="http://schemas.openxmlformats.org/officeDocument/2006/relationships/image" Target="../media/image-21-18.png"/><Relationship Id="rId19" Type="http://schemas.openxmlformats.org/officeDocument/2006/relationships/image" Target="../media/image-21-19.svg"/><Relationship Id="rId20" Type="http://schemas.openxmlformats.org/officeDocument/2006/relationships/image" Target="../media/image-21-20.png"/><Relationship Id="rId21" Type="http://schemas.openxmlformats.org/officeDocument/2006/relationships/image" Target="../media/image-21-21.svg"/><Relationship Id="rId22" Type="http://schemas.openxmlformats.org/officeDocument/2006/relationships/slideLayout" Target="../slideLayouts/slideLayout1.xml"/><Relationship Id="rId2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svg"/><Relationship Id="rId6" Type="http://schemas.openxmlformats.org/officeDocument/2006/relationships/image" Target="../media/image-22-6.png"/><Relationship Id="rId7" Type="http://schemas.openxmlformats.org/officeDocument/2006/relationships/image" Target="../media/image-22-7.svg"/><Relationship Id="rId8" Type="http://schemas.openxmlformats.org/officeDocument/2006/relationships/image" Target="../media/image-22-8.png"/><Relationship Id="rId9" Type="http://schemas.openxmlformats.org/officeDocument/2006/relationships/image" Target="../media/image-22-9.svg"/><Relationship Id="rId10" Type="http://schemas.openxmlformats.org/officeDocument/2006/relationships/slideLayout" Target="../slideLayouts/slideLayout1.xml"/><Relationship Id="rId11"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46" Type="http://schemas.openxmlformats.org/officeDocument/2006/relationships/hyperlink" Target="https://eatemp.com/powerpoint-org-chart-template/" TargetMode="External"/><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svg"/><Relationship Id="rId6" Type="http://schemas.openxmlformats.org/officeDocument/2006/relationships/image" Target="../media/image-23-6.png"/><Relationship Id="rId7" Type="http://schemas.openxmlformats.org/officeDocument/2006/relationships/image" Target="../media/image-23-7.svg"/><Relationship Id="rId8" Type="http://schemas.openxmlformats.org/officeDocument/2006/relationships/image" Target="../media/image-23-8.png"/><Relationship Id="rId9" Type="http://schemas.openxmlformats.org/officeDocument/2006/relationships/image" Target="../media/image-23-9.svg"/><Relationship Id="rId10" Type="http://schemas.openxmlformats.org/officeDocument/2006/relationships/image" Target="../media/image-23-10.png"/><Relationship Id="rId11" Type="http://schemas.openxmlformats.org/officeDocument/2006/relationships/image" Target="../media/image-23-11.svg"/><Relationship Id="rId12" Type="http://schemas.openxmlformats.org/officeDocument/2006/relationships/image" Target="../media/image-23-12.png"/><Relationship Id="rId13" Type="http://schemas.openxmlformats.org/officeDocument/2006/relationships/image" Target="../media/image-23-13.svg"/><Relationship Id="rId14" Type="http://schemas.openxmlformats.org/officeDocument/2006/relationships/image" Target="../media/image-23-14.png"/><Relationship Id="rId15" Type="http://schemas.openxmlformats.org/officeDocument/2006/relationships/image" Target="../media/image-23-15.svg"/><Relationship Id="rId16" Type="http://schemas.openxmlformats.org/officeDocument/2006/relationships/image" Target="../media/image-23-16.png"/><Relationship Id="rId17" Type="http://schemas.openxmlformats.org/officeDocument/2006/relationships/image" Target="../media/image-23-17.svg"/><Relationship Id="rId18" Type="http://schemas.openxmlformats.org/officeDocument/2006/relationships/image" Target="../media/image-23-18.png"/><Relationship Id="rId19" Type="http://schemas.openxmlformats.org/officeDocument/2006/relationships/image" Target="../media/image-23-19.svg"/><Relationship Id="rId20" Type="http://schemas.openxmlformats.org/officeDocument/2006/relationships/image" Target="../media/image-23-20.png"/><Relationship Id="rId21" Type="http://schemas.openxmlformats.org/officeDocument/2006/relationships/image" Target="../media/image-23-21.svg"/><Relationship Id="rId22" Type="http://schemas.openxmlformats.org/officeDocument/2006/relationships/image" Target="../media/image-23-22.png"/><Relationship Id="rId23" Type="http://schemas.openxmlformats.org/officeDocument/2006/relationships/image" Target="../media/image-23-23.svg"/><Relationship Id="rId24" Type="http://schemas.openxmlformats.org/officeDocument/2006/relationships/image" Target="../media/image-23-24.png"/><Relationship Id="rId25" Type="http://schemas.openxmlformats.org/officeDocument/2006/relationships/image" Target="../media/image-23-25.svg"/><Relationship Id="rId26" Type="http://schemas.openxmlformats.org/officeDocument/2006/relationships/image" Target="../media/image-23-26.png"/><Relationship Id="rId27" Type="http://schemas.openxmlformats.org/officeDocument/2006/relationships/image" Target="../media/image-23-27.svg"/><Relationship Id="rId28" Type="http://schemas.openxmlformats.org/officeDocument/2006/relationships/image" Target="../media/image-23-28.png"/><Relationship Id="rId29" Type="http://schemas.openxmlformats.org/officeDocument/2006/relationships/image" Target="../media/image-23-29.svg"/><Relationship Id="rId30" Type="http://schemas.openxmlformats.org/officeDocument/2006/relationships/image" Target="../media/image-23-30.png"/><Relationship Id="rId31" Type="http://schemas.openxmlformats.org/officeDocument/2006/relationships/image" Target="../media/image-23-31.svg"/><Relationship Id="rId32" Type="http://schemas.openxmlformats.org/officeDocument/2006/relationships/image" Target="../media/image-23-32.png"/><Relationship Id="rId33" Type="http://schemas.openxmlformats.org/officeDocument/2006/relationships/image" Target="../media/image-23-33.svg"/><Relationship Id="rId34" Type="http://schemas.openxmlformats.org/officeDocument/2006/relationships/image" Target="../media/image-23-34.png"/><Relationship Id="rId35" Type="http://schemas.openxmlformats.org/officeDocument/2006/relationships/image" Target="../media/image-23-35.svg"/><Relationship Id="rId36" Type="http://schemas.openxmlformats.org/officeDocument/2006/relationships/image" Target="../media/image-23-36.png"/><Relationship Id="rId37" Type="http://schemas.openxmlformats.org/officeDocument/2006/relationships/image" Target="../media/image-23-37.svg"/><Relationship Id="rId38" Type="http://schemas.openxmlformats.org/officeDocument/2006/relationships/image" Target="../media/image-23-38.png"/><Relationship Id="rId39" Type="http://schemas.openxmlformats.org/officeDocument/2006/relationships/image" Target="../media/image-23-39.svg"/><Relationship Id="rId40" Type="http://schemas.openxmlformats.org/officeDocument/2006/relationships/image" Target="../media/image-23-40.png"/><Relationship Id="rId41" Type="http://schemas.openxmlformats.org/officeDocument/2006/relationships/image" Target="../media/image-23-41.svg"/><Relationship Id="rId42" Type="http://schemas.openxmlformats.org/officeDocument/2006/relationships/image" Target="../media/image-23-42.png"/><Relationship Id="rId43" Type="http://schemas.openxmlformats.org/officeDocument/2006/relationships/image" Target="../media/image-23-43.svg"/><Relationship Id="rId44" Type="http://schemas.openxmlformats.org/officeDocument/2006/relationships/image" Target="../media/image-23-44.png"/><Relationship Id="rId45" Type="http://schemas.openxmlformats.org/officeDocument/2006/relationships/image" Target="../media/image-23-45.svg"/><Relationship Id="rId47" Type="http://schemas.openxmlformats.org/officeDocument/2006/relationships/slideLayout" Target="../slideLayouts/slideLayout1.xml"/><Relationship Id="rId48"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4" Type="http://schemas.openxmlformats.org/officeDocument/2006/relationships/hyperlink" Target="https://unsplash.com/" TargetMode="External"/><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5" Type="http://schemas.openxmlformats.org/officeDocument/2006/relationships/slideLayout" Target="../slideLayouts/slideLayout1.xml"/><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slideLayout" Target="../slideLayouts/slideLayout1.xml"/><Relationship Id="rId5"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svg"/><Relationship Id="rId6" Type="http://schemas.openxmlformats.org/officeDocument/2006/relationships/image" Target="../media/image-4-6.png"/><Relationship Id="rId7" Type="http://schemas.openxmlformats.org/officeDocument/2006/relationships/image" Target="../media/image-4-7.svg"/><Relationship Id="rId8" Type="http://schemas.openxmlformats.org/officeDocument/2006/relationships/slideLayout" Target="../slideLayouts/slideLayout1.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svg"/><Relationship Id="rId6" Type="http://schemas.openxmlformats.org/officeDocument/2006/relationships/slideLayout" Target="../slideLayouts/slideLayout1.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svg"/><Relationship Id="rId6" Type="http://schemas.openxmlformats.org/officeDocument/2006/relationships/image" Target="../media/image-6-6.png"/><Relationship Id="rId7" Type="http://schemas.openxmlformats.org/officeDocument/2006/relationships/image" Target="../media/image-6-7.svg"/><Relationship Id="rId8" Type="http://schemas.openxmlformats.org/officeDocument/2006/relationships/image" Target="../media/image-6-8.png"/><Relationship Id="rId9" Type="http://schemas.openxmlformats.org/officeDocument/2006/relationships/image" Target="../media/image-6-9.svg"/><Relationship Id="rId10" Type="http://schemas.openxmlformats.org/officeDocument/2006/relationships/slideLayout" Target="../slideLayouts/slideLayout1.xml"/><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svg"/><Relationship Id="rId6" Type="http://schemas.openxmlformats.org/officeDocument/2006/relationships/image" Target="../media/image-7-6.png"/><Relationship Id="rId7" Type="http://schemas.openxmlformats.org/officeDocument/2006/relationships/image" Target="../media/image-7-7.svg"/><Relationship Id="rId8" Type="http://schemas.openxmlformats.org/officeDocument/2006/relationships/image" Target="../media/image-7-8.png"/><Relationship Id="rId9" Type="http://schemas.openxmlformats.org/officeDocument/2006/relationships/image" Target="../media/image-7-9.svg"/><Relationship Id="rId10" Type="http://schemas.openxmlformats.org/officeDocument/2006/relationships/image" Target="../media/image-7-10.png"/><Relationship Id="rId11" Type="http://schemas.openxmlformats.org/officeDocument/2006/relationships/image" Target="../media/image-7-11.svg"/><Relationship Id="rId12" Type="http://schemas.openxmlformats.org/officeDocument/2006/relationships/image" Target="../media/image-7-12.png"/><Relationship Id="rId13" Type="http://schemas.openxmlformats.org/officeDocument/2006/relationships/image" Target="../media/image-7-13.svg"/><Relationship Id="rId14" Type="http://schemas.openxmlformats.org/officeDocument/2006/relationships/image" Target="../media/image-7-14.png"/><Relationship Id="rId15" Type="http://schemas.openxmlformats.org/officeDocument/2006/relationships/image" Target="../media/image-7-15.svg"/><Relationship Id="rId16" Type="http://schemas.openxmlformats.org/officeDocument/2006/relationships/slideLayout" Target="../slideLayouts/slideLayout1.xml"/><Relationship Id="rId1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slideLayout" Target="../slideLayouts/slideLayout1.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sv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slideLayout" Target="../slideLayouts/slideLayout1.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3524" y="5638800"/>
            <a:ext cx="10250181" cy="77724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1549594" y="1409700"/>
            <a:ext cx="15593316" cy="54186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Poppins Bold" pitchFamily="34" charset="0"/>
                <a:ea typeface="Poppins Bold" pitchFamily="34" charset="-122"/>
                <a:cs typeface="Poppins Bold" pitchFamily="34" charset="-120"/>
              </a:rPr>
              <a:t>Effective Communication</a:t>
            </a:r>
            <a:endParaRPr lang="en-US" sz="12800" dirty="0"/>
          </a:p>
        </p:txBody>
      </p:sp>
      <p:sp>
        <p:nvSpPr>
          <p:cNvPr id="7" name="Text 2"/>
          <p:cNvSpPr/>
          <p:nvPr/>
        </p:nvSpPr>
        <p:spPr>
          <a:xfrm>
            <a:off x="1549594" y="7493000"/>
            <a:ext cx="8285669" cy="3928533"/>
          </a:xfrm>
          <a:prstGeom prst="rect">
            <a:avLst/>
          </a:prstGeom>
          <a:noFill/>
          <a:ln/>
        </p:spPr>
        <p:txBody>
          <a:bodyPr wrap="square" lIns="0" tIns="0" rIns="0" bIns="0" rtlCol="0" anchor="t"/>
          <a:lstStyle/>
          <a:p>
            <a:pPr algn="l" indent="0" marL="0">
              <a:buNone/>
            </a:pPr>
            <a:r>
              <a:rPr lang="en-US" sz="6400" spc="256" kern="0" dirty="0">
                <a:solidFill>
                  <a:srgbClr val="000000">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16914" y="1104900"/>
            <a:ext cx="13006426" cy="12611100"/>
          </a:xfrm>
          <a:prstGeom prst="rect">
            <a:avLst/>
          </a:prstGeom>
        </p:spPr>
      </p:pic>
      <p:sp>
        <p:nvSpPr>
          <p:cNvPr id="6" name="Text 1"/>
          <p:cNvSpPr/>
          <p:nvPr/>
        </p:nvSpPr>
        <p:spPr>
          <a:xfrm>
            <a:off x="2019552" y="1231900"/>
            <a:ext cx="14996341" cy="3386667"/>
          </a:xfrm>
          <a:prstGeom prst="rect">
            <a:avLst/>
          </a:prstGeom>
          <a:noFill/>
          <a:ln/>
        </p:spPr>
        <p:txBody>
          <a:bodyPr wrap="square" lIns="0" tIns="0" rIns="0" bIns="0" rtlCol="0" anchor="t"/>
          <a:lstStyle/>
          <a:p>
            <a:pPr algn="l" indent="0" marL="0">
              <a:buNone/>
            </a:pPr>
            <a:r>
              <a:rPr lang="en-US" sz="8000" dirty="0">
                <a:solidFill>
                  <a:srgbClr val="263238">
                    <a:alpha val="100000"/>
                  </a:srgbClr>
                </a:solidFill>
                <a:latin typeface="Poppins Bold" pitchFamily="34" charset="0"/>
                <a:ea typeface="Poppins Bold" pitchFamily="34" charset="-122"/>
                <a:cs typeface="Poppins Bold" pitchFamily="34" charset="-120"/>
              </a:rPr>
              <a:t>The Magic of Dragons: </a:t>
            </a:r>
            <a:endParaRPr lang="en-US" sz="8000" dirty="0"/>
          </a:p>
          <a:p>
            <a:pPr algn="l" indent="0" marL="0">
              <a:buNone/>
            </a:pPr>
            <a:r>
              <a:rPr lang="en-US" sz="8000" dirty="0">
                <a:solidFill>
                  <a:srgbClr val="263238">
                    <a:alpha val="100000"/>
                  </a:srgbClr>
                </a:solidFill>
                <a:latin typeface="Poppins Bold" pitchFamily="34" charset="0"/>
                <a:ea typeface="Poppins Bold" pitchFamily="34" charset="-122"/>
                <a:cs typeface="Poppins Bold" pitchFamily="34" charset="-120"/>
              </a:rPr>
              <a:t>A Research</a:t>
            </a:r>
            <a:endParaRPr lang="en-US" sz="8000" dirty="0"/>
          </a:p>
        </p:txBody>
      </p:sp>
      <p:sp>
        <p:nvSpPr>
          <p:cNvPr id="7" name="Shape 2"/>
          <p:cNvSpPr/>
          <p:nvPr/>
        </p:nvSpPr>
        <p:spPr>
          <a:xfrm>
            <a:off x="2171971" y="4724400"/>
            <a:ext cx="8205226" cy="8204200"/>
          </a:xfrm>
          <a:prstGeom prst="rect">
            <a:avLst/>
          </a:prstGeom>
          <a:noFill/>
          <a:ln/>
        </p:spPr>
      </p:sp>
      <p:sp>
        <p:nvSpPr>
          <p:cNvPr id="8" name="Shape 3"/>
          <p:cNvSpPr/>
          <p:nvPr/>
        </p:nvSpPr>
        <p:spPr>
          <a:xfrm>
            <a:off x="2171971" y="4724400"/>
            <a:ext cx="8205226" cy="8204200"/>
          </a:xfrm>
          <a:prstGeom prst="ellipse">
            <a:avLst/>
          </a:prstGeom>
          <a:solidFill>
            <a:srgbClr val="263238">
              <a:alpha val="100000"/>
            </a:srgbClr>
          </a:solidFill>
          <a:ln/>
        </p:spPr>
      </p:sp>
      <p:sp>
        <p:nvSpPr>
          <p:cNvPr id="9" name="Shape 4"/>
          <p:cNvSpPr/>
          <p:nvPr/>
        </p:nvSpPr>
        <p:spPr>
          <a:xfrm>
            <a:off x="3200800" y="6616700"/>
            <a:ext cx="6160270" cy="6159500"/>
          </a:xfrm>
          <a:prstGeom prst="ellipse">
            <a:avLst/>
          </a:prstGeom>
          <a:solidFill>
            <a:srgbClr val="FFC727">
              <a:alpha val="100000"/>
            </a:srgbClr>
          </a:solidFill>
          <a:ln/>
        </p:spPr>
      </p:sp>
      <p:sp>
        <p:nvSpPr>
          <p:cNvPr id="10" name="Shape 5"/>
          <p:cNvSpPr/>
          <p:nvPr/>
        </p:nvSpPr>
        <p:spPr>
          <a:xfrm>
            <a:off x="4229629" y="8496300"/>
            <a:ext cx="4089911" cy="4089400"/>
          </a:xfrm>
          <a:prstGeom prst="ellipse">
            <a:avLst/>
          </a:prstGeom>
          <a:solidFill>
            <a:srgbClr val="FFFFFF">
              <a:alpha val="100000"/>
            </a:srgbClr>
          </a:solidFill>
          <a:ln/>
        </p:spPr>
      </p:sp>
      <p:sp>
        <p:nvSpPr>
          <p:cNvPr id="11" name="Text 6"/>
          <p:cNvSpPr/>
          <p:nvPr/>
        </p:nvSpPr>
        <p:spPr>
          <a:xfrm>
            <a:off x="5436279" y="5168900"/>
            <a:ext cx="1651206"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6.7M</a:t>
            </a:r>
            <a:endParaRPr lang="en-US" sz="4800" dirty="0"/>
          </a:p>
        </p:txBody>
      </p:sp>
      <p:sp>
        <p:nvSpPr>
          <p:cNvPr id="12" name="Text 7"/>
          <p:cNvSpPr/>
          <p:nvPr/>
        </p:nvSpPr>
        <p:spPr>
          <a:xfrm>
            <a:off x="5448981" y="9982200"/>
            <a:ext cx="1663908" cy="1117600"/>
          </a:xfrm>
          <a:prstGeom prst="rect">
            <a:avLst/>
          </a:prstGeom>
          <a:noFill/>
          <a:ln/>
        </p:spPr>
        <p:txBody>
          <a:bodyPr wrap="square" lIns="0" tIns="0" rIns="0" bIns="0" rtlCol="0" anchor="ctr"/>
          <a:lstStyle/>
          <a:p>
            <a:pPr algn="ctr" indent="0" marL="0">
              <a:buNone/>
            </a:pPr>
            <a:r>
              <a:rPr lang="en-US" sz="4800" dirty="0">
                <a:solidFill>
                  <a:srgbClr val="263238">
                    <a:alpha val="100000"/>
                  </a:srgbClr>
                </a:solidFill>
                <a:latin typeface="Poppins Bold" pitchFamily="34" charset="0"/>
                <a:ea typeface="Poppins Bold" pitchFamily="34" charset="-122"/>
                <a:cs typeface="Poppins Bold" pitchFamily="34" charset="-120"/>
              </a:rPr>
              <a:t>2.3M</a:t>
            </a:r>
            <a:endParaRPr lang="en-US" sz="4800" dirty="0"/>
          </a:p>
        </p:txBody>
      </p:sp>
      <p:sp>
        <p:nvSpPr>
          <p:cNvPr id="13" name="Text 8"/>
          <p:cNvSpPr/>
          <p:nvPr/>
        </p:nvSpPr>
        <p:spPr>
          <a:xfrm>
            <a:off x="5398175" y="7048500"/>
            <a:ext cx="1765521"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Poppins Bold" pitchFamily="34" charset="0"/>
                <a:ea typeface="Poppins Bold" pitchFamily="34" charset="-122"/>
                <a:cs typeface="Poppins Bold" pitchFamily="34" charset="-120"/>
              </a:rPr>
              <a:t>4.4M</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00975" y="5422900"/>
            <a:ext cx="7786073" cy="8293100"/>
          </a:xfrm>
          <a:prstGeom prst="rect">
            <a:avLst/>
          </a:prstGeom>
        </p:spPr>
      </p:pic>
      <p:sp>
        <p:nvSpPr>
          <p:cNvPr id="6" name="Text 1"/>
          <p:cNvSpPr/>
          <p:nvPr/>
        </p:nvSpPr>
        <p:spPr>
          <a:xfrm>
            <a:off x="2171971" y="1828800"/>
            <a:ext cx="19429195" cy="1862667"/>
          </a:xfrm>
          <a:prstGeom prst="rect">
            <a:avLst/>
          </a:prstGeom>
          <a:noFill/>
          <a:ln/>
        </p:spPr>
        <p:txBody>
          <a:bodyPr wrap="square" lIns="0" tIns="0" rIns="0" bIns="0" rtlCol="0" anchor="t"/>
          <a:lstStyle/>
          <a:p>
            <a:pPr algn="l" indent="0" marL="0">
              <a:buNone/>
            </a:pPr>
            <a:r>
              <a:rPr lang="en-US" sz="8000" dirty="0">
                <a:solidFill>
                  <a:srgbClr val="263238">
                    <a:alpha val="100000"/>
                  </a:srgbClr>
                </a:solidFill>
                <a:latin typeface="Poppins Bold" pitchFamily="34" charset="0"/>
                <a:ea typeface="Poppins Bold" pitchFamily="34" charset="-122"/>
                <a:cs typeface="Poppins Bold" pitchFamily="34" charset="-120"/>
              </a:rPr>
              <a:t>The Elves: A Glimpse into Their World</a:t>
            </a:r>
            <a:endParaRPr lang="en-US" sz="8000" dirty="0"/>
          </a:p>
        </p:txBody>
      </p:sp>
      <p:sp>
        <p:nvSpPr>
          <p:cNvPr id="7" name="Text 2"/>
          <p:cNvSpPr/>
          <p:nvPr/>
        </p:nvSpPr>
        <p:spPr>
          <a:xfrm>
            <a:off x="2171971" y="3517900"/>
            <a:ext cx="21639271" cy="19642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Elegant inhabitants of enchanted forests, known for their mastery of magic and their close connection to nature. They possess an innate sense of harmony and balance, making them protectors of the natural world.</a:t>
            </a:r>
            <a:endParaRPr lang="en-US" sz="3200" dirty="0"/>
          </a:p>
        </p:txBody>
      </p:sp>
      <p:sp>
        <p:nvSpPr>
          <p:cNvPr id="8" name="Shape 3"/>
          <p:cNvSpPr/>
          <p:nvPr/>
        </p:nvSpPr>
        <p:spPr>
          <a:xfrm>
            <a:off x="2171971" y="6858000"/>
            <a:ext cx="4064508" cy="5588004"/>
          </a:xfrm>
          <a:prstGeom prst="rect">
            <a:avLst/>
          </a:prstGeom>
          <a:noFill/>
          <a:ln/>
        </p:spPr>
      </p:sp>
      <p:pic>
        <p:nvPicPr>
          <p:cNvPr id="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71971" y="6858000"/>
            <a:ext cx="1015975" cy="1016000"/>
          </a:xfrm>
          <a:prstGeom prst="rect">
            <a:avLst/>
          </a:prstGeom>
        </p:spPr>
      </p:pic>
      <p:sp>
        <p:nvSpPr>
          <p:cNvPr id="10" name="Shape 4"/>
          <p:cNvSpPr/>
          <p:nvPr/>
        </p:nvSpPr>
        <p:spPr>
          <a:xfrm>
            <a:off x="2171971" y="8178800"/>
            <a:ext cx="4064508" cy="4267200"/>
          </a:xfrm>
          <a:prstGeom prst="rect">
            <a:avLst/>
          </a:prstGeom>
          <a:noFill/>
          <a:ln/>
        </p:spPr>
      </p:sp>
      <p:sp>
        <p:nvSpPr>
          <p:cNvPr id="11" name="Text 5"/>
          <p:cNvSpPr/>
          <p:nvPr/>
        </p:nvSpPr>
        <p:spPr>
          <a:xfrm>
            <a:off x="2171971" y="8178800"/>
            <a:ext cx="4199992" cy="4402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Art of Archery": Discover the intricacies of the Art of Archery as practiced by the graceful and precise elves.</a:t>
            </a:r>
            <a:endParaRPr lang="en-US" sz="3200" dirty="0"/>
          </a:p>
        </p:txBody>
      </p:sp>
      <p:sp>
        <p:nvSpPr>
          <p:cNvPr id="12" name="Shape 6"/>
          <p:cNvSpPr/>
          <p:nvPr/>
        </p:nvSpPr>
        <p:spPr>
          <a:xfrm>
            <a:off x="6642930" y="6858000"/>
            <a:ext cx="4064508" cy="5588000"/>
          </a:xfrm>
          <a:prstGeom prst="rect">
            <a:avLst/>
          </a:prstGeom>
          <a:noFill/>
          <a:ln/>
        </p:spPr>
      </p:sp>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42930" y="6858000"/>
            <a:ext cx="996352" cy="1016000"/>
          </a:xfrm>
          <a:prstGeom prst="rect">
            <a:avLst/>
          </a:prstGeom>
        </p:spPr>
      </p:pic>
      <p:sp>
        <p:nvSpPr>
          <p:cNvPr id="14" name="Shape 7"/>
          <p:cNvSpPr/>
          <p:nvPr/>
        </p:nvSpPr>
        <p:spPr>
          <a:xfrm>
            <a:off x="6642930" y="8178800"/>
            <a:ext cx="4064508" cy="4267200"/>
          </a:xfrm>
          <a:prstGeom prst="rect">
            <a:avLst/>
          </a:prstGeom>
          <a:noFill/>
          <a:ln/>
        </p:spPr>
      </p:sp>
      <p:sp>
        <p:nvSpPr>
          <p:cNvPr id="15" name="Text 8"/>
          <p:cNvSpPr/>
          <p:nvPr/>
        </p:nvSpPr>
        <p:spPr>
          <a:xfrm>
            <a:off x="6642930" y="8178800"/>
            <a:ext cx="4199992" cy="4402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 whose songs have the power to heal.</a:t>
            </a:r>
            <a:endParaRPr lang="en-US" sz="3200" dirty="0"/>
          </a:p>
        </p:txBody>
      </p:sp>
      <p:sp>
        <p:nvSpPr>
          <p:cNvPr id="16" name="Shape 9"/>
          <p:cNvSpPr/>
          <p:nvPr/>
        </p:nvSpPr>
        <p:spPr>
          <a:xfrm>
            <a:off x="11113889" y="6858000"/>
            <a:ext cx="4064508" cy="5588003"/>
          </a:xfrm>
          <a:prstGeom prst="rect">
            <a:avLst/>
          </a:prstGeom>
          <a:noFill/>
          <a:ln/>
        </p:spPr>
      </p:sp>
      <p:pic>
        <p:nvPicPr>
          <p:cNvPr id="17"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13889" y="6858000"/>
            <a:ext cx="996916" cy="1016000"/>
          </a:xfrm>
          <a:prstGeom prst="rect">
            <a:avLst/>
          </a:prstGeom>
        </p:spPr>
      </p:pic>
      <p:sp>
        <p:nvSpPr>
          <p:cNvPr id="18" name="Shape 10"/>
          <p:cNvSpPr/>
          <p:nvPr/>
        </p:nvSpPr>
        <p:spPr>
          <a:xfrm>
            <a:off x="11113889" y="8178800"/>
            <a:ext cx="4064508" cy="4267200"/>
          </a:xfrm>
          <a:prstGeom prst="rect">
            <a:avLst/>
          </a:prstGeom>
          <a:noFill/>
          <a:ln/>
        </p:spPr>
      </p:sp>
      <p:sp>
        <p:nvSpPr>
          <p:cNvPr id="19" name="Text 11"/>
          <p:cNvSpPr/>
          <p:nvPr/>
        </p:nvSpPr>
        <p:spPr>
          <a:xfrm>
            <a:off x="11113889" y="8178800"/>
            <a:ext cx="4199992" cy="4402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Life of an Elf": Learn about the customs and daily life of the elves, from their familial structure to their religious beliefs.</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stretch>
            <a:fillRect/>
          </a:stretch>
        </p:blipFill>
        <p:spPr>
          <a:xfrm>
            <a:off x="3327816" y="1079500"/>
            <a:ext cx="17718715" cy="11569700"/>
          </a:xfrm>
          <a:prstGeom prst="rect">
            <a:avLst/>
          </a:prstGeom>
        </p:spPr>
      </p:pic>
      <p:pic>
        <p:nvPicPr>
          <p:cNvPr id="6"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41105" y="1612888"/>
            <a:ext cx="5220352" cy="5232412"/>
          </a:xfrm>
          <a:prstGeom prst="rect">
            <a:avLst/>
          </a:prstGeom>
        </p:spPr>
      </p:pic>
      <p:pic>
        <p:nvPicPr>
          <p:cNvPr id="7"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08051" y="1612888"/>
            <a:ext cx="5220352" cy="5232412"/>
          </a:xfrm>
          <a:prstGeom prst="rect">
            <a:avLst/>
          </a:prstGeom>
        </p:spPr>
      </p:pic>
      <p:pic>
        <p:nvPicPr>
          <p:cNvPr id="8"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08051" y="6858000"/>
            <a:ext cx="5220352" cy="5232412"/>
          </a:xfrm>
          <a:prstGeom prst="rect">
            <a:avLst/>
          </a:prstGeom>
        </p:spPr>
      </p:pic>
      <p:pic>
        <p:nvPicPr>
          <p:cNvPr id="9"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041105" y="6858000"/>
            <a:ext cx="5220352" cy="5232412"/>
          </a:xfrm>
          <a:prstGeom prst="rect">
            <a:avLst/>
          </a:prstGeom>
        </p:spPr>
      </p:pic>
      <p:pic>
        <p:nvPicPr>
          <p:cNvPr id="10" name="Image 7" descr=" ">    </p:cNvPr>
          <p:cNvPicPr>
            <a:picLocks noChangeAspect="1"/>
          </p:cNvPicPr>
          <p:nvPr/>
        </p:nvPicPr>
        <p:blipFill>
          <a:blip r:embed="rId13"/>
          <a:stretch>
            <a:fillRect/>
          </a:stretch>
        </p:blipFill>
        <p:spPr>
          <a:xfrm>
            <a:off x="12676184" y="4597400"/>
            <a:ext cx="1702013" cy="1447800"/>
          </a:xfrm>
          <a:prstGeom prst="rect">
            <a:avLst/>
          </a:prstGeom>
        </p:spPr>
      </p:pic>
      <p:pic>
        <p:nvPicPr>
          <p:cNvPr id="11" name="Image 8" descr=" ">    </p:cNvPr>
          <p:cNvPicPr>
            <a:picLocks noChangeAspect="1"/>
          </p:cNvPicPr>
          <p:nvPr/>
        </p:nvPicPr>
        <p:blipFill>
          <a:blip r:embed="rId14"/>
          <a:stretch>
            <a:fillRect/>
          </a:stretch>
        </p:blipFill>
        <p:spPr>
          <a:xfrm>
            <a:off x="12676184" y="7810500"/>
            <a:ext cx="1702013" cy="1435100"/>
          </a:xfrm>
          <a:prstGeom prst="rect">
            <a:avLst/>
          </a:prstGeom>
        </p:spPr>
      </p:pic>
      <p:pic>
        <p:nvPicPr>
          <p:cNvPr id="12" name="Image 9"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028403" y="1079500"/>
            <a:ext cx="12702" cy="11569700"/>
          </a:xfrm>
          <a:prstGeom prst="rect">
            <a:avLst/>
          </a:prstGeom>
        </p:spPr>
      </p:pic>
      <p:pic>
        <p:nvPicPr>
          <p:cNvPr id="13" name="Image 10"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327816" y="6845300"/>
            <a:ext cx="17401175" cy="12700"/>
          </a:xfrm>
          <a:prstGeom prst="rect">
            <a:avLst/>
          </a:prstGeom>
        </p:spPr>
      </p:pic>
      <p:sp>
        <p:nvSpPr>
          <p:cNvPr id="14" name="Text 1"/>
          <p:cNvSpPr/>
          <p:nvPr/>
        </p:nvSpPr>
        <p:spPr>
          <a:xfrm>
            <a:off x="9996149" y="4102100"/>
            <a:ext cx="1545360" cy="29802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Poppins Bold" pitchFamily="34" charset="0"/>
                <a:ea typeface="Poppins Bold" pitchFamily="34" charset="-122"/>
                <a:cs typeface="Poppins Bold" pitchFamily="34" charset="-120"/>
              </a:rPr>
              <a:t>S</a:t>
            </a:r>
            <a:endParaRPr lang="en-US" sz="12800" dirty="0"/>
          </a:p>
        </p:txBody>
      </p:sp>
      <p:sp>
        <p:nvSpPr>
          <p:cNvPr id="15" name="Text 2"/>
          <p:cNvSpPr/>
          <p:nvPr/>
        </p:nvSpPr>
        <p:spPr>
          <a:xfrm>
            <a:off x="12663483" y="4102100"/>
            <a:ext cx="2256649" cy="29802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Poppins Bold" pitchFamily="34" charset="0"/>
                <a:ea typeface="Poppins Bold" pitchFamily="34" charset="-122"/>
                <a:cs typeface="Poppins Bold" pitchFamily="34" charset="-120"/>
              </a:rPr>
              <a:t>W</a:t>
            </a:r>
            <a:endParaRPr lang="en-US" sz="12800" dirty="0"/>
          </a:p>
        </p:txBody>
      </p:sp>
      <p:sp>
        <p:nvSpPr>
          <p:cNvPr id="16" name="Text 3"/>
          <p:cNvSpPr/>
          <p:nvPr/>
        </p:nvSpPr>
        <p:spPr>
          <a:xfrm>
            <a:off x="9856432" y="7518400"/>
            <a:ext cx="1824795" cy="29802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Poppins Bold" pitchFamily="34" charset="0"/>
                <a:ea typeface="Poppins Bold" pitchFamily="34" charset="-122"/>
                <a:cs typeface="Poppins Bold" pitchFamily="34" charset="-120"/>
              </a:rPr>
              <a:t>O</a:t>
            </a:r>
            <a:endParaRPr lang="en-US" sz="12800" dirty="0"/>
          </a:p>
        </p:txBody>
      </p:sp>
      <p:sp>
        <p:nvSpPr>
          <p:cNvPr id="17" name="Text 4"/>
          <p:cNvSpPr/>
          <p:nvPr/>
        </p:nvSpPr>
        <p:spPr>
          <a:xfrm>
            <a:off x="12917514" y="7518400"/>
            <a:ext cx="1507255" cy="2980267"/>
          </a:xfrm>
          <a:prstGeom prst="rect">
            <a:avLst/>
          </a:prstGeom>
          <a:noFill/>
          <a:ln/>
        </p:spPr>
        <p:txBody>
          <a:bodyPr wrap="square" lIns="0" tIns="0" rIns="0" bIns="0" rtlCol="0" anchor="t"/>
          <a:lstStyle/>
          <a:p>
            <a:pPr algn="l" indent="0" marL="0">
              <a:buNone/>
            </a:pPr>
            <a:r>
              <a:rPr lang="en-US" sz="12800" dirty="0">
                <a:solidFill>
                  <a:srgbClr val="000000">
                    <a:alpha val="100000"/>
                  </a:srgbClr>
                </a:solidFill>
                <a:latin typeface="Poppins Bold" pitchFamily="34" charset="0"/>
                <a:ea typeface="Poppins Bold" pitchFamily="34" charset="-122"/>
                <a:cs typeface="Poppins Bold" pitchFamily="34" charset="-120"/>
              </a:rPr>
              <a:t>T</a:t>
            </a:r>
            <a:endParaRPr lang="en-US" sz="12800" dirty="0"/>
          </a:p>
        </p:txBody>
      </p:sp>
      <p:pic>
        <p:nvPicPr>
          <p:cNvPr id="18" name="Image 11" descr=" ">    </p:cNvPr>
          <p:cNvPicPr>
            <a:picLocks noChangeAspect="1"/>
          </p:cNvPicPr>
          <p:nvPr/>
        </p:nvPicPr>
        <p:blipFill>
          <a:blip r:embed="rId19"/>
          <a:stretch>
            <a:fillRect/>
          </a:stretch>
        </p:blipFill>
        <p:spPr>
          <a:xfrm>
            <a:off x="3327816" y="1079500"/>
            <a:ext cx="1625803" cy="1625600"/>
          </a:xfrm>
          <a:prstGeom prst="rect">
            <a:avLst/>
          </a:prstGeom>
        </p:spPr>
      </p:pic>
      <p:pic>
        <p:nvPicPr>
          <p:cNvPr id="19" name="Image 12"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412504" y="1164183"/>
            <a:ext cx="1456422" cy="1456246"/>
          </a:xfrm>
          <a:prstGeom prst="rect">
            <a:avLst/>
          </a:prstGeom>
        </p:spPr>
      </p:pic>
      <p:pic>
        <p:nvPicPr>
          <p:cNvPr id="20" name="Image 13" descr=" ">    </p:cNvPr>
          <p:cNvPicPr>
            <a:picLocks noChangeAspect="1"/>
          </p:cNvPicPr>
          <p:nvPr/>
        </p:nvPicPr>
        <p:blipFill>
          <a:blip r:embed="rId22"/>
          <a:stretch>
            <a:fillRect/>
          </a:stretch>
        </p:blipFill>
        <p:spPr>
          <a:xfrm>
            <a:off x="3327816" y="8128000"/>
            <a:ext cx="1625803" cy="1625600"/>
          </a:xfrm>
          <a:prstGeom prst="rect">
            <a:avLst/>
          </a:prstGeom>
        </p:spPr>
      </p:pic>
      <p:pic>
        <p:nvPicPr>
          <p:cNvPr id="21" name="Image 14"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429404" y="8132763"/>
            <a:ext cx="1519452" cy="1519262"/>
          </a:xfrm>
          <a:prstGeom prst="rect">
            <a:avLst/>
          </a:prstGeom>
        </p:spPr>
      </p:pic>
      <p:pic>
        <p:nvPicPr>
          <p:cNvPr id="22" name="Image 15" descr=" ">    </p:cNvPr>
          <p:cNvPicPr>
            <a:picLocks noChangeAspect="1"/>
          </p:cNvPicPr>
          <p:nvPr/>
        </p:nvPicPr>
        <p:blipFill>
          <a:blip r:embed="rId25"/>
          <a:stretch>
            <a:fillRect/>
          </a:stretch>
        </p:blipFill>
        <p:spPr>
          <a:xfrm>
            <a:off x="16473959" y="1079500"/>
            <a:ext cx="1625803" cy="1625600"/>
          </a:xfrm>
          <a:prstGeom prst="rect">
            <a:avLst/>
          </a:prstGeom>
        </p:spPr>
      </p:pic>
      <p:pic>
        <p:nvPicPr>
          <p:cNvPr id="23" name="Image 16"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6677184" y="1282700"/>
            <a:ext cx="1192256" cy="1190414"/>
          </a:xfrm>
          <a:prstGeom prst="rect">
            <a:avLst/>
          </a:prstGeom>
        </p:spPr>
      </p:pic>
      <p:pic>
        <p:nvPicPr>
          <p:cNvPr id="24" name="Image 17" descr=" ">    </p:cNvPr>
          <p:cNvPicPr>
            <a:picLocks noChangeAspect="1"/>
          </p:cNvPicPr>
          <p:nvPr/>
        </p:nvPicPr>
        <p:blipFill>
          <a:blip r:embed="rId28"/>
          <a:stretch>
            <a:fillRect/>
          </a:stretch>
        </p:blipFill>
        <p:spPr>
          <a:xfrm>
            <a:off x="16473959" y="8128000"/>
            <a:ext cx="1625803" cy="1625600"/>
          </a:xfrm>
          <a:prstGeom prst="rect">
            <a:avLst/>
          </a:prstGeom>
        </p:spPr>
      </p:pic>
      <p:pic>
        <p:nvPicPr>
          <p:cNvPr id="25" name="Image 18"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6541703" y="8128000"/>
            <a:ext cx="1490319" cy="1625600"/>
          </a:xfrm>
          <a:prstGeom prst="rect">
            <a:avLst/>
          </a:prstGeom>
        </p:spPr>
      </p:pic>
      <p:sp>
        <p:nvSpPr>
          <p:cNvPr id="26" name="Shape 5"/>
          <p:cNvSpPr/>
          <p:nvPr/>
        </p:nvSpPr>
        <p:spPr>
          <a:xfrm>
            <a:off x="3327816" y="3479800"/>
            <a:ext cx="4572572" cy="2108200"/>
          </a:xfrm>
          <a:prstGeom prst="rect">
            <a:avLst/>
          </a:prstGeom>
          <a:noFill/>
          <a:ln/>
        </p:spPr>
      </p:sp>
      <p:sp>
        <p:nvSpPr>
          <p:cNvPr id="27" name="Shape 6"/>
          <p:cNvSpPr/>
          <p:nvPr/>
        </p:nvSpPr>
        <p:spPr>
          <a:xfrm>
            <a:off x="3327816" y="3479800"/>
            <a:ext cx="4572572" cy="2108200"/>
          </a:xfrm>
          <a:prstGeom prst="rect">
            <a:avLst/>
          </a:prstGeom>
          <a:noFill/>
          <a:ln/>
        </p:spPr>
      </p:sp>
      <p:sp>
        <p:nvSpPr>
          <p:cNvPr id="28" name="Shape 7"/>
          <p:cNvSpPr/>
          <p:nvPr/>
        </p:nvSpPr>
        <p:spPr>
          <a:xfrm>
            <a:off x="3327816" y="3479800"/>
            <a:ext cx="4572572" cy="2108200"/>
          </a:xfrm>
          <a:prstGeom prst="rect">
            <a:avLst/>
          </a:prstGeom>
          <a:noFill/>
          <a:ln/>
        </p:spPr>
      </p:sp>
      <p:sp>
        <p:nvSpPr>
          <p:cNvPr id="29" name="Text 8"/>
          <p:cNvSpPr/>
          <p:nvPr/>
        </p:nvSpPr>
        <p:spPr>
          <a:xfrm>
            <a:off x="3327816" y="3479800"/>
            <a:ext cx="4724991"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oppins Bold" pitchFamily="34" charset="0"/>
                <a:ea typeface="Poppins Bold" pitchFamily="34" charset="-122"/>
                <a:cs typeface="Poppins Bold" pitchFamily="34" charset="-120"/>
              </a:rPr>
              <a:t>Strengths</a:t>
            </a:r>
            <a:endParaRPr lang="en-US" sz="3600" dirty="0"/>
          </a:p>
        </p:txBody>
      </p:sp>
      <p:sp>
        <p:nvSpPr>
          <p:cNvPr id="30" name="Text 9"/>
          <p:cNvSpPr/>
          <p:nvPr/>
        </p:nvSpPr>
        <p:spPr>
          <a:xfrm>
            <a:off x="3327816" y="43688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1" name="Shape 10"/>
          <p:cNvSpPr/>
          <p:nvPr/>
        </p:nvSpPr>
        <p:spPr>
          <a:xfrm>
            <a:off x="3327816" y="10528300"/>
            <a:ext cx="4572572" cy="2108200"/>
          </a:xfrm>
          <a:prstGeom prst="rect">
            <a:avLst/>
          </a:prstGeom>
          <a:noFill/>
          <a:ln/>
        </p:spPr>
      </p:sp>
      <p:sp>
        <p:nvSpPr>
          <p:cNvPr id="32" name="Shape 11"/>
          <p:cNvSpPr/>
          <p:nvPr/>
        </p:nvSpPr>
        <p:spPr>
          <a:xfrm>
            <a:off x="3327816" y="10528300"/>
            <a:ext cx="4572572" cy="2108200"/>
          </a:xfrm>
          <a:prstGeom prst="rect">
            <a:avLst/>
          </a:prstGeom>
          <a:noFill/>
          <a:ln/>
        </p:spPr>
      </p:sp>
      <p:sp>
        <p:nvSpPr>
          <p:cNvPr id="33" name="Shape 12"/>
          <p:cNvSpPr/>
          <p:nvPr/>
        </p:nvSpPr>
        <p:spPr>
          <a:xfrm>
            <a:off x="3327816" y="10528300"/>
            <a:ext cx="4572572" cy="2108200"/>
          </a:xfrm>
          <a:prstGeom prst="rect">
            <a:avLst/>
          </a:prstGeom>
          <a:noFill/>
          <a:ln/>
        </p:spPr>
      </p:sp>
      <p:sp>
        <p:nvSpPr>
          <p:cNvPr id="34" name="Text 13"/>
          <p:cNvSpPr/>
          <p:nvPr/>
        </p:nvSpPr>
        <p:spPr>
          <a:xfrm>
            <a:off x="3327816" y="10528300"/>
            <a:ext cx="4724991"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oppins Bold" pitchFamily="34" charset="0"/>
                <a:ea typeface="Poppins Bold" pitchFamily="34" charset="-122"/>
                <a:cs typeface="Poppins Bold" pitchFamily="34" charset="-120"/>
              </a:rPr>
              <a:t>Opportunities</a:t>
            </a:r>
            <a:endParaRPr lang="en-US" sz="3600" dirty="0"/>
          </a:p>
        </p:txBody>
      </p:sp>
      <p:sp>
        <p:nvSpPr>
          <p:cNvPr id="35" name="Text 14"/>
          <p:cNvSpPr/>
          <p:nvPr/>
        </p:nvSpPr>
        <p:spPr>
          <a:xfrm>
            <a:off x="3327816" y="11417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6" name="Shape 15"/>
          <p:cNvSpPr/>
          <p:nvPr/>
        </p:nvSpPr>
        <p:spPr>
          <a:xfrm>
            <a:off x="16473959" y="3479800"/>
            <a:ext cx="4572572" cy="2108200"/>
          </a:xfrm>
          <a:prstGeom prst="rect">
            <a:avLst/>
          </a:prstGeom>
          <a:noFill/>
          <a:ln/>
        </p:spPr>
      </p:sp>
      <p:sp>
        <p:nvSpPr>
          <p:cNvPr id="37" name="Shape 16"/>
          <p:cNvSpPr/>
          <p:nvPr/>
        </p:nvSpPr>
        <p:spPr>
          <a:xfrm>
            <a:off x="16473959" y="3479800"/>
            <a:ext cx="4572572" cy="2108200"/>
          </a:xfrm>
          <a:prstGeom prst="rect">
            <a:avLst/>
          </a:prstGeom>
          <a:noFill/>
          <a:ln/>
        </p:spPr>
      </p:sp>
      <p:sp>
        <p:nvSpPr>
          <p:cNvPr id="38" name="Shape 17"/>
          <p:cNvSpPr/>
          <p:nvPr/>
        </p:nvSpPr>
        <p:spPr>
          <a:xfrm>
            <a:off x="16473959" y="3479800"/>
            <a:ext cx="4572572" cy="2108200"/>
          </a:xfrm>
          <a:prstGeom prst="rect">
            <a:avLst/>
          </a:prstGeom>
          <a:noFill/>
          <a:ln/>
        </p:spPr>
      </p:sp>
      <p:sp>
        <p:nvSpPr>
          <p:cNvPr id="39" name="Text 18"/>
          <p:cNvSpPr/>
          <p:nvPr/>
        </p:nvSpPr>
        <p:spPr>
          <a:xfrm>
            <a:off x="16473959" y="3479800"/>
            <a:ext cx="4724991"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oppins Bold" pitchFamily="34" charset="0"/>
                <a:ea typeface="Poppins Bold" pitchFamily="34" charset="-122"/>
                <a:cs typeface="Poppins Bold" pitchFamily="34" charset="-120"/>
              </a:rPr>
              <a:t>Weaknesses</a:t>
            </a:r>
            <a:endParaRPr lang="en-US" sz="3600" dirty="0"/>
          </a:p>
        </p:txBody>
      </p:sp>
      <p:sp>
        <p:nvSpPr>
          <p:cNvPr id="40" name="Text 19"/>
          <p:cNvSpPr/>
          <p:nvPr/>
        </p:nvSpPr>
        <p:spPr>
          <a:xfrm>
            <a:off x="16473959" y="43688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41" name="Shape 20"/>
          <p:cNvSpPr/>
          <p:nvPr/>
        </p:nvSpPr>
        <p:spPr>
          <a:xfrm>
            <a:off x="16473959" y="10528300"/>
            <a:ext cx="4572572" cy="2108200"/>
          </a:xfrm>
          <a:prstGeom prst="rect">
            <a:avLst/>
          </a:prstGeom>
          <a:noFill/>
          <a:ln/>
        </p:spPr>
      </p:sp>
      <p:sp>
        <p:nvSpPr>
          <p:cNvPr id="42" name="Shape 21"/>
          <p:cNvSpPr/>
          <p:nvPr/>
        </p:nvSpPr>
        <p:spPr>
          <a:xfrm>
            <a:off x="16473959" y="10528300"/>
            <a:ext cx="4572572" cy="2108200"/>
          </a:xfrm>
          <a:prstGeom prst="rect">
            <a:avLst/>
          </a:prstGeom>
          <a:noFill/>
          <a:ln/>
        </p:spPr>
      </p:sp>
      <p:sp>
        <p:nvSpPr>
          <p:cNvPr id="43" name="Shape 22"/>
          <p:cNvSpPr/>
          <p:nvPr/>
        </p:nvSpPr>
        <p:spPr>
          <a:xfrm>
            <a:off x="16473959" y="10528300"/>
            <a:ext cx="4572572" cy="2108200"/>
          </a:xfrm>
          <a:prstGeom prst="rect">
            <a:avLst/>
          </a:prstGeom>
          <a:noFill/>
          <a:ln/>
        </p:spPr>
      </p:sp>
      <p:sp>
        <p:nvSpPr>
          <p:cNvPr id="44" name="Text 23"/>
          <p:cNvSpPr/>
          <p:nvPr/>
        </p:nvSpPr>
        <p:spPr>
          <a:xfrm>
            <a:off x="16473959" y="10528300"/>
            <a:ext cx="4724991"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oppins Bold" pitchFamily="34" charset="0"/>
                <a:ea typeface="Poppins Bold" pitchFamily="34" charset="-122"/>
                <a:cs typeface="Poppins Bold" pitchFamily="34" charset="-120"/>
              </a:rPr>
              <a:t>Threats</a:t>
            </a:r>
            <a:endParaRPr lang="en-US" sz="3600" dirty="0"/>
          </a:p>
        </p:txBody>
      </p:sp>
      <p:sp>
        <p:nvSpPr>
          <p:cNvPr id="45" name="Text 24"/>
          <p:cNvSpPr/>
          <p:nvPr/>
        </p:nvSpPr>
        <p:spPr>
          <a:xfrm>
            <a:off x="16473959" y="11417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905813" y="0"/>
            <a:ext cx="6084060" cy="122682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91511" y="1346200"/>
            <a:ext cx="6084060" cy="12369800"/>
          </a:xfrm>
          <a:prstGeom prst="rect">
            <a:avLst/>
          </a:prstGeom>
        </p:spPr>
      </p:pic>
      <p:sp>
        <p:nvSpPr>
          <p:cNvPr id="7" name="Text 1"/>
          <p:cNvSpPr/>
          <p:nvPr/>
        </p:nvSpPr>
        <p:spPr>
          <a:xfrm>
            <a:off x="1397175" y="1143000"/>
            <a:ext cx="10690503" cy="1862667"/>
          </a:xfrm>
          <a:prstGeom prst="rect">
            <a:avLst/>
          </a:prstGeom>
          <a:noFill/>
          <a:ln/>
        </p:spPr>
        <p:txBody>
          <a:bodyPr wrap="square" lIns="0" tIns="0" rIns="0" bIns="0" rtlCol="0" anchor="t"/>
          <a:lstStyle/>
          <a:p>
            <a:pPr algn="l" indent="0" marL="0">
              <a:buNone/>
            </a:pPr>
            <a:r>
              <a:rPr lang="en-US" sz="8000" dirty="0">
                <a:solidFill>
                  <a:srgbClr val="263238">
                    <a:alpha val="100000"/>
                  </a:srgbClr>
                </a:solidFill>
                <a:latin typeface="Poppins Bold" pitchFamily="34" charset="0"/>
                <a:ea typeface="Poppins Bold" pitchFamily="34" charset="-122"/>
                <a:cs typeface="Poppins Bold" pitchFamily="34" charset="-120"/>
              </a:rPr>
              <a:t>Some Data</a:t>
            </a:r>
            <a:endParaRPr lang="en-US" sz="8000" dirty="0"/>
          </a:p>
        </p:txBody>
      </p:sp>
      <p:sp>
        <p:nvSpPr>
          <p:cNvPr id="8" name="Shape 2"/>
          <p:cNvSpPr/>
          <p:nvPr/>
        </p:nvSpPr>
        <p:spPr>
          <a:xfrm>
            <a:off x="1244756" y="5029200"/>
            <a:ext cx="8573572" cy="7315200"/>
          </a:xfrm>
          <a:prstGeom prst="rect">
            <a:avLst/>
          </a:prstGeom>
          <a:noFill/>
          <a:ln/>
        </p:spPr>
      </p:sp>
      <p:sp>
        <p:nvSpPr>
          <p:cNvPr id="9" name="Shape 3"/>
          <p:cNvSpPr/>
          <p:nvPr/>
        </p:nvSpPr>
        <p:spPr>
          <a:xfrm>
            <a:off x="1244756" y="5029200"/>
            <a:ext cx="8573572" cy="2006600"/>
          </a:xfrm>
          <a:prstGeom prst="rect">
            <a:avLst/>
          </a:prstGeom>
          <a:noFill/>
          <a:ln/>
        </p:spPr>
      </p:sp>
      <p:sp>
        <p:nvSpPr>
          <p:cNvPr id="10" name="Shape 4"/>
          <p:cNvSpPr/>
          <p:nvPr/>
        </p:nvSpPr>
        <p:spPr>
          <a:xfrm>
            <a:off x="1244756" y="5270500"/>
            <a:ext cx="2095762" cy="1524000"/>
          </a:xfrm>
          <a:prstGeom prst="rect">
            <a:avLst/>
          </a:prstGeom>
          <a:noFill/>
          <a:ln/>
        </p:spPr>
      </p:sp>
      <p:sp>
        <p:nvSpPr>
          <p:cNvPr id="11" name="Text 5"/>
          <p:cNvSpPr/>
          <p:nvPr/>
        </p:nvSpPr>
        <p:spPr>
          <a:xfrm>
            <a:off x="1244756" y="5270500"/>
            <a:ext cx="2434471" cy="1862667"/>
          </a:xfrm>
          <a:prstGeom prst="rect">
            <a:avLst/>
          </a:prstGeom>
          <a:noFill/>
          <a:ln/>
        </p:spPr>
        <p:txBody>
          <a:bodyPr wrap="square" lIns="0" tIns="0" rIns="0" bIns="0" rtlCol="0" anchor="t"/>
          <a:lstStyle/>
          <a:p>
            <a:pPr algn="l" indent="0" marL="0">
              <a:buNone/>
            </a:pPr>
            <a:r>
              <a:rPr lang="en-US" sz="8000" dirty="0">
                <a:solidFill>
                  <a:srgbClr val="263238">
                    <a:alpha val="100000"/>
                  </a:srgbClr>
                </a:solidFill>
                <a:latin typeface="Poppins Bold" pitchFamily="34" charset="0"/>
                <a:ea typeface="Poppins Bold" pitchFamily="34" charset="-122"/>
                <a:cs typeface="Poppins Bold" pitchFamily="34" charset="-120"/>
              </a:rPr>
              <a:t>75%</a:t>
            </a:r>
            <a:endParaRPr lang="en-US" sz="8000" dirty="0"/>
          </a:p>
        </p:txBody>
      </p:sp>
      <p:sp>
        <p:nvSpPr>
          <p:cNvPr id="12" name="Shape 6"/>
          <p:cNvSpPr/>
          <p:nvPr/>
        </p:nvSpPr>
        <p:spPr>
          <a:xfrm>
            <a:off x="3543743" y="5029200"/>
            <a:ext cx="6274584" cy="2006600"/>
          </a:xfrm>
          <a:prstGeom prst="rect">
            <a:avLst/>
          </a:prstGeom>
          <a:noFill/>
          <a:ln/>
        </p:spPr>
      </p:sp>
      <p:sp>
        <p:nvSpPr>
          <p:cNvPr id="13" name="Text 7"/>
          <p:cNvSpPr/>
          <p:nvPr/>
        </p:nvSpPr>
        <p:spPr>
          <a:xfrm>
            <a:off x="3543743" y="5029200"/>
            <a:ext cx="6427003"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oppins Bold" pitchFamily="34" charset="0"/>
                <a:ea typeface="Poppins Bold" pitchFamily="34" charset="-122"/>
                <a:cs typeface="Poppins Bold" pitchFamily="34" charset="-120"/>
              </a:rPr>
              <a:t>Enchanted Creatures</a:t>
            </a:r>
            <a:endParaRPr lang="en-US" sz="3600" dirty="0"/>
          </a:p>
        </p:txBody>
      </p:sp>
      <p:sp>
        <p:nvSpPr>
          <p:cNvPr id="14" name="Text 8"/>
          <p:cNvSpPr/>
          <p:nvPr/>
        </p:nvSpPr>
        <p:spPr>
          <a:xfrm>
            <a:off x="3543743" y="5816600"/>
            <a:ext cx="6410068" cy="13546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5" name="Shape 9"/>
          <p:cNvSpPr/>
          <p:nvPr/>
        </p:nvSpPr>
        <p:spPr>
          <a:xfrm>
            <a:off x="1244756" y="7645400"/>
            <a:ext cx="8573572" cy="2082800"/>
          </a:xfrm>
          <a:prstGeom prst="rect">
            <a:avLst/>
          </a:prstGeom>
          <a:noFill/>
          <a:ln/>
        </p:spPr>
      </p:sp>
      <p:sp>
        <p:nvSpPr>
          <p:cNvPr id="16" name="Shape 10"/>
          <p:cNvSpPr/>
          <p:nvPr/>
        </p:nvSpPr>
        <p:spPr>
          <a:xfrm>
            <a:off x="1244756" y="7924800"/>
            <a:ext cx="2197375" cy="1524000"/>
          </a:xfrm>
          <a:prstGeom prst="rect">
            <a:avLst/>
          </a:prstGeom>
          <a:noFill/>
          <a:ln/>
        </p:spPr>
      </p:sp>
      <p:sp>
        <p:nvSpPr>
          <p:cNvPr id="17" name="Text 11"/>
          <p:cNvSpPr/>
          <p:nvPr/>
        </p:nvSpPr>
        <p:spPr>
          <a:xfrm>
            <a:off x="1244756" y="7924800"/>
            <a:ext cx="2536084" cy="1862667"/>
          </a:xfrm>
          <a:prstGeom prst="rect">
            <a:avLst/>
          </a:prstGeom>
          <a:noFill/>
          <a:ln/>
        </p:spPr>
        <p:txBody>
          <a:bodyPr wrap="square" lIns="0" tIns="0" rIns="0" bIns="0" rtlCol="0" anchor="t"/>
          <a:lstStyle/>
          <a:p>
            <a:pPr algn="l" indent="0" marL="0">
              <a:buNone/>
            </a:pPr>
            <a:r>
              <a:rPr lang="en-US" sz="8000" dirty="0">
                <a:solidFill>
                  <a:srgbClr val="263238">
                    <a:alpha val="100000"/>
                  </a:srgbClr>
                </a:solidFill>
                <a:latin typeface="Poppins Bold" pitchFamily="34" charset="0"/>
                <a:ea typeface="Poppins Bold" pitchFamily="34" charset="-122"/>
                <a:cs typeface="Poppins Bold" pitchFamily="34" charset="-120"/>
              </a:rPr>
              <a:t>60%</a:t>
            </a:r>
            <a:endParaRPr lang="en-US" sz="8000" dirty="0"/>
          </a:p>
        </p:txBody>
      </p:sp>
      <p:sp>
        <p:nvSpPr>
          <p:cNvPr id="18" name="Shape 12"/>
          <p:cNvSpPr/>
          <p:nvPr/>
        </p:nvSpPr>
        <p:spPr>
          <a:xfrm>
            <a:off x="3645356" y="7645400"/>
            <a:ext cx="6172972" cy="2082800"/>
          </a:xfrm>
          <a:prstGeom prst="rect">
            <a:avLst/>
          </a:prstGeom>
          <a:noFill/>
          <a:ln/>
        </p:spPr>
      </p:sp>
      <p:sp>
        <p:nvSpPr>
          <p:cNvPr id="19" name="Text 13"/>
          <p:cNvSpPr/>
          <p:nvPr/>
        </p:nvSpPr>
        <p:spPr>
          <a:xfrm>
            <a:off x="3645356" y="7645400"/>
            <a:ext cx="6325391" cy="15240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oppins Bold" pitchFamily="34" charset="0"/>
                <a:ea typeface="Poppins Bold" pitchFamily="34" charset="-122"/>
                <a:cs typeface="Poppins Bold" pitchFamily="34" charset="-120"/>
              </a:rPr>
              <a:t>Magic-Wielding Individuals</a:t>
            </a:r>
            <a:endParaRPr lang="en-US" sz="3600" dirty="0"/>
          </a:p>
        </p:txBody>
      </p:sp>
      <p:sp>
        <p:nvSpPr>
          <p:cNvPr id="20" name="Text 14"/>
          <p:cNvSpPr/>
          <p:nvPr/>
        </p:nvSpPr>
        <p:spPr>
          <a:xfrm>
            <a:off x="3645356" y="9118600"/>
            <a:ext cx="6308455"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1" name="Shape 15"/>
          <p:cNvSpPr/>
          <p:nvPr/>
        </p:nvSpPr>
        <p:spPr>
          <a:xfrm>
            <a:off x="1244756" y="10337800"/>
            <a:ext cx="8573572" cy="2006600"/>
          </a:xfrm>
          <a:prstGeom prst="rect">
            <a:avLst/>
          </a:prstGeom>
          <a:noFill/>
          <a:ln/>
        </p:spPr>
      </p:sp>
      <p:sp>
        <p:nvSpPr>
          <p:cNvPr id="22" name="Shape 16"/>
          <p:cNvSpPr/>
          <p:nvPr/>
        </p:nvSpPr>
        <p:spPr>
          <a:xfrm>
            <a:off x="1244756" y="10579100"/>
            <a:ext cx="2184673" cy="1524000"/>
          </a:xfrm>
          <a:prstGeom prst="rect">
            <a:avLst/>
          </a:prstGeom>
          <a:noFill/>
          <a:ln/>
        </p:spPr>
      </p:sp>
      <p:sp>
        <p:nvSpPr>
          <p:cNvPr id="23" name="Text 17"/>
          <p:cNvSpPr/>
          <p:nvPr/>
        </p:nvSpPr>
        <p:spPr>
          <a:xfrm>
            <a:off x="1244756" y="10579100"/>
            <a:ext cx="2523382" cy="1862667"/>
          </a:xfrm>
          <a:prstGeom prst="rect">
            <a:avLst/>
          </a:prstGeom>
          <a:noFill/>
          <a:ln/>
        </p:spPr>
        <p:txBody>
          <a:bodyPr wrap="square" lIns="0" tIns="0" rIns="0" bIns="0" rtlCol="0" anchor="t"/>
          <a:lstStyle/>
          <a:p>
            <a:pPr algn="l" indent="0" marL="0">
              <a:buNone/>
            </a:pPr>
            <a:r>
              <a:rPr lang="en-US" sz="8000" dirty="0">
                <a:solidFill>
                  <a:srgbClr val="263238">
                    <a:alpha val="100000"/>
                  </a:srgbClr>
                </a:solidFill>
                <a:latin typeface="Poppins Bold" pitchFamily="34" charset="0"/>
                <a:ea typeface="Poppins Bold" pitchFamily="34" charset="-122"/>
                <a:cs typeface="Poppins Bold" pitchFamily="34" charset="-120"/>
              </a:rPr>
              <a:t>90%</a:t>
            </a:r>
            <a:endParaRPr lang="en-US" sz="8000" dirty="0"/>
          </a:p>
        </p:txBody>
      </p:sp>
      <p:sp>
        <p:nvSpPr>
          <p:cNvPr id="24" name="Shape 18"/>
          <p:cNvSpPr/>
          <p:nvPr/>
        </p:nvSpPr>
        <p:spPr>
          <a:xfrm>
            <a:off x="3632654" y="10337800"/>
            <a:ext cx="6185673" cy="2006600"/>
          </a:xfrm>
          <a:prstGeom prst="rect">
            <a:avLst/>
          </a:prstGeom>
          <a:noFill/>
          <a:ln/>
        </p:spPr>
      </p:sp>
      <p:sp>
        <p:nvSpPr>
          <p:cNvPr id="25" name="Text 19"/>
          <p:cNvSpPr/>
          <p:nvPr/>
        </p:nvSpPr>
        <p:spPr>
          <a:xfrm>
            <a:off x="3632654" y="10337800"/>
            <a:ext cx="6338092"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oppins Bold" pitchFamily="34" charset="0"/>
                <a:ea typeface="Poppins Bold" pitchFamily="34" charset="-122"/>
                <a:cs typeface="Poppins Bold" pitchFamily="34" charset="-120"/>
              </a:rPr>
              <a:t>Spells Cast</a:t>
            </a:r>
            <a:endParaRPr lang="en-US" sz="3600" dirty="0"/>
          </a:p>
        </p:txBody>
      </p:sp>
      <p:sp>
        <p:nvSpPr>
          <p:cNvPr id="26" name="Text 20"/>
          <p:cNvSpPr/>
          <p:nvPr/>
        </p:nvSpPr>
        <p:spPr>
          <a:xfrm>
            <a:off x="3632654" y="11125200"/>
            <a:ext cx="6321157" cy="13546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4305838" y="3403600"/>
            <a:ext cx="15762670" cy="7620000"/>
          </a:xfrm>
          <a:prstGeom prst="rect">
            <a:avLst/>
          </a:prstGeom>
          <a:noFill/>
          <a:ln/>
        </p:spPr>
      </p:sp>
      <p:sp>
        <p:nvSpPr>
          <p:cNvPr id="6" name="Shape 2"/>
          <p:cNvSpPr/>
          <p:nvPr/>
        </p:nvSpPr>
        <p:spPr>
          <a:xfrm>
            <a:off x="4305838" y="3403600"/>
            <a:ext cx="15762670" cy="5994400"/>
          </a:xfrm>
          <a:prstGeom prst="rect">
            <a:avLst/>
          </a:prstGeom>
          <a:noFill/>
          <a:ln/>
        </p:spPr>
      </p:sp>
      <p:sp>
        <p:nvSpPr>
          <p:cNvPr id="7" name="Text 3"/>
          <p:cNvSpPr/>
          <p:nvPr/>
        </p:nvSpPr>
        <p:spPr>
          <a:xfrm>
            <a:off x="5633154" y="3403600"/>
            <a:ext cx="13108038" cy="5588000"/>
          </a:xfrm>
          <a:prstGeom prst="rect">
            <a:avLst/>
          </a:prstGeom>
          <a:noFill/>
          <a:ln/>
        </p:spPr>
        <p:txBody>
          <a:bodyPr wrap="square" lIns="0" tIns="0" rIns="0" bIns="0" rtlCol="0" anchor="t"/>
          <a:lstStyle/>
          <a:p>
            <a:pPr algn="ctr" indent="0" marL="0">
              <a:buNone/>
            </a:pPr>
            <a:r>
              <a:rPr lang="en-US" sz="24000" dirty="0">
                <a:solidFill>
                  <a:srgbClr val="263238">
                    <a:alpha val="100000"/>
                  </a:srgbClr>
                </a:solidFill>
                <a:latin typeface="Poppins Bold" pitchFamily="34" charset="0"/>
                <a:ea typeface="Poppins Bold" pitchFamily="34" charset="-122"/>
                <a:cs typeface="Poppins Bold" pitchFamily="34" charset="-120"/>
              </a:rPr>
              <a:t>234,567</a:t>
            </a:r>
            <a:endParaRPr lang="en-US" sz="24000" dirty="0"/>
          </a:p>
        </p:txBody>
      </p:sp>
      <p:sp>
        <p:nvSpPr>
          <p:cNvPr id="8" name="Text 4"/>
          <p:cNvSpPr/>
          <p:nvPr/>
        </p:nvSpPr>
        <p:spPr>
          <a:xfrm>
            <a:off x="4170355" y="8178800"/>
            <a:ext cx="16033637" cy="1490133"/>
          </a:xfrm>
          <a:prstGeom prst="rect">
            <a:avLst/>
          </a:prstGeom>
          <a:noFill/>
          <a:ln/>
        </p:spPr>
        <p:txBody>
          <a:bodyPr wrap="square" lIns="0" tIns="0" rIns="0" bIns="0" rtlCol="0" anchor="t"/>
          <a:lstStyle/>
          <a:p>
            <a:pPr algn="ctr" indent="0" marL="0">
              <a:buNone/>
            </a:pPr>
            <a:r>
              <a:rPr lang="en-US" sz="6400" spc="256" kern="0" dirty="0">
                <a:solidFill>
                  <a:srgbClr val="4D4D4D">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9" name="Text 5"/>
          <p:cNvSpPr/>
          <p:nvPr/>
        </p:nvSpPr>
        <p:spPr>
          <a:xfrm>
            <a:off x="7483352" y="9804400"/>
            <a:ext cx="9407642" cy="13546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pic>
        <p:nvPicPr>
          <p:cNvPr id="10"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2870559" cy="3581400"/>
          </a:xfrm>
          <a:prstGeom prst="rect">
            <a:avLst/>
          </a:prstGeom>
        </p:spPr>
      </p:pic>
      <p:pic>
        <p:nvPicPr>
          <p:cNvPr id="11"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557019" y="10553700"/>
            <a:ext cx="3734267" cy="2857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3391324" y="3263900"/>
            <a:ext cx="7874984" cy="3048000"/>
          </a:xfrm>
          <a:prstGeom prst="rect">
            <a:avLst/>
          </a:prstGeom>
          <a:noFill/>
          <a:ln/>
        </p:spPr>
      </p:sp>
      <p:sp>
        <p:nvSpPr>
          <p:cNvPr id="6" name="Shape 2"/>
          <p:cNvSpPr/>
          <p:nvPr/>
        </p:nvSpPr>
        <p:spPr>
          <a:xfrm>
            <a:off x="3327816" y="3263900"/>
            <a:ext cx="8002000" cy="2438400"/>
          </a:xfrm>
          <a:prstGeom prst="rect">
            <a:avLst/>
          </a:prstGeom>
          <a:noFill/>
          <a:ln/>
        </p:spPr>
      </p:sp>
      <p:sp>
        <p:nvSpPr>
          <p:cNvPr id="7" name="Text 3"/>
          <p:cNvSpPr/>
          <p:nvPr/>
        </p:nvSpPr>
        <p:spPr>
          <a:xfrm>
            <a:off x="3327816" y="3263900"/>
            <a:ext cx="8543935" cy="2980267"/>
          </a:xfrm>
          <a:prstGeom prst="rect">
            <a:avLst/>
          </a:prstGeom>
          <a:noFill/>
          <a:ln/>
        </p:spPr>
        <p:txBody>
          <a:bodyPr wrap="square" lIns="0" tIns="0" rIns="0" bIns="0" rtlCol="0" anchor="t"/>
          <a:lstStyle/>
          <a:p>
            <a:pPr algn="l" indent="0" marL="0">
              <a:buNone/>
            </a:pPr>
            <a:r>
              <a:rPr lang="en-US" sz="12800" dirty="0">
                <a:solidFill>
                  <a:srgbClr val="263238">
                    <a:alpha val="100000"/>
                  </a:srgbClr>
                </a:solidFill>
                <a:latin typeface="Poppins Bold" pitchFamily="34" charset="0"/>
                <a:ea typeface="Poppins Bold" pitchFamily="34" charset="-122"/>
                <a:cs typeface="Poppins Bold" pitchFamily="34" charset="-120"/>
              </a:rPr>
              <a:t>233 Coins</a:t>
            </a:r>
            <a:endParaRPr lang="en-US" sz="12800" dirty="0"/>
          </a:p>
        </p:txBody>
      </p:sp>
      <p:sp>
        <p:nvSpPr>
          <p:cNvPr id="8" name="Shape 4"/>
          <p:cNvSpPr/>
          <p:nvPr/>
        </p:nvSpPr>
        <p:spPr>
          <a:xfrm>
            <a:off x="3391324" y="5702300"/>
            <a:ext cx="7874984" cy="609600"/>
          </a:xfrm>
          <a:prstGeom prst="rect">
            <a:avLst/>
          </a:prstGeom>
          <a:noFill/>
          <a:ln/>
        </p:spPr>
      </p:sp>
      <p:sp>
        <p:nvSpPr>
          <p:cNvPr id="9" name="Text 5"/>
          <p:cNvSpPr/>
          <p:nvPr/>
        </p:nvSpPr>
        <p:spPr>
          <a:xfrm>
            <a:off x="3323582" y="57023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0" name="Shape 6"/>
          <p:cNvSpPr/>
          <p:nvPr/>
        </p:nvSpPr>
        <p:spPr>
          <a:xfrm>
            <a:off x="3391324" y="6985000"/>
            <a:ext cx="7874984" cy="3048000"/>
          </a:xfrm>
          <a:prstGeom prst="rect">
            <a:avLst/>
          </a:prstGeom>
          <a:noFill/>
          <a:ln/>
        </p:spPr>
      </p:sp>
      <p:sp>
        <p:nvSpPr>
          <p:cNvPr id="11" name="Shape 7"/>
          <p:cNvSpPr/>
          <p:nvPr/>
        </p:nvSpPr>
        <p:spPr>
          <a:xfrm>
            <a:off x="3099187" y="6985000"/>
            <a:ext cx="8459257" cy="2438400"/>
          </a:xfrm>
          <a:prstGeom prst="rect">
            <a:avLst/>
          </a:prstGeom>
          <a:noFill/>
          <a:ln/>
        </p:spPr>
      </p:sp>
      <p:sp>
        <p:nvSpPr>
          <p:cNvPr id="12" name="Text 8"/>
          <p:cNvSpPr/>
          <p:nvPr/>
        </p:nvSpPr>
        <p:spPr>
          <a:xfrm>
            <a:off x="3099187" y="6985000"/>
            <a:ext cx="9001192" cy="2980267"/>
          </a:xfrm>
          <a:prstGeom prst="rect">
            <a:avLst/>
          </a:prstGeom>
          <a:noFill/>
          <a:ln/>
        </p:spPr>
        <p:txBody>
          <a:bodyPr wrap="square" lIns="0" tIns="0" rIns="0" bIns="0" rtlCol="0" anchor="t"/>
          <a:lstStyle/>
          <a:p>
            <a:pPr algn="l" indent="0" marL="0">
              <a:buNone/>
            </a:pPr>
            <a:r>
              <a:rPr lang="en-US" sz="12800" dirty="0">
                <a:solidFill>
                  <a:srgbClr val="263238">
                    <a:alpha val="100000"/>
                  </a:srgbClr>
                </a:solidFill>
                <a:latin typeface="Poppins Bold" pitchFamily="34" charset="0"/>
                <a:ea typeface="Poppins Bold" pitchFamily="34" charset="-122"/>
                <a:cs typeface="Poppins Bold" pitchFamily="34" charset="-120"/>
              </a:rPr>
              <a:t>456 Hours</a:t>
            </a:r>
            <a:endParaRPr lang="en-US" sz="12800" dirty="0"/>
          </a:p>
        </p:txBody>
      </p:sp>
      <p:sp>
        <p:nvSpPr>
          <p:cNvPr id="13" name="Shape 9"/>
          <p:cNvSpPr/>
          <p:nvPr/>
        </p:nvSpPr>
        <p:spPr>
          <a:xfrm>
            <a:off x="3391324" y="9423400"/>
            <a:ext cx="7874984" cy="609600"/>
          </a:xfrm>
          <a:prstGeom prst="rect">
            <a:avLst/>
          </a:prstGeom>
          <a:noFill/>
          <a:ln/>
        </p:spPr>
      </p:sp>
      <p:sp>
        <p:nvSpPr>
          <p:cNvPr id="14" name="Text 10"/>
          <p:cNvSpPr/>
          <p:nvPr/>
        </p:nvSpPr>
        <p:spPr>
          <a:xfrm>
            <a:off x="3323582" y="94234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5" name="Shape 11"/>
          <p:cNvSpPr/>
          <p:nvPr/>
        </p:nvSpPr>
        <p:spPr>
          <a:xfrm>
            <a:off x="13552594" y="3263900"/>
            <a:ext cx="7874984" cy="3048000"/>
          </a:xfrm>
          <a:prstGeom prst="rect">
            <a:avLst/>
          </a:prstGeom>
          <a:noFill/>
          <a:ln/>
        </p:spPr>
      </p:sp>
      <p:sp>
        <p:nvSpPr>
          <p:cNvPr id="16" name="Shape 12"/>
          <p:cNvSpPr/>
          <p:nvPr/>
        </p:nvSpPr>
        <p:spPr>
          <a:xfrm>
            <a:off x="15724565" y="3263900"/>
            <a:ext cx="3531041" cy="2438400"/>
          </a:xfrm>
          <a:prstGeom prst="rect">
            <a:avLst/>
          </a:prstGeom>
          <a:noFill/>
          <a:ln/>
        </p:spPr>
      </p:sp>
      <p:sp>
        <p:nvSpPr>
          <p:cNvPr id="17" name="Text 13"/>
          <p:cNvSpPr/>
          <p:nvPr/>
        </p:nvSpPr>
        <p:spPr>
          <a:xfrm>
            <a:off x="15724565" y="3263900"/>
            <a:ext cx="4072976" cy="2980267"/>
          </a:xfrm>
          <a:prstGeom prst="rect">
            <a:avLst/>
          </a:prstGeom>
          <a:noFill/>
          <a:ln/>
        </p:spPr>
        <p:txBody>
          <a:bodyPr wrap="square" lIns="0" tIns="0" rIns="0" bIns="0" rtlCol="0" anchor="t"/>
          <a:lstStyle/>
          <a:p>
            <a:pPr algn="l" indent="0" marL="0">
              <a:buNone/>
            </a:pPr>
            <a:r>
              <a:rPr lang="en-US" sz="12800" dirty="0">
                <a:solidFill>
                  <a:srgbClr val="263238">
                    <a:alpha val="100000"/>
                  </a:srgbClr>
                </a:solidFill>
                <a:latin typeface="Poppins Bold" pitchFamily="34" charset="0"/>
                <a:ea typeface="Poppins Bold" pitchFamily="34" charset="-122"/>
                <a:cs typeface="Poppins Bold" pitchFamily="34" charset="-120"/>
              </a:rPr>
              <a:t>85%</a:t>
            </a:r>
            <a:endParaRPr lang="en-US" sz="12800" dirty="0"/>
          </a:p>
        </p:txBody>
      </p:sp>
      <p:sp>
        <p:nvSpPr>
          <p:cNvPr id="18" name="Shape 14"/>
          <p:cNvSpPr/>
          <p:nvPr/>
        </p:nvSpPr>
        <p:spPr>
          <a:xfrm>
            <a:off x="13552594" y="5702300"/>
            <a:ext cx="7874984" cy="609600"/>
          </a:xfrm>
          <a:prstGeom prst="rect">
            <a:avLst/>
          </a:prstGeom>
          <a:noFill/>
          <a:ln/>
        </p:spPr>
      </p:sp>
      <p:sp>
        <p:nvSpPr>
          <p:cNvPr id="19" name="Text 15"/>
          <p:cNvSpPr/>
          <p:nvPr/>
        </p:nvSpPr>
        <p:spPr>
          <a:xfrm>
            <a:off x="13484852" y="57023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0" name="Shape 16"/>
          <p:cNvSpPr/>
          <p:nvPr/>
        </p:nvSpPr>
        <p:spPr>
          <a:xfrm>
            <a:off x="13552594" y="6985000"/>
            <a:ext cx="7874984" cy="3048000"/>
          </a:xfrm>
          <a:prstGeom prst="rect">
            <a:avLst/>
          </a:prstGeom>
          <a:noFill/>
          <a:ln/>
        </p:spPr>
      </p:sp>
      <p:sp>
        <p:nvSpPr>
          <p:cNvPr id="21" name="Shape 17"/>
          <p:cNvSpPr/>
          <p:nvPr/>
        </p:nvSpPr>
        <p:spPr>
          <a:xfrm>
            <a:off x="14340092" y="6985000"/>
            <a:ext cx="6299987" cy="2438400"/>
          </a:xfrm>
          <a:prstGeom prst="rect">
            <a:avLst/>
          </a:prstGeom>
          <a:noFill/>
          <a:ln/>
        </p:spPr>
      </p:sp>
      <p:sp>
        <p:nvSpPr>
          <p:cNvPr id="22" name="Text 18"/>
          <p:cNvSpPr/>
          <p:nvPr/>
        </p:nvSpPr>
        <p:spPr>
          <a:xfrm>
            <a:off x="14340092" y="6985000"/>
            <a:ext cx="6841922" cy="2980267"/>
          </a:xfrm>
          <a:prstGeom prst="rect">
            <a:avLst/>
          </a:prstGeom>
          <a:noFill/>
          <a:ln/>
        </p:spPr>
        <p:txBody>
          <a:bodyPr wrap="square" lIns="0" tIns="0" rIns="0" bIns="0" rtlCol="0" anchor="t"/>
          <a:lstStyle/>
          <a:p>
            <a:pPr algn="l" indent="0" marL="0">
              <a:buNone/>
            </a:pPr>
            <a:r>
              <a:rPr lang="en-US" sz="12800" dirty="0">
                <a:solidFill>
                  <a:srgbClr val="263238">
                    <a:alpha val="100000"/>
                  </a:srgbClr>
                </a:solidFill>
                <a:latin typeface="Poppins Bold" pitchFamily="34" charset="0"/>
                <a:ea typeface="Poppins Bold" pitchFamily="34" charset="-122"/>
                <a:cs typeface="Poppins Bold" pitchFamily="34" charset="-120"/>
              </a:rPr>
              <a:t>535 Km</a:t>
            </a:r>
            <a:endParaRPr lang="en-US" sz="12800" dirty="0"/>
          </a:p>
        </p:txBody>
      </p:sp>
      <p:sp>
        <p:nvSpPr>
          <p:cNvPr id="23" name="Shape 19"/>
          <p:cNvSpPr/>
          <p:nvPr/>
        </p:nvSpPr>
        <p:spPr>
          <a:xfrm>
            <a:off x="13552594" y="9423400"/>
            <a:ext cx="7874984" cy="609600"/>
          </a:xfrm>
          <a:prstGeom prst="rect">
            <a:avLst/>
          </a:prstGeom>
          <a:noFill/>
          <a:ln/>
        </p:spPr>
      </p:sp>
      <p:sp>
        <p:nvSpPr>
          <p:cNvPr id="24" name="Text 20"/>
          <p:cNvSpPr/>
          <p:nvPr/>
        </p:nvSpPr>
        <p:spPr>
          <a:xfrm>
            <a:off x="13484852" y="94234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6841922" y="1143000"/>
            <a:ext cx="10690503" cy="1862667"/>
          </a:xfrm>
          <a:prstGeom prst="rect">
            <a:avLst/>
          </a:prstGeom>
          <a:noFill/>
          <a:ln/>
        </p:spPr>
        <p:txBody>
          <a:bodyPr wrap="square" lIns="0" tIns="0" rIns="0" bIns="0" rtlCol="0" anchor="t"/>
          <a:lstStyle/>
          <a:p>
            <a:pPr algn="ctr" indent="0" marL="0">
              <a:buNone/>
            </a:pPr>
            <a:r>
              <a:rPr lang="en-US" sz="8000" dirty="0">
                <a:solidFill>
                  <a:srgbClr val="263238">
                    <a:alpha val="100000"/>
                  </a:srgbClr>
                </a:solidFill>
                <a:latin typeface="Poppins Bold" pitchFamily="34" charset="0"/>
                <a:ea typeface="Poppins Bold" pitchFamily="34" charset="-122"/>
                <a:cs typeface="Poppins Bold" pitchFamily="34" charset="-120"/>
              </a:rPr>
              <a:t>Some Graph</a:t>
            </a:r>
            <a:endParaRPr lang="en-US" sz="8000" dirty="0"/>
          </a:p>
        </p:txBody>
      </p:sp>
      <p:sp>
        <p:nvSpPr>
          <p:cNvPr id="6" name="Shape 2"/>
          <p:cNvSpPr/>
          <p:nvPr/>
        </p:nvSpPr>
        <p:spPr>
          <a:xfrm>
            <a:off x="2718140" y="3771900"/>
            <a:ext cx="8941918" cy="6180901"/>
          </a:xfrm>
          <a:prstGeom prst="rect">
            <a:avLst/>
          </a:prstGeom>
          <a:noFill/>
          <a:ln/>
        </p:spPr>
      </p:sp>
      <p:sp>
        <p:nvSpPr>
          <p:cNvPr id="7"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263238">
                    <a:alpha val="100000"/>
                  </a:srgbClr>
                </a:solidFill>
                <a:latin typeface="Lato Regular" pitchFamily="34" charset="0"/>
                <a:ea typeface="Lato Regular" pitchFamily="34" charset="-122"/>
                <a:cs typeface="Lato Regular" pitchFamily="34" charset="-120"/>
              </a:rPr>
              <a:t>0</a:t>
            </a:r>
            <a:endParaRPr lang="en-US" sz="1821" dirty="0"/>
          </a:p>
        </p:txBody>
      </p:sp>
      <p:sp>
        <p:nvSpPr>
          <p:cNvPr id="8"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263238">
                    <a:alpha val="100000"/>
                  </a:srgbClr>
                </a:solidFill>
                <a:latin typeface="Lato Regular" pitchFamily="34" charset="0"/>
                <a:ea typeface="Lato Regular" pitchFamily="34" charset="-122"/>
                <a:cs typeface="Lato Regular" pitchFamily="34" charset="-120"/>
              </a:rPr>
              <a:t>1</a:t>
            </a:r>
            <a:endParaRPr lang="en-US" sz="2185" dirty="0"/>
          </a:p>
        </p:txBody>
      </p:sp>
      <p:sp>
        <p:nvSpPr>
          <p:cNvPr id="9"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263238">
                    <a:alpha val="100000"/>
                  </a:srgbClr>
                </a:solidFill>
                <a:latin typeface="Lato Regular" pitchFamily="34" charset="0"/>
                <a:ea typeface="Lato Regular" pitchFamily="34" charset="-122"/>
                <a:cs typeface="Lato Regular" pitchFamily="34" charset="-120"/>
              </a:rPr>
              <a:t>2</a:t>
            </a:r>
            <a:endParaRPr lang="en-US" sz="2185" dirty="0"/>
          </a:p>
        </p:txBody>
      </p:sp>
      <p:sp>
        <p:nvSpPr>
          <p:cNvPr id="10"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263238">
                    <a:alpha val="100000"/>
                  </a:srgbClr>
                </a:solidFill>
                <a:latin typeface="Lato Regular" pitchFamily="34" charset="0"/>
                <a:ea typeface="Lato Regular" pitchFamily="34" charset="-122"/>
                <a:cs typeface="Lato Regular" pitchFamily="34" charset="-120"/>
              </a:rPr>
              <a:t>3</a:t>
            </a:r>
            <a:endParaRPr lang="en-US" sz="2185" dirty="0"/>
          </a:p>
        </p:txBody>
      </p:sp>
      <p:sp>
        <p:nvSpPr>
          <p:cNvPr id="11"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263238">
                    <a:alpha val="100000"/>
                  </a:srgbClr>
                </a:solidFill>
                <a:latin typeface="Lato Regular" pitchFamily="34" charset="0"/>
                <a:ea typeface="Lato Regular" pitchFamily="34" charset="-122"/>
                <a:cs typeface="Lato Regular" pitchFamily="34" charset="-120"/>
              </a:rPr>
              <a:t>4</a:t>
            </a:r>
            <a:endParaRPr lang="en-US" sz="2185" dirty="0"/>
          </a:p>
        </p:txBody>
      </p:sp>
      <p:sp>
        <p:nvSpPr>
          <p:cNvPr id="12"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263238">
                    <a:alpha val="100000"/>
                  </a:srgbClr>
                </a:solidFill>
                <a:latin typeface="Lato Regular" pitchFamily="34" charset="0"/>
                <a:ea typeface="Lato Regular" pitchFamily="34" charset="-122"/>
                <a:cs typeface="Lato Regular" pitchFamily="34" charset="-120"/>
              </a:rPr>
              <a:t>5</a:t>
            </a:r>
            <a:endParaRPr lang="en-US" sz="2185" dirty="0"/>
          </a:p>
        </p:txBody>
      </p:sp>
      <p:sp>
        <p:nvSpPr>
          <p:cNvPr id="13"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263238">
                    <a:alpha val="100000"/>
                  </a:srgbClr>
                </a:solidFill>
                <a:latin typeface="Lato Regular" pitchFamily="34" charset="0"/>
                <a:ea typeface="Lato Regular" pitchFamily="34" charset="-122"/>
                <a:cs typeface="Lato Regular" pitchFamily="34" charset="-120"/>
              </a:rPr>
              <a:t>6</a:t>
            </a:r>
            <a:endParaRPr lang="en-US" sz="2185" dirty="0"/>
          </a:p>
        </p:txBody>
      </p:sp>
      <p:sp>
        <p:nvSpPr>
          <p:cNvPr id="14"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263238">
                    <a:alpha val="100000"/>
                  </a:srgbClr>
                </a:solidFill>
                <a:latin typeface="Lato Regular" pitchFamily="34" charset="0"/>
                <a:ea typeface="Lato Regular" pitchFamily="34" charset="-122"/>
                <a:cs typeface="Lato Regular" pitchFamily="34" charset="-120"/>
              </a:rPr>
              <a:t>7</a:t>
            </a:r>
            <a:endParaRPr lang="en-US" sz="2185" dirty="0"/>
          </a:p>
        </p:txBody>
      </p:sp>
      <p:sp>
        <p:nvSpPr>
          <p:cNvPr id="15"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263238">
                    <a:alpha val="100000"/>
                  </a:srgbClr>
                </a:solidFill>
                <a:latin typeface="Lato Regular" pitchFamily="34" charset="0"/>
                <a:ea typeface="Lato Regular" pitchFamily="34" charset="-122"/>
                <a:cs typeface="Lato Regular" pitchFamily="34" charset="-120"/>
              </a:rPr>
              <a:t>8</a:t>
            </a:r>
            <a:endParaRPr lang="en-US" sz="2185" dirty="0"/>
          </a:p>
        </p:txBody>
      </p:sp>
      <p:sp>
        <p:nvSpPr>
          <p:cNvPr id="16"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263238">
                    <a:alpha val="100000"/>
                  </a:srgbClr>
                </a:solidFill>
                <a:latin typeface="Lato Regular" pitchFamily="34" charset="0"/>
                <a:ea typeface="Lato Regular" pitchFamily="34" charset="-122"/>
                <a:cs typeface="Lato Regular" pitchFamily="34" charset="-120"/>
              </a:rPr>
              <a:t>10</a:t>
            </a:r>
            <a:endParaRPr lang="en-US" sz="1821" dirty="0"/>
          </a:p>
        </p:txBody>
      </p:sp>
      <p:sp>
        <p:nvSpPr>
          <p:cNvPr id="17"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263238">
                    <a:alpha val="100000"/>
                  </a:srgbClr>
                </a:solidFill>
                <a:latin typeface="Lato Regular" pitchFamily="34" charset="0"/>
                <a:ea typeface="Lato Regular" pitchFamily="34" charset="-122"/>
                <a:cs typeface="Lato Regular" pitchFamily="34" charset="-120"/>
              </a:rPr>
              <a:t>20</a:t>
            </a:r>
            <a:endParaRPr lang="en-US" sz="1821" dirty="0"/>
          </a:p>
        </p:txBody>
      </p:sp>
      <p:sp>
        <p:nvSpPr>
          <p:cNvPr id="18"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263238">
                    <a:alpha val="100000"/>
                  </a:srgbClr>
                </a:solidFill>
                <a:latin typeface="Lato Regular" pitchFamily="34" charset="0"/>
                <a:ea typeface="Lato Regular" pitchFamily="34" charset="-122"/>
                <a:cs typeface="Lato Regular" pitchFamily="34" charset="-120"/>
              </a:rPr>
              <a:t>30</a:t>
            </a:r>
            <a:endParaRPr lang="en-US" sz="1821" dirty="0"/>
          </a:p>
        </p:txBody>
      </p:sp>
      <p:sp>
        <p:nvSpPr>
          <p:cNvPr id="19"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263238">
                    <a:alpha val="100000"/>
                  </a:srgbClr>
                </a:solidFill>
                <a:latin typeface="Lato Regular" pitchFamily="34" charset="0"/>
                <a:ea typeface="Lato Regular" pitchFamily="34" charset="-122"/>
                <a:cs typeface="Lato Regular" pitchFamily="34" charset="-120"/>
              </a:rPr>
              <a:t>40</a:t>
            </a:r>
            <a:endParaRPr lang="en-US" sz="1821" dirty="0"/>
          </a:p>
        </p:txBody>
      </p:sp>
      <p:sp>
        <p:nvSpPr>
          <p:cNvPr id="20"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263238">
                    <a:alpha val="100000"/>
                  </a:srgbClr>
                </a:solidFill>
                <a:latin typeface="Lato Regular" pitchFamily="34" charset="0"/>
                <a:ea typeface="Lato Regular" pitchFamily="34" charset="-122"/>
                <a:cs typeface="Lato Regular" pitchFamily="34" charset="-120"/>
              </a:rPr>
              <a:t>50</a:t>
            </a:r>
            <a:endParaRPr lang="en-US" sz="1821" dirty="0"/>
          </a:p>
        </p:txBody>
      </p:sp>
      <p:sp>
        <p:nvSpPr>
          <p:cNvPr id="21"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263238">
                    <a:alpha val="100000"/>
                  </a:srgbClr>
                </a:solidFill>
                <a:latin typeface="Lato Regular" pitchFamily="34" charset="0"/>
                <a:ea typeface="Lato Regular" pitchFamily="34" charset="-122"/>
                <a:cs typeface="Lato Regular" pitchFamily="34" charset="-120"/>
              </a:rPr>
              <a:t>60</a:t>
            </a:r>
            <a:endParaRPr lang="en-US" sz="1821" dirty="0"/>
          </a:p>
        </p:txBody>
      </p:sp>
      <p:sp>
        <p:nvSpPr>
          <p:cNvPr id="22"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263238">
                    <a:alpha val="100000"/>
                  </a:srgbClr>
                </a:solidFill>
                <a:latin typeface="Lato Regular" pitchFamily="34" charset="0"/>
                <a:ea typeface="Lato Regular" pitchFamily="34" charset="-122"/>
                <a:cs typeface="Lato Regular" pitchFamily="34" charset="-120"/>
              </a:rPr>
              <a:t>70</a:t>
            </a:r>
            <a:endParaRPr lang="en-US" sz="1821" dirty="0"/>
          </a:p>
        </p:txBody>
      </p:sp>
      <p:sp>
        <p:nvSpPr>
          <p:cNvPr id="23"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263238">
                    <a:alpha val="100000"/>
                  </a:srgbClr>
                </a:solidFill>
                <a:latin typeface="Lato Regular" pitchFamily="34" charset="0"/>
                <a:ea typeface="Lato Regular" pitchFamily="34" charset="-122"/>
                <a:cs typeface="Lato Regular" pitchFamily="34" charset="-120"/>
              </a:rPr>
              <a:t>80</a:t>
            </a:r>
            <a:endParaRPr lang="en-US" sz="1821" dirty="0"/>
          </a:p>
        </p:txBody>
      </p:sp>
      <p:sp>
        <p:nvSpPr>
          <p:cNvPr id="24"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263238">
                    <a:alpha val="100000"/>
                  </a:srgbClr>
                </a:solidFill>
                <a:latin typeface="Lato Regular" pitchFamily="34" charset="0"/>
                <a:ea typeface="Lato Regular" pitchFamily="34" charset="-122"/>
                <a:cs typeface="Lato Regular" pitchFamily="34" charset="-120"/>
              </a:rPr>
              <a:t>90</a:t>
            </a:r>
            <a:endParaRPr lang="en-US" sz="1821" dirty="0"/>
          </a:p>
        </p:txBody>
      </p:sp>
      <p:sp>
        <p:nvSpPr>
          <p:cNvPr id="25"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263238">
                    <a:alpha val="100000"/>
                  </a:srgbClr>
                </a:solidFill>
                <a:latin typeface="Lato Regular" pitchFamily="34" charset="0"/>
                <a:ea typeface="Lato Regular" pitchFamily="34" charset="-122"/>
                <a:cs typeface="Lato Regular" pitchFamily="34" charset="-120"/>
              </a:rPr>
              <a:t>100</a:t>
            </a:r>
            <a:endParaRPr lang="en-US" sz="1821" dirty="0"/>
          </a:p>
        </p:txBody>
      </p:sp>
      <p:pic>
        <p:nvPicPr>
          <p:cNvPr id="26"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8467" y="3771900"/>
            <a:ext cx="8291591" cy="5511006"/>
          </a:xfrm>
          <a:prstGeom prst="rect">
            <a:avLst/>
          </a:prstGeom>
        </p:spPr>
      </p:pic>
      <p:pic>
        <p:nvPicPr>
          <p:cNvPr id="2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12766" y="4185444"/>
            <a:ext cx="11567" cy="5258445"/>
          </a:xfrm>
          <a:prstGeom prst="rect">
            <a:avLst/>
          </a:prstGeom>
        </p:spPr>
      </p:pic>
      <p:pic>
        <p:nvPicPr>
          <p:cNvPr id="2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51279" y="4185444"/>
            <a:ext cx="11567" cy="5258445"/>
          </a:xfrm>
          <a:prstGeom prst="rect">
            <a:avLst/>
          </a:prstGeom>
        </p:spPr>
      </p:pic>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89795" y="4185444"/>
            <a:ext cx="11567" cy="5258445"/>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28309" y="4185444"/>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66828"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05341"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343854"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55539" y="5483845"/>
            <a:ext cx="8050168" cy="237358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69143" y="6359525"/>
            <a:ext cx="8044028" cy="2268538"/>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441751" y="6055643"/>
            <a:ext cx="153591" cy="153566"/>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441751" y="6981130"/>
            <a:ext cx="153591" cy="153566"/>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580267" y="5651277"/>
            <a:ext cx="153591" cy="153566"/>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580267" y="7415510"/>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718783" y="7732812"/>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718783" y="6311826"/>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7861923" y="6733232"/>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861923" y="6420644"/>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8995813" y="7667575"/>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995813" y="7076877"/>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0138955" y="6972449"/>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0138955" y="6572771"/>
            <a:ext cx="153591" cy="153566"/>
          </a:xfrm>
          <a:prstGeom prst="rect">
            <a:avLst/>
          </a:prstGeom>
        </p:spPr>
      </p:pic>
      <p:sp>
        <p:nvSpPr>
          <p:cNvPr id="48" name="Shape 22"/>
          <p:cNvSpPr/>
          <p:nvPr/>
        </p:nvSpPr>
        <p:spPr>
          <a:xfrm>
            <a:off x="14403600" y="4191000"/>
            <a:ext cx="5601400" cy="7620000"/>
          </a:xfrm>
          <a:prstGeom prst="rect">
            <a:avLst/>
          </a:prstGeom>
          <a:noFill/>
          <a:ln/>
        </p:spPr>
      </p:sp>
      <p:sp>
        <p:nvSpPr>
          <p:cNvPr id="49" name="Shape 23"/>
          <p:cNvSpPr/>
          <p:nvPr/>
        </p:nvSpPr>
        <p:spPr>
          <a:xfrm>
            <a:off x="14403600" y="4191000"/>
            <a:ext cx="5601400" cy="7620000"/>
          </a:xfrm>
          <a:prstGeom prst="rect">
            <a:avLst/>
          </a:prstGeom>
          <a:noFill/>
          <a:ln/>
        </p:spPr>
      </p:sp>
      <p:pic>
        <p:nvPicPr>
          <p:cNvPr id="50" name="Image 24" descr=" ">    </p:cNvPr>
          <p:cNvPicPr>
            <a:picLocks noChangeAspect="1"/>
          </p:cNvPicPr>
          <p:nvPr/>
        </p:nvPicPr>
        <p:blipFill>
          <a:blip r:embed="rId48"/>
          <a:stretch>
            <a:fillRect/>
          </a:stretch>
        </p:blipFill>
        <p:spPr>
          <a:xfrm>
            <a:off x="14403600" y="4191000"/>
            <a:ext cx="5575997" cy="5575300"/>
          </a:xfrm>
          <a:prstGeom prst="rect">
            <a:avLst/>
          </a:prstGeom>
        </p:spPr>
      </p:pic>
      <p:pic>
        <p:nvPicPr>
          <p:cNvPr id="51" name="Image 25" descr=" ">    </p:cNvPr>
          <p:cNvPicPr>
            <a:picLocks noChangeAspect="1"/>
          </p:cNvPicPr>
          <p:nvPr/>
        </p:nvPicPr>
        <p:blipFill>
          <a:blip r:embed="rId49"/>
          <a:stretch>
            <a:fillRect/>
          </a:stretch>
        </p:blipFill>
        <p:spPr>
          <a:xfrm>
            <a:off x="14403600" y="4191000"/>
            <a:ext cx="5575997" cy="5575300"/>
          </a:xfrm>
          <a:prstGeom prst="rect">
            <a:avLst/>
          </a:prstGeom>
        </p:spPr>
      </p:pic>
      <p:sp>
        <p:nvSpPr>
          <p:cNvPr id="52" name="Shape 24"/>
          <p:cNvSpPr/>
          <p:nvPr/>
        </p:nvSpPr>
        <p:spPr>
          <a:xfrm>
            <a:off x="16150069" y="6365379"/>
            <a:ext cx="2095762" cy="1226566"/>
          </a:xfrm>
          <a:prstGeom prst="rect">
            <a:avLst/>
          </a:prstGeom>
          <a:noFill/>
          <a:ln/>
        </p:spPr>
      </p:sp>
      <p:sp>
        <p:nvSpPr>
          <p:cNvPr id="53" name="Text 25"/>
          <p:cNvSpPr/>
          <p:nvPr/>
        </p:nvSpPr>
        <p:spPr>
          <a:xfrm>
            <a:off x="16150069" y="6216650"/>
            <a:ext cx="2298987"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34.574</a:t>
            </a:r>
            <a:endParaRPr lang="en-US" sz="4800" dirty="0"/>
          </a:p>
        </p:txBody>
      </p:sp>
      <p:sp>
        <p:nvSpPr>
          <p:cNvPr id="54" name="Text 26"/>
          <p:cNvSpPr/>
          <p:nvPr/>
        </p:nvSpPr>
        <p:spPr>
          <a:xfrm>
            <a:off x="16696237" y="713105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5" name="Shape 27"/>
          <p:cNvSpPr/>
          <p:nvPr/>
        </p:nvSpPr>
        <p:spPr>
          <a:xfrm>
            <a:off x="13260457" y="10515600"/>
            <a:ext cx="7874984" cy="2235200"/>
          </a:xfrm>
          <a:prstGeom prst="rect">
            <a:avLst/>
          </a:prstGeom>
          <a:noFill/>
          <a:ln/>
        </p:spPr>
      </p:sp>
      <p:sp>
        <p:nvSpPr>
          <p:cNvPr id="56" name="Shape 28"/>
          <p:cNvSpPr/>
          <p:nvPr/>
        </p:nvSpPr>
        <p:spPr>
          <a:xfrm>
            <a:off x="13260457" y="10515600"/>
            <a:ext cx="7874984" cy="2235200"/>
          </a:xfrm>
          <a:prstGeom prst="rect">
            <a:avLst/>
          </a:prstGeom>
          <a:noFill/>
          <a:ln/>
        </p:spPr>
      </p:sp>
      <p:sp>
        <p:nvSpPr>
          <p:cNvPr id="57" name="Text 29"/>
          <p:cNvSpPr/>
          <p:nvPr/>
        </p:nvSpPr>
        <p:spPr>
          <a:xfrm>
            <a:off x="13158845" y="10515600"/>
            <a:ext cx="8078210" cy="11176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Treasure Found</a:t>
            </a:r>
            <a:endParaRPr lang="en-US" sz="4800" dirty="0"/>
          </a:p>
        </p:txBody>
      </p:sp>
      <p:sp>
        <p:nvSpPr>
          <p:cNvPr id="58" name="Text 30"/>
          <p:cNvSpPr/>
          <p:nvPr/>
        </p:nvSpPr>
        <p:spPr>
          <a:xfrm>
            <a:off x="13192716" y="115316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59" name="Shape 31"/>
          <p:cNvSpPr/>
          <p:nvPr/>
        </p:nvSpPr>
        <p:spPr>
          <a:xfrm>
            <a:off x="3251606" y="10515600"/>
            <a:ext cx="7874984" cy="2235200"/>
          </a:xfrm>
          <a:prstGeom prst="rect">
            <a:avLst/>
          </a:prstGeom>
          <a:noFill/>
          <a:ln/>
        </p:spPr>
      </p:sp>
      <p:sp>
        <p:nvSpPr>
          <p:cNvPr id="60" name="Shape 32"/>
          <p:cNvSpPr/>
          <p:nvPr/>
        </p:nvSpPr>
        <p:spPr>
          <a:xfrm>
            <a:off x="3251606" y="10515600"/>
            <a:ext cx="7874984" cy="2235200"/>
          </a:xfrm>
          <a:prstGeom prst="rect">
            <a:avLst/>
          </a:prstGeom>
          <a:noFill/>
          <a:ln/>
        </p:spPr>
      </p:sp>
      <p:sp>
        <p:nvSpPr>
          <p:cNvPr id="61" name="Text 33"/>
          <p:cNvSpPr/>
          <p:nvPr/>
        </p:nvSpPr>
        <p:spPr>
          <a:xfrm>
            <a:off x="3149994" y="10515600"/>
            <a:ext cx="8078210" cy="11176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Spellcasting Progress</a:t>
            </a:r>
            <a:endParaRPr lang="en-US" sz="4800" dirty="0"/>
          </a:p>
        </p:txBody>
      </p:sp>
      <p:sp>
        <p:nvSpPr>
          <p:cNvPr id="62" name="Text 34"/>
          <p:cNvSpPr/>
          <p:nvPr/>
        </p:nvSpPr>
        <p:spPr>
          <a:xfrm>
            <a:off x="3183865" y="115316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3450981" y="5753100"/>
            <a:ext cx="8738692" cy="2336800"/>
          </a:xfrm>
          <a:prstGeom prst="rect">
            <a:avLst/>
          </a:prstGeom>
          <a:noFill/>
          <a:ln/>
        </p:spPr>
      </p:sp>
      <p:sp>
        <p:nvSpPr>
          <p:cNvPr id="6" name="Shape 2"/>
          <p:cNvSpPr/>
          <p:nvPr/>
        </p:nvSpPr>
        <p:spPr>
          <a:xfrm>
            <a:off x="13450981" y="5753100"/>
            <a:ext cx="8738692" cy="2336800"/>
          </a:xfrm>
          <a:prstGeom prst="rect">
            <a:avLst/>
          </a:prstGeom>
          <a:noFill/>
          <a:ln/>
        </p:spPr>
      </p:sp>
      <p:sp>
        <p:nvSpPr>
          <p:cNvPr id="7" name="Text 3"/>
          <p:cNvSpPr/>
          <p:nvPr/>
        </p:nvSpPr>
        <p:spPr>
          <a:xfrm>
            <a:off x="13450981" y="5753100"/>
            <a:ext cx="8941918"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A web application</a:t>
            </a:r>
            <a:endParaRPr lang="en-US" sz="4800" dirty="0"/>
          </a:p>
        </p:txBody>
      </p:sp>
      <p:sp>
        <p:nvSpPr>
          <p:cNvPr id="8" name="Text 4"/>
          <p:cNvSpPr/>
          <p:nvPr/>
        </p:nvSpPr>
        <p:spPr>
          <a:xfrm>
            <a:off x="13450981" y="6870700"/>
            <a:ext cx="8874176" cy="1354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9"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032" y="3251200"/>
            <a:ext cx="13768521" cy="8166100"/>
          </a:xfrm>
          <a:prstGeom prst="rect">
            <a:avLst/>
          </a:prstGeom>
        </p:spPr>
      </p:pic>
      <p:pic>
        <p:nvPicPr>
          <p:cNvPr id="10"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84673" y="3594100"/>
            <a:ext cx="9894537" cy="6489700"/>
          </a:xfrm>
          <a:prstGeom prst="rect">
            <a:avLst/>
          </a:prstGeom>
        </p:spPr>
      </p:pic>
      <p:sp>
        <p:nvSpPr>
          <p:cNvPr id="11" name="Text 5"/>
          <p:cNvSpPr/>
          <p:nvPr/>
        </p:nvSpPr>
        <p:spPr>
          <a:xfrm>
            <a:off x="7011276" y="1219200"/>
            <a:ext cx="10690503" cy="1862667"/>
          </a:xfrm>
          <a:prstGeom prst="rect">
            <a:avLst/>
          </a:prstGeom>
          <a:noFill/>
          <a:ln/>
        </p:spPr>
        <p:txBody>
          <a:bodyPr wrap="square" lIns="0" tIns="0" rIns="0" bIns="0" rtlCol="0" anchor="t"/>
          <a:lstStyle/>
          <a:p>
            <a:pPr algn="l" indent="0" marL="0">
              <a:buNone/>
            </a:pPr>
            <a:r>
              <a:rPr lang="en-US" sz="8000" dirty="0">
                <a:solidFill>
                  <a:srgbClr val="263238">
                    <a:alpha val="100000"/>
                  </a:srgbClr>
                </a:solidFill>
                <a:latin typeface="Poppins Bold" pitchFamily="34" charset="0"/>
                <a:ea typeface="Poppins Bold" pitchFamily="34" charset="-122"/>
                <a:cs typeface="Poppins Bold" pitchFamily="34" charset="-120"/>
              </a:rPr>
              <a:t>Portal to Adventure</a:t>
            </a:r>
            <a:endParaRPr lang="en-US" sz="8000" dirty="0"/>
          </a:p>
        </p:txBody>
      </p:sp>
      <p:pic>
        <p:nvPicPr>
          <p:cNvPr id="12"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941492" y="0"/>
            <a:ext cx="2451406" cy="43561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2946768" y="4152900"/>
            <a:ext cx="8738692" cy="2946400"/>
          </a:xfrm>
          <a:prstGeom prst="rect">
            <a:avLst/>
          </a:prstGeom>
          <a:noFill/>
          <a:ln/>
        </p:spPr>
      </p:sp>
      <p:sp>
        <p:nvSpPr>
          <p:cNvPr id="6" name="Shape 2"/>
          <p:cNvSpPr/>
          <p:nvPr/>
        </p:nvSpPr>
        <p:spPr>
          <a:xfrm>
            <a:off x="2946768" y="4152900"/>
            <a:ext cx="8738692" cy="2946400"/>
          </a:xfrm>
          <a:prstGeom prst="rect">
            <a:avLst/>
          </a:prstGeom>
          <a:noFill/>
          <a:ln/>
        </p:spPr>
      </p:sp>
      <p:sp>
        <p:nvSpPr>
          <p:cNvPr id="7" name="Text 3"/>
          <p:cNvSpPr/>
          <p:nvPr/>
        </p:nvSpPr>
        <p:spPr>
          <a:xfrm>
            <a:off x="2946768" y="4152900"/>
            <a:ext cx="8941918"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An mobile app</a:t>
            </a:r>
            <a:endParaRPr lang="en-US" sz="4800" dirty="0"/>
          </a:p>
        </p:txBody>
      </p:sp>
      <p:sp>
        <p:nvSpPr>
          <p:cNvPr id="8" name="Text 4"/>
          <p:cNvSpPr/>
          <p:nvPr/>
        </p:nvSpPr>
        <p:spPr>
          <a:xfrm>
            <a:off x="2946768" y="5270500"/>
            <a:ext cx="8874176" cy="19642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9" name="Text 5"/>
          <p:cNvSpPr/>
          <p:nvPr/>
        </p:nvSpPr>
        <p:spPr>
          <a:xfrm>
            <a:off x="2946768" y="76581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00000">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0" name="Text 6"/>
          <p:cNvSpPr/>
          <p:nvPr/>
        </p:nvSpPr>
        <p:spPr>
          <a:xfrm>
            <a:off x="2895962" y="1854200"/>
            <a:ext cx="12900579" cy="1862667"/>
          </a:xfrm>
          <a:prstGeom prst="rect">
            <a:avLst/>
          </a:prstGeom>
          <a:noFill/>
          <a:ln/>
        </p:spPr>
        <p:txBody>
          <a:bodyPr wrap="square" lIns="0" tIns="0" rIns="0" bIns="0" rtlCol="0" anchor="t"/>
          <a:lstStyle/>
          <a:p>
            <a:pPr algn="l" indent="0" marL="0">
              <a:buNone/>
            </a:pPr>
            <a:r>
              <a:rPr lang="en-US" sz="8000" dirty="0">
                <a:solidFill>
                  <a:srgbClr val="263238">
                    <a:alpha val="100000"/>
                  </a:srgbClr>
                </a:solidFill>
                <a:latin typeface="Poppins Bold" pitchFamily="34" charset="0"/>
                <a:ea typeface="Poppins Bold" pitchFamily="34" charset="-122"/>
                <a:cs typeface="Poppins Bold" pitchFamily="34" charset="-120"/>
              </a:rPr>
              <a:t>The Future of Fantasy</a:t>
            </a:r>
            <a:endParaRPr lang="en-US" sz="8000" dirty="0"/>
          </a:p>
        </p:txBody>
      </p:sp>
      <p:pic>
        <p:nvPicPr>
          <p:cNvPr id="11"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57832" y="1028700"/>
            <a:ext cx="5474384" cy="11849100"/>
          </a:xfrm>
          <a:prstGeom prst="rect">
            <a:avLst/>
          </a:prstGeom>
        </p:spPr>
      </p:pic>
      <p:pic>
        <p:nvPicPr>
          <p:cNvPr id="12"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48356" y="1765300"/>
            <a:ext cx="5106038" cy="10795000"/>
          </a:xfrm>
          <a:prstGeom prst="rect">
            <a:avLst/>
          </a:prstGeom>
        </p:spPr>
      </p:pic>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21553" y="9944100"/>
            <a:ext cx="4331241" cy="37719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4387048" cy="13716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15690694" y="698500"/>
            <a:ext cx="7464300" cy="3386667"/>
          </a:xfrm>
          <a:prstGeom prst="rect">
            <a:avLst/>
          </a:prstGeom>
          <a:noFill/>
          <a:ln/>
        </p:spPr>
        <p:txBody>
          <a:bodyPr wrap="square" lIns="0" tIns="0" rIns="0" bIns="0" rtlCol="0" anchor="t"/>
          <a:lstStyle/>
          <a:p>
            <a:pPr algn="r" indent="0" marL="0">
              <a:buNone/>
            </a:pPr>
            <a:r>
              <a:rPr lang="en-US" sz="8000" dirty="0">
                <a:solidFill>
                  <a:srgbClr val="263238">
                    <a:alpha val="100000"/>
                  </a:srgbClr>
                </a:solidFill>
                <a:latin typeface="Poppins Bold" pitchFamily="34" charset="0"/>
                <a:ea typeface="Poppins Bold" pitchFamily="34" charset="-122"/>
                <a:cs typeface="Poppins Bold"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9105" y="1346200"/>
            <a:ext cx="14835454" cy="10769600"/>
          </a:xfrm>
          <a:prstGeom prst="rect">
            <a:avLst/>
          </a:prstGeom>
        </p:spPr>
      </p:pic>
      <p:sp>
        <p:nvSpPr>
          <p:cNvPr id="6" name="Shape 1"/>
          <p:cNvSpPr/>
          <p:nvPr/>
        </p:nvSpPr>
        <p:spPr>
          <a:xfrm>
            <a:off x="6185673" y="3492500"/>
            <a:ext cx="10529616" cy="6464300"/>
          </a:xfrm>
          <a:prstGeom prst="rect">
            <a:avLst/>
          </a:prstGeom>
          <a:noFill/>
          <a:ln/>
        </p:spPr>
      </p:sp>
      <p:sp>
        <p:nvSpPr>
          <p:cNvPr id="7" name="Text 2"/>
          <p:cNvSpPr/>
          <p:nvPr/>
        </p:nvSpPr>
        <p:spPr>
          <a:xfrm>
            <a:off x="7481235" y="3492500"/>
            <a:ext cx="8480427" cy="2980267"/>
          </a:xfrm>
          <a:prstGeom prst="rect">
            <a:avLst/>
          </a:prstGeom>
          <a:noFill/>
          <a:ln/>
        </p:spPr>
        <p:txBody>
          <a:bodyPr wrap="square" lIns="0" tIns="0" rIns="0" bIns="0" rtlCol="0" anchor="t"/>
          <a:lstStyle/>
          <a:p>
            <a:pPr algn="l" indent="0" marL="0">
              <a:buNone/>
            </a:pPr>
            <a:r>
              <a:rPr lang="en-US" sz="12800" dirty="0">
                <a:solidFill>
                  <a:srgbClr val="263238">
                    <a:alpha val="100000"/>
                  </a:srgbClr>
                </a:solidFill>
                <a:latin typeface="Poppins Bold" pitchFamily="34" charset="0"/>
                <a:ea typeface="Poppins Bold" pitchFamily="34" charset="-122"/>
                <a:cs typeface="Poppins Bold" pitchFamily="34" charset="-120"/>
              </a:rPr>
              <a:t>Welcome</a:t>
            </a:r>
            <a:endParaRPr lang="en-US" sz="12800" dirty="0"/>
          </a:p>
        </p:txBody>
      </p:sp>
      <p:sp>
        <p:nvSpPr>
          <p:cNvPr id="8" name="Text 3"/>
          <p:cNvSpPr/>
          <p:nvPr/>
        </p:nvSpPr>
        <p:spPr>
          <a:xfrm>
            <a:off x="6117931" y="6299200"/>
            <a:ext cx="10665100" cy="3793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8063" y="2933700"/>
            <a:ext cx="14479810" cy="7861300"/>
          </a:xfrm>
          <a:prstGeom prst="rect">
            <a:avLst/>
          </a:prstGeom>
        </p:spPr>
      </p:pic>
      <p:sp>
        <p:nvSpPr>
          <p:cNvPr id="6" name="Text 1"/>
          <p:cNvSpPr/>
          <p:nvPr/>
        </p:nvSpPr>
        <p:spPr>
          <a:xfrm>
            <a:off x="5012893" y="11696700"/>
            <a:ext cx="14348560" cy="1862667"/>
          </a:xfrm>
          <a:prstGeom prst="rect">
            <a:avLst/>
          </a:prstGeom>
          <a:noFill/>
          <a:ln/>
        </p:spPr>
        <p:txBody>
          <a:bodyPr wrap="square" lIns="0" tIns="0" rIns="0" bIns="0" rtlCol="0" anchor="t"/>
          <a:lstStyle/>
          <a:p>
            <a:pPr algn="ctr" indent="0" marL="0">
              <a:buNone/>
            </a:pPr>
            <a:r>
              <a:rPr lang="en-US" sz="8000" dirty="0">
                <a:solidFill>
                  <a:srgbClr val="263238">
                    <a:alpha val="100000"/>
                  </a:srgbClr>
                </a:solidFill>
                <a:latin typeface="Poppins Bold" pitchFamily="34" charset="0"/>
                <a:ea typeface="Poppins Bold" pitchFamily="34" charset="-122"/>
                <a:cs typeface="Poppins Bold" pitchFamily="34" charset="-120"/>
              </a:rPr>
              <a:t>Fantasy Realm at a Glance</a:t>
            </a:r>
            <a:endParaRPr lang="en-US" sz="8000" dirty="0"/>
          </a:p>
        </p:txBody>
      </p:sp>
      <p:sp>
        <p:nvSpPr>
          <p:cNvPr id="7" name="Shape 2"/>
          <p:cNvSpPr/>
          <p:nvPr/>
        </p:nvSpPr>
        <p:spPr>
          <a:xfrm>
            <a:off x="15724565" y="1562100"/>
            <a:ext cx="6935067" cy="2844800"/>
          </a:xfrm>
          <a:prstGeom prst="rect">
            <a:avLst/>
          </a:prstGeom>
          <a:noFill/>
          <a:ln/>
        </p:spPr>
      </p:sp>
      <p:sp>
        <p:nvSpPr>
          <p:cNvPr id="8" name="Shape 3"/>
          <p:cNvSpPr/>
          <p:nvPr/>
        </p:nvSpPr>
        <p:spPr>
          <a:xfrm>
            <a:off x="15724565" y="1562100"/>
            <a:ext cx="6935067" cy="2844800"/>
          </a:xfrm>
          <a:prstGeom prst="rect">
            <a:avLst/>
          </a:prstGeom>
          <a:noFill/>
          <a:ln/>
        </p:spPr>
      </p:sp>
      <p:sp>
        <p:nvSpPr>
          <p:cNvPr id="9" name="Text 4"/>
          <p:cNvSpPr/>
          <p:nvPr/>
        </p:nvSpPr>
        <p:spPr>
          <a:xfrm>
            <a:off x="15724565" y="1562100"/>
            <a:ext cx="7138292"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The Enchanted Forest</a:t>
            </a:r>
            <a:endParaRPr lang="en-US" sz="4800" dirty="0"/>
          </a:p>
        </p:txBody>
      </p:sp>
      <p:sp>
        <p:nvSpPr>
          <p:cNvPr id="10" name="Text 5"/>
          <p:cNvSpPr/>
          <p:nvPr/>
        </p:nvSpPr>
        <p:spPr>
          <a:xfrm>
            <a:off x="15724565" y="25781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1" name="Shape 6"/>
          <p:cNvSpPr/>
          <p:nvPr/>
        </p:nvSpPr>
        <p:spPr>
          <a:xfrm>
            <a:off x="15724565" y="4864100"/>
            <a:ext cx="6935067" cy="2844800"/>
          </a:xfrm>
          <a:prstGeom prst="rect">
            <a:avLst/>
          </a:prstGeom>
          <a:noFill/>
          <a:ln/>
        </p:spPr>
      </p:sp>
      <p:sp>
        <p:nvSpPr>
          <p:cNvPr id="12" name="Shape 7"/>
          <p:cNvSpPr/>
          <p:nvPr/>
        </p:nvSpPr>
        <p:spPr>
          <a:xfrm>
            <a:off x="15724565" y="4864100"/>
            <a:ext cx="6935067" cy="2844800"/>
          </a:xfrm>
          <a:prstGeom prst="rect">
            <a:avLst/>
          </a:prstGeom>
          <a:noFill/>
          <a:ln/>
        </p:spPr>
      </p:sp>
      <p:sp>
        <p:nvSpPr>
          <p:cNvPr id="13" name="Text 8"/>
          <p:cNvSpPr/>
          <p:nvPr/>
        </p:nvSpPr>
        <p:spPr>
          <a:xfrm>
            <a:off x="15724565" y="4864100"/>
            <a:ext cx="7138292"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The Crystal Caves</a:t>
            </a:r>
            <a:endParaRPr lang="en-US" sz="4800" dirty="0"/>
          </a:p>
        </p:txBody>
      </p:sp>
      <p:sp>
        <p:nvSpPr>
          <p:cNvPr id="14" name="Text 9"/>
          <p:cNvSpPr/>
          <p:nvPr/>
        </p:nvSpPr>
        <p:spPr>
          <a:xfrm>
            <a:off x="15724565" y="58801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5" name="Shape 10"/>
          <p:cNvSpPr/>
          <p:nvPr/>
        </p:nvSpPr>
        <p:spPr>
          <a:xfrm>
            <a:off x="15724565" y="8191500"/>
            <a:ext cx="6935067" cy="2235200"/>
          </a:xfrm>
          <a:prstGeom prst="rect">
            <a:avLst/>
          </a:prstGeom>
          <a:noFill/>
          <a:ln/>
        </p:spPr>
      </p:sp>
      <p:sp>
        <p:nvSpPr>
          <p:cNvPr id="16" name="Shape 11"/>
          <p:cNvSpPr/>
          <p:nvPr/>
        </p:nvSpPr>
        <p:spPr>
          <a:xfrm>
            <a:off x="15724565" y="8191500"/>
            <a:ext cx="6935067" cy="2235200"/>
          </a:xfrm>
          <a:prstGeom prst="rect">
            <a:avLst/>
          </a:prstGeom>
          <a:noFill/>
          <a:ln/>
        </p:spPr>
      </p:sp>
      <p:sp>
        <p:nvSpPr>
          <p:cNvPr id="17" name="Text 12"/>
          <p:cNvSpPr/>
          <p:nvPr/>
        </p:nvSpPr>
        <p:spPr>
          <a:xfrm>
            <a:off x="15724565" y="8191500"/>
            <a:ext cx="7138292"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The Dragon's Lair</a:t>
            </a:r>
            <a:endParaRPr lang="en-US" sz="4800" dirty="0"/>
          </a:p>
        </p:txBody>
      </p:sp>
      <p:sp>
        <p:nvSpPr>
          <p:cNvPr id="18" name="Text 13"/>
          <p:cNvSpPr/>
          <p:nvPr/>
        </p:nvSpPr>
        <p:spPr>
          <a:xfrm>
            <a:off x="15724565" y="920750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990724" y="1422400"/>
            <a:ext cx="12278201" cy="1862667"/>
          </a:xfrm>
          <a:prstGeom prst="rect">
            <a:avLst/>
          </a:prstGeom>
          <a:noFill/>
          <a:ln/>
        </p:spPr>
        <p:txBody>
          <a:bodyPr wrap="square" lIns="0" tIns="0" rIns="0" bIns="0" rtlCol="0" anchor="t"/>
          <a:lstStyle/>
          <a:p>
            <a:pPr algn="l" indent="0" marL="0">
              <a:buNone/>
            </a:pPr>
            <a:r>
              <a:rPr lang="en-US" sz="8000" dirty="0">
                <a:solidFill>
                  <a:srgbClr val="263238">
                    <a:alpha val="100000"/>
                  </a:srgbClr>
                </a:solidFill>
                <a:latin typeface="Poppins Bold" pitchFamily="34" charset="0"/>
                <a:ea typeface="Poppins Bold" pitchFamily="34" charset="-122"/>
                <a:cs typeface="Poppins Bold" pitchFamily="34" charset="-120"/>
              </a:rPr>
              <a:t>The Timeline</a:t>
            </a:r>
            <a:endParaRPr lang="en-US" sz="8000" dirty="0"/>
          </a:p>
        </p:txBody>
      </p:sp>
      <p:pic>
        <p:nvPicPr>
          <p:cNvPr id="6" name="Image 2" descr=" ">    </p:cNvPr>
          <p:cNvPicPr>
            <a:picLocks noChangeAspect="1"/>
          </p:cNvPicPr>
          <p:nvPr/>
        </p:nvPicPr>
        <p:blipFill>
          <a:blip r:embed="rId4"/>
          <a:stretch>
            <a:fillRect/>
          </a:stretch>
        </p:blipFill>
        <p:spPr>
          <a:xfrm>
            <a:off x="4077210" y="6553200"/>
            <a:ext cx="38105" cy="2527300"/>
          </a:xfrm>
          <a:prstGeom prst="rect">
            <a:avLst/>
          </a:prstGeom>
        </p:spPr>
      </p:pic>
      <p:pic>
        <p:nvPicPr>
          <p:cNvPr id="7" name="Image 3" descr=" ">    </p:cNvPr>
          <p:cNvPicPr>
            <a:picLocks noChangeAspect="1"/>
          </p:cNvPicPr>
          <p:nvPr/>
        </p:nvPicPr>
        <p:blipFill>
          <a:blip r:embed="rId5"/>
          <a:stretch>
            <a:fillRect/>
          </a:stretch>
        </p:blipFill>
        <p:spPr>
          <a:xfrm>
            <a:off x="9462683" y="6553200"/>
            <a:ext cx="38105" cy="2527300"/>
          </a:xfrm>
          <a:prstGeom prst="rect">
            <a:avLst/>
          </a:prstGeom>
        </p:spPr>
      </p:pic>
      <p:pic>
        <p:nvPicPr>
          <p:cNvPr id="8" name="Image 4" descr=" ">    </p:cNvPr>
          <p:cNvPicPr>
            <a:picLocks noChangeAspect="1"/>
          </p:cNvPicPr>
          <p:nvPr/>
        </p:nvPicPr>
        <p:blipFill>
          <a:blip r:embed="rId6"/>
          <a:stretch>
            <a:fillRect/>
          </a:stretch>
        </p:blipFill>
        <p:spPr>
          <a:xfrm>
            <a:off x="14848156" y="6553200"/>
            <a:ext cx="38105" cy="2527300"/>
          </a:xfrm>
          <a:prstGeom prst="rect">
            <a:avLst/>
          </a:prstGeom>
        </p:spPr>
      </p:pic>
      <p:pic>
        <p:nvPicPr>
          <p:cNvPr id="9" name="Image 5" descr=" ">    </p:cNvPr>
          <p:cNvPicPr>
            <a:picLocks noChangeAspect="1"/>
          </p:cNvPicPr>
          <p:nvPr/>
        </p:nvPicPr>
        <p:blipFill>
          <a:blip r:embed="rId7"/>
          <a:stretch>
            <a:fillRect/>
          </a:stretch>
        </p:blipFill>
        <p:spPr>
          <a:xfrm>
            <a:off x="20233629" y="6553200"/>
            <a:ext cx="38105" cy="2527300"/>
          </a:xfrm>
          <a:prstGeom prst="rect">
            <a:avLst/>
          </a:prstGeom>
        </p:spPr>
      </p:pic>
      <p:sp>
        <p:nvSpPr>
          <p:cNvPr id="10" name="Shape 2"/>
          <p:cNvSpPr/>
          <p:nvPr/>
        </p:nvSpPr>
        <p:spPr>
          <a:xfrm>
            <a:off x="1574997" y="7048500"/>
            <a:ext cx="21237054" cy="1524000"/>
          </a:xfrm>
          <a:prstGeom prst="rect">
            <a:avLst/>
          </a:prstGeom>
          <a:noFill/>
          <a:ln/>
        </p:spPr>
      </p:sp>
      <p:sp>
        <p:nvSpPr>
          <p:cNvPr id="11" name="Shape 3"/>
          <p:cNvSpPr/>
          <p:nvPr/>
        </p:nvSpPr>
        <p:spPr>
          <a:xfrm>
            <a:off x="1574997" y="7048500"/>
            <a:ext cx="5080635" cy="1524000"/>
          </a:xfrm>
          <a:prstGeom prst="roundRect">
            <a:avLst>
              <a:gd name="adj" fmla="val 10200"/>
            </a:avLst>
          </a:prstGeom>
          <a:solidFill>
            <a:srgbClr val="FFFFFF">
              <a:alpha val="100000"/>
            </a:srgbClr>
          </a:solidFill>
          <a:ln w="25400">
            <a:solidFill>
              <a:srgbClr val="263238"/>
            </a:solidFill>
            <a:prstDash val="solid"/>
          </a:ln>
        </p:spPr>
      </p:sp>
      <p:sp>
        <p:nvSpPr>
          <p:cNvPr id="12" name="Text 4"/>
          <p:cNvSpPr/>
          <p:nvPr/>
        </p:nvSpPr>
        <p:spPr>
          <a:xfrm>
            <a:off x="3016627" y="7353300"/>
            <a:ext cx="2400600"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Eclipse</a:t>
            </a:r>
            <a:endParaRPr lang="en-US" sz="4800" dirty="0"/>
          </a:p>
        </p:txBody>
      </p:sp>
      <p:sp>
        <p:nvSpPr>
          <p:cNvPr id="13" name="Shape 5"/>
          <p:cNvSpPr/>
          <p:nvPr/>
        </p:nvSpPr>
        <p:spPr>
          <a:xfrm>
            <a:off x="6655632" y="7810500"/>
            <a:ext cx="304838" cy="0"/>
          </a:xfrm>
          <a:prstGeom prst="rect">
            <a:avLst/>
          </a:prstGeom>
          <a:noFill/>
          <a:ln/>
        </p:spPr>
      </p:sp>
      <p:pic>
        <p:nvPicPr>
          <p:cNvPr id="14" name="Image 6"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55632" y="7772400"/>
            <a:ext cx="304838" cy="38100"/>
          </a:xfrm>
          <a:prstGeom prst="rect">
            <a:avLst/>
          </a:prstGeom>
        </p:spPr>
      </p:pic>
      <p:sp>
        <p:nvSpPr>
          <p:cNvPr id="15" name="Shape 6"/>
          <p:cNvSpPr/>
          <p:nvPr/>
        </p:nvSpPr>
        <p:spPr>
          <a:xfrm>
            <a:off x="6960470" y="7048500"/>
            <a:ext cx="5080635" cy="1524000"/>
          </a:xfrm>
          <a:prstGeom prst="roundRect">
            <a:avLst>
              <a:gd name="adj" fmla="val 10200"/>
            </a:avLst>
          </a:prstGeom>
          <a:solidFill>
            <a:srgbClr val="FFFFFF">
              <a:alpha val="100000"/>
            </a:srgbClr>
          </a:solidFill>
          <a:ln w="25400">
            <a:solidFill>
              <a:srgbClr val="263238"/>
            </a:solidFill>
            <a:prstDash val="solid"/>
          </a:ln>
        </p:spPr>
      </p:sp>
      <p:sp>
        <p:nvSpPr>
          <p:cNvPr id="16" name="Text 7"/>
          <p:cNvSpPr/>
          <p:nvPr/>
        </p:nvSpPr>
        <p:spPr>
          <a:xfrm>
            <a:off x="8567221" y="7353300"/>
            <a:ext cx="2070359"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Quest</a:t>
            </a:r>
            <a:endParaRPr lang="en-US" sz="4800" dirty="0"/>
          </a:p>
        </p:txBody>
      </p:sp>
      <p:sp>
        <p:nvSpPr>
          <p:cNvPr id="17" name="Shape 8"/>
          <p:cNvSpPr/>
          <p:nvPr/>
        </p:nvSpPr>
        <p:spPr>
          <a:xfrm>
            <a:off x="12041105" y="7810500"/>
            <a:ext cx="304838" cy="0"/>
          </a:xfrm>
          <a:prstGeom prst="rect">
            <a:avLst/>
          </a:prstGeom>
          <a:noFill/>
          <a:ln/>
        </p:spPr>
      </p:sp>
      <p:pic>
        <p:nvPicPr>
          <p:cNvPr id="18" name="Image 7"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041105" y="7772400"/>
            <a:ext cx="304838" cy="38100"/>
          </a:xfrm>
          <a:prstGeom prst="rect">
            <a:avLst/>
          </a:prstGeom>
        </p:spPr>
      </p:pic>
      <p:sp>
        <p:nvSpPr>
          <p:cNvPr id="19" name="Shape 9"/>
          <p:cNvSpPr/>
          <p:nvPr/>
        </p:nvSpPr>
        <p:spPr>
          <a:xfrm>
            <a:off x="12345943" y="7048500"/>
            <a:ext cx="5080635" cy="1524000"/>
          </a:xfrm>
          <a:prstGeom prst="roundRect">
            <a:avLst>
              <a:gd name="adj" fmla="val 10200"/>
            </a:avLst>
          </a:prstGeom>
          <a:solidFill>
            <a:srgbClr val="FFFFFF">
              <a:alpha val="100000"/>
            </a:srgbClr>
          </a:solidFill>
          <a:ln w="25400">
            <a:solidFill>
              <a:srgbClr val="263238"/>
            </a:solidFill>
            <a:prstDash val="solid"/>
          </a:ln>
        </p:spPr>
      </p:sp>
      <p:sp>
        <p:nvSpPr>
          <p:cNvPr id="20" name="Text 10"/>
          <p:cNvSpPr/>
          <p:nvPr/>
        </p:nvSpPr>
        <p:spPr>
          <a:xfrm>
            <a:off x="13082635" y="7353300"/>
            <a:ext cx="3810476"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Foundation</a:t>
            </a:r>
            <a:endParaRPr lang="en-US" sz="4800" dirty="0"/>
          </a:p>
        </p:txBody>
      </p:sp>
      <p:sp>
        <p:nvSpPr>
          <p:cNvPr id="21" name="Shape 11"/>
          <p:cNvSpPr/>
          <p:nvPr/>
        </p:nvSpPr>
        <p:spPr>
          <a:xfrm>
            <a:off x="17426578" y="7810500"/>
            <a:ext cx="304838" cy="0"/>
          </a:xfrm>
          <a:prstGeom prst="rect">
            <a:avLst/>
          </a:prstGeom>
          <a:noFill/>
          <a:ln/>
        </p:spPr>
      </p:sp>
      <p:pic>
        <p:nvPicPr>
          <p:cNvPr id="22" name="Image 8"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426578" y="7772400"/>
            <a:ext cx="304838" cy="38100"/>
          </a:xfrm>
          <a:prstGeom prst="rect">
            <a:avLst/>
          </a:prstGeom>
        </p:spPr>
      </p:pic>
      <p:sp>
        <p:nvSpPr>
          <p:cNvPr id="23" name="Shape 12"/>
          <p:cNvSpPr/>
          <p:nvPr/>
        </p:nvSpPr>
        <p:spPr>
          <a:xfrm>
            <a:off x="17731416" y="7048500"/>
            <a:ext cx="5080635" cy="1524000"/>
          </a:xfrm>
          <a:prstGeom prst="roundRect">
            <a:avLst>
              <a:gd name="adj" fmla="val 10200"/>
            </a:avLst>
          </a:prstGeom>
          <a:solidFill>
            <a:srgbClr val="FFFFFF">
              <a:alpha val="100000"/>
            </a:srgbClr>
          </a:solidFill>
          <a:ln w="25400">
            <a:solidFill>
              <a:srgbClr val="263238"/>
            </a:solidFill>
            <a:prstDash val="solid"/>
          </a:ln>
        </p:spPr>
      </p:sp>
      <p:sp>
        <p:nvSpPr>
          <p:cNvPr id="24" name="Text 13"/>
          <p:cNvSpPr/>
          <p:nvPr/>
        </p:nvSpPr>
        <p:spPr>
          <a:xfrm>
            <a:off x="17801275" y="7353300"/>
            <a:ext cx="5144143"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Transformation</a:t>
            </a:r>
            <a:endParaRPr lang="en-US" sz="4800" dirty="0"/>
          </a:p>
        </p:txBody>
      </p:sp>
      <p:sp>
        <p:nvSpPr>
          <p:cNvPr id="25" name="Shape 14"/>
          <p:cNvSpPr/>
          <p:nvPr/>
        </p:nvSpPr>
        <p:spPr>
          <a:xfrm>
            <a:off x="3302413" y="4826000"/>
            <a:ext cx="1625803" cy="1625600"/>
          </a:xfrm>
          <a:prstGeom prst="roundRect">
            <a:avLst>
              <a:gd name="adj" fmla="val 78188"/>
            </a:avLst>
          </a:prstGeom>
          <a:solidFill>
            <a:srgbClr val="263238">
              <a:alpha val="100000"/>
            </a:srgbClr>
          </a:solidFill>
          <a:ln/>
        </p:spPr>
      </p:sp>
      <p:pic>
        <p:nvPicPr>
          <p:cNvPr id="26" name="Image 9"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65487" y="5130800"/>
            <a:ext cx="1099658" cy="1016000"/>
          </a:xfrm>
          <a:prstGeom prst="rect">
            <a:avLst/>
          </a:prstGeom>
        </p:spPr>
      </p:pic>
      <p:sp>
        <p:nvSpPr>
          <p:cNvPr id="27" name="Shape 15"/>
          <p:cNvSpPr/>
          <p:nvPr/>
        </p:nvSpPr>
        <p:spPr>
          <a:xfrm>
            <a:off x="8687886" y="9182100"/>
            <a:ext cx="1625803" cy="1625600"/>
          </a:xfrm>
          <a:prstGeom prst="roundRect">
            <a:avLst>
              <a:gd name="adj" fmla="val 78188"/>
            </a:avLst>
          </a:prstGeom>
          <a:solidFill>
            <a:srgbClr val="263238">
              <a:alpha val="100000"/>
            </a:srgbClr>
          </a:solidFill>
          <a:ln/>
        </p:spPr>
      </p:sp>
      <p:pic>
        <p:nvPicPr>
          <p:cNvPr id="28" name="Image 10"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93236" y="9486900"/>
            <a:ext cx="815106" cy="1016000"/>
          </a:xfrm>
          <a:prstGeom prst="rect">
            <a:avLst/>
          </a:prstGeom>
        </p:spPr>
      </p:pic>
      <p:sp>
        <p:nvSpPr>
          <p:cNvPr id="29" name="Shape 16"/>
          <p:cNvSpPr/>
          <p:nvPr/>
        </p:nvSpPr>
        <p:spPr>
          <a:xfrm>
            <a:off x="14073359" y="4826000"/>
            <a:ext cx="1625803" cy="1625600"/>
          </a:xfrm>
          <a:prstGeom prst="roundRect">
            <a:avLst>
              <a:gd name="adj" fmla="val 78188"/>
            </a:avLst>
          </a:prstGeom>
          <a:solidFill>
            <a:srgbClr val="263238">
              <a:alpha val="100000"/>
            </a:srgbClr>
          </a:solidFill>
          <a:ln/>
        </p:spPr>
      </p:sp>
      <p:pic>
        <p:nvPicPr>
          <p:cNvPr id="30" name="Image 11"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4353324" y="5130800"/>
            <a:ext cx="1065870" cy="1016000"/>
          </a:xfrm>
          <a:prstGeom prst="rect">
            <a:avLst/>
          </a:prstGeom>
        </p:spPr>
      </p:pic>
      <p:sp>
        <p:nvSpPr>
          <p:cNvPr id="31" name="Shape 17"/>
          <p:cNvSpPr/>
          <p:nvPr/>
        </p:nvSpPr>
        <p:spPr>
          <a:xfrm>
            <a:off x="19458832" y="9182100"/>
            <a:ext cx="1625803" cy="1625600"/>
          </a:xfrm>
          <a:prstGeom prst="roundRect">
            <a:avLst>
              <a:gd name="adj" fmla="val 78188"/>
            </a:avLst>
          </a:prstGeom>
          <a:solidFill>
            <a:srgbClr val="263238">
              <a:alpha val="100000"/>
            </a:srgbClr>
          </a:solidFill>
          <a:ln/>
        </p:spPr>
      </p:sp>
      <p:pic>
        <p:nvPicPr>
          <p:cNvPr id="32" name="Image 12"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9833625" y="9486900"/>
            <a:ext cx="876220" cy="1016000"/>
          </a:xfrm>
          <a:prstGeom prst="rect">
            <a:avLst/>
          </a:prstGeom>
        </p:spPr>
      </p:pic>
      <p:sp>
        <p:nvSpPr>
          <p:cNvPr id="33" name="Shape 18"/>
          <p:cNvSpPr/>
          <p:nvPr/>
        </p:nvSpPr>
        <p:spPr>
          <a:xfrm>
            <a:off x="1574997" y="8921750"/>
            <a:ext cx="5080635" cy="3454400"/>
          </a:xfrm>
          <a:prstGeom prst="roundRect">
            <a:avLst>
              <a:gd name="adj" fmla="val 5824"/>
            </a:avLst>
          </a:prstGeom>
          <a:solidFill>
            <a:srgbClr val="FFC727">
              <a:alpha val="100000"/>
            </a:srgbClr>
          </a:solidFill>
          <a:ln/>
        </p:spPr>
      </p:sp>
      <p:sp>
        <p:nvSpPr>
          <p:cNvPr id="34" name="Shape 19"/>
          <p:cNvSpPr/>
          <p:nvPr/>
        </p:nvSpPr>
        <p:spPr>
          <a:xfrm>
            <a:off x="1981448" y="9226550"/>
            <a:ext cx="4267733" cy="2844800"/>
          </a:xfrm>
          <a:prstGeom prst="rect">
            <a:avLst/>
          </a:prstGeom>
          <a:noFill/>
          <a:ln/>
        </p:spPr>
      </p:sp>
      <p:sp>
        <p:nvSpPr>
          <p:cNvPr id="35" name="Text 20"/>
          <p:cNvSpPr/>
          <p:nvPr/>
        </p:nvSpPr>
        <p:spPr>
          <a:xfrm>
            <a:off x="1879835" y="9226550"/>
            <a:ext cx="4470959" cy="11176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April</a:t>
            </a:r>
            <a:endParaRPr lang="en-US" sz="4800" dirty="0"/>
          </a:p>
        </p:txBody>
      </p:sp>
      <p:sp>
        <p:nvSpPr>
          <p:cNvPr id="36" name="Text 21"/>
          <p:cNvSpPr/>
          <p:nvPr/>
        </p:nvSpPr>
        <p:spPr>
          <a:xfrm>
            <a:off x="1913706" y="10242550"/>
            <a:ext cx="4403217" cy="19642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Eclipse, quest for artifact, volcano disaster</a:t>
            </a:r>
            <a:endParaRPr lang="en-US" sz="3200" dirty="0"/>
          </a:p>
        </p:txBody>
      </p:sp>
      <p:sp>
        <p:nvSpPr>
          <p:cNvPr id="37" name="Shape 22"/>
          <p:cNvSpPr/>
          <p:nvPr/>
        </p:nvSpPr>
        <p:spPr>
          <a:xfrm>
            <a:off x="6960470" y="3257550"/>
            <a:ext cx="5080635" cy="3454400"/>
          </a:xfrm>
          <a:prstGeom prst="roundRect">
            <a:avLst>
              <a:gd name="adj" fmla="val 5824"/>
            </a:avLst>
          </a:prstGeom>
          <a:solidFill>
            <a:srgbClr val="FFC727">
              <a:alpha val="100000"/>
            </a:srgbClr>
          </a:solidFill>
          <a:ln/>
        </p:spPr>
      </p:sp>
      <p:sp>
        <p:nvSpPr>
          <p:cNvPr id="38" name="Shape 23"/>
          <p:cNvSpPr/>
          <p:nvPr/>
        </p:nvSpPr>
        <p:spPr>
          <a:xfrm>
            <a:off x="7366921" y="3562350"/>
            <a:ext cx="4267733" cy="2844800"/>
          </a:xfrm>
          <a:prstGeom prst="rect">
            <a:avLst/>
          </a:prstGeom>
          <a:noFill/>
          <a:ln/>
        </p:spPr>
      </p:sp>
      <p:sp>
        <p:nvSpPr>
          <p:cNvPr id="39" name="Text 24"/>
          <p:cNvSpPr/>
          <p:nvPr/>
        </p:nvSpPr>
        <p:spPr>
          <a:xfrm>
            <a:off x="7265308" y="3562350"/>
            <a:ext cx="4470959" cy="11176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May</a:t>
            </a:r>
            <a:endParaRPr lang="en-US" sz="4800" dirty="0"/>
          </a:p>
        </p:txBody>
      </p:sp>
      <p:sp>
        <p:nvSpPr>
          <p:cNvPr id="40" name="Text 25"/>
          <p:cNvSpPr/>
          <p:nvPr/>
        </p:nvSpPr>
        <p:spPr>
          <a:xfrm>
            <a:off x="7299179" y="4578350"/>
            <a:ext cx="4403217" cy="19642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Shimmering City, conquest, Unicorn Crystal</a:t>
            </a:r>
            <a:endParaRPr lang="en-US" sz="3200" dirty="0"/>
          </a:p>
        </p:txBody>
      </p:sp>
      <p:sp>
        <p:nvSpPr>
          <p:cNvPr id="41" name="Shape 26"/>
          <p:cNvSpPr/>
          <p:nvPr/>
        </p:nvSpPr>
        <p:spPr>
          <a:xfrm>
            <a:off x="12345943" y="8921750"/>
            <a:ext cx="5080635" cy="3454400"/>
          </a:xfrm>
          <a:prstGeom prst="roundRect">
            <a:avLst>
              <a:gd name="adj" fmla="val 5824"/>
            </a:avLst>
          </a:prstGeom>
          <a:solidFill>
            <a:srgbClr val="FFC727">
              <a:alpha val="100000"/>
            </a:srgbClr>
          </a:solidFill>
          <a:ln/>
        </p:spPr>
      </p:sp>
      <p:sp>
        <p:nvSpPr>
          <p:cNvPr id="42" name="Shape 27"/>
          <p:cNvSpPr/>
          <p:nvPr/>
        </p:nvSpPr>
        <p:spPr>
          <a:xfrm>
            <a:off x="12752394" y="9226550"/>
            <a:ext cx="4267733" cy="2844800"/>
          </a:xfrm>
          <a:prstGeom prst="rect">
            <a:avLst/>
          </a:prstGeom>
          <a:noFill/>
          <a:ln/>
        </p:spPr>
      </p:sp>
      <p:sp>
        <p:nvSpPr>
          <p:cNvPr id="43" name="Text 28"/>
          <p:cNvSpPr/>
          <p:nvPr/>
        </p:nvSpPr>
        <p:spPr>
          <a:xfrm>
            <a:off x="12650781" y="9226550"/>
            <a:ext cx="4470959" cy="11176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June</a:t>
            </a:r>
            <a:endParaRPr lang="en-US" sz="4800" dirty="0"/>
          </a:p>
        </p:txBody>
      </p:sp>
      <p:sp>
        <p:nvSpPr>
          <p:cNvPr id="44" name="Text 29"/>
          <p:cNvSpPr/>
          <p:nvPr/>
        </p:nvSpPr>
        <p:spPr>
          <a:xfrm>
            <a:off x="12684652" y="10242550"/>
            <a:ext cx="4403217" cy="19642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War, curse from artifact, magic discovery</a:t>
            </a:r>
            <a:endParaRPr lang="en-US" sz="3200" dirty="0"/>
          </a:p>
        </p:txBody>
      </p:sp>
      <p:sp>
        <p:nvSpPr>
          <p:cNvPr id="45" name="Shape 30"/>
          <p:cNvSpPr/>
          <p:nvPr/>
        </p:nvSpPr>
        <p:spPr>
          <a:xfrm>
            <a:off x="17731416" y="3257550"/>
            <a:ext cx="5080635" cy="3454400"/>
          </a:xfrm>
          <a:prstGeom prst="roundRect">
            <a:avLst>
              <a:gd name="adj" fmla="val 5824"/>
            </a:avLst>
          </a:prstGeom>
          <a:solidFill>
            <a:srgbClr val="FFC727">
              <a:alpha val="100000"/>
            </a:srgbClr>
          </a:solidFill>
          <a:ln/>
        </p:spPr>
      </p:sp>
      <p:sp>
        <p:nvSpPr>
          <p:cNvPr id="46" name="Shape 31"/>
          <p:cNvSpPr/>
          <p:nvPr/>
        </p:nvSpPr>
        <p:spPr>
          <a:xfrm>
            <a:off x="18137867" y="3562350"/>
            <a:ext cx="4267733" cy="2844800"/>
          </a:xfrm>
          <a:prstGeom prst="rect">
            <a:avLst/>
          </a:prstGeom>
          <a:noFill/>
          <a:ln/>
        </p:spPr>
      </p:sp>
      <p:sp>
        <p:nvSpPr>
          <p:cNvPr id="47" name="Text 32"/>
          <p:cNvSpPr/>
          <p:nvPr/>
        </p:nvSpPr>
        <p:spPr>
          <a:xfrm>
            <a:off x="18036254" y="3562350"/>
            <a:ext cx="4470959" cy="11176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July</a:t>
            </a:r>
            <a:endParaRPr lang="en-US" sz="4800" dirty="0"/>
          </a:p>
        </p:txBody>
      </p:sp>
      <p:sp>
        <p:nvSpPr>
          <p:cNvPr id="48" name="Text 33"/>
          <p:cNvSpPr/>
          <p:nvPr/>
        </p:nvSpPr>
        <p:spPr>
          <a:xfrm>
            <a:off x="18070125" y="4578350"/>
            <a:ext cx="4403217" cy="19642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Kingdom invaded, betrayal, hero's festival</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9267925" y="711200"/>
            <a:ext cx="5851198" cy="1862667"/>
          </a:xfrm>
          <a:prstGeom prst="rect">
            <a:avLst/>
          </a:prstGeom>
          <a:noFill/>
          <a:ln/>
        </p:spPr>
        <p:txBody>
          <a:bodyPr wrap="square" lIns="0" tIns="0" rIns="0" bIns="0" rtlCol="0" anchor="t"/>
          <a:lstStyle/>
          <a:p>
            <a:pPr algn="ctr" indent="0" marL="0">
              <a:buNone/>
            </a:pPr>
            <a:r>
              <a:rPr lang="en-US" sz="8000" dirty="0">
                <a:solidFill>
                  <a:srgbClr val="263238">
                    <a:alpha val="100000"/>
                  </a:srgbClr>
                </a:solidFill>
                <a:latin typeface="Poppins Bold" pitchFamily="34" charset="0"/>
                <a:ea typeface="Poppins Bold" pitchFamily="34" charset="-122"/>
                <a:cs typeface="Poppins Bold" pitchFamily="34" charset="-120"/>
              </a:rPr>
              <a:t>Our Team</a:t>
            </a:r>
            <a:endParaRPr lang="en-US" sz="8000" dirty="0"/>
          </a:p>
        </p:txBody>
      </p:sp>
      <p:sp>
        <p:nvSpPr>
          <p:cNvPr id="6" name="Shape 2"/>
          <p:cNvSpPr/>
          <p:nvPr/>
        </p:nvSpPr>
        <p:spPr>
          <a:xfrm>
            <a:off x="1536892" y="2552700"/>
            <a:ext cx="6096762" cy="8077200"/>
          </a:xfrm>
          <a:prstGeom prst="rect">
            <a:avLst/>
          </a:prstGeom>
          <a:noFill/>
          <a:ln/>
        </p:spPr>
      </p:sp>
      <p:pic>
        <p:nvPicPr>
          <p:cNvPr id="7"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6892" y="2552700"/>
            <a:ext cx="6096762" cy="6096000"/>
          </a:xfrm>
          <a:prstGeom prst="rect">
            <a:avLst/>
          </a:prstGeom>
        </p:spPr>
      </p:pic>
      <p:sp>
        <p:nvSpPr>
          <p:cNvPr id="8" name="Shape 3"/>
          <p:cNvSpPr/>
          <p:nvPr/>
        </p:nvSpPr>
        <p:spPr>
          <a:xfrm>
            <a:off x="1536892" y="8953500"/>
            <a:ext cx="6096762" cy="1676400"/>
          </a:xfrm>
          <a:prstGeom prst="rect">
            <a:avLst/>
          </a:prstGeom>
          <a:noFill/>
          <a:ln/>
        </p:spPr>
      </p:sp>
      <p:sp>
        <p:nvSpPr>
          <p:cNvPr id="9" name="Shape 4"/>
          <p:cNvSpPr/>
          <p:nvPr/>
        </p:nvSpPr>
        <p:spPr>
          <a:xfrm>
            <a:off x="1536892" y="8953500"/>
            <a:ext cx="6096762" cy="1676400"/>
          </a:xfrm>
          <a:prstGeom prst="rect">
            <a:avLst/>
          </a:prstGeom>
          <a:noFill/>
          <a:ln/>
        </p:spPr>
      </p:sp>
      <p:sp>
        <p:nvSpPr>
          <p:cNvPr id="10" name="Text 5"/>
          <p:cNvSpPr/>
          <p:nvPr/>
        </p:nvSpPr>
        <p:spPr>
          <a:xfrm>
            <a:off x="1435279" y="8953500"/>
            <a:ext cx="6299987" cy="11176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Eldruin</a:t>
            </a:r>
            <a:endParaRPr lang="en-US" sz="4800" dirty="0"/>
          </a:p>
        </p:txBody>
      </p:sp>
      <p:sp>
        <p:nvSpPr>
          <p:cNvPr id="11" name="Text 6"/>
          <p:cNvSpPr/>
          <p:nvPr/>
        </p:nvSpPr>
        <p:spPr>
          <a:xfrm>
            <a:off x="1469150" y="10020300"/>
            <a:ext cx="6232246" cy="745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2" name="Shape 7"/>
          <p:cNvSpPr/>
          <p:nvPr/>
        </p:nvSpPr>
        <p:spPr>
          <a:xfrm>
            <a:off x="8738692" y="5334000"/>
            <a:ext cx="6096762" cy="8077200"/>
          </a:xfrm>
          <a:prstGeom prst="rect">
            <a:avLst/>
          </a:prstGeom>
          <a:noFill/>
          <a:ln/>
        </p:spPr>
      </p:sp>
      <p:pic>
        <p:nvPicPr>
          <p:cNvPr id="13"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8692" y="5334000"/>
            <a:ext cx="6096762" cy="6096000"/>
          </a:xfrm>
          <a:prstGeom prst="rect">
            <a:avLst/>
          </a:prstGeom>
        </p:spPr>
      </p:pic>
      <p:sp>
        <p:nvSpPr>
          <p:cNvPr id="14" name="Shape 8"/>
          <p:cNvSpPr/>
          <p:nvPr/>
        </p:nvSpPr>
        <p:spPr>
          <a:xfrm>
            <a:off x="8738692" y="11734800"/>
            <a:ext cx="6096762" cy="1676400"/>
          </a:xfrm>
          <a:prstGeom prst="rect">
            <a:avLst/>
          </a:prstGeom>
          <a:noFill/>
          <a:ln/>
        </p:spPr>
      </p:sp>
      <p:sp>
        <p:nvSpPr>
          <p:cNvPr id="15" name="Shape 9"/>
          <p:cNvSpPr/>
          <p:nvPr/>
        </p:nvSpPr>
        <p:spPr>
          <a:xfrm>
            <a:off x="8738692" y="11734800"/>
            <a:ext cx="6096762" cy="1676400"/>
          </a:xfrm>
          <a:prstGeom prst="rect">
            <a:avLst/>
          </a:prstGeom>
          <a:noFill/>
          <a:ln/>
        </p:spPr>
      </p:sp>
      <p:sp>
        <p:nvSpPr>
          <p:cNvPr id="16" name="Text 10"/>
          <p:cNvSpPr/>
          <p:nvPr/>
        </p:nvSpPr>
        <p:spPr>
          <a:xfrm>
            <a:off x="8637080" y="11734800"/>
            <a:ext cx="6299987" cy="11176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Elementalen</a:t>
            </a:r>
            <a:endParaRPr lang="en-US" sz="4800" dirty="0"/>
          </a:p>
        </p:txBody>
      </p:sp>
      <p:sp>
        <p:nvSpPr>
          <p:cNvPr id="17" name="Text 11"/>
          <p:cNvSpPr/>
          <p:nvPr/>
        </p:nvSpPr>
        <p:spPr>
          <a:xfrm>
            <a:off x="8670950" y="12801600"/>
            <a:ext cx="6232246" cy="745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18" name="Shape 12"/>
          <p:cNvSpPr/>
          <p:nvPr/>
        </p:nvSpPr>
        <p:spPr>
          <a:xfrm>
            <a:off x="15940492" y="3352800"/>
            <a:ext cx="6096762" cy="8077200"/>
          </a:xfrm>
          <a:prstGeom prst="rect">
            <a:avLst/>
          </a:prstGeom>
          <a:noFill/>
          <a:ln/>
        </p:spPr>
      </p:sp>
      <p:pic>
        <p:nvPicPr>
          <p:cNvPr id="1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940492" y="3352800"/>
            <a:ext cx="6096762" cy="6096000"/>
          </a:xfrm>
          <a:prstGeom prst="rect">
            <a:avLst/>
          </a:prstGeom>
        </p:spPr>
      </p:pic>
      <p:sp>
        <p:nvSpPr>
          <p:cNvPr id="20" name="Shape 13"/>
          <p:cNvSpPr/>
          <p:nvPr/>
        </p:nvSpPr>
        <p:spPr>
          <a:xfrm>
            <a:off x="15940492" y="9753600"/>
            <a:ext cx="6096762" cy="1676400"/>
          </a:xfrm>
          <a:prstGeom prst="rect">
            <a:avLst/>
          </a:prstGeom>
          <a:noFill/>
          <a:ln/>
        </p:spPr>
      </p:sp>
      <p:sp>
        <p:nvSpPr>
          <p:cNvPr id="21" name="Shape 14"/>
          <p:cNvSpPr/>
          <p:nvPr/>
        </p:nvSpPr>
        <p:spPr>
          <a:xfrm>
            <a:off x="15940492" y="9753600"/>
            <a:ext cx="6096762" cy="1676400"/>
          </a:xfrm>
          <a:prstGeom prst="rect">
            <a:avLst/>
          </a:prstGeom>
          <a:noFill/>
          <a:ln/>
        </p:spPr>
      </p:sp>
      <p:sp>
        <p:nvSpPr>
          <p:cNvPr id="22" name="Text 15"/>
          <p:cNvSpPr/>
          <p:nvPr/>
        </p:nvSpPr>
        <p:spPr>
          <a:xfrm>
            <a:off x="15838880" y="9753600"/>
            <a:ext cx="6299987" cy="11176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Lunaria</a:t>
            </a:r>
            <a:endParaRPr lang="en-US" sz="4800" dirty="0"/>
          </a:p>
        </p:txBody>
      </p:sp>
      <p:sp>
        <p:nvSpPr>
          <p:cNvPr id="23" name="Text 16"/>
          <p:cNvSpPr/>
          <p:nvPr/>
        </p:nvSpPr>
        <p:spPr>
          <a:xfrm>
            <a:off x="15872751" y="10820400"/>
            <a:ext cx="6232246" cy="7450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787498" y="3124200"/>
            <a:ext cx="22812051" cy="8597900"/>
          </a:xfrm>
          <a:prstGeom prst="rect">
            <a:avLst/>
          </a:prstGeom>
          <a:noFill/>
          <a:ln/>
        </p:spPr>
      </p:sp>
      <p:sp>
        <p:nvSpPr>
          <p:cNvPr id="6" name="Shape 2"/>
          <p:cNvSpPr/>
          <p:nvPr/>
        </p:nvSpPr>
        <p:spPr>
          <a:xfrm>
            <a:off x="10173972" y="3124200"/>
            <a:ext cx="5487086" cy="1803400"/>
          </a:xfrm>
          <a:prstGeom prst="roundRect">
            <a:avLst>
              <a:gd name="adj" fmla="val 70479"/>
            </a:avLst>
          </a:prstGeom>
          <a:solidFill>
            <a:srgbClr val="FFFFFF">
              <a:alpha val="100000"/>
            </a:srgbClr>
          </a:solidFill>
          <a:ln/>
        </p:spPr>
      </p:sp>
      <p:pic>
        <p:nvPicPr>
          <p:cNvPr id="7"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78810" y="3467100"/>
            <a:ext cx="1117740" cy="1117600"/>
          </a:xfrm>
          <a:prstGeom prst="rect">
            <a:avLst/>
          </a:prstGeom>
        </p:spPr>
      </p:pic>
      <p:sp>
        <p:nvSpPr>
          <p:cNvPr id="8" name="Shape 3"/>
          <p:cNvSpPr/>
          <p:nvPr/>
        </p:nvSpPr>
        <p:spPr>
          <a:xfrm>
            <a:off x="11799775" y="3327400"/>
            <a:ext cx="3556445" cy="1397000"/>
          </a:xfrm>
          <a:prstGeom prst="roundRect">
            <a:avLst>
              <a:gd name="adj" fmla="val 3927"/>
            </a:avLst>
          </a:prstGeom>
          <a:noFill/>
          <a:ln/>
        </p:spPr>
      </p:sp>
      <p:sp>
        <p:nvSpPr>
          <p:cNvPr id="9" name="Text 4"/>
          <p:cNvSpPr/>
          <p:nvPr/>
        </p:nvSpPr>
        <p:spPr>
          <a:xfrm>
            <a:off x="11799775" y="3327400"/>
            <a:ext cx="3708864"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oppins Bold" pitchFamily="34" charset="0"/>
                <a:ea typeface="Poppins Bold" pitchFamily="34" charset="-122"/>
                <a:cs typeface="Poppins Bold" pitchFamily="34" charset="-120"/>
              </a:rPr>
              <a:t>Chloe Ng</a:t>
            </a:r>
            <a:endParaRPr lang="en-US" sz="3600" dirty="0"/>
          </a:p>
        </p:txBody>
      </p:sp>
      <p:sp>
        <p:nvSpPr>
          <p:cNvPr id="10" name="Text 5"/>
          <p:cNvSpPr/>
          <p:nvPr/>
        </p:nvSpPr>
        <p:spPr>
          <a:xfrm>
            <a:off x="11799775" y="41148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The Mage</a:t>
            </a:r>
            <a:endParaRPr lang="en-US" sz="3200" dirty="0"/>
          </a:p>
        </p:txBody>
      </p:sp>
      <p:sp>
        <p:nvSpPr>
          <p:cNvPr id="11" name="Shape 6"/>
          <p:cNvSpPr/>
          <p:nvPr/>
        </p:nvSpPr>
        <p:spPr>
          <a:xfrm>
            <a:off x="787498" y="5486400"/>
            <a:ext cx="5487086" cy="1803400"/>
          </a:xfrm>
          <a:prstGeom prst="roundRect">
            <a:avLst>
              <a:gd name="adj" fmla="val 70479"/>
            </a:avLst>
          </a:prstGeom>
          <a:solidFill>
            <a:srgbClr val="FFFFFF">
              <a:alpha val="100000"/>
            </a:srgbClr>
          </a:solidFill>
          <a:ln/>
        </p:spPr>
      </p:sp>
      <p:pic>
        <p:nvPicPr>
          <p:cNvPr id="12"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2337" y="5829300"/>
            <a:ext cx="1117740" cy="1117600"/>
          </a:xfrm>
          <a:prstGeom prst="rect">
            <a:avLst/>
          </a:prstGeom>
        </p:spPr>
      </p:pic>
      <p:sp>
        <p:nvSpPr>
          <p:cNvPr id="13" name="Shape 7"/>
          <p:cNvSpPr/>
          <p:nvPr/>
        </p:nvSpPr>
        <p:spPr>
          <a:xfrm>
            <a:off x="2413302" y="5689600"/>
            <a:ext cx="3556445" cy="1397000"/>
          </a:xfrm>
          <a:prstGeom prst="roundRect">
            <a:avLst>
              <a:gd name="adj" fmla="val 3927"/>
            </a:avLst>
          </a:prstGeom>
          <a:noFill/>
          <a:ln/>
        </p:spPr>
      </p:sp>
      <p:sp>
        <p:nvSpPr>
          <p:cNvPr id="14" name="Text 8"/>
          <p:cNvSpPr/>
          <p:nvPr/>
        </p:nvSpPr>
        <p:spPr>
          <a:xfrm>
            <a:off x="2413302" y="5689600"/>
            <a:ext cx="3708864"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oppins Bold" pitchFamily="34" charset="0"/>
                <a:ea typeface="Poppins Bold" pitchFamily="34" charset="-122"/>
                <a:cs typeface="Poppins Bold" pitchFamily="34" charset="-120"/>
              </a:rPr>
              <a:t>Valtorin</a:t>
            </a:r>
            <a:endParaRPr lang="en-US" sz="3600" dirty="0"/>
          </a:p>
        </p:txBody>
      </p:sp>
      <p:sp>
        <p:nvSpPr>
          <p:cNvPr id="15" name="Text 9"/>
          <p:cNvSpPr/>
          <p:nvPr/>
        </p:nvSpPr>
        <p:spPr>
          <a:xfrm>
            <a:off x="2413302" y="6477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The Assassin</a:t>
            </a:r>
            <a:endParaRPr lang="en-US" sz="3200" dirty="0"/>
          </a:p>
        </p:txBody>
      </p:sp>
      <p:sp>
        <p:nvSpPr>
          <p:cNvPr id="16" name="Shape 10"/>
          <p:cNvSpPr/>
          <p:nvPr/>
        </p:nvSpPr>
        <p:spPr>
          <a:xfrm>
            <a:off x="3835879" y="7823200"/>
            <a:ext cx="5487086" cy="1803400"/>
          </a:xfrm>
          <a:prstGeom prst="roundRect">
            <a:avLst>
              <a:gd name="adj" fmla="val 70479"/>
            </a:avLst>
          </a:prstGeom>
          <a:solidFill>
            <a:srgbClr val="FFFFFF">
              <a:alpha val="100000"/>
            </a:srgbClr>
          </a:solidFill>
          <a:ln/>
        </p:spPr>
      </p:sp>
      <p:pic>
        <p:nvPicPr>
          <p:cNvPr id="1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0718" y="8166100"/>
            <a:ext cx="1117740" cy="1117600"/>
          </a:xfrm>
          <a:prstGeom prst="rect">
            <a:avLst/>
          </a:prstGeom>
        </p:spPr>
      </p:pic>
      <p:sp>
        <p:nvSpPr>
          <p:cNvPr id="18" name="Shape 11"/>
          <p:cNvSpPr/>
          <p:nvPr/>
        </p:nvSpPr>
        <p:spPr>
          <a:xfrm>
            <a:off x="5461683" y="8026400"/>
            <a:ext cx="3556445" cy="1397000"/>
          </a:xfrm>
          <a:prstGeom prst="roundRect">
            <a:avLst>
              <a:gd name="adj" fmla="val 3927"/>
            </a:avLst>
          </a:prstGeom>
          <a:noFill/>
          <a:ln/>
        </p:spPr>
      </p:sp>
      <p:sp>
        <p:nvSpPr>
          <p:cNvPr id="19" name="Text 12"/>
          <p:cNvSpPr/>
          <p:nvPr/>
        </p:nvSpPr>
        <p:spPr>
          <a:xfrm>
            <a:off x="5461683" y="8026400"/>
            <a:ext cx="3708864"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oppins Bold" pitchFamily="34" charset="0"/>
                <a:ea typeface="Poppins Bold" pitchFamily="34" charset="-122"/>
                <a:cs typeface="Poppins Bold" pitchFamily="34" charset="-120"/>
              </a:rPr>
              <a:t>Lucian</a:t>
            </a:r>
            <a:endParaRPr lang="en-US" sz="3600" dirty="0"/>
          </a:p>
        </p:txBody>
      </p:sp>
      <p:sp>
        <p:nvSpPr>
          <p:cNvPr id="20" name="Text 13"/>
          <p:cNvSpPr/>
          <p:nvPr/>
        </p:nvSpPr>
        <p:spPr>
          <a:xfrm>
            <a:off x="5461683" y="88138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The Conjurer</a:t>
            </a:r>
            <a:endParaRPr lang="en-US" sz="3200" dirty="0"/>
          </a:p>
        </p:txBody>
      </p:sp>
      <p:sp>
        <p:nvSpPr>
          <p:cNvPr id="21" name="Shape 14"/>
          <p:cNvSpPr/>
          <p:nvPr/>
        </p:nvSpPr>
        <p:spPr>
          <a:xfrm>
            <a:off x="3835879" y="10210800"/>
            <a:ext cx="5487086" cy="1803400"/>
          </a:xfrm>
          <a:prstGeom prst="roundRect">
            <a:avLst>
              <a:gd name="adj" fmla="val 70479"/>
            </a:avLst>
          </a:prstGeom>
          <a:solidFill>
            <a:srgbClr val="FFFFFF">
              <a:alpha val="100000"/>
            </a:srgbClr>
          </a:solidFill>
          <a:ln/>
        </p:spPr>
      </p:sp>
      <p:pic>
        <p:nvPicPr>
          <p:cNvPr id="22"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0718" y="10553700"/>
            <a:ext cx="1117740" cy="1117600"/>
          </a:xfrm>
          <a:prstGeom prst="rect">
            <a:avLst/>
          </a:prstGeom>
        </p:spPr>
      </p:pic>
      <p:sp>
        <p:nvSpPr>
          <p:cNvPr id="23" name="Shape 15"/>
          <p:cNvSpPr/>
          <p:nvPr/>
        </p:nvSpPr>
        <p:spPr>
          <a:xfrm>
            <a:off x="5461683" y="10414000"/>
            <a:ext cx="3556445" cy="1397000"/>
          </a:xfrm>
          <a:prstGeom prst="roundRect">
            <a:avLst>
              <a:gd name="adj" fmla="val 3927"/>
            </a:avLst>
          </a:prstGeom>
          <a:noFill/>
          <a:ln/>
        </p:spPr>
      </p:sp>
      <p:sp>
        <p:nvSpPr>
          <p:cNvPr id="24" name="Text 16"/>
          <p:cNvSpPr/>
          <p:nvPr/>
        </p:nvSpPr>
        <p:spPr>
          <a:xfrm>
            <a:off x="5461683" y="10414000"/>
            <a:ext cx="3708864"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oppins Bold" pitchFamily="34" charset="0"/>
                <a:ea typeface="Poppins Bold" pitchFamily="34" charset="-122"/>
                <a:cs typeface="Poppins Bold" pitchFamily="34" charset="-120"/>
              </a:rPr>
              <a:t>Cedric</a:t>
            </a:r>
            <a:endParaRPr lang="en-US" sz="3600" dirty="0"/>
          </a:p>
        </p:txBody>
      </p:sp>
      <p:sp>
        <p:nvSpPr>
          <p:cNvPr id="25" name="Text 17"/>
          <p:cNvSpPr/>
          <p:nvPr/>
        </p:nvSpPr>
        <p:spPr>
          <a:xfrm>
            <a:off x="5461683" y="112014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The Timekeeper</a:t>
            </a:r>
            <a:endParaRPr lang="en-US" sz="3200" dirty="0"/>
          </a:p>
        </p:txBody>
      </p:sp>
      <p:sp>
        <p:nvSpPr>
          <p:cNvPr id="26" name="Shape 18"/>
          <p:cNvSpPr/>
          <p:nvPr/>
        </p:nvSpPr>
        <p:spPr>
          <a:xfrm>
            <a:off x="15343518" y="7848600"/>
            <a:ext cx="5487086" cy="1803400"/>
          </a:xfrm>
          <a:prstGeom prst="roundRect">
            <a:avLst>
              <a:gd name="adj" fmla="val 70479"/>
            </a:avLst>
          </a:prstGeom>
          <a:solidFill>
            <a:srgbClr val="FFFFFF">
              <a:alpha val="100000"/>
            </a:srgbClr>
          </a:solidFill>
          <a:ln/>
        </p:spPr>
      </p:sp>
      <p:pic>
        <p:nvPicPr>
          <p:cNvPr id="27"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648356" y="8191500"/>
            <a:ext cx="1117740" cy="1117600"/>
          </a:xfrm>
          <a:prstGeom prst="rect">
            <a:avLst/>
          </a:prstGeom>
        </p:spPr>
      </p:pic>
      <p:sp>
        <p:nvSpPr>
          <p:cNvPr id="28" name="Shape 19"/>
          <p:cNvSpPr/>
          <p:nvPr/>
        </p:nvSpPr>
        <p:spPr>
          <a:xfrm>
            <a:off x="16969321" y="8051800"/>
            <a:ext cx="3556445" cy="1397000"/>
          </a:xfrm>
          <a:prstGeom prst="roundRect">
            <a:avLst>
              <a:gd name="adj" fmla="val 3927"/>
            </a:avLst>
          </a:prstGeom>
          <a:noFill/>
          <a:ln/>
        </p:spPr>
      </p:sp>
      <p:sp>
        <p:nvSpPr>
          <p:cNvPr id="29" name="Text 20"/>
          <p:cNvSpPr/>
          <p:nvPr/>
        </p:nvSpPr>
        <p:spPr>
          <a:xfrm>
            <a:off x="16969321" y="8051800"/>
            <a:ext cx="3708864"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oppins Bold" pitchFamily="34" charset="0"/>
                <a:ea typeface="Poppins Bold" pitchFamily="34" charset="-122"/>
                <a:cs typeface="Poppins Bold" pitchFamily="34" charset="-120"/>
              </a:rPr>
              <a:t>Elvina</a:t>
            </a:r>
            <a:endParaRPr lang="en-US" sz="3600" dirty="0"/>
          </a:p>
        </p:txBody>
      </p:sp>
      <p:sp>
        <p:nvSpPr>
          <p:cNvPr id="30" name="Text 21"/>
          <p:cNvSpPr/>
          <p:nvPr/>
        </p:nvSpPr>
        <p:spPr>
          <a:xfrm>
            <a:off x="16969321" y="88392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The Oracle</a:t>
            </a:r>
            <a:endParaRPr lang="en-US" sz="3200" dirty="0"/>
          </a:p>
        </p:txBody>
      </p:sp>
      <p:sp>
        <p:nvSpPr>
          <p:cNvPr id="31" name="Shape 22"/>
          <p:cNvSpPr/>
          <p:nvPr/>
        </p:nvSpPr>
        <p:spPr>
          <a:xfrm>
            <a:off x="15343518" y="10210800"/>
            <a:ext cx="5487086" cy="1803400"/>
          </a:xfrm>
          <a:prstGeom prst="roundRect">
            <a:avLst>
              <a:gd name="adj" fmla="val 70479"/>
            </a:avLst>
          </a:prstGeom>
          <a:solidFill>
            <a:srgbClr val="FFFFFF">
              <a:alpha val="100000"/>
            </a:srgbClr>
          </a:solidFill>
          <a:ln/>
        </p:spPr>
      </p:sp>
      <p:pic>
        <p:nvPicPr>
          <p:cNvPr id="3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648356" y="10553700"/>
            <a:ext cx="1117740" cy="1117600"/>
          </a:xfrm>
          <a:prstGeom prst="rect">
            <a:avLst/>
          </a:prstGeom>
        </p:spPr>
      </p:pic>
      <p:sp>
        <p:nvSpPr>
          <p:cNvPr id="33" name="Shape 23"/>
          <p:cNvSpPr/>
          <p:nvPr/>
        </p:nvSpPr>
        <p:spPr>
          <a:xfrm>
            <a:off x="16969321" y="10414000"/>
            <a:ext cx="3556445" cy="1397000"/>
          </a:xfrm>
          <a:prstGeom prst="roundRect">
            <a:avLst>
              <a:gd name="adj" fmla="val 3927"/>
            </a:avLst>
          </a:prstGeom>
          <a:noFill/>
          <a:ln/>
        </p:spPr>
      </p:sp>
      <p:sp>
        <p:nvSpPr>
          <p:cNvPr id="34" name="Text 24"/>
          <p:cNvSpPr/>
          <p:nvPr/>
        </p:nvSpPr>
        <p:spPr>
          <a:xfrm>
            <a:off x="16969321" y="10414000"/>
            <a:ext cx="3708864"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oppins Bold" pitchFamily="34" charset="0"/>
                <a:ea typeface="Poppins Bold" pitchFamily="34" charset="-122"/>
                <a:cs typeface="Poppins Bold" pitchFamily="34" charset="-120"/>
              </a:rPr>
              <a:t>Seraphina</a:t>
            </a:r>
            <a:endParaRPr lang="en-US" sz="3600" dirty="0"/>
          </a:p>
        </p:txBody>
      </p:sp>
      <p:sp>
        <p:nvSpPr>
          <p:cNvPr id="35" name="Text 25"/>
          <p:cNvSpPr/>
          <p:nvPr/>
        </p:nvSpPr>
        <p:spPr>
          <a:xfrm>
            <a:off x="16969321" y="112014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The Lightbringer</a:t>
            </a:r>
            <a:endParaRPr lang="en-US" sz="3200" dirty="0"/>
          </a:p>
        </p:txBody>
      </p:sp>
      <p:sp>
        <p:nvSpPr>
          <p:cNvPr id="36" name="Shape 26"/>
          <p:cNvSpPr/>
          <p:nvPr/>
        </p:nvSpPr>
        <p:spPr>
          <a:xfrm>
            <a:off x="6681035" y="5486400"/>
            <a:ext cx="5487086" cy="1803400"/>
          </a:xfrm>
          <a:prstGeom prst="roundRect">
            <a:avLst>
              <a:gd name="adj" fmla="val 70479"/>
            </a:avLst>
          </a:prstGeom>
          <a:solidFill>
            <a:srgbClr val="FFFFFF">
              <a:alpha val="100000"/>
            </a:srgbClr>
          </a:solidFill>
          <a:ln/>
        </p:spPr>
      </p:sp>
      <p:pic>
        <p:nvPicPr>
          <p:cNvPr id="37"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985873" y="5829300"/>
            <a:ext cx="1117740" cy="1117600"/>
          </a:xfrm>
          <a:prstGeom prst="rect">
            <a:avLst/>
          </a:prstGeom>
        </p:spPr>
      </p:pic>
      <p:sp>
        <p:nvSpPr>
          <p:cNvPr id="38" name="Shape 27"/>
          <p:cNvSpPr/>
          <p:nvPr/>
        </p:nvSpPr>
        <p:spPr>
          <a:xfrm>
            <a:off x="8306838" y="5689600"/>
            <a:ext cx="3556445" cy="1397000"/>
          </a:xfrm>
          <a:prstGeom prst="roundRect">
            <a:avLst>
              <a:gd name="adj" fmla="val 3927"/>
            </a:avLst>
          </a:prstGeom>
          <a:noFill/>
          <a:ln/>
        </p:spPr>
      </p:sp>
      <p:sp>
        <p:nvSpPr>
          <p:cNvPr id="39" name="Text 28"/>
          <p:cNvSpPr/>
          <p:nvPr/>
        </p:nvSpPr>
        <p:spPr>
          <a:xfrm>
            <a:off x="8306838" y="5689600"/>
            <a:ext cx="3708864"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oppins Bold" pitchFamily="34" charset="0"/>
                <a:ea typeface="Poppins Bold" pitchFamily="34" charset="-122"/>
                <a:cs typeface="Poppins Bold" pitchFamily="34" charset="-120"/>
              </a:rPr>
              <a:t>Aurielle</a:t>
            </a:r>
            <a:endParaRPr lang="en-US" sz="3600" dirty="0"/>
          </a:p>
        </p:txBody>
      </p:sp>
      <p:sp>
        <p:nvSpPr>
          <p:cNvPr id="40" name="Text 29"/>
          <p:cNvSpPr/>
          <p:nvPr/>
        </p:nvSpPr>
        <p:spPr>
          <a:xfrm>
            <a:off x="8306838" y="6477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The Priestess</a:t>
            </a:r>
            <a:endParaRPr lang="en-US" sz="3200" dirty="0"/>
          </a:p>
        </p:txBody>
      </p:sp>
      <p:sp>
        <p:nvSpPr>
          <p:cNvPr id="41" name="Shape 30"/>
          <p:cNvSpPr/>
          <p:nvPr/>
        </p:nvSpPr>
        <p:spPr>
          <a:xfrm>
            <a:off x="18468108" y="5486400"/>
            <a:ext cx="5487086" cy="1803400"/>
          </a:xfrm>
          <a:prstGeom prst="roundRect">
            <a:avLst>
              <a:gd name="adj" fmla="val 70479"/>
            </a:avLst>
          </a:prstGeom>
          <a:solidFill>
            <a:srgbClr val="FFFFFF">
              <a:alpha val="100000"/>
            </a:srgbClr>
          </a:solidFill>
          <a:ln/>
        </p:spPr>
      </p:sp>
      <p:pic>
        <p:nvPicPr>
          <p:cNvPr id="42"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772946" y="5829300"/>
            <a:ext cx="1117740" cy="1117600"/>
          </a:xfrm>
          <a:prstGeom prst="rect">
            <a:avLst/>
          </a:prstGeom>
        </p:spPr>
      </p:pic>
      <p:sp>
        <p:nvSpPr>
          <p:cNvPr id="43" name="Shape 31"/>
          <p:cNvSpPr/>
          <p:nvPr/>
        </p:nvSpPr>
        <p:spPr>
          <a:xfrm>
            <a:off x="20093911" y="5689600"/>
            <a:ext cx="3556445" cy="1397000"/>
          </a:xfrm>
          <a:prstGeom prst="roundRect">
            <a:avLst>
              <a:gd name="adj" fmla="val 3927"/>
            </a:avLst>
          </a:prstGeom>
          <a:noFill/>
          <a:ln/>
        </p:spPr>
      </p:sp>
      <p:sp>
        <p:nvSpPr>
          <p:cNvPr id="44" name="Text 32"/>
          <p:cNvSpPr/>
          <p:nvPr/>
        </p:nvSpPr>
        <p:spPr>
          <a:xfrm>
            <a:off x="20093911" y="5689600"/>
            <a:ext cx="3708864"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oppins Bold" pitchFamily="34" charset="0"/>
                <a:ea typeface="Poppins Bold" pitchFamily="34" charset="-122"/>
                <a:cs typeface="Poppins Bold" pitchFamily="34" charset="-120"/>
              </a:rPr>
              <a:t>Dariana</a:t>
            </a:r>
            <a:endParaRPr lang="en-US" sz="3600" dirty="0"/>
          </a:p>
        </p:txBody>
      </p:sp>
      <p:sp>
        <p:nvSpPr>
          <p:cNvPr id="45" name="Text 33"/>
          <p:cNvSpPr/>
          <p:nvPr/>
        </p:nvSpPr>
        <p:spPr>
          <a:xfrm>
            <a:off x="20093911" y="6477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The Shaman</a:t>
            </a:r>
            <a:endParaRPr lang="en-US" sz="3200" dirty="0"/>
          </a:p>
        </p:txBody>
      </p:sp>
      <p:sp>
        <p:nvSpPr>
          <p:cNvPr id="46" name="Shape 34"/>
          <p:cNvSpPr/>
          <p:nvPr/>
        </p:nvSpPr>
        <p:spPr>
          <a:xfrm>
            <a:off x="12574572" y="5486400"/>
            <a:ext cx="5487086" cy="1803400"/>
          </a:xfrm>
          <a:prstGeom prst="roundRect">
            <a:avLst>
              <a:gd name="adj" fmla="val 70479"/>
            </a:avLst>
          </a:prstGeom>
          <a:solidFill>
            <a:srgbClr val="FFFFFF">
              <a:alpha val="100000"/>
            </a:srgbClr>
          </a:solidFill>
          <a:ln/>
        </p:spPr>
      </p:sp>
      <p:pic>
        <p:nvPicPr>
          <p:cNvPr id="47"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879410" y="5829300"/>
            <a:ext cx="1117740" cy="1117600"/>
          </a:xfrm>
          <a:prstGeom prst="rect">
            <a:avLst/>
          </a:prstGeom>
        </p:spPr>
      </p:pic>
      <p:sp>
        <p:nvSpPr>
          <p:cNvPr id="48" name="Shape 35"/>
          <p:cNvSpPr/>
          <p:nvPr/>
        </p:nvSpPr>
        <p:spPr>
          <a:xfrm>
            <a:off x="14200375" y="5689600"/>
            <a:ext cx="3556445" cy="1397000"/>
          </a:xfrm>
          <a:prstGeom prst="roundRect">
            <a:avLst>
              <a:gd name="adj" fmla="val 3927"/>
            </a:avLst>
          </a:prstGeom>
          <a:noFill/>
          <a:ln/>
        </p:spPr>
      </p:sp>
      <p:sp>
        <p:nvSpPr>
          <p:cNvPr id="49" name="Text 36"/>
          <p:cNvSpPr/>
          <p:nvPr/>
        </p:nvSpPr>
        <p:spPr>
          <a:xfrm>
            <a:off x="14200375" y="5689600"/>
            <a:ext cx="3708864"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oppins Bold" pitchFamily="34" charset="0"/>
                <a:ea typeface="Poppins Bold" pitchFamily="34" charset="-122"/>
                <a:cs typeface="Poppins Bold" pitchFamily="34" charset="-120"/>
              </a:rPr>
              <a:t>Theronis</a:t>
            </a:r>
            <a:endParaRPr lang="en-US" sz="3600" dirty="0"/>
          </a:p>
        </p:txBody>
      </p:sp>
      <p:sp>
        <p:nvSpPr>
          <p:cNvPr id="50" name="Text 37"/>
          <p:cNvSpPr/>
          <p:nvPr/>
        </p:nvSpPr>
        <p:spPr>
          <a:xfrm>
            <a:off x="14200375" y="6477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51"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53219" y="5067300"/>
            <a:ext cx="17680610" cy="12700"/>
          </a:xfrm>
          <a:prstGeom prst="rect">
            <a:avLst/>
          </a:prstGeom>
        </p:spPr>
      </p:pic>
      <p:pic>
        <p:nvPicPr>
          <p:cNvPr id="52"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3006426" y="4673600"/>
            <a:ext cx="12702" cy="406400"/>
          </a:xfrm>
          <a:prstGeom prst="rect">
            <a:avLst/>
          </a:prstGeom>
        </p:spPr>
      </p:pic>
      <p:pic>
        <p:nvPicPr>
          <p:cNvPr id="53"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353219" y="5080000"/>
            <a:ext cx="12702" cy="419100"/>
          </a:xfrm>
          <a:prstGeom prst="rect">
            <a:avLst/>
          </a:prstGeom>
        </p:spPr>
      </p:pic>
      <p:pic>
        <p:nvPicPr>
          <p:cNvPr id="54"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513489" y="5080000"/>
            <a:ext cx="12702" cy="419100"/>
          </a:xfrm>
          <a:prstGeom prst="rect">
            <a:avLst/>
          </a:prstGeom>
        </p:spPr>
      </p:pic>
      <p:pic>
        <p:nvPicPr>
          <p:cNvPr id="55"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5407026" y="5080000"/>
            <a:ext cx="12702" cy="419100"/>
          </a:xfrm>
          <a:prstGeom prst="rect">
            <a:avLst/>
          </a:prstGeom>
        </p:spPr>
      </p:pic>
      <p:pic>
        <p:nvPicPr>
          <p:cNvPr id="56"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21021127" y="5080000"/>
            <a:ext cx="12702" cy="419100"/>
          </a:xfrm>
          <a:prstGeom prst="rect">
            <a:avLst/>
          </a:prstGeom>
        </p:spPr>
      </p:pic>
      <p:pic>
        <p:nvPicPr>
          <p:cNvPr id="57"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513489" y="6896100"/>
            <a:ext cx="12702" cy="4165600"/>
          </a:xfrm>
          <a:prstGeom prst="rect">
            <a:avLst/>
          </a:prstGeom>
        </p:spPr>
      </p:pic>
      <p:pic>
        <p:nvPicPr>
          <p:cNvPr id="58"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322965" y="8585200"/>
            <a:ext cx="203225" cy="12700"/>
          </a:xfrm>
          <a:prstGeom prst="rect">
            <a:avLst/>
          </a:prstGeom>
        </p:spPr>
      </p:pic>
      <p:pic>
        <p:nvPicPr>
          <p:cNvPr id="59"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0830603" y="8585200"/>
            <a:ext cx="203225" cy="12700"/>
          </a:xfrm>
          <a:prstGeom prst="rect">
            <a:avLst/>
          </a:prstGeom>
        </p:spPr>
      </p:pic>
      <p:pic>
        <p:nvPicPr>
          <p:cNvPr id="60"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9322965" y="11049000"/>
            <a:ext cx="203225" cy="12700"/>
          </a:xfrm>
          <a:prstGeom prst="rect">
            <a:avLst/>
          </a:prstGeom>
        </p:spPr>
      </p:pic>
      <p:pic>
        <p:nvPicPr>
          <p:cNvPr id="61"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20830603" y="11049000"/>
            <a:ext cx="203225" cy="12700"/>
          </a:xfrm>
          <a:prstGeom prst="rect">
            <a:avLst/>
          </a:prstGeom>
        </p:spPr>
      </p:pic>
      <p:pic>
        <p:nvPicPr>
          <p:cNvPr id="62"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21021127" y="7035800"/>
            <a:ext cx="12702" cy="4025900"/>
          </a:xfrm>
          <a:prstGeom prst="rect">
            <a:avLst/>
          </a:prstGeom>
        </p:spPr>
      </p:pic>
      <p:sp>
        <p:nvSpPr>
          <p:cNvPr id="63" name="Text 38"/>
          <p:cNvSpPr/>
          <p:nvPr/>
        </p:nvSpPr>
        <p:spPr>
          <a:xfrm>
            <a:off x="7747968" y="12801600"/>
            <a:ext cx="9064700"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46"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4" name="Text 39"/>
          <p:cNvSpPr/>
          <p:nvPr/>
        </p:nvSpPr>
        <p:spPr>
          <a:xfrm>
            <a:off x="6985873" y="571500"/>
            <a:ext cx="10754011" cy="1862667"/>
          </a:xfrm>
          <a:prstGeom prst="rect">
            <a:avLst/>
          </a:prstGeom>
          <a:noFill/>
          <a:ln/>
        </p:spPr>
        <p:txBody>
          <a:bodyPr wrap="square" lIns="0" tIns="0" rIns="0" bIns="0" rtlCol="0" anchor="t"/>
          <a:lstStyle/>
          <a:p>
            <a:pPr algn="l" indent="0" marL="0">
              <a:buNone/>
            </a:pPr>
            <a:r>
              <a:rPr lang="en-US" sz="8000" dirty="0">
                <a:solidFill>
                  <a:srgbClr val="263238">
                    <a:alpha val="100000"/>
                  </a:srgbClr>
                </a:solidFill>
                <a:latin typeface="Poppins Bold" pitchFamily="34" charset="0"/>
                <a:ea typeface="Poppins Bold" pitchFamily="34" charset="-122"/>
                <a:cs typeface="Poppins Bold" pitchFamily="34" charset="-120"/>
              </a:rPr>
              <a:t>The Organization</a:t>
            </a:r>
            <a:endParaRPr lang="en-US" sz="8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6172972" y="2133600"/>
            <a:ext cx="12053807" cy="9448800"/>
          </a:xfrm>
          <a:prstGeom prst="roundRect">
            <a:avLst>
              <a:gd name="adj" fmla="val 13452"/>
            </a:avLst>
          </a:prstGeom>
          <a:noFill/>
          <a:ln/>
        </p:spPr>
      </p:sp>
      <p:sp>
        <p:nvSpPr>
          <p:cNvPr id="6" name="Text 2"/>
          <p:cNvSpPr/>
          <p:nvPr/>
        </p:nvSpPr>
        <p:spPr>
          <a:xfrm>
            <a:off x="6985873" y="2946400"/>
            <a:ext cx="10766712" cy="3386667"/>
          </a:xfrm>
          <a:prstGeom prst="rect">
            <a:avLst/>
          </a:prstGeom>
          <a:noFill/>
          <a:ln/>
        </p:spPr>
        <p:txBody>
          <a:bodyPr wrap="square" lIns="0" tIns="0" rIns="0" bIns="0" rtlCol="0" anchor="t"/>
          <a:lstStyle/>
          <a:p>
            <a:pPr algn="l" indent="0" marL="0">
              <a:buNone/>
            </a:pPr>
            <a:r>
              <a:rPr lang="en-US" sz="8000" dirty="0">
                <a:solidFill>
                  <a:srgbClr val="263238">
                    <a:alpha val="100000"/>
                  </a:srgbClr>
                </a:solidFill>
                <a:latin typeface="Poppins Bold" pitchFamily="34" charset="0"/>
                <a:ea typeface="Poppins Bold" pitchFamily="34" charset="-122"/>
                <a:cs typeface="Poppins Bold" pitchFamily="34" charset="-120"/>
              </a:rPr>
              <a:t>Thank you for choosing EaTemp</a:t>
            </a:r>
            <a:endParaRPr lang="en-US" sz="8000" dirty="0"/>
          </a:p>
        </p:txBody>
      </p:sp>
      <p:sp>
        <p:nvSpPr>
          <p:cNvPr id="7" name="Text 3"/>
          <p:cNvSpPr/>
          <p:nvPr/>
        </p:nvSpPr>
        <p:spPr>
          <a:xfrm>
            <a:off x="6985873" y="6604000"/>
            <a:ext cx="10563487" cy="4301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8" name="Text 4"/>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4"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4864708" y="914400"/>
            <a:ext cx="15199566" cy="2980267"/>
          </a:xfrm>
          <a:prstGeom prst="rect">
            <a:avLst/>
          </a:prstGeom>
          <a:noFill/>
          <a:ln/>
        </p:spPr>
        <p:txBody>
          <a:bodyPr wrap="square" lIns="0" tIns="0" rIns="0" bIns="0" rtlCol="0" anchor="t"/>
          <a:lstStyle/>
          <a:p>
            <a:pPr algn="l" indent="0" marL="0">
              <a:buNone/>
            </a:pPr>
            <a:r>
              <a:rPr lang="en-US" sz="12800" dirty="0">
                <a:solidFill>
                  <a:srgbClr val="263238">
                    <a:alpha val="100000"/>
                  </a:srgbClr>
                </a:solidFill>
                <a:latin typeface="Poppins Bold" pitchFamily="34" charset="0"/>
                <a:ea typeface="Poppins Bold" pitchFamily="34" charset="-122"/>
                <a:cs typeface="Poppins Bold" pitchFamily="34" charset="-120"/>
              </a:rPr>
              <a:t>Table of Contents</a:t>
            </a:r>
            <a:endParaRPr lang="en-US" sz="12800" dirty="0"/>
          </a:p>
        </p:txBody>
      </p:sp>
      <p:sp>
        <p:nvSpPr>
          <p:cNvPr id="6" name="Shape 2"/>
          <p:cNvSpPr/>
          <p:nvPr/>
        </p:nvSpPr>
        <p:spPr>
          <a:xfrm>
            <a:off x="3619952" y="4051300"/>
            <a:ext cx="7316114" cy="1625600"/>
          </a:xfrm>
          <a:prstGeom prst="rect">
            <a:avLst/>
          </a:prstGeom>
          <a:noFill/>
          <a:ln/>
        </p:spPr>
      </p:sp>
      <p:sp>
        <p:nvSpPr>
          <p:cNvPr id="7" name="Shape 3"/>
          <p:cNvSpPr/>
          <p:nvPr/>
        </p:nvSpPr>
        <p:spPr>
          <a:xfrm>
            <a:off x="3619952" y="4051300"/>
            <a:ext cx="1625803" cy="1625600"/>
          </a:xfrm>
          <a:prstGeom prst="rect">
            <a:avLst/>
          </a:prstGeom>
          <a:solidFill>
            <a:srgbClr val="FFC727">
              <a:alpha val="100000"/>
            </a:srgbClr>
          </a:solidFill>
          <a:ln/>
        </p:spPr>
      </p:sp>
      <p:sp>
        <p:nvSpPr>
          <p:cNvPr id="8" name="Text 4"/>
          <p:cNvSpPr/>
          <p:nvPr/>
        </p:nvSpPr>
        <p:spPr>
          <a:xfrm>
            <a:off x="4013702" y="4305300"/>
            <a:ext cx="838305" cy="1117600"/>
          </a:xfrm>
          <a:prstGeom prst="rect">
            <a:avLst/>
          </a:prstGeom>
          <a:noFill/>
          <a:ln/>
        </p:spPr>
        <p:txBody>
          <a:bodyPr wrap="square" lIns="0" tIns="0" rIns="0" bIns="0" rtlCol="0" anchor="ctr"/>
          <a:lstStyle/>
          <a:p>
            <a:pPr algn="ctr" indent="0" marL="0">
              <a:buNone/>
            </a:pPr>
            <a:r>
              <a:rPr lang="en-US" sz="4800" dirty="0">
                <a:solidFill>
                  <a:srgbClr val="263238">
                    <a:alpha val="100000"/>
                  </a:srgbClr>
                </a:solidFill>
                <a:latin typeface="Poppins Bold" pitchFamily="34" charset="0"/>
                <a:ea typeface="Poppins Bold" pitchFamily="34" charset="-122"/>
                <a:cs typeface="Poppins Bold" pitchFamily="34" charset="-120"/>
              </a:rPr>
              <a:t>01</a:t>
            </a:r>
            <a:endParaRPr lang="en-US" sz="4800" dirty="0"/>
          </a:p>
        </p:txBody>
      </p:sp>
      <p:sp>
        <p:nvSpPr>
          <p:cNvPr id="9" name="Shape 5"/>
          <p:cNvSpPr/>
          <p:nvPr/>
        </p:nvSpPr>
        <p:spPr>
          <a:xfrm>
            <a:off x="5448981" y="4051300"/>
            <a:ext cx="5487086" cy="1625600"/>
          </a:xfrm>
          <a:prstGeom prst="rect">
            <a:avLst/>
          </a:prstGeom>
          <a:noFill/>
          <a:ln/>
        </p:spPr>
      </p:sp>
      <p:sp>
        <p:nvSpPr>
          <p:cNvPr id="10" name="Text 6"/>
          <p:cNvSpPr/>
          <p:nvPr/>
        </p:nvSpPr>
        <p:spPr>
          <a:xfrm>
            <a:off x="5448981" y="4051300"/>
            <a:ext cx="5690311"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Introduction</a:t>
            </a:r>
            <a:endParaRPr lang="en-US" sz="4800" dirty="0"/>
          </a:p>
        </p:txBody>
      </p:sp>
      <p:sp>
        <p:nvSpPr>
          <p:cNvPr id="11" name="Text 7"/>
          <p:cNvSpPr/>
          <p:nvPr/>
        </p:nvSpPr>
        <p:spPr>
          <a:xfrm>
            <a:off x="5448981" y="5067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2" name="Shape 8"/>
          <p:cNvSpPr/>
          <p:nvPr/>
        </p:nvSpPr>
        <p:spPr>
          <a:xfrm>
            <a:off x="12866708" y="4051300"/>
            <a:ext cx="7316114" cy="1625600"/>
          </a:xfrm>
          <a:prstGeom prst="rect">
            <a:avLst/>
          </a:prstGeom>
          <a:noFill/>
          <a:ln/>
        </p:spPr>
      </p:sp>
      <p:sp>
        <p:nvSpPr>
          <p:cNvPr id="13" name="Shape 9"/>
          <p:cNvSpPr/>
          <p:nvPr/>
        </p:nvSpPr>
        <p:spPr>
          <a:xfrm>
            <a:off x="12866708" y="4051300"/>
            <a:ext cx="1625803" cy="1625600"/>
          </a:xfrm>
          <a:prstGeom prst="roundRect">
            <a:avLst>
              <a:gd name="adj" fmla="val 781313"/>
            </a:avLst>
          </a:prstGeom>
          <a:solidFill>
            <a:srgbClr val="FFC727">
              <a:alpha val="100000"/>
            </a:srgbClr>
          </a:solidFill>
          <a:ln/>
        </p:spPr>
      </p:sp>
      <p:sp>
        <p:nvSpPr>
          <p:cNvPr id="14" name="Text 10"/>
          <p:cNvSpPr/>
          <p:nvPr/>
        </p:nvSpPr>
        <p:spPr>
          <a:xfrm>
            <a:off x="13203300" y="4305300"/>
            <a:ext cx="952619" cy="1117600"/>
          </a:xfrm>
          <a:prstGeom prst="rect">
            <a:avLst/>
          </a:prstGeom>
          <a:noFill/>
          <a:ln/>
        </p:spPr>
        <p:txBody>
          <a:bodyPr wrap="square" lIns="0" tIns="0" rIns="0" bIns="0" rtlCol="0" anchor="ctr"/>
          <a:lstStyle/>
          <a:p>
            <a:pPr algn="ctr" indent="0" marL="0">
              <a:buNone/>
            </a:pPr>
            <a:r>
              <a:rPr lang="en-US" sz="4800" dirty="0">
                <a:solidFill>
                  <a:srgbClr val="263238">
                    <a:alpha val="100000"/>
                  </a:srgbClr>
                </a:solidFill>
                <a:latin typeface="Poppins Bold" pitchFamily="34" charset="0"/>
                <a:ea typeface="Poppins Bold" pitchFamily="34" charset="-122"/>
                <a:cs typeface="Poppins Bold" pitchFamily="34" charset="-120"/>
              </a:rPr>
              <a:t>02</a:t>
            </a:r>
            <a:endParaRPr lang="en-US" sz="4800" dirty="0"/>
          </a:p>
        </p:txBody>
      </p:sp>
      <p:sp>
        <p:nvSpPr>
          <p:cNvPr id="15" name="Shape 11"/>
          <p:cNvSpPr/>
          <p:nvPr/>
        </p:nvSpPr>
        <p:spPr>
          <a:xfrm>
            <a:off x="14695737" y="4051300"/>
            <a:ext cx="5487086" cy="1625600"/>
          </a:xfrm>
          <a:prstGeom prst="rect">
            <a:avLst/>
          </a:prstGeom>
          <a:noFill/>
          <a:ln/>
        </p:spPr>
      </p:sp>
      <p:sp>
        <p:nvSpPr>
          <p:cNvPr id="16" name="Text 12"/>
          <p:cNvSpPr/>
          <p:nvPr/>
        </p:nvSpPr>
        <p:spPr>
          <a:xfrm>
            <a:off x="14695737" y="4051300"/>
            <a:ext cx="5690311"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Encounters</a:t>
            </a:r>
            <a:endParaRPr lang="en-US" sz="4800" dirty="0"/>
          </a:p>
        </p:txBody>
      </p:sp>
      <p:sp>
        <p:nvSpPr>
          <p:cNvPr id="17" name="Text 13"/>
          <p:cNvSpPr/>
          <p:nvPr/>
        </p:nvSpPr>
        <p:spPr>
          <a:xfrm>
            <a:off x="14695737" y="5067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18" name="Shape 14"/>
          <p:cNvSpPr/>
          <p:nvPr/>
        </p:nvSpPr>
        <p:spPr>
          <a:xfrm>
            <a:off x="3619952" y="7035800"/>
            <a:ext cx="7316114" cy="1625600"/>
          </a:xfrm>
          <a:prstGeom prst="rect">
            <a:avLst/>
          </a:prstGeom>
          <a:noFill/>
          <a:ln/>
        </p:spPr>
      </p:sp>
      <p:sp>
        <p:nvSpPr>
          <p:cNvPr id="19" name="Shape 15"/>
          <p:cNvSpPr/>
          <p:nvPr/>
        </p:nvSpPr>
        <p:spPr>
          <a:xfrm>
            <a:off x="3619952" y="7035800"/>
            <a:ext cx="1625803" cy="1625600"/>
          </a:xfrm>
          <a:prstGeom prst="roundRect">
            <a:avLst>
              <a:gd name="adj" fmla="val 781313"/>
            </a:avLst>
          </a:prstGeom>
          <a:solidFill>
            <a:srgbClr val="FFC727">
              <a:alpha val="100000"/>
            </a:srgbClr>
          </a:solidFill>
          <a:ln/>
        </p:spPr>
      </p:sp>
      <p:sp>
        <p:nvSpPr>
          <p:cNvPr id="20" name="Text 16"/>
          <p:cNvSpPr/>
          <p:nvPr/>
        </p:nvSpPr>
        <p:spPr>
          <a:xfrm>
            <a:off x="3943843" y="7289800"/>
            <a:ext cx="978022" cy="1117600"/>
          </a:xfrm>
          <a:prstGeom prst="rect">
            <a:avLst/>
          </a:prstGeom>
          <a:noFill/>
          <a:ln/>
        </p:spPr>
        <p:txBody>
          <a:bodyPr wrap="square" lIns="0" tIns="0" rIns="0" bIns="0" rtlCol="0" anchor="ctr"/>
          <a:lstStyle/>
          <a:p>
            <a:pPr algn="ctr" indent="0" marL="0">
              <a:buNone/>
            </a:pPr>
            <a:r>
              <a:rPr lang="en-US" sz="4800" dirty="0">
                <a:solidFill>
                  <a:srgbClr val="263238">
                    <a:alpha val="100000"/>
                  </a:srgbClr>
                </a:solidFill>
                <a:latin typeface="Poppins Bold" pitchFamily="34" charset="0"/>
                <a:ea typeface="Poppins Bold" pitchFamily="34" charset="-122"/>
                <a:cs typeface="Poppins Bold" pitchFamily="34" charset="-120"/>
              </a:rPr>
              <a:t>03</a:t>
            </a:r>
            <a:endParaRPr lang="en-US" sz="4800" dirty="0"/>
          </a:p>
        </p:txBody>
      </p:sp>
      <p:sp>
        <p:nvSpPr>
          <p:cNvPr id="21" name="Shape 17"/>
          <p:cNvSpPr/>
          <p:nvPr/>
        </p:nvSpPr>
        <p:spPr>
          <a:xfrm>
            <a:off x="5448981" y="7035800"/>
            <a:ext cx="5487086" cy="1625600"/>
          </a:xfrm>
          <a:prstGeom prst="rect">
            <a:avLst/>
          </a:prstGeom>
          <a:noFill/>
          <a:ln/>
        </p:spPr>
      </p:sp>
      <p:sp>
        <p:nvSpPr>
          <p:cNvPr id="22" name="Text 18"/>
          <p:cNvSpPr/>
          <p:nvPr/>
        </p:nvSpPr>
        <p:spPr>
          <a:xfrm>
            <a:off x="5448981" y="7035800"/>
            <a:ext cx="5690311"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Wonders</a:t>
            </a:r>
            <a:endParaRPr lang="en-US" sz="4800" dirty="0"/>
          </a:p>
        </p:txBody>
      </p:sp>
      <p:sp>
        <p:nvSpPr>
          <p:cNvPr id="23" name="Text 19"/>
          <p:cNvSpPr/>
          <p:nvPr/>
        </p:nvSpPr>
        <p:spPr>
          <a:xfrm>
            <a:off x="5448981" y="80518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4" name="Shape 20"/>
          <p:cNvSpPr/>
          <p:nvPr/>
        </p:nvSpPr>
        <p:spPr>
          <a:xfrm>
            <a:off x="12866708" y="7035800"/>
            <a:ext cx="7316114" cy="1625600"/>
          </a:xfrm>
          <a:prstGeom prst="rect">
            <a:avLst/>
          </a:prstGeom>
          <a:noFill/>
          <a:ln/>
        </p:spPr>
      </p:sp>
      <p:sp>
        <p:nvSpPr>
          <p:cNvPr id="25" name="Shape 21"/>
          <p:cNvSpPr/>
          <p:nvPr/>
        </p:nvSpPr>
        <p:spPr>
          <a:xfrm>
            <a:off x="12866708" y="7035800"/>
            <a:ext cx="1625803" cy="1625600"/>
          </a:xfrm>
          <a:prstGeom prst="rect">
            <a:avLst/>
          </a:prstGeom>
          <a:solidFill>
            <a:srgbClr val="FFC727">
              <a:alpha val="100000"/>
            </a:srgbClr>
          </a:solidFill>
          <a:ln/>
        </p:spPr>
      </p:sp>
      <p:sp>
        <p:nvSpPr>
          <p:cNvPr id="26" name="Text 22"/>
          <p:cNvSpPr/>
          <p:nvPr/>
        </p:nvSpPr>
        <p:spPr>
          <a:xfrm>
            <a:off x="13171546" y="7289800"/>
            <a:ext cx="1016127" cy="1117600"/>
          </a:xfrm>
          <a:prstGeom prst="rect">
            <a:avLst/>
          </a:prstGeom>
          <a:noFill/>
          <a:ln/>
        </p:spPr>
        <p:txBody>
          <a:bodyPr wrap="square" lIns="0" tIns="0" rIns="0" bIns="0" rtlCol="0" anchor="ctr"/>
          <a:lstStyle/>
          <a:p>
            <a:pPr algn="ctr" indent="0" marL="0">
              <a:buNone/>
            </a:pPr>
            <a:r>
              <a:rPr lang="en-US" sz="4800" dirty="0">
                <a:solidFill>
                  <a:srgbClr val="263238">
                    <a:alpha val="100000"/>
                  </a:srgbClr>
                </a:solidFill>
                <a:latin typeface="Poppins Bold" pitchFamily="34" charset="0"/>
                <a:ea typeface="Poppins Bold" pitchFamily="34" charset="-122"/>
                <a:cs typeface="Poppins Bold" pitchFamily="34" charset="-120"/>
              </a:rPr>
              <a:t>04</a:t>
            </a:r>
            <a:endParaRPr lang="en-US" sz="4800" dirty="0"/>
          </a:p>
        </p:txBody>
      </p:sp>
      <p:sp>
        <p:nvSpPr>
          <p:cNvPr id="27" name="Shape 23"/>
          <p:cNvSpPr/>
          <p:nvPr/>
        </p:nvSpPr>
        <p:spPr>
          <a:xfrm>
            <a:off x="14695737" y="7035800"/>
            <a:ext cx="5487086" cy="1625600"/>
          </a:xfrm>
          <a:prstGeom prst="rect">
            <a:avLst/>
          </a:prstGeom>
          <a:noFill/>
          <a:ln/>
        </p:spPr>
      </p:sp>
      <p:sp>
        <p:nvSpPr>
          <p:cNvPr id="28" name="Text 24"/>
          <p:cNvSpPr/>
          <p:nvPr/>
        </p:nvSpPr>
        <p:spPr>
          <a:xfrm>
            <a:off x="14695737" y="7035800"/>
            <a:ext cx="5690311"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Magic</a:t>
            </a:r>
            <a:endParaRPr lang="en-US" sz="4800" dirty="0"/>
          </a:p>
        </p:txBody>
      </p:sp>
      <p:sp>
        <p:nvSpPr>
          <p:cNvPr id="29" name="Text 25"/>
          <p:cNvSpPr/>
          <p:nvPr/>
        </p:nvSpPr>
        <p:spPr>
          <a:xfrm>
            <a:off x="14695737" y="80518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0" name="Shape 26"/>
          <p:cNvSpPr/>
          <p:nvPr/>
        </p:nvSpPr>
        <p:spPr>
          <a:xfrm>
            <a:off x="3619952" y="10020300"/>
            <a:ext cx="7316114" cy="1625600"/>
          </a:xfrm>
          <a:prstGeom prst="rect">
            <a:avLst/>
          </a:prstGeom>
          <a:noFill/>
          <a:ln/>
        </p:spPr>
      </p:sp>
      <p:sp>
        <p:nvSpPr>
          <p:cNvPr id="31" name="Shape 27"/>
          <p:cNvSpPr/>
          <p:nvPr/>
        </p:nvSpPr>
        <p:spPr>
          <a:xfrm>
            <a:off x="3619952" y="10020300"/>
            <a:ext cx="1625803" cy="1625600"/>
          </a:xfrm>
          <a:prstGeom prst="rect">
            <a:avLst/>
          </a:prstGeom>
          <a:solidFill>
            <a:srgbClr val="FFC727">
              <a:alpha val="100000"/>
            </a:srgbClr>
          </a:solidFill>
          <a:ln/>
        </p:spPr>
      </p:sp>
      <p:sp>
        <p:nvSpPr>
          <p:cNvPr id="32" name="Text 28"/>
          <p:cNvSpPr/>
          <p:nvPr/>
        </p:nvSpPr>
        <p:spPr>
          <a:xfrm>
            <a:off x="3931141" y="10274300"/>
            <a:ext cx="1003425" cy="1117600"/>
          </a:xfrm>
          <a:prstGeom prst="rect">
            <a:avLst/>
          </a:prstGeom>
          <a:noFill/>
          <a:ln/>
        </p:spPr>
        <p:txBody>
          <a:bodyPr wrap="square" lIns="0" tIns="0" rIns="0" bIns="0" rtlCol="0" anchor="ctr"/>
          <a:lstStyle/>
          <a:p>
            <a:pPr algn="ctr" indent="0" marL="0">
              <a:buNone/>
            </a:pPr>
            <a:r>
              <a:rPr lang="en-US" sz="4800" dirty="0">
                <a:solidFill>
                  <a:srgbClr val="263238">
                    <a:alpha val="100000"/>
                  </a:srgbClr>
                </a:solidFill>
                <a:latin typeface="Poppins Bold" pitchFamily="34" charset="0"/>
                <a:ea typeface="Poppins Bold" pitchFamily="34" charset="-122"/>
                <a:cs typeface="Poppins Bold" pitchFamily="34" charset="-120"/>
              </a:rPr>
              <a:t>05</a:t>
            </a:r>
            <a:endParaRPr lang="en-US" sz="4800" dirty="0"/>
          </a:p>
        </p:txBody>
      </p:sp>
      <p:sp>
        <p:nvSpPr>
          <p:cNvPr id="33" name="Shape 29"/>
          <p:cNvSpPr/>
          <p:nvPr/>
        </p:nvSpPr>
        <p:spPr>
          <a:xfrm>
            <a:off x="5448981" y="10020300"/>
            <a:ext cx="5487086" cy="1625600"/>
          </a:xfrm>
          <a:prstGeom prst="rect">
            <a:avLst/>
          </a:prstGeom>
          <a:noFill/>
          <a:ln/>
        </p:spPr>
      </p:sp>
      <p:sp>
        <p:nvSpPr>
          <p:cNvPr id="34" name="Text 30"/>
          <p:cNvSpPr/>
          <p:nvPr/>
        </p:nvSpPr>
        <p:spPr>
          <a:xfrm>
            <a:off x="5448981" y="10020300"/>
            <a:ext cx="5690311"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Adventure</a:t>
            </a:r>
            <a:endParaRPr lang="en-US" sz="4800" dirty="0"/>
          </a:p>
        </p:txBody>
      </p:sp>
      <p:sp>
        <p:nvSpPr>
          <p:cNvPr id="35" name="Text 31"/>
          <p:cNvSpPr/>
          <p:nvPr/>
        </p:nvSpPr>
        <p:spPr>
          <a:xfrm>
            <a:off x="5448981" y="11036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36" name="Shape 32"/>
          <p:cNvSpPr/>
          <p:nvPr/>
        </p:nvSpPr>
        <p:spPr>
          <a:xfrm>
            <a:off x="12866708" y="10020300"/>
            <a:ext cx="7316114" cy="1625600"/>
          </a:xfrm>
          <a:prstGeom prst="rect">
            <a:avLst/>
          </a:prstGeom>
          <a:noFill/>
          <a:ln/>
        </p:spPr>
      </p:sp>
      <p:sp>
        <p:nvSpPr>
          <p:cNvPr id="37" name="Shape 33"/>
          <p:cNvSpPr/>
          <p:nvPr/>
        </p:nvSpPr>
        <p:spPr>
          <a:xfrm>
            <a:off x="12866708" y="10020300"/>
            <a:ext cx="1625803" cy="1625600"/>
          </a:xfrm>
          <a:prstGeom prst="roundRect">
            <a:avLst>
              <a:gd name="adj" fmla="val 781313"/>
            </a:avLst>
          </a:prstGeom>
          <a:solidFill>
            <a:srgbClr val="FFC727">
              <a:alpha val="100000"/>
            </a:srgbClr>
          </a:solidFill>
          <a:ln/>
        </p:spPr>
      </p:sp>
      <p:sp>
        <p:nvSpPr>
          <p:cNvPr id="38" name="Text 34"/>
          <p:cNvSpPr/>
          <p:nvPr/>
        </p:nvSpPr>
        <p:spPr>
          <a:xfrm>
            <a:off x="13184248" y="10274300"/>
            <a:ext cx="990724" cy="1117600"/>
          </a:xfrm>
          <a:prstGeom prst="rect">
            <a:avLst/>
          </a:prstGeom>
          <a:noFill/>
          <a:ln/>
        </p:spPr>
        <p:txBody>
          <a:bodyPr wrap="square" lIns="0" tIns="0" rIns="0" bIns="0" rtlCol="0" anchor="ctr"/>
          <a:lstStyle/>
          <a:p>
            <a:pPr algn="ctr" indent="0" marL="0">
              <a:buNone/>
            </a:pPr>
            <a:r>
              <a:rPr lang="en-US" sz="4800" dirty="0">
                <a:solidFill>
                  <a:srgbClr val="263238">
                    <a:alpha val="100000"/>
                  </a:srgbClr>
                </a:solidFill>
                <a:latin typeface="Poppins Bold" pitchFamily="34" charset="0"/>
                <a:ea typeface="Poppins Bold" pitchFamily="34" charset="-122"/>
                <a:cs typeface="Poppins Bold" pitchFamily="34" charset="-120"/>
              </a:rPr>
              <a:t>06</a:t>
            </a:r>
            <a:endParaRPr lang="en-US" sz="4800" dirty="0"/>
          </a:p>
        </p:txBody>
      </p:sp>
      <p:sp>
        <p:nvSpPr>
          <p:cNvPr id="39" name="Shape 35"/>
          <p:cNvSpPr/>
          <p:nvPr/>
        </p:nvSpPr>
        <p:spPr>
          <a:xfrm>
            <a:off x="14695737" y="10020300"/>
            <a:ext cx="5487086" cy="1625600"/>
          </a:xfrm>
          <a:prstGeom prst="rect">
            <a:avLst/>
          </a:prstGeom>
          <a:noFill/>
          <a:ln/>
        </p:spPr>
      </p:sp>
      <p:sp>
        <p:nvSpPr>
          <p:cNvPr id="40" name="Text 36"/>
          <p:cNvSpPr/>
          <p:nvPr/>
        </p:nvSpPr>
        <p:spPr>
          <a:xfrm>
            <a:off x="14695737" y="10020300"/>
            <a:ext cx="5690311"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Conclusion</a:t>
            </a:r>
            <a:endParaRPr lang="en-US" sz="4800" dirty="0"/>
          </a:p>
        </p:txBody>
      </p:sp>
      <p:sp>
        <p:nvSpPr>
          <p:cNvPr id="41" name="Text 37"/>
          <p:cNvSpPr/>
          <p:nvPr/>
        </p:nvSpPr>
        <p:spPr>
          <a:xfrm>
            <a:off x="14695737" y="11036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4D4D4D">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6985873" y="5067300"/>
            <a:ext cx="10428003" cy="3962400"/>
          </a:xfrm>
          <a:prstGeom prst="rect">
            <a:avLst/>
          </a:prstGeom>
          <a:noFill/>
          <a:ln/>
        </p:spPr>
      </p:sp>
      <p:sp>
        <p:nvSpPr>
          <p:cNvPr id="6" name="Text 2"/>
          <p:cNvSpPr/>
          <p:nvPr/>
        </p:nvSpPr>
        <p:spPr>
          <a:xfrm>
            <a:off x="6714906" y="5067300"/>
            <a:ext cx="10969938" cy="2980267"/>
          </a:xfrm>
          <a:prstGeom prst="rect">
            <a:avLst/>
          </a:prstGeom>
          <a:noFill/>
          <a:ln/>
        </p:spPr>
        <p:txBody>
          <a:bodyPr wrap="square" lIns="0" tIns="0" rIns="0" bIns="0" rtlCol="0" anchor="t"/>
          <a:lstStyle/>
          <a:p>
            <a:pPr algn="ctr" indent="0" marL="0">
              <a:buNone/>
            </a:pPr>
            <a:r>
              <a:rPr lang="en-US" sz="12800" dirty="0">
                <a:solidFill>
                  <a:srgbClr val="263238">
                    <a:alpha val="100000"/>
                  </a:srgbClr>
                </a:solidFill>
                <a:latin typeface="Poppins Bold" pitchFamily="34" charset="0"/>
                <a:ea typeface="Poppins Bold" pitchFamily="34" charset="-122"/>
                <a:cs typeface="Poppins Bold" pitchFamily="34" charset="-120"/>
              </a:rPr>
              <a:t>Introduction</a:t>
            </a:r>
            <a:endParaRPr lang="en-US" sz="12800" dirty="0"/>
          </a:p>
        </p:txBody>
      </p:sp>
      <p:sp>
        <p:nvSpPr>
          <p:cNvPr id="7" name="Text 3"/>
          <p:cNvSpPr/>
          <p:nvPr/>
        </p:nvSpPr>
        <p:spPr>
          <a:xfrm>
            <a:off x="6918131" y="7810500"/>
            <a:ext cx="10563487" cy="1354667"/>
          </a:xfrm>
          <a:prstGeom prst="rect">
            <a:avLst/>
          </a:prstGeom>
          <a:noFill/>
          <a:ln/>
        </p:spPr>
        <p:txBody>
          <a:bodyPr wrap="square" lIns="0" tIns="0" rIns="0" bIns="0" rtlCol="0" anchor="t"/>
          <a:lstStyle/>
          <a:p>
            <a:pPr algn="ctr"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Fantasy Realm: Uncovering the Secrets of the Imagination and the Magic that Lies Within</a:t>
            </a:r>
            <a:endParaRPr lang="en-US" sz="3200" dirty="0"/>
          </a:p>
        </p:txBody>
      </p:sp>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0070170"/>
            <a:ext cx="9404394" cy="3202260"/>
          </a:xfrm>
          <a:prstGeom prst="rect">
            <a:avLst/>
          </a:prstGeom>
        </p:spPr>
      </p:pic>
      <p:pic>
        <p:nvPicPr>
          <p:cNvPr id="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318115" y="0"/>
            <a:ext cx="9068933" cy="3276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2959470" y="2743200"/>
            <a:ext cx="16418919" cy="1862667"/>
          </a:xfrm>
          <a:prstGeom prst="rect">
            <a:avLst/>
          </a:prstGeom>
          <a:noFill/>
          <a:ln/>
        </p:spPr>
        <p:txBody>
          <a:bodyPr wrap="square" lIns="0" tIns="0" rIns="0" bIns="0" rtlCol="0" anchor="t"/>
          <a:lstStyle/>
          <a:p>
            <a:pPr algn="l" indent="0" marL="0">
              <a:buNone/>
            </a:pPr>
            <a:r>
              <a:rPr lang="en-US" sz="8000" dirty="0">
                <a:solidFill>
                  <a:srgbClr val="263238">
                    <a:alpha val="100000"/>
                  </a:srgbClr>
                </a:solidFill>
                <a:latin typeface="Poppins Bold" pitchFamily="34" charset="0"/>
                <a:ea typeface="Poppins Bold" pitchFamily="34" charset="-122"/>
                <a:cs typeface="Poppins Bold" pitchFamily="34" charset="-120"/>
              </a:rPr>
              <a:t>The Realm of the Extraordinary</a:t>
            </a:r>
            <a:endParaRPr lang="en-US" sz="8000" dirty="0"/>
          </a:p>
        </p:txBody>
      </p:sp>
      <p:sp>
        <p:nvSpPr>
          <p:cNvPr id="6" name="Text 2"/>
          <p:cNvSpPr/>
          <p:nvPr/>
        </p:nvSpPr>
        <p:spPr>
          <a:xfrm>
            <a:off x="2959470"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7" name="Text 3"/>
          <p:cNvSpPr/>
          <p:nvPr/>
        </p:nvSpPr>
        <p:spPr>
          <a:xfrm>
            <a:off x="12701588"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65895" y="1117600"/>
            <a:ext cx="8421153" cy="82943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57232" y="1219200"/>
            <a:ext cx="9602400" cy="11277600"/>
          </a:xfrm>
          <a:prstGeom prst="rect">
            <a:avLst/>
          </a:prstGeom>
        </p:spPr>
      </p:pic>
      <p:sp>
        <p:nvSpPr>
          <p:cNvPr id="6" name="Shape 1"/>
          <p:cNvSpPr/>
          <p:nvPr/>
        </p:nvSpPr>
        <p:spPr>
          <a:xfrm>
            <a:off x="1511489" y="2705100"/>
            <a:ext cx="9907238" cy="3556000"/>
          </a:xfrm>
          <a:prstGeom prst="rect">
            <a:avLst/>
          </a:prstGeom>
          <a:noFill/>
          <a:ln/>
        </p:spPr>
      </p:sp>
      <p:pic>
        <p:nvPicPr>
          <p:cNvPr id="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11489" y="3670300"/>
            <a:ext cx="1426026" cy="1625600"/>
          </a:xfrm>
          <a:prstGeom prst="rect">
            <a:avLst/>
          </a:prstGeom>
        </p:spPr>
      </p:pic>
      <p:sp>
        <p:nvSpPr>
          <p:cNvPr id="8" name="Shape 2"/>
          <p:cNvSpPr/>
          <p:nvPr/>
        </p:nvSpPr>
        <p:spPr>
          <a:xfrm>
            <a:off x="3343966" y="2705100"/>
            <a:ext cx="8074761" cy="3556000"/>
          </a:xfrm>
          <a:prstGeom prst="rect">
            <a:avLst/>
          </a:prstGeom>
          <a:noFill/>
          <a:ln/>
        </p:spPr>
      </p:sp>
      <p:sp>
        <p:nvSpPr>
          <p:cNvPr id="9" name="Text 3"/>
          <p:cNvSpPr/>
          <p:nvPr/>
        </p:nvSpPr>
        <p:spPr>
          <a:xfrm>
            <a:off x="3343966" y="2705100"/>
            <a:ext cx="8277986"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0" name="Text 4"/>
          <p:cNvSpPr/>
          <p:nvPr/>
        </p:nvSpPr>
        <p:spPr>
          <a:xfrm>
            <a:off x="3343966" y="3822700"/>
            <a:ext cx="8210244" cy="25738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1" name="Shape 5"/>
          <p:cNvSpPr/>
          <p:nvPr/>
        </p:nvSpPr>
        <p:spPr>
          <a:xfrm>
            <a:off x="1511489" y="7759700"/>
            <a:ext cx="9907238" cy="3556000"/>
          </a:xfrm>
          <a:prstGeom prst="rect">
            <a:avLst/>
          </a:prstGeom>
          <a:noFill/>
          <a:ln/>
        </p:spPr>
      </p:sp>
      <p:pic>
        <p:nvPicPr>
          <p:cNvPr id="12"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11489" y="8779532"/>
            <a:ext cx="1435121" cy="1516335"/>
          </a:xfrm>
          <a:prstGeom prst="rect">
            <a:avLst/>
          </a:prstGeom>
        </p:spPr>
      </p:pic>
      <p:sp>
        <p:nvSpPr>
          <p:cNvPr id="13" name="Shape 6"/>
          <p:cNvSpPr/>
          <p:nvPr/>
        </p:nvSpPr>
        <p:spPr>
          <a:xfrm>
            <a:off x="3353061" y="7759700"/>
            <a:ext cx="8065665" cy="3556000"/>
          </a:xfrm>
          <a:prstGeom prst="rect">
            <a:avLst/>
          </a:prstGeom>
          <a:noFill/>
          <a:ln/>
        </p:spPr>
      </p:sp>
      <p:sp>
        <p:nvSpPr>
          <p:cNvPr id="14" name="Text 7"/>
          <p:cNvSpPr/>
          <p:nvPr/>
        </p:nvSpPr>
        <p:spPr>
          <a:xfrm>
            <a:off x="3353061" y="7759700"/>
            <a:ext cx="8268890"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15" name="Text 8"/>
          <p:cNvSpPr/>
          <p:nvPr/>
        </p:nvSpPr>
        <p:spPr>
          <a:xfrm>
            <a:off x="3353061" y="8877300"/>
            <a:ext cx="8201148" cy="25738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066933" y="1384300"/>
            <a:ext cx="7049381" cy="11214100"/>
          </a:xfrm>
          <a:prstGeom prst="rect">
            <a:avLst/>
          </a:prstGeom>
          <a:noFill/>
          <a:ln/>
        </p:spPr>
      </p:sp>
      <p:pic>
        <p:nvPicPr>
          <p:cNvPr id="6"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6933" y="1384300"/>
            <a:ext cx="1626222" cy="1625600"/>
          </a:xfrm>
          <a:prstGeom prst="rect">
            <a:avLst/>
          </a:prstGeom>
        </p:spPr>
      </p:pic>
      <p:sp>
        <p:nvSpPr>
          <p:cNvPr id="7" name="Shape 2"/>
          <p:cNvSpPr/>
          <p:nvPr/>
        </p:nvSpPr>
        <p:spPr>
          <a:xfrm>
            <a:off x="1066933" y="3619500"/>
            <a:ext cx="5550594" cy="914400"/>
          </a:xfrm>
          <a:prstGeom prst="rect">
            <a:avLst/>
          </a:prstGeom>
          <a:noFill/>
          <a:ln/>
        </p:spPr>
      </p:sp>
      <p:sp>
        <p:nvSpPr>
          <p:cNvPr id="8" name="Text 3"/>
          <p:cNvSpPr/>
          <p:nvPr/>
        </p:nvSpPr>
        <p:spPr>
          <a:xfrm>
            <a:off x="1066933" y="3619500"/>
            <a:ext cx="5753819"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9" name="Shape 4"/>
          <p:cNvSpPr/>
          <p:nvPr/>
        </p:nvSpPr>
        <p:spPr>
          <a:xfrm>
            <a:off x="1066933" y="5143500"/>
            <a:ext cx="7049381" cy="2438400"/>
          </a:xfrm>
          <a:prstGeom prst="rect">
            <a:avLst/>
          </a:prstGeom>
          <a:noFill/>
          <a:ln/>
        </p:spPr>
      </p:sp>
      <p:sp>
        <p:nvSpPr>
          <p:cNvPr id="10" name="Text 5"/>
          <p:cNvSpPr/>
          <p:nvPr/>
        </p:nvSpPr>
        <p:spPr>
          <a:xfrm>
            <a:off x="1066933" y="5143500"/>
            <a:ext cx="7184865" cy="25738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11"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6933" y="8191500"/>
            <a:ext cx="7049381" cy="4406900"/>
          </a:xfrm>
          <a:prstGeom prst="rect">
            <a:avLst/>
          </a:prstGeom>
        </p:spPr>
      </p:pic>
      <p:sp>
        <p:nvSpPr>
          <p:cNvPr id="12" name="Shape 6"/>
          <p:cNvSpPr/>
          <p:nvPr/>
        </p:nvSpPr>
        <p:spPr>
          <a:xfrm>
            <a:off x="8675184" y="1384300"/>
            <a:ext cx="7049381" cy="11214100"/>
          </a:xfrm>
          <a:prstGeom prst="rect">
            <a:avLst/>
          </a:prstGeom>
          <a:noFill/>
          <a:ln/>
        </p:spPr>
      </p:sp>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75184" y="1384300"/>
            <a:ext cx="1711350" cy="1625600"/>
          </a:xfrm>
          <a:prstGeom prst="rect">
            <a:avLst/>
          </a:prstGeom>
        </p:spPr>
      </p:pic>
      <p:sp>
        <p:nvSpPr>
          <p:cNvPr id="14" name="Shape 7"/>
          <p:cNvSpPr/>
          <p:nvPr/>
        </p:nvSpPr>
        <p:spPr>
          <a:xfrm>
            <a:off x="8675184" y="3619500"/>
            <a:ext cx="4890111" cy="914400"/>
          </a:xfrm>
          <a:prstGeom prst="rect">
            <a:avLst/>
          </a:prstGeom>
          <a:noFill/>
          <a:ln/>
        </p:spPr>
      </p:sp>
      <p:sp>
        <p:nvSpPr>
          <p:cNvPr id="15" name="Text 8"/>
          <p:cNvSpPr/>
          <p:nvPr/>
        </p:nvSpPr>
        <p:spPr>
          <a:xfrm>
            <a:off x="8675184" y="3619500"/>
            <a:ext cx="5093337"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16" name="Shape 9"/>
          <p:cNvSpPr/>
          <p:nvPr/>
        </p:nvSpPr>
        <p:spPr>
          <a:xfrm>
            <a:off x="8675184" y="5143500"/>
            <a:ext cx="7049381" cy="2438400"/>
          </a:xfrm>
          <a:prstGeom prst="rect">
            <a:avLst/>
          </a:prstGeom>
          <a:noFill/>
          <a:ln/>
        </p:spPr>
      </p:sp>
      <p:sp>
        <p:nvSpPr>
          <p:cNvPr id="17" name="Text 10"/>
          <p:cNvSpPr/>
          <p:nvPr/>
        </p:nvSpPr>
        <p:spPr>
          <a:xfrm>
            <a:off x="8675184" y="5143500"/>
            <a:ext cx="7184865" cy="25738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1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75184" y="8191500"/>
            <a:ext cx="7049381" cy="4406900"/>
          </a:xfrm>
          <a:prstGeom prst="rect">
            <a:avLst/>
          </a:prstGeom>
        </p:spPr>
      </p:pic>
      <p:sp>
        <p:nvSpPr>
          <p:cNvPr id="19" name="Shape 11"/>
          <p:cNvSpPr/>
          <p:nvPr/>
        </p:nvSpPr>
        <p:spPr>
          <a:xfrm>
            <a:off x="16283435" y="1384300"/>
            <a:ext cx="7049381" cy="11214100"/>
          </a:xfrm>
          <a:prstGeom prst="rect">
            <a:avLst/>
          </a:prstGeom>
          <a:noFill/>
          <a:ln/>
        </p:spPr>
      </p:sp>
      <p:pic>
        <p:nvPicPr>
          <p:cNvPr id="2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283435" y="1384300"/>
            <a:ext cx="1304663" cy="1625600"/>
          </a:xfrm>
          <a:prstGeom prst="rect">
            <a:avLst/>
          </a:prstGeom>
        </p:spPr>
      </p:pic>
      <p:sp>
        <p:nvSpPr>
          <p:cNvPr id="21" name="Shape 12"/>
          <p:cNvSpPr/>
          <p:nvPr/>
        </p:nvSpPr>
        <p:spPr>
          <a:xfrm>
            <a:off x="16283435" y="3619500"/>
            <a:ext cx="4890111" cy="914400"/>
          </a:xfrm>
          <a:prstGeom prst="rect">
            <a:avLst/>
          </a:prstGeom>
          <a:noFill/>
          <a:ln/>
        </p:spPr>
      </p:sp>
      <p:sp>
        <p:nvSpPr>
          <p:cNvPr id="22" name="Text 13"/>
          <p:cNvSpPr/>
          <p:nvPr/>
        </p:nvSpPr>
        <p:spPr>
          <a:xfrm>
            <a:off x="16283435" y="3619500"/>
            <a:ext cx="5093337" cy="11176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23" name="Shape 14"/>
          <p:cNvSpPr/>
          <p:nvPr/>
        </p:nvSpPr>
        <p:spPr>
          <a:xfrm>
            <a:off x="16283435" y="5143500"/>
            <a:ext cx="7049381" cy="2438400"/>
          </a:xfrm>
          <a:prstGeom prst="rect">
            <a:avLst/>
          </a:prstGeom>
          <a:noFill/>
          <a:ln/>
        </p:spPr>
      </p:sp>
      <p:sp>
        <p:nvSpPr>
          <p:cNvPr id="24" name="Text 15"/>
          <p:cNvSpPr/>
          <p:nvPr/>
        </p:nvSpPr>
        <p:spPr>
          <a:xfrm>
            <a:off x="16283435" y="5143500"/>
            <a:ext cx="7184865" cy="25738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5"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283435" y="8191500"/>
            <a:ext cx="7049381" cy="44069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8457" y="190500"/>
            <a:ext cx="13862877" cy="132207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7379622" y="2501900"/>
            <a:ext cx="9195949" cy="9220200"/>
          </a:xfrm>
          <a:prstGeom prst="rect">
            <a:avLst/>
          </a:prstGeom>
          <a:noFill/>
          <a:ln/>
        </p:spPr>
      </p:sp>
      <p:sp>
        <p:nvSpPr>
          <p:cNvPr id="7" name="Text 2"/>
          <p:cNvSpPr/>
          <p:nvPr/>
        </p:nvSpPr>
        <p:spPr>
          <a:xfrm>
            <a:off x="7278010" y="2501900"/>
            <a:ext cx="9399175" cy="8432800"/>
          </a:xfrm>
          <a:prstGeom prst="rect">
            <a:avLst/>
          </a:prstGeom>
          <a:noFill/>
          <a:ln/>
        </p:spPr>
        <p:txBody>
          <a:bodyPr wrap="square" lIns="0" tIns="0" rIns="0" bIns="0" rtlCol="0" anchor="t"/>
          <a:lstStyle/>
          <a:p>
            <a:pPr algn="ctr"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8" name="Text 3"/>
          <p:cNvSpPr/>
          <p:nvPr/>
        </p:nvSpPr>
        <p:spPr>
          <a:xfrm>
            <a:off x="9729416" y="11036300"/>
            <a:ext cx="4648781" cy="838200"/>
          </a:xfrm>
          <a:prstGeom prst="rect">
            <a:avLst/>
          </a:prstGeom>
          <a:noFill/>
          <a:ln/>
        </p:spPr>
        <p:txBody>
          <a:bodyPr wrap="square" lIns="0" tIns="0" rIns="0" bIns="0" rtlCol="0" anchor="t"/>
          <a:lstStyle/>
          <a:p>
            <a:pPr algn="l" indent="0" marL="0">
              <a:buNone/>
            </a:pPr>
            <a:r>
              <a:rPr lang="en-US" sz="3600" dirty="0">
                <a:solidFill>
                  <a:srgbClr val="000000">
                    <a:alpha val="100000"/>
                  </a:srgbClr>
                </a:solidFill>
                <a:latin typeface="Poppins Bold" pitchFamily="34" charset="0"/>
                <a:ea typeface="Poppins Bold" pitchFamily="34" charset="-122"/>
                <a:cs typeface="Poppins Bold" pitchFamily="34" charset="-120"/>
              </a:rPr>
              <a:t>The Dream Weaver</a:t>
            </a:r>
            <a:endParaRPr 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2C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5749" y="1866900"/>
            <a:ext cx="7595549" cy="101473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9394" y="10515600"/>
            <a:ext cx="13768521" cy="2565400"/>
          </a:xfrm>
          <a:prstGeom prst="rect">
            <a:avLst/>
          </a:prstGeom>
        </p:spPr>
      </p:pic>
      <p:sp>
        <p:nvSpPr>
          <p:cNvPr id="7" name="Shape 1"/>
          <p:cNvSpPr/>
          <p:nvPr/>
        </p:nvSpPr>
        <p:spPr>
          <a:xfrm>
            <a:off x="3086486" y="1866900"/>
            <a:ext cx="4369346" cy="5486400"/>
          </a:xfrm>
          <a:prstGeom prst="rect">
            <a:avLst/>
          </a:prstGeom>
          <a:noFill/>
          <a:ln/>
        </p:spPr>
      </p:sp>
      <p:sp>
        <p:nvSpPr>
          <p:cNvPr id="8" name="Text 2"/>
          <p:cNvSpPr/>
          <p:nvPr/>
        </p:nvSpPr>
        <p:spPr>
          <a:xfrm>
            <a:off x="3086486" y="1866900"/>
            <a:ext cx="4572572" cy="2946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Dragon Taming Technique</a:t>
            </a:r>
            <a:endParaRPr lang="en-US" sz="4800" dirty="0"/>
          </a:p>
        </p:txBody>
      </p:sp>
      <p:sp>
        <p:nvSpPr>
          <p:cNvPr id="9" name="Text 3"/>
          <p:cNvSpPr/>
          <p:nvPr/>
        </p:nvSpPr>
        <p:spPr>
          <a:xfrm>
            <a:off x="3086486" y="4914900"/>
            <a:ext cx="4504830" cy="25738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0" name="Shape 4"/>
          <p:cNvSpPr/>
          <p:nvPr/>
        </p:nvSpPr>
        <p:spPr>
          <a:xfrm>
            <a:off x="16931216" y="6527800"/>
            <a:ext cx="4369346" cy="5486400"/>
          </a:xfrm>
          <a:prstGeom prst="rect">
            <a:avLst/>
          </a:prstGeom>
          <a:noFill/>
          <a:ln/>
        </p:spPr>
      </p:sp>
      <p:sp>
        <p:nvSpPr>
          <p:cNvPr id="11" name="Text 5"/>
          <p:cNvSpPr/>
          <p:nvPr/>
        </p:nvSpPr>
        <p:spPr>
          <a:xfrm>
            <a:off x="16931216" y="6527800"/>
            <a:ext cx="4572572" cy="2946400"/>
          </a:xfrm>
          <a:prstGeom prst="rect">
            <a:avLst/>
          </a:prstGeom>
          <a:noFill/>
          <a:ln/>
        </p:spPr>
        <p:txBody>
          <a:bodyPr wrap="square" lIns="0" tIns="0" rIns="0" bIns="0" rtlCol="0" anchor="t"/>
          <a:lstStyle/>
          <a:p>
            <a:pPr algn="l" indent="0" marL="0">
              <a:buNone/>
            </a:pPr>
            <a:r>
              <a:rPr lang="en-US" sz="4800" dirty="0">
                <a:solidFill>
                  <a:srgbClr val="000000">
                    <a:alpha val="100000"/>
                  </a:srgbClr>
                </a:solidFill>
                <a:latin typeface="Poppins Bold" pitchFamily="34" charset="0"/>
                <a:ea typeface="Poppins Bold" pitchFamily="34" charset="-122"/>
                <a:cs typeface="Poppins Bold" pitchFamily="34" charset="-120"/>
              </a:rPr>
              <a:t>The Art of Unicorn Sighting</a:t>
            </a:r>
            <a:endParaRPr lang="en-US" sz="4800" dirty="0"/>
          </a:p>
        </p:txBody>
      </p:sp>
      <p:sp>
        <p:nvSpPr>
          <p:cNvPr id="12" name="Text 6"/>
          <p:cNvSpPr/>
          <p:nvPr/>
        </p:nvSpPr>
        <p:spPr>
          <a:xfrm>
            <a:off x="16931216" y="9575800"/>
            <a:ext cx="4504830" cy="25738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2024-01-16T08:06:28Z</dcterms:created>
  <dcterms:modified xsi:type="dcterms:W3CDTF">2024-01-16T08:06:28Z</dcterms:modified>
</cp:coreProperties>
</file>