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7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F5A31-C760-DEAC-6FDE-565DA9DB1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9F15F6F8-4EE7-285C-DE1A-7D5A1C9C942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F15F6F8-4EE7-285C-DE1A-7D5A1C9C94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6901481F-E7B8-05A9-05AC-938F41ED82BE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231648-5F63-8F3E-B8F2-8C327B210FAD}"/>
              </a:ext>
            </a:extLst>
          </p:cNvPr>
          <p:cNvSpPr txBox="1"/>
          <p:nvPr/>
        </p:nvSpPr>
        <p:spPr>
          <a:xfrm>
            <a:off x="401254" y="3993139"/>
            <a:ext cx="5131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</a:rPr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10457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7978</TotalTime>
  <Words>3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371</cp:revision>
  <dcterms:created xsi:type="dcterms:W3CDTF">2021-03-31T02:49:57Z</dcterms:created>
  <dcterms:modified xsi:type="dcterms:W3CDTF">2025-10-16T10:39:57Z</dcterms:modified>
  <cp:category/>
</cp:coreProperties>
</file>