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33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1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6.xml"/><Relationship Id="rId7" Type="http://schemas.openxmlformats.org/officeDocument/2006/relationships/slideLayout" Target="../slideLayouts/slideLayout1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tags" Target="../tags/tag9.xml"/><Relationship Id="rId5" Type="http://schemas.openxmlformats.org/officeDocument/2006/relationships/tags" Target="../tags/tag8.xml"/><Relationship Id="rId10" Type="http://schemas.openxmlformats.org/officeDocument/2006/relationships/image" Target="../media/image2.emf"/><Relationship Id="rId4" Type="http://schemas.openxmlformats.org/officeDocument/2006/relationships/tags" Target="../tags/tag7.xml"/><Relationship Id="rId9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2A7E98-BBEC-DA53-EB3E-80687AE581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Picture 54">
            <a:extLst>
              <a:ext uri="{FF2B5EF4-FFF2-40B4-BE49-F238E27FC236}">
                <a16:creationId xmlns:a16="http://schemas.microsoft.com/office/drawing/2014/main" id="{D3B1CE96-DE3A-6D21-5EC8-E7FED8556B6E}"/>
              </a:ext>
            </a:extLst>
          </p:cNvPr>
          <p:cNvPicPr>
            <a:picLocks noChangeAspect="1"/>
          </p:cNvPicPr>
          <p:nvPr/>
        </p:nvPicPr>
        <p:blipFill>
          <a:blip r:embed="rId8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10402" y="2668183"/>
            <a:ext cx="3132010" cy="2907924"/>
          </a:xfrm>
          <a:prstGeom prst="rect">
            <a:avLst/>
          </a:prstGeom>
        </p:spPr>
      </p:pic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B0CF317A-59D3-1819-761B-7E6E9CA08D6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425" imgH="426" progId="TCLayout.ActiveDocument.1">
                  <p:embed/>
                </p:oleObj>
              </mc:Choice>
              <mc:Fallback>
                <p:oleObj name="think-cell Slide" r:id="rId9" imgW="425" imgH="426" progId="TCLayout.ActiveDocument.1">
                  <p:embed/>
                  <p:pic>
                    <p:nvPicPr>
                      <p:cNvPr id="2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B0CF317A-59D3-1819-761B-7E6E9CA08D6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7982F37-806E-6BDD-9FE7-B910D5FFC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DA49472-AB5C-711C-B0E5-5373D69249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5 Infographic</a:t>
            </a:r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B6383E5F-CB76-D4B1-97DA-7030C23DAFFA}"/>
              </a:ext>
            </a:extLst>
          </p:cNvPr>
          <p:cNvSpPr/>
          <p:nvPr/>
        </p:nvSpPr>
        <p:spPr>
          <a:xfrm flipH="1">
            <a:off x="6975724" y="3129427"/>
            <a:ext cx="710964" cy="517988"/>
          </a:xfrm>
          <a:custGeom>
            <a:avLst/>
            <a:gdLst>
              <a:gd name="connsiteX0" fmla="*/ 889000 w 889000"/>
              <a:gd name="connsiteY0" fmla="*/ 647700 h 647700"/>
              <a:gd name="connsiteX1" fmla="*/ 0 w 889000"/>
              <a:gd name="connsiteY1" fmla="*/ 0 h 647700"/>
              <a:gd name="connsiteX0" fmla="*/ 889000 w 889000"/>
              <a:gd name="connsiteY0" fmla="*/ 647700 h 647700"/>
              <a:gd name="connsiteX1" fmla="*/ 0 w 889000"/>
              <a:gd name="connsiteY1" fmla="*/ 0 h 647700"/>
              <a:gd name="connsiteX0" fmla="*/ 889000 w 889000"/>
              <a:gd name="connsiteY0" fmla="*/ 647700 h 647700"/>
              <a:gd name="connsiteX1" fmla="*/ 0 w 889000"/>
              <a:gd name="connsiteY1" fmla="*/ 0 h 647700"/>
              <a:gd name="connsiteX0" fmla="*/ 889000 w 889000"/>
              <a:gd name="connsiteY0" fmla="*/ 647700 h 647700"/>
              <a:gd name="connsiteX1" fmla="*/ 0 w 889000"/>
              <a:gd name="connsiteY1" fmla="*/ 0 h 647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89000" h="647700">
                <a:moveTo>
                  <a:pt x="889000" y="647700"/>
                </a:moveTo>
                <a:cubicBezTo>
                  <a:pt x="770467" y="431800"/>
                  <a:pt x="639233" y="95250"/>
                  <a:pt x="0" y="0"/>
                </a:cubicBezTo>
              </a:path>
            </a:pathLst>
          </a:custGeom>
          <a:ln w="19050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D9FD2046-7CE5-6694-DCC5-99390D043D8F}"/>
              </a:ext>
            </a:extLst>
          </p:cNvPr>
          <p:cNvSpPr/>
          <p:nvPr/>
        </p:nvSpPr>
        <p:spPr>
          <a:xfrm flipH="1" flipV="1">
            <a:off x="6975724" y="4726049"/>
            <a:ext cx="834776" cy="517988"/>
          </a:xfrm>
          <a:custGeom>
            <a:avLst/>
            <a:gdLst>
              <a:gd name="connsiteX0" fmla="*/ 889000 w 889000"/>
              <a:gd name="connsiteY0" fmla="*/ 647700 h 647700"/>
              <a:gd name="connsiteX1" fmla="*/ 0 w 889000"/>
              <a:gd name="connsiteY1" fmla="*/ 0 h 647700"/>
              <a:gd name="connsiteX0" fmla="*/ 889000 w 889000"/>
              <a:gd name="connsiteY0" fmla="*/ 647700 h 647700"/>
              <a:gd name="connsiteX1" fmla="*/ 0 w 889000"/>
              <a:gd name="connsiteY1" fmla="*/ 0 h 647700"/>
              <a:gd name="connsiteX0" fmla="*/ 889000 w 889000"/>
              <a:gd name="connsiteY0" fmla="*/ 647700 h 647700"/>
              <a:gd name="connsiteX1" fmla="*/ 0 w 889000"/>
              <a:gd name="connsiteY1" fmla="*/ 0 h 647700"/>
              <a:gd name="connsiteX0" fmla="*/ 889000 w 889000"/>
              <a:gd name="connsiteY0" fmla="*/ 647700 h 647700"/>
              <a:gd name="connsiteX1" fmla="*/ 0 w 889000"/>
              <a:gd name="connsiteY1" fmla="*/ 0 h 647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89000" h="647700">
                <a:moveTo>
                  <a:pt x="889000" y="647700"/>
                </a:moveTo>
                <a:cubicBezTo>
                  <a:pt x="770467" y="431800"/>
                  <a:pt x="639233" y="95250"/>
                  <a:pt x="0" y="0"/>
                </a:cubicBezTo>
              </a:path>
            </a:pathLst>
          </a:custGeom>
          <a:ln w="19050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3A8F905F-7568-77E1-F2C0-8A36BE56320D}"/>
              </a:ext>
            </a:extLst>
          </p:cNvPr>
          <p:cNvSpPr/>
          <p:nvPr/>
        </p:nvSpPr>
        <p:spPr>
          <a:xfrm>
            <a:off x="4635227" y="3129427"/>
            <a:ext cx="710964" cy="517988"/>
          </a:xfrm>
          <a:custGeom>
            <a:avLst/>
            <a:gdLst>
              <a:gd name="connsiteX0" fmla="*/ 889000 w 889000"/>
              <a:gd name="connsiteY0" fmla="*/ 647700 h 647700"/>
              <a:gd name="connsiteX1" fmla="*/ 0 w 889000"/>
              <a:gd name="connsiteY1" fmla="*/ 0 h 647700"/>
              <a:gd name="connsiteX0" fmla="*/ 889000 w 889000"/>
              <a:gd name="connsiteY0" fmla="*/ 647700 h 647700"/>
              <a:gd name="connsiteX1" fmla="*/ 0 w 889000"/>
              <a:gd name="connsiteY1" fmla="*/ 0 h 647700"/>
              <a:gd name="connsiteX0" fmla="*/ 889000 w 889000"/>
              <a:gd name="connsiteY0" fmla="*/ 647700 h 647700"/>
              <a:gd name="connsiteX1" fmla="*/ 0 w 889000"/>
              <a:gd name="connsiteY1" fmla="*/ 0 h 647700"/>
              <a:gd name="connsiteX0" fmla="*/ 889000 w 889000"/>
              <a:gd name="connsiteY0" fmla="*/ 647700 h 647700"/>
              <a:gd name="connsiteX1" fmla="*/ 0 w 889000"/>
              <a:gd name="connsiteY1" fmla="*/ 0 h 647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89000" h="647700">
                <a:moveTo>
                  <a:pt x="889000" y="647700"/>
                </a:moveTo>
                <a:cubicBezTo>
                  <a:pt x="770467" y="431800"/>
                  <a:pt x="639233" y="95250"/>
                  <a:pt x="0" y="0"/>
                </a:cubicBezTo>
              </a:path>
            </a:pathLst>
          </a:custGeom>
          <a:ln w="19050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64B566E5-1138-FFE9-3F21-FB8B0E3CC63A}"/>
              </a:ext>
            </a:extLst>
          </p:cNvPr>
          <p:cNvSpPr/>
          <p:nvPr/>
        </p:nvSpPr>
        <p:spPr>
          <a:xfrm flipV="1">
            <a:off x="4635227" y="4726049"/>
            <a:ext cx="710964" cy="517988"/>
          </a:xfrm>
          <a:custGeom>
            <a:avLst/>
            <a:gdLst>
              <a:gd name="connsiteX0" fmla="*/ 889000 w 889000"/>
              <a:gd name="connsiteY0" fmla="*/ 647700 h 647700"/>
              <a:gd name="connsiteX1" fmla="*/ 0 w 889000"/>
              <a:gd name="connsiteY1" fmla="*/ 0 h 647700"/>
              <a:gd name="connsiteX0" fmla="*/ 889000 w 889000"/>
              <a:gd name="connsiteY0" fmla="*/ 647700 h 647700"/>
              <a:gd name="connsiteX1" fmla="*/ 0 w 889000"/>
              <a:gd name="connsiteY1" fmla="*/ 0 h 647700"/>
              <a:gd name="connsiteX0" fmla="*/ 889000 w 889000"/>
              <a:gd name="connsiteY0" fmla="*/ 647700 h 647700"/>
              <a:gd name="connsiteX1" fmla="*/ 0 w 889000"/>
              <a:gd name="connsiteY1" fmla="*/ 0 h 647700"/>
              <a:gd name="connsiteX0" fmla="*/ 889000 w 889000"/>
              <a:gd name="connsiteY0" fmla="*/ 647700 h 647700"/>
              <a:gd name="connsiteX1" fmla="*/ 0 w 889000"/>
              <a:gd name="connsiteY1" fmla="*/ 0 h 647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89000" h="647700">
                <a:moveTo>
                  <a:pt x="889000" y="647700"/>
                </a:moveTo>
                <a:cubicBezTo>
                  <a:pt x="770467" y="431800"/>
                  <a:pt x="639233" y="95250"/>
                  <a:pt x="0" y="0"/>
                </a:cubicBezTo>
              </a:path>
            </a:pathLst>
          </a:custGeom>
          <a:ln w="19050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7A94888-0F5C-7534-E5FE-FC75C3C87385}"/>
              </a:ext>
            </a:extLst>
          </p:cNvPr>
          <p:cNvCxnSpPr/>
          <p:nvPr/>
        </p:nvCxnSpPr>
        <p:spPr>
          <a:xfrm>
            <a:off x="4648433" y="4186228"/>
            <a:ext cx="526520" cy="1524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>
            <a:extLst>
              <a:ext uri="{FF2B5EF4-FFF2-40B4-BE49-F238E27FC236}">
                <a16:creationId xmlns:a16="http://schemas.microsoft.com/office/drawing/2014/main" id="{F74698A0-FFF3-EF6A-D277-5A2773224F25}"/>
              </a:ext>
            </a:extLst>
          </p:cNvPr>
          <p:cNvSpPr/>
          <p:nvPr/>
        </p:nvSpPr>
        <p:spPr bwMode="auto">
          <a:xfrm>
            <a:off x="4031722" y="2811322"/>
            <a:ext cx="617927" cy="617927"/>
          </a:xfrm>
          <a:prstGeom prst="ellipse">
            <a:avLst/>
          </a:prstGeom>
          <a:solidFill>
            <a:schemeClr val="accent3"/>
          </a:solidFill>
          <a:ln w="19050">
            <a:noFill/>
            <a:round/>
            <a:headEnd/>
            <a:tailEnd/>
          </a:ln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endParaRPr lang="en-US" sz="1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942E6C6C-B329-857F-9897-03D0E31EF75D}"/>
              </a:ext>
            </a:extLst>
          </p:cNvPr>
          <p:cNvSpPr/>
          <p:nvPr/>
        </p:nvSpPr>
        <p:spPr bwMode="auto">
          <a:xfrm flipV="1">
            <a:off x="4031722" y="4944215"/>
            <a:ext cx="617927" cy="617927"/>
          </a:xfrm>
          <a:prstGeom prst="ellipse">
            <a:avLst/>
          </a:prstGeom>
          <a:solidFill>
            <a:schemeClr val="accent1"/>
          </a:solidFill>
          <a:ln w="19050">
            <a:noFill/>
            <a:round/>
            <a:headEnd/>
            <a:tailEnd/>
          </a:ln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 rtl="0"/>
            <a:endParaRPr lang="en-US" sz="1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DF5F412-6B68-8D4B-D90A-565AB4F8B249}"/>
              </a:ext>
            </a:extLst>
          </p:cNvPr>
          <p:cNvSpPr/>
          <p:nvPr/>
        </p:nvSpPr>
        <p:spPr bwMode="auto">
          <a:xfrm flipH="1" flipV="1">
            <a:off x="7672267" y="2797915"/>
            <a:ext cx="617927" cy="617927"/>
          </a:xfrm>
          <a:prstGeom prst="ellipse">
            <a:avLst/>
          </a:prstGeom>
          <a:solidFill>
            <a:schemeClr val="accent4"/>
          </a:solidFill>
          <a:ln w="19050">
            <a:noFill/>
            <a:round/>
            <a:headEnd/>
            <a:tailEnd/>
          </a:ln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 rtl="0"/>
            <a:endParaRPr lang="en-US" sz="1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676A7471-B794-E155-8AC4-C16E0E977A72}"/>
              </a:ext>
            </a:extLst>
          </p:cNvPr>
          <p:cNvSpPr/>
          <p:nvPr/>
        </p:nvSpPr>
        <p:spPr bwMode="auto">
          <a:xfrm flipV="1">
            <a:off x="4031722" y="3878026"/>
            <a:ext cx="617927" cy="617927"/>
          </a:xfrm>
          <a:prstGeom prst="ellipse">
            <a:avLst/>
          </a:prstGeom>
          <a:solidFill>
            <a:schemeClr val="accent2"/>
          </a:solidFill>
          <a:ln w="19050">
            <a:noFill/>
            <a:round/>
            <a:headEnd/>
            <a:tailEnd/>
          </a:ln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 rtl="0"/>
            <a:endParaRPr lang="en-US" sz="1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A18D092D-3A2C-1341-5E6A-BA4BEF249D10}"/>
              </a:ext>
            </a:extLst>
          </p:cNvPr>
          <p:cNvGrpSpPr/>
          <p:nvPr/>
        </p:nvGrpSpPr>
        <p:grpSpPr>
          <a:xfrm>
            <a:off x="5191223" y="3217256"/>
            <a:ext cx="1939468" cy="1939467"/>
            <a:chOff x="3602267" y="2122974"/>
            <a:chExt cx="1939468" cy="1939467"/>
          </a:xfrm>
        </p:grpSpPr>
        <p:sp>
          <p:nvSpPr>
            <p:cNvPr id="15" name="Freeform 15">
              <a:extLst>
                <a:ext uri="{FF2B5EF4-FFF2-40B4-BE49-F238E27FC236}">
                  <a16:creationId xmlns:a16="http://schemas.microsoft.com/office/drawing/2014/main" id="{D961E536-E2EB-46DC-8AF5-43F8FD5E18F5}"/>
                </a:ext>
              </a:extLst>
            </p:cNvPr>
            <p:cNvSpPr/>
            <p:nvPr/>
          </p:nvSpPr>
          <p:spPr>
            <a:xfrm>
              <a:off x="3602267" y="2122974"/>
              <a:ext cx="1939468" cy="1939467"/>
            </a:xfrm>
            <a:custGeom>
              <a:avLst/>
              <a:gdLst>
                <a:gd name="connsiteX0" fmla="*/ 1010474 w 2020948"/>
                <a:gd name="connsiteY0" fmla="*/ 0 h 2020948"/>
                <a:gd name="connsiteX1" fmla="*/ 2020948 w 2020948"/>
                <a:gd name="connsiteY1" fmla="*/ 1010474 h 2020948"/>
                <a:gd name="connsiteX2" fmla="*/ 1010474 w 2020948"/>
                <a:gd name="connsiteY2" fmla="*/ 2020948 h 2020948"/>
                <a:gd name="connsiteX3" fmla="*/ 0 w 2020948"/>
                <a:gd name="connsiteY3" fmla="*/ 1010474 h 2020948"/>
                <a:gd name="connsiteX4" fmla="*/ 1010474 w 2020948"/>
                <a:gd name="connsiteY4" fmla="*/ 0 h 20209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20948" h="2020948">
                  <a:moveTo>
                    <a:pt x="1010474" y="0"/>
                  </a:moveTo>
                  <a:cubicBezTo>
                    <a:pt x="1568543" y="0"/>
                    <a:pt x="2020948" y="452405"/>
                    <a:pt x="2020948" y="1010474"/>
                  </a:cubicBezTo>
                  <a:cubicBezTo>
                    <a:pt x="2020948" y="1568543"/>
                    <a:pt x="1568543" y="2020948"/>
                    <a:pt x="1010474" y="2020948"/>
                  </a:cubicBezTo>
                  <a:cubicBezTo>
                    <a:pt x="452405" y="2020948"/>
                    <a:pt x="0" y="1568543"/>
                    <a:pt x="0" y="1010474"/>
                  </a:cubicBezTo>
                  <a:cubicBezTo>
                    <a:pt x="0" y="452405"/>
                    <a:pt x="452405" y="0"/>
                    <a:pt x="1010474" y="0"/>
                  </a:cubicBezTo>
                  <a:close/>
                </a:path>
              </a:pathLst>
            </a:custGeom>
            <a:solidFill>
              <a:schemeClr val="tx1">
                <a:lumMod val="25000"/>
                <a:lumOff val="75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 16">
              <a:extLst>
                <a:ext uri="{FF2B5EF4-FFF2-40B4-BE49-F238E27FC236}">
                  <a16:creationId xmlns:a16="http://schemas.microsoft.com/office/drawing/2014/main" id="{1B32DD09-2FDF-6205-01AA-D66B83B35624}"/>
                </a:ext>
              </a:extLst>
            </p:cNvPr>
            <p:cNvSpPr/>
            <p:nvPr/>
          </p:nvSpPr>
          <p:spPr>
            <a:xfrm>
              <a:off x="3810000" y="2330707"/>
              <a:ext cx="1524000" cy="1524000"/>
            </a:xfrm>
            <a:custGeom>
              <a:avLst/>
              <a:gdLst>
                <a:gd name="connsiteX0" fmla="*/ 1010474 w 2020948"/>
                <a:gd name="connsiteY0" fmla="*/ 0 h 2020948"/>
                <a:gd name="connsiteX1" fmla="*/ 2020948 w 2020948"/>
                <a:gd name="connsiteY1" fmla="*/ 1010474 h 2020948"/>
                <a:gd name="connsiteX2" fmla="*/ 1010474 w 2020948"/>
                <a:gd name="connsiteY2" fmla="*/ 2020948 h 2020948"/>
                <a:gd name="connsiteX3" fmla="*/ 0 w 2020948"/>
                <a:gd name="connsiteY3" fmla="*/ 1010474 h 2020948"/>
                <a:gd name="connsiteX4" fmla="*/ 1010474 w 2020948"/>
                <a:gd name="connsiteY4" fmla="*/ 0 h 20209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20948" h="2020948">
                  <a:moveTo>
                    <a:pt x="1010474" y="0"/>
                  </a:moveTo>
                  <a:cubicBezTo>
                    <a:pt x="1568543" y="0"/>
                    <a:pt x="2020948" y="452405"/>
                    <a:pt x="2020948" y="1010474"/>
                  </a:cubicBezTo>
                  <a:cubicBezTo>
                    <a:pt x="2020948" y="1568543"/>
                    <a:pt x="1568543" y="2020948"/>
                    <a:pt x="1010474" y="2020948"/>
                  </a:cubicBezTo>
                  <a:cubicBezTo>
                    <a:pt x="452405" y="2020948"/>
                    <a:pt x="0" y="1568543"/>
                    <a:pt x="0" y="1010474"/>
                  </a:cubicBezTo>
                  <a:cubicBezTo>
                    <a:pt x="0" y="452405"/>
                    <a:pt x="452405" y="0"/>
                    <a:pt x="1010474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DD9050C2-9735-0EF5-A13D-91575D4BF6C3}"/>
              </a:ext>
            </a:extLst>
          </p:cNvPr>
          <p:cNvSpPr txBox="1"/>
          <p:nvPr/>
        </p:nvSpPr>
        <p:spPr>
          <a:xfrm>
            <a:off x="8349905" y="4806612"/>
            <a:ext cx="2101881" cy="1237949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800" b="1" dirty="0">
                <a:solidFill>
                  <a:schemeClr val="accent5"/>
                </a:solidFill>
                <a:latin typeface="+mj-lt"/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050" dirty="0">
                <a:solidFill>
                  <a:schemeClr val="accent5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Insert your text here Insert your text here Insert your text here Insert your text here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8D691E3-9548-84B5-22F0-5DCC3DF42CA8}"/>
              </a:ext>
            </a:extLst>
          </p:cNvPr>
          <p:cNvSpPr txBox="1"/>
          <p:nvPr/>
        </p:nvSpPr>
        <p:spPr>
          <a:xfrm>
            <a:off x="1463040" y="3678832"/>
            <a:ext cx="2445679" cy="939791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US" sz="1800" b="1" dirty="0">
                <a:solidFill>
                  <a:schemeClr val="accent2"/>
                </a:solidFill>
                <a:latin typeface="+mj-lt"/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050" dirty="0">
                <a:solidFill>
                  <a:schemeClr val="accent2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8CCE67E-3E01-FC77-A788-96CB1EDBB42B}"/>
              </a:ext>
            </a:extLst>
          </p:cNvPr>
          <p:cNvSpPr txBox="1"/>
          <p:nvPr/>
        </p:nvSpPr>
        <p:spPr>
          <a:xfrm>
            <a:off x="1463040" y="4806612"/>
            <a:ext cx="2445680" cy="939791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US" sz="1800" b="1" dirty="0">
                <a:solidFill>
                  <a:schemeClr val="accent1"/>
                </a:solidFill>
                <a:latin typeface="+mj-lt"/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050" dirty="0">
                <a:solidFill>
                  <a:schemeClr val="accent5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F2E3481-97D1-9094-E776-AE15022A0D72}"/>
              </a:ext>
            </a:extLst>
          </p:cNvPr>
          <p:cNvSpPr txBox="1"/>
          <p:nvPr/>
        </p:nvSpPr>
        <p:spPr>
          <a:xfrm>
            <a:off x="1705648" y="2551051"/>
            <a:ext cx="2203072" cy="939791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US" sz="1800" b="1" dirty="0">
                <a:solidFill>
                  <a:schemeClr val="accent3"/>
                </a:solidFill>
                <a:latin typeface="+mj-lt"/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050" dirty="0">
                <a:solidFill>
                  <a:schemeClr val="accent3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  <p:grpSp>
        <p:nvGrpSpPr>
          <p:cNvPr id="22" name="ZenIcon1">
            <a:extLst>
              <a:ext uri="{FF2B5EF4-FFF2-40B4-BE49-F238E27FC236}">
                <a16:creationId xmlns:a16="http://schemas.microsoft.com/office/drawing/2014/main" id="{592C4240-13F6-3C68-632C-795526F63DA5}"/>
              </a:ext>
            </a:extLst>
          </p:cNvPr>
          <p:cNvGrpSpPr>
            <a:grpSpLocks noChangeAspect="1"/>
          </p:cNvGrpSpPr>
          <p:nvPr>
            <p:custDataLst>
              <p:tags r:id="rId2"/>
            </p:custDataLst>
          </p:nvPr>
        </p:nvGrpSpPr>
        <p:grpSpPr>
          <a:xfrm>
            <a:off x="4160330" y="5082348"/>
            <a:ext cx="360710" cy="360710"/>
            <a:chOff x="5712408" y="975680"/>
            <a:chExt cx="671729" cy="639391"/>
          </a:xfrm>
        </p:grpSpPr>
        <p:sp>
          <p:nvSpPr>
            <p:cNvPr id="23" name="Freeform 26">
              <a:extLst>
                <a:ext uri="{FF2B5EF4-FFF2-40B4-BE49-F238E27FC236}">
                  <a16:creationId xmlns:a16="http://schemas.microsoft.com/office/drawing/2014/main" id="{5A2C111D-1A3B-6D52-0E51-65672C666AB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12408" y="975680"/>
              <a:ext cx="671729" cy="639391"/>
            </a:xfrm>
            <a:custGeom>
              <a:avLst/>
              <a:gdLst>
                <a:gd name="T0" fmla="*/ 117 w 128"/>
                <a:gd name="T1" fmla="*/ 0 h 122"/>
                <a:gd name="T2" fmla="*/ 11 w 128"/>
                <a:gd name="T3" fmla="*/ 0 h 122"/>
                <a:gd name="T4" fmla="*/ 0 w 128"/>
                <a:gd name="T5" fmla="*/ 11 h 122"/>
                <a:gd name="T6" fmla="*/ 0 w 128"/>
                <a:gd name="T7" fmla="*/ 93 h 122"/>
                <a:gd name="T8" fmla="*/ 11 w 128"/>
                <a:gd name="T9" fmla="*/ 104 h 122"/>
                <a:gd name="T10" fmla="*/ 43 w 128"/>
                <a:gd name="T11" fmla="*/ 104 h 122"/>
                <a:gd name="T12" fmla="*/ 38 w 128"/>
                <a:gd name="T13" fmla="*/ 110 h 122"/>
                <a:gd name="T14" fmla="*/ 35 w 128"/>
                <a:gd name="T15" fmla="*/ 113 h 122"/>
                <a:gd name="T16" fmla="*/ 34 w 128"/>
                <a:gd name="T17" fmla="*/ 118 h 122"/>
                <a:gd name="T18" fmla="*/ 42 w 128"/>
                <a:gd name="T19" fmla="*/ 122 h 122"/>
                <a:gd name="T20" fmla="*/ 86 w 128"/>
                <a:gd name="T21" fmla="*/ 122 h 122"/>
                <a:gd name="T22" fmla="*/ 94 w 128"/>
                <a:gd name="T23" fmla="*/ 118 h 122"/>
                <a:gd name="T24" fmla="*/ 94 w 128"/>
                <a:gd name="T25" fmla="*/ 113 h 122"/>
                <a:gd name="T26" fmla="*/ 91 w 128"/>
                <a:gd name="T27" fmla="*/ 110 h 122"/>
                <a:gd name="T28" fmla="*/ 85 w 128"/>
                <a:gd name="T29" fmla="*/ 104 h 122"/>
                <a:gd name="T30" fmla="*/ 117 w 128"/>
                <a:gd name="T31" fmla="*/ 104 h 122"/>
                <a:gd name="T32" fmla="*/ 128 w 128"/>
                <a:gd name="T33" fmla="*/ 93 h 122"/>
                <a:gd name="T34" fmla="*/ 128 w 128"/>
                <a:gd name="T35" fmla="*/ 11 h 122"/>
                <a:gd name="T36" fmla="*/ 117 w 128"/>
                <a:gd name="T37" fmla="*/ 0 h 122"/>
                <a:gd name="T38" fmla="*/ 88 w 128"/>
                <a:gd name="T39" fmla="*/ 113 h 122"/>
                <a:gd name="T40" fmla="*/ 90 w 128"/>
                <a:gd name="T41" fmla="*/ 116 h 122"/>
                <a:gd name="T42" fmla="*/ 90 w 128"/>
                <a:gd name="T43" fmla="*/ 116 h 122"/>
                <a:gd name="T44" fmla="*/ 86 w 128"/>
                <a:gd name="T45" fmla="*/ 118 h 122"/>
                <a:gd name="T46" fmla="*/ 42 w 128"/>
                <a:gd name="T47" fmla="*/ 118 h 122"/>
                <a:gd name="T48" fmla="*/ 38 w 128"/>
                <a:gd name="T49" fmla="*/ 116 h 122"/>
                <a:gd name="T50" fmla="*/ 38 w 128"/>
                <a:gd name="T51" fmla="*/ 116 h 122"/>
                <a:gd name="T52" fmla="*/ 38 w 128"/>
                <a:gd name="T53" fmla="*/ 116 h 122"/>
                <a:gd name="T54" fmla="*/ 40 w 128"/>
                <a:gd name="T55" fmla="*/ 113 h 122"/>
                <a:gd name="T56" fmla="*/ 48 w 128"/>
                <a:gd name="T57" fmla="*/ 104 h 122"/>
                <a:gd name="T58" fmla="*/ 80 w 128"/>
                <a:gd name="T59" fmla="*/ 104 h 122"/>
                <a:gd name="T60" fmla="*/ 88 w 128"/>
                <a:gd name="T61" fmla="*/ 113 h 122"/>
                <a:gd name="T62" fmla="*/ 120 w 128"/>
                <a:gd name="T63" fmla="*/ 93 h 122"/>
                <a:gd name="T64" fmla="*/ 117 w 128"/>
                <a:gd name="T65" fmla="*/ 96 h 122"/>
                <a:gd name="T66" fmla="*/ 11 w 128"/>
                <a:gd name="T67" fmla="*/ 96 h 122"/>
                <a:gd name="T68" fmla="*/ 8 w 128"/>
                <a:gd name="T69" fmla="*/ 93 h 122"/>
                <a:gd name="T70" fmla="*/ 8 w 128"/>
                <a:gd name="T71" fmla="*/ 11 h 122"/>
                <a:gd name="T72" fmla="*/ 11 w 128"/>
                <a:gd name="T73" fmla="*/ 8 h 122"/>
                <a:gd name="T74" fmla="*/ 117 w 128"/>
                <a:gd name="T75" fmla="*/ 8 h 122"/>
                <a:gd name="T76" fmla="*/ 120 w 128"/>
                <a:gd name="T77" fmla="*/ 11 h 122"/>
                <a:gd name="T78" fmla="*/ 120 w 128"/>
                <a:gd name="T79" fmla="*/ 93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8" h="122">
                  <a:moveTo>
                    <a:pt x="117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9"/>
                    <a:pt x="5" y="104"/>
                    <a:pt x="11" y="104"/>
                  </a:cubicBezTo>
                  <a:cubicBezTo>
                    <a:pt x="43" y="104"/>
                    <a:pt x="43" y="104"/>
                    <a:pt x="43" y="104"/>
                  </a:cubicBezTo>
                  <a:cubicBezTo>
                    <a:pt x="42" y="106"/>
                    <a:pt x="39" y="109"/>
                    <a:pt x="38" y="110"/>
                  </a:cubicBezTo>
                  <a:cubicBezTo>
                    <a:pt x="36" y="111"/>
                    <a:pt x="35" y="112"/>
                    <a:pt x="35" y="113"/>
                  </a:cubicBezTo>
                  <a:cubicBezTo>
                    <a:pt x="34" y="114"/>
                    <a:pt x="33" y="116"/>
                    <a:pt x="34" y="118"/>
                  </a:cubicBezTo>
                  <a:cubicBezTo>
                    <a:pt x="35" y="120"/>
                    <a:pt x="37" y="122"/>
                    <a:pt x="42" y="122"/>
                  </a:cubicBezTo>
                  <a:cubicBezTo>
                    <a:pt x="86" y="122"/>
                    <a:pt x="86" y="122"/>
                    <a:pt x="86" y="122"/>
                  </a:cubicBezTo>
                  <a:cubicBezTo>
                    <a:pt x="91" y="122"/>
                    <a:pt x="93" y="120"/>
                    <a:pt x="94" y="118"/>
                  </a:cubicBezTo>
                  <a:cubicBezTo>
                    <a:pt x="95" y="116"/>
                    <a:pt x="95" y="114"/>
                    <a:pt x="94" y="113"/>
                  </a:cubicBezTo>
                  <a:cubicBezTo>
                    <a:pt x="93" y="112"/>
                    <a:pt x="92" y="111"/>
                    <a:pt x="91" y="110"/>
                  </a:cubicBezTo>
                  <a:cubicBezTo>
                    <a:pt x="89" y="109"/>
                    <a:pt x="87" y="106"/>
                    <a:pt x="85" y="104"/>
                  </a:cubicBezTo>
                  <a:cubicBezTo>
                    <a:pt x="117" y="104"/>
                    <a:pt x="117" y="104"/>
                    <a:pt x="117" y="104"/>
                  </a:cubicBezTo>
                  <a:cubicBezTo>
                    <a:pt x="123" y="104"/>
                    <a:pt x="128" y="99"/>
                    <a:pt x="128" y="9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28" y="5"/>
                    <a:pt x="123" y="0"/>
                    <a:pt x="117" y="0"/>
                  </a:cubicBezTo>
                  <a:close/>
                  <a:moveTo>
                    <a:pt x="88" y="113"/>
                  </a:moveTo>
                  <a:cubicBezTo>
                    <a:pt x="89" y="114"/>
                    <a:pt x="90" y="115"/>
                    <a:pt x="90" y="116"/>
                  </a:cubicBezTo>
                  <a:cubicBezTo>
                    <a:pt x="90" y="116"/>
                    <a:pt x="91" y="116"/>
                    <a:pt x="90" y="116"/>
                  </a:cubicBezTo>
                  <a:cubicBezTo>
                    <a:pt x="90" y="117"/>
                    <a:pt x="88" y="118"/>
                    <a:pt x="86" y="118"/>
                  </a:cubicBezTo>
                  <a:cubicBezTo>
                    <a:pt x="42" y="118"/>
                    <a:pt x="42" y="118"/>
                    <a:pt x="42" y="118"/>
                  </a:cubicBezTo>
                  <a:cubicBezTo>
                    <a:pt x="40" y="118"/>
                    <a:pt x="38" y="117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5"/>
                    <a:pt x="39" y="114"/>
                    <a:pt x="40" y="113"/>
                  </a:cubicBezTo>
                  <a:cubicBezTo>
                    <a:pt x="44" y="109"/>
                    <a:pt x="47" y="106"/>
                    <a:pt x="48" y="104"/>
                  </a:cubicBezTo>
                  <a:cubicBezTo>
                    <a:pt x="80" y="104"/>
                    <a:pt x="80" y="104"/>
                    <a:pt x="80" y="104"/>
                  </a:cubicBezTo>
                  <a:cubicBezTo>
                    <a:pt x="82" y="106"/>
                    <a:pt x="84" y="109"/>
                    <a:pt x="88" y="113"/>
                  </a:cubicBezTo>
                  <a:close/>
                  <a:moveTo>
                    <a:pt x="120" y="93"/>
                  </a:moveTo>
                  <a:cubicBezTo>
                    <a:pt x="120" y="95"/>
                    <a:pt x="119" y="96"/>
                    <a:pt x="117" y="96"/>
                  </a:cubicBezTo>
                  <a:cubicBezTo>
                    <a:pt x="11" y="96"/>
                    <a:pt x="11" y="96"/>
                    <a:pt x="11" y="96"/>
                  </a:cubicBezTo>
                  <a:cubicBezTo>
                    <a:pt x="9" y="96"/>
                    <a:pt x="8" y="95"/>
                    <a:pt x="8" y="93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9"/>
                    <a:pt x="9" y="8"/>
                    <a:pt x="11" y="8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9" y="8"/>
                    <a:pt x="120" y="9"/>
                    <a:pt x="120" y="11"/>
                  </a:cubicBezTo>
                  <a:lnTo>
                    <a:pt x="120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24" name="Freeform 27">
              <a:extLst>
                <a:ext uri="{FF2B5EF4-FFF2-40B4-BE49-F238E27FC236}">
                  <a16:creationId xmlns:a16="http://schemas.microsoft.com/office/drawing/2014/main" id="{C4EE6F01-A989-027B-B8BF-DA55C6D77DF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96917" y="1058042"/>
              <a:ext cx="502713" cy="338119"/>
            </a:xfrm>
            <a:custGeom>
              <a:avLst/>
              <a:gdLst>
                <a:gd name="T0" fmla="*/ 89 w 96"/>
                <a:gd name="T1" fmla="*/ 0 h 64"/>
                <a:gd name="T2" fmla="*/ 7 w 96"/>
                <a:gd name="T3" fmla="*/ 0 h 64"/>
                <a:gd name="T4" fmla="*/ 0 w 96"/>
                <a:gd name="T5" fmla="*/ 7 h 64"/>
                <a:gd name="T6" fmla="*/ 0 w 96"/>
                <a:gd name="T7" fmla="*/ 57 h 64"/>
                <a:gd name="T8" fmla="*/ 7 w 96"/>
                <a:gd name="T9" fmla="*/ 64 h 64"/>
                <a:gd name="T10" fmla="*/ 89 w 96"/>
                <a:gd name="T11" fmla="*/ 64 h 64"/>
                <a:gd name="T12" fmla="*/ 96 w 96"/>
                <a:gd name="T13" fmla="*/ 57 h 64"/>
                <a:gd name="T14" fmla="*/ 96 w 96"/>
                <a:gd name="T15" fmla="*/ 7 h 64"/>
                <a:gd name="T16" fmla="*/ 89 w 96"/>
                <a:gd name="T17" fmla="*/ 0 h 64"/>
                <a:gd name="T18" fmla="*/ 92 w 96"/>
                <a:gd name="T19" fmla="*/ 57 h 64"/>
                <a:gd name="T20" fmla="*/ 89 w 96"/>
                <a:gd name="T21" fmla="*/ 60 h 64"/>
                <a:gd name="T22" fmla="*/ 7 w 96"/>
                <a:gd name="T23" fmla="*/ 60 h 64"/>
                <a:gd name="T24" fmla="*/ 4 w 96"/>
                <a:gd name="T25" fmla="*/ 57 h 64"/>
                <a:gd name="T26" fmla="*/ 4 w 96"/>
                <a:gd name="T27" fmla="*/ 7 h 64"/>
                <a:gd name="T28" fmla="*/ 7 w 96"/>
                <a:gd name="T29" fmla="*/ 4 h 64"/>
                <a:gd name="T30" fmla="*/ 89 w 96"/>
                <a:gd name="T31" fmla="*/ 4 h 64"/>
                <a:gd name="T32" fmla="*/ 92 w 96"/>
                <a:gd name="T33" fmla="*/ 7 h 64"/>
                <a:gd name="T34" fmla="*/ 92 w 96"/>
                <a:gd name="T35" fmla="*/ 5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6" h="64">
                  <a:moveTo>
                    <a:pt x="89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61"/>
                    <a:pt x="3" y="64"/>
                    <a:pt x="7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93" y="64"/>
                    <a:pt x="96" y="61"/>
                    <a:pt x="96" y="5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3"/>
                    <a:pt x="93" y="0"/>
                    <a:pt x="89" y="0"/>
                  </a:cubicBezTo>
                  <a:close/>
                  <a:moveTo>
                    <a:pt x="92" y="57"/>
                  </a:moveTo>
                  <a:cubicBezTo>
                    <a:pt x="92" y="59"/>
                    <a:pt x="91" y="60"/>
                    <a:pt x="89" y="60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4" y="59"/>
                    <a:pt x="4" y="5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5"/>
                    <a:pt x="5" y="4"/>
                    <a:pt x="7" y="4"/>
                  </a:cubicBezTo>
                  <a:cubicBezTo>
                    <a:pt x="89" y="4"/>
                    <a:pt x="89" y="4"/>
                    <a:pt x="89" y="4"/>
                  </a:cubicBezTo>
                  <a:cubicBezTo>
                    <a:pt x="91" y="4"/>
                    <a:pt x="92" y="5"/>
                    <a:pt x="92" y="7"/>
                  </a:cubicBezTo>
                  <a:lnTo>
                    <a:pt x="92" y="5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25" name="Freeform 28">
              <a:extLst>
                <a:ext uri="{FF2B5EF4-FFF2-40B4-BE49-F238E27FC236}">
                  <a16:creationId xmlns:a16="http://schemas.microsoft.com/office/drawing/2014/main" id="{00ED1D34-9ABC-831E-95FD-4A2ADEEDC94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017937" y="1404831"/>
              <a:ext cx="62840" cy="65023"/>
            </a:xfrm>
            <a:custGeom>
              <a:avLst/>
              <a:gdLst>
                <a:gd name="T0" fmla="*/ 6 w 12"/>
                <a:gd name="T1" fmla="*/ 0 h 12"/>
                <a:gd name="T2" fmla="*/ 0 w 12"/>
                <a:gd name="T3" fmla="*/ 6 h 12"/>
                <a:gd name="T4" fmla="*/ 6 w 12"/>
                <a:gd name="T5" fmla="*/ 12 h 12"/>
                <a:gd name="T6" fmla="*/ 12 w 12"/>
                <a:gd name="T7" fmla="*/ 6 h 12"/>
                <a:gd name="T8" fmla="*/ 6 w 12"/>
                <a:gd name="T9" fmla="*/ 0 h 12"/>
                <a:gd name="T10" fmla="*/ 6 w 12"/>
                <a:gd name="T11" fmla="*/ 8 h 12"/>
                <a:gd name="T12" fmla="*/ 4 w 12"/>
                <a:gd name="T13" fmla="*/ 6 h 12"/>
                <a:gd name="T14" fmla="*/ 6 w 12"/>
                <a:gd name="T15" fmla="*/ 4 h 12"/>
                <a:gd name="T16" fmla="*/ 8 w 12"/>
                <a:gd name="T17" fmla="*/ 6 h 12"/>
                <a:gd name="T18" fmla="*/ 6 w 12"/>
                <a:gd name="T19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9" y="12"/>
                    <a:pt x="12" y="9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lose/>
                  <a:moveTo>
                    <a:pt x="6" y="8"/>
                  </a:moveTo>
                  <a:cubicBezTo>
                    <a:pt x="5" y="8"/>
                    <a:pt x="4" y="7"/>
                    <a:pt x="4" y="6"/>
                  </a:cubicBezTo>
                  <a:cubicBezTo>
                    <a:pt x="4" y="5"/>
                    <a:pt x="5" y="4"/>
                    <a:pt x="6" y="4"/>
                  </a:cubicBezTo>
                  <a:cubicBezTo>
                    <a:pt x="7" y="4"/>
                    <a:pt x="8" y="5"/>
                    <a:pt x="8" y="6"/>
                  </a:cubicBezTo>
                  <a:cubicBezTo>
                    <a:pt x="8" y="7"/>
                    <a:pt x="7" y="8"/>
                    <a:pt x="6" y="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26" name="Freeform 29">
              <a:extLst>
                <a:ext uri="{FF2B5EF4-FFF2-40B4-BE49-F238E27FC236}">
                  <a16:creationId xmlns:a16="http://schemas.microsoft.com/office/drawing/2014/main" id="{8FE07E6D-BCBF-6CA2-1B4B-8C7188C27BB8}"/>
                </a:ext>
              </a:extLst>
            </p:cNvPr>
            <p:cNvSpPr>
              <a:spLocks/>
            </p:cNvSpPr>
            <p:nvPr/>
          </p:nvSpPr>
          <p:spPr bwMode="auto">
            <a:xfrm>
              <a:off x="5933429" y="1190255"/>
              <a:ext cx="84509" cy="88864"/>
            </a:xfrm>
            <a:custGeom>
              <a:avLst/>
              <a:gdLst>
                <a:gd name="T0" fmla="*/ 0 w 39"/>
                <a:gd name="T1" fmla="*/ 24 h 41"/>
                <a:gd name="T2" fmla="*/ 39 w 39"/>
                <a:gd name="T3" fmla="*/ 41 h 41"/>
                <a:gd name="T4" fmla="*/ 39 w 39"/>
                <a:gd name="T5" fmla="*/ 32 h 41"/>
                <a:gd name="T6" fmla="*/ 12 w 39"/>
                <a:gd name="T7" fmla="*/ 19 h 41"/>
                <a:gd name="T8" fmla="*/ 39 w 39"/>
                <a:gd name="T9" fmla="*/ 10 h 41"/>
                <a:gd name="T10" fmla="*/ 39 w 39"/>
                <a:gd name="T11" fmla="*/ 0 h 41"/>
                <a:gd name="T12" fmla="*/ 0 w 39"/>
                <a:gd name="T13" fmla="*/ 17 h 41"/>
                <a:gd name="T14" fmla="*/ 0 w 39"/>
                <a:gd name="T15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41">
                  <a:moveTo>
                    <a:pt x="0" y="24"/>
                  </a:moveTo>
                  <a:lnTo>
                    <a:pt x="39" y="41"/>
                  </a:lnTo>
                  <a:lnTo>
                    <a:pt x="39" y="32"/>
                  </a:lnTo>
                  <a:lnTo>
                    <a:pt x="12" y="19"/>
                  </a:lnTo>
                  <a:lnTo>
                    <a:pt x="39" y="10"/>
                  </a:lnTo>
                  <a:lnTo>
                    <a:pt x="39" y="0"/>
                  </a:lnTo>
                  <a:lnTo>
                    <a:pt x="0" y="17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27" name="Freeform 30">
              <a:extLst>
                <a:ext uri="{FF2B5EF4-FFF2-40B4-BE49-F238E27FC236}">
                  <a16:creationId xmlns:a16="http://schemas.microsoft.com/office/drawing/2014/main" id="{4F4D6A22-5829-0B02-964D-0EA0FD538D7C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6605" y="1175084"/>
              <a:ext cx="43337" cy="119208"/>
            </a:xfrm>
            <a:custGeom>
              <a:avLst/>
              <a:gdLst>
                <a:gd name="T0" fmla="*/ 7 w 8"/>
                <a:gd name="T1" fmla="*/ 0 h 23"/>
                <a:gd name="T2" fmla="*/ 5 w 8"/>
                <a:gd name="T3" fmla="*/ 0 h 23"/>
                <a:gd name="T4" fmla="*/ 5 w 8"/>
                <a:gd name="T5" fmla="*/ 2 h 23"/>
                <a:gd name="T6" fmla="*/ 0 w 8"/>
                <a:gd name="T7" fmla="*/ 20 h 23"/>
                <a:gd name="T8" fmla="*/ 0 w 8"/>
                <a:gd name="T9" fmla="*/ 22 h 23"/>
                <a:gd name="T10" fmla="*/ 2 w 8"/>
                <a:gd name="T11" fmla="*/ 23 h 23"/>
                <a:gd name="T12" fmla="*/ 3 w 8"/>
                <a:gd name="T13" fmla="*/ 23 h 23"/>
                <a:gd name="T14" fmla="*/ 3 w 8"/>
                <a:gd name="T15" fmla="*/ 22 h 23"/>
                <a:gd name="T16" fmla="*/ 4 w 8"/>
                <a:gd name="T17" fmla="*/ 21 h 23"/>
                <a:gd name="T18" fmla="*/ 8 w 8"/>
                <a:gd name="T19" fmla="*/ 3 h 23"/>
                <a:gd name="T20" fmla="*/ 8 w 8"/>
                <a:gd name="T21" fmla="*/ 1 h 23"/>
                <a:gd name="T22" fmla="*/ 8 w 8"/>
                <a:gd name="T23" fmla="*/ 0 h 23"/>
                <a:gd name="T24" fmla="*/ 7 w 8"/>
                <a:gd name="T2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" h="23">
                  <a:moveTo>
                    <a:pt x="7" y="0"/>
                  </a:moveTo>
                  <a:cubicBezTo>
                    <a:pt x="6" y="0"/>
                    <a:pt x="6" y="0"/>
                    <a:pt x="5" y="0"/>
                  </a:cubicBezTo>
                  <a:cubicBezTo>
                    <a:pt x="5" y="0"/>
                    <a:pt x="5" y="1"/>
                    <a:pt x="5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0" y="22"/>
                    <a:pt x="0" y="22"/>
                  </a:cubicBezTo>
                  <a:cubicBezTo>
                    <a:pt x="0" y="23"/>
                    <a:pt x="1" y="23"/>
                    <a:pt x="2" y="23"/>
                  </a:cubicBezTo>
                  <a:cubicBezTo>
                    <a:pt x="2" y="23"/>
                    <a:pt x="2" y="23"/>
                    <a:pt x="3" y="23"/>
                  </a:cubicBezTo>
                  <a:cubicBezTo>
                    <a:pt x="3" y="23"/>
                    <a:pt x="3" y="22"/>
                    <a:pt x="3" y="22"/>
                  </a:cubicBezTo>
                  <a:cubicBezTo>
                    <a:pt x="3" y="22"/>
                    <a:pt x="3" y="21"/>
                    <a:pt x="4" y="21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2"/>
                    <a:pt x="8" y="1"/>
                    <a:pt x="8" y="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7" y="0"/>
                    <a:pt x="7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28" name="Freeform 31">
              <a:extLst>
                <a:ext uri="{FF2B5EF4-FFF2-40B4-BE49-F238E27FC236}">
                  <a16:creationId xmlns:a16="http://schemas.microsoft.com/office/drawing/2014/main" id="{21EA60C9-C7A4-46D2-8B2F-2531BBBC544A}"/>
                </a:ext>
              </a:extLst>
            </p:cNvPr>
            <p:cNvSpPr>
              <a:spLocks/>
            </p:cNvSpPr>
            <p:nvPr/>
          </p:nvSpPr>
          <p:spPr bwMode="auto">
            <a:xfrm>
              <a:off x="6080776" y="1190255"/>
              <a:ext cx="82341" cy="88864"/>
            </a:xfrm>
            <a:custGeom>
              <a:avLst/>
              <a:gdLst>
                <a:gd name="T0" fmla="*/ 0 w 38"/>
                <a:gd name="T1" fmla="*/ 10 h 41"/>
                <a:gd name="T2" fmla="*/ 26 w 38"/>
                <a:gd name="T3" fmla="*/ 19 h 41"/>
                <a:gd name="T4" fmla="*/ 0 w 38"/>
                <a:gd name="T5" fmla="*/ 32 h 41"/>
                <a:gd name="T6" fmla="*/ 0 w 38"/>
                <a:gd name="T7" fmla="*/ 41 h 41"/>
                <a:gd name="T8" fmla="*/ 38 w 38"/>
                <a:gd name="T9" fmla="*/ 24 h 41"/>
                <a:gd name="T10" fmla="*/ 38 w 38"/>
                <a:gd name="T11" fmla="*/ 17 h 41"/>
                <a:gd name="T12" fmla="*/ 0 w 38"/>
                <a:gd name="T13" fmla="*/ 0 h 41"/>
                <a:gd name="T14" fmla="*/ 0 w 38"/>
                <a:gd name="T15" fmla="*/ 1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41">
                  <a:moveTo>
                    <a:pt x="0" y="10"/>
                  </a:moveTo>
                  <a:lnTo>
                    <a:pt x="26" y="19"/>
                  </a:lnTo>
                  <a:lnTo>
                    <a:pt x="0" y="32"/>
                  </a:lnTo>
                  <a:lnTo>
                    <a:pt x="0" y="41"/>
                  </a:lnTo>
                  <a:lnTo>
                    <a:pt x="38" y="24"/>
                  </a:lnTo>
                  <a:lnTo>
                    <a:pt x="38" y="17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</p:grpSp>
      <p:sp>
        <p:nvSpPr>
          <p:cNvPr id="29" name="ZenIcon2">
            <a:extLst>
              <a:ext uri="{FF2B5EF4-FFF2-40B4-BE49-F238E27FC236}">
                <a16:creationId xmlns:a16="http://schemas.microsoft.com/office/drawing/2014/main" id="{24914187-DE9C-8B6A-54A4-79EC02FDF957}"/>
              </a:ext>
            </a:extLst>
          </p:cNvPr>
          <p:cNvSpPr>
            <a:spLocks noChangeAspect="1" noEditPoints="1"/>
          </p:cNvSpPr>
          <p:nvPr>
            <p:custDataLst>
              <p:tags r:id="rId3"/>
            </p:custDataLst>
          </p:nvPr>
        </p:nvSpPr>
        <p:spPr bwMode="auto">
          <a:xfrm>
            <a:off x="7808561" y="2937066"/>
            <a:ext cx="316264" cy="316264"/>
          </a:xfrm>
          <a:custGeom>
            <a:avLst/>
            <a:gdLst>
              <a:gd name="T0" fmla="*/ 232 w 256"/>
              <a:gd name="T1" fmla="*/ 84 h 227"/>
              <a:gd name="T2" fmla="*/ 172 w 256"/>
              <a:gd name="T3" fmla="*/ 44 h 227"/>
              <a:gd name="T4" fmla="*/ 120 w 256"/>
              <a:gd name="T5" fmla="*/ 48 h 227"/>
              <a:gd name="T6" fmla="*/ 64 w 256"/>
              <a:gd name="T7" fmla="*/ 107 h 227"/>
              <a:gd name="T8" fmla="*/ 0 w 256"/>
              <a:gd name="T9" fmla="*/ 131 h 227"/>
              <a:gd name="T10" fmla="*/ 32 w 256"/>
              <a:gd name="T11" fmla="*/ 227 h 227"/>
              <a:gd name="T12" fmla="*/ 87 w 256"/>
              <a:gd name="T13" fmla="*/ 212 h 227"/>
              <a:gd name="T14" fmla="*/ 103 w 256"/>
              <a:gd name="T15" fmla="*/ 219 h 227"/>
              <a:gd name="T16" fmla="*/ 232 w 256"/>
              <a:gd name="T17" fmla="*/ 197 h 227"/>
              <a:gd name="T18" fmla="*/ 240 w 256"/>
              <a:gd name="T19" fmla="*/ 169 h 227"/>
              <a:gd name="T20" fmla="*/ 248 w 256"/>
              <a:gd name="T21" fmla="*/ 140 h 227"/>
              <a:gd name="T22" fmla="*/ 256 w 256"/>
              <a:gd name="T23" fmla="*/ 108 h 227"/>
              <a:gd name="T24" fmla="*/ 32 w 256"/>
              <a:gd name="T25" fmla="*/ 211 h 227"/>
              <a:gd name="T26" fmla="*/ 16 w 256"/>
              <a:gd name="T27" fmla="*/ 131 h 227"/>
              <a:gd name="T28" fmla="*/ 64 w 256"/>
              <a:gd name="T29" fmla="*/ 123 h 227"/>
              <a:gd name="T30" fmla="*/ 72 w 256"/>
              <a:gd name="T31" fmla="*/ 198 h 227"/>
              <a:gd name="T32" fmla="*/ 72 w 256"/>
              <a:gd name="T33" fmla="*/ 203 h 227"/>
              <a:gd name="T34" fmla="*/ 210 w 256"/>
              <a:gd name="T35" fmla="*/ 203 h 227"/>
              <a:gd name="T36" fmla="*/ 88 w 256"/>
              <a:gd name="T37" fmla="*/ 194 h 227"/>
              <a:gd name="T38" fmla="*/ 86 w 256"/>
              <a:gd name="T39" fmla="*/ 121 h 227"/>
              <a:gd name="T40" fmla="*/ 140 w 256"/>
              <a:gd name="T41" fmla="*/ 16 h 227"/>
              <a:gd name="T42" fmla="*/ 152 w 256"/>
              <a:gd name="T43" fmla="*/ 90 h 227"/>
              <a:gd name="T44" fmla="*/ 160 w 256"/>
              <a:gd name="T45" fmla="*/ 100 h 227"/>
              <a:gd name="T46" fmla="*/ 240 w 256"/>
              <a:gd name="T47" fmla="*/ 108 h 227"/>
              <a:gd name="T48" fmla="*/ 223 w 256"/>
              <a:gd name="T49" fmla="*/ 116 h 227"/>
              <a:gd name="T50" fmla="*/ 223 w 256"/>
              <a:gd name="T51" fmla="*/ 132 h 227"/>
              <a:gd name="T52" fmla="*/ 224 w 256"/>
              <a:gd name="T53" fmla="*/ 132 h 227"/>
              <a:gd name="T54" fmla="*/ 224 w 256"/>
              <a:gd name="T55" fmla="*/ 148 h 227"/>
              <a:gd name="T56" fmla="*/ 218 w 256"/>
              <a:gd name="T57" fmla="*/ 147 h 227"/>
              <a:gd name="T58" fmla="*/ 215 w 256"/>
              <a:gd name="T59" fmla="*/ 148 h 227"/>
              <a:gd name="T60" fmla="*/ 215 w 256"/>
              <a:gd name="T61" fmla="*/ 164 h 227"/>
              <a:gd name="T62" fmla="*/ 224 w 256"/>
              <a:gd name="T63" fmla="*/ 169 h 227"/>
              <a:gd name="T64" fmla="*/ 210 w 256"/>
              <a:gd name="T65" fmla="*/ 175 h 227"/>
              <a:gd name="T66" fmla="*/ 210 w 256"/>
              <a:gd name="T67" fmla="*/ 175 h 227"/>
              <a:gd name="T68" fmla="*/ 210 w 256"/>
              <a:gd name="T69" fmla="*/ 191 h 227"/>
              <a:gd name="T70" fmla="*/ 210 w 256"/>
              <a:gd name="T71" fmla="*/ 203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256" h="227">
                <a:moveTo>
                  <a:pt x="256" y="108"/>
                </a:moveTo>
                <a:cubicBezTo>
                  <a:pt x="256" y="94"/>
                  <a:pt x="245" y="84"/>
                  <a:pt x="232" y="84"/>
                </a:cubicBezTo>
                <a:cubicBezTo>
                  <a:pt x="169" y="84"/>
                  <a:pt x="169" y="84"/>
                  <a:pt x="169" y="84"/>
                </a:cubicBezTo>
                <a:cubicBezTo>
                  <a:pt x="171" y="74"/>
                  <a:pt x="172" y="59"/>
                  <a:pt x="172" y="44"/>
                </a:cubicBezTo>
                <a:cubicBezTo>
                  <a:pt x="172" y="13"/>
                  <a:pt x="156" y="0"/>
                  <a:pt x="140" y="0"/>
                </a:cubicBezTo>
                <a:cubicBezTo>
                  <a:pt x="120" y="0"/>
                  <a:pt x="120" y="21"/>
                  <a:pt x="120" y="48"/>
                </a:cubicBezTo>
                <a:cubicBezTo>
                  <a:pt x="120" y="67"/>
                  <a:pt x="90" y="97"/>
                  <a:pt x="75" y="110"/>
                </a:cubicBezTo>
                <a:cubicBezTo>
                  <a:pt x="71" y="108"/>
                  <a:pt x="68" y="107"/>
                  <a:pt x="64" y="107"/>
                </a:cubicBezTo>
                <a:cubicBezTo>
                  <a:pt x="24" y="107"/>
                  <a:pt x="24" y="107"/>
                  <a:pt x="24" y="107"/>
                </a:cubicBezTo>
                <a:cubicBezTo>
                  <a:pt x="11" y="107"/>
                  <a:pt x="0" y="118"/>
                  <a:pt x="0" y="131"/>
                </a:cubicBezTo>
                <a:cubicBezTo>
                  <a:pt x="8" y="203"/>
                  <a:pt x="8" y="203"/>
                  <a:pt x="8" y="203"/>
                </a:cubicBezTo>
                <a:cubicBezTo>
                  <a:pt x="10" y="216"/>
                  <a:pt x="19" y="227"/>
                  <a:pt x="32" y="227"/>
                </a:cubicBezTo>
                <a:cubicBezTo>
                  <a:pt x="64" y="227"/>
                  <a:pt x="64" y="227"/>
                  <a:pt x="64" y="227"/>
                </a:cubicBezTo>
                <a:cubicBezTo>
                  <a:pt x="74" y="227"/>
                  <a:pt x="83" y="221"/>
                  <a:pt x="87" y="212"/>
                </a:cubicBezTo>
                <a:cubicBezTo>
                  <a:pt x="100" y="219"/>
                  <a:pt x="100" y="219"/>
                  <a:pt x="100" y="219"/>
                </a:cubicBezTo>
                <a:cubicBezTo>
                  <a:pt x="101" y="219"/>
                  <a:pt x="102" y="219"/>
                  <a:pt x="103" y="219"/>
                </a:cubicBezTo>
                <a:cubicBezTo>
                  <a:pt x="210" y="219"/>
                  <a:pt x="210" y="219"/>
                  <a:pt x="210" y="219"/>
                </a:cubicBezTo>
                <a:cubicBezTo>
                  <a:pt x="222" y="219"/>
                  <a:pt x="232" y="210"/>
                  <a:pt x="232" y="197"/>
                </a:cubicBezTo>
                <a:cubicBezTo>
                  <a:pt x="232" y="194"/>
                  <a:pt x="231" y="191"/>
                  <a:pt x="230" y="188"/>
                </a:cubicBezTo>
                <a:cubicBezTo>
                  <a:pt x="236" y="184"/>
                  <a:pt x="240" y="177"/>
                  <a:pt x="240" y="169"/>
                </a:cubicBezTo>
                <a:cubicBezTo>
                  <a:pt x="240" y="166"/>
                  <a:pt x="239" y="162"/>
                  <a:pt x="238" y="159"/>
                </a:cubicBezTo>
                <a:cubicBezTo>
                  <a:pt x="244" y="155"/>
                  <a:pt x="248" y="148"/>
                  <a:pt x="248" y="140"/>
                </a:cubicBezTo>
                <a:cubicBezTo>
                  <a:pt x="248" y="135"/>
                  <a:pt x="247" y="131"/>
                  <a:pt x="245" y="128"/>
                </a:cubicBezTo>
                <a:cubicBezTo>
                  <a:pt x="252" y="123"/>
                  <a:pt x="256" y="116"/>
                  <a:pt x="256" y="108"/>
                </a:cubicBezTo>
                <a:close/>
                <a:moveTo>
                  <a:pt x="64" y="211"/>
                </a:moveTo>
                <a:cubicBezTo>
                  <a:pt x="32" y="211"/>
                  <a:pt x="32" y="211"/>
                  <a:pt x="32" y="211"/>
                </a:cubicBezTo>
                <a:cubicBezTo>
                  <a:pt x="28" y="211"/>
                  <a:pt x="25" y="206"/>
                  <a:pt x="24" y="202"/>
                </a:cubicBezTo>
                <a:cubicBezTo>
                  <a:pt x="16" y="131"/>
                  <a:pt x="16" y="131"/>
                  <a:pt x="16" y="131"/>
                </a:cubicBezTo>
                <a:cubicBezTo>
                  <a:pt x="17" y="127"/>
                  <a:pt x="20" y="123"/>
                  <a:pt x="24" y="123"/>
                </a:cubicBezTo>
                <a:cubicBezTo>
                  <a:pt x="64" y="123"/>
                  <a:pt x="64" y="123"/>
                  <a:pt x="64" y="123"/>
                </a:cubicBezTo>
                <a:cubicBezTo>
                  <a:pt x="69" y="123"/>
                  <a:pt x="72" y="127"/>
                  <a:pt x="72" y="131"/>
                </a:cubicBezTo>
                <a:cubicBezTo>
                  <a:pt x="72" y="198"/>
                  <a:pt x="72" y="198"/>
                  <a:pt x="72" y="198"/>
                </a:cubicBezTo>
                <a:cubicBezTo>
                  <a:pt x="72" y="199"/>
                  <a:pt x="72" y="200"/>
                  <a:pt x="72" y="201"/>
                </a:cubicBezTo>
                <a:cubicBezTo>
                  <a:pt x="72" y="203"/>
                  <a:pt x="72" y="203"/>
                  <a:pt x="72" y="203"/>
                </a:cubicBezTo>
                <a:cubicBezTo>
                  <a:pt x="72" y="208"/>
                  <a:pt x="69" y="211"/>
                  <a:pt x="64" y="211"/>
                </a:cubicBezTo>
                <a:close/>
                <a:moveTo>
                  <a:pt x="210" y="203"/>
                </a:moveTo>
                <a:cubicBezTo>
                  <a:pt x="105" y="203"/>
                  <a:pt x="105" y="203"/>
                  <a:pt x="105" y="203"/>
                </a:cubicBezTo>
                <a:cubicBezTo>
                  <a:pt x="88" y="194"/>
                  <a:pt x="88" y="194"/>
                  <a:pt x="88" y="194"/>
                </a:cubicBezTo>
                <a:cubicBezTo>
                  <a:pt x="88" y="131"/>
                  <a:pt x="88" y="131"/>
                  <a:pt x="88" y="131"/>
                </a:cubicBezTo>
                <a:cubicBezTo>
                  <a:pt x="88" y="128"/>
                  <a:pt x="87" y="124"/>
                  <a:pt x="86" y="121"/>
                </a:cubicBezTo>
                <a:cubicBezTo>
                  <a:pt x="100" y="109"/>
                  <a:pt x="136" y="75"/>
                  <a:pt x="136" y="48"/>
                </a:cubicBezTo>
                <a:cubicBezTo>
                  <a:pt x="136" y="31"/>
                  <a:pt x="136" y="16"/>
                  <a:pt x="140" y="16"/>
                </a:cubicBezTo>
                <a:cubicBezTo>
                  <a:pt x="148" y="16"/>
                  <a:pt x="156" y="25"/>
                  <a:pt x="156" y="44"/>
                </a:cubicBezTo>
                <a:cubicBezTo>
                  <a:pt x="156" y="67"/>
                  <a:pt x="152" y="90"/>
                  <a:pt x="152" y="90"/>
                </a:cubicBezTo>
                <a:cubicBezTo>
                  <a:pt x="152" y="93"/>
                  <a:pt x="153" y="95"/>
                  <a:pt x="154" y="97"/>
                </a:cubicBezTo>
                <a:cubicBezTo>
                  <a:pt x="156" y="98"/>
                  <a:pt x="158" y="100"/>
                  <a:pt x="160" y="100"/>
                </a:cubicBezTo>
                <a:cubicBezTo>
                  <a:pt x="232" y="100"/>
                  <a:pt x="232" y="100"/>
                  <a:pt x="232" y="100"/>
                </a:cubicBezTo>
                <a:cubicBezTo>
                  <a:pt x="237" y="100"/>
                  <a:pt x="240" y="103"/>
                  <a:pt x="240" y="108"/>
                </a:cubicBezTo>
                <a:cubicBezTo>
                  <a:pt x="240" y="112"/>
                  <a:pt x="237" y="116"/>
                  <a:pt x="232" y="116"/>
                </a:cubicBezTo>
                <a:cubicBezTo>
                  <a:pt x="223" y="116"/>
                  <a:pt x="223" y="116"/>
                  <a:pt x="223" y="116"/>
                </a:cubicBezTo>
                <a:cubicBezTo>
                  <a:pt x="219" y="116"/>
                  <a:pt x="215" y="119"/>
                  <a:pt x="215" y="124"/>
                </a:cubicBezTo>
                <a:cubicBezTo>
                  <a:pt x="215" y="128"/>
                  <a:pt x="219" y="132"/>
                  <a:pt x="223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9" y="132"/>
                  <a:pt x="232" y="135"/>
                  <a:pt x="232" y="140"/>
                </a:cubicBezTo>
                <a:cubicBezTo>
                  <a:pt x="232" y="144"/>
                  <a:pt x="229" y="148"/>
                  <a:pt x="224" y="148"/>
                </a:cubicBezTo>
                <a:cubicBezTo>
                  <a:pt x="219" y="148"/>
                  <a:pt x="219" y="148"/>
                  <a:pt x="219" y="148"/>
                </a:cubicBezTo>
                <a:cubicBezTo>
                  <a:pt x="219" y="148"/>
                  <a:pt x="218" y="147"/>
                  <a:pt x="218" y="147"/>
                </a:cubicBezTo>
                <a:cubicBezTo>
                  <a:pt x="218" y="147"/>
                  <a:pt x="218" y="148"/>
                  <a:pt x="218" y="148"/>
                </a:cubicBezTo>
                <a:cubicBezTo>
                  <a:pt x="215" y="148"/>
                  <a:pt x="215" y="148"/>
                  <a:pt x="215" y="148"/>
                </a:cubicBezTo>
                <a:cubicBezTo>
                  <a:pt x="211" y="148"/>
                  <a:pt x="207" y="151"/>
                  <a:pt x="207" y="156"/>
                </a:cubicBezTo>
                <a:cubicBezTo>
                  <a:pt x="207" y="160"/>
                  <a:pt x="211" y="164"/>
                  <a:pt x="215" y="164"/>
                </a:cubicBezTo>
                <a:cubicBezTo>
                  <a:pt x="218" y="164"/>
                  <a:pt x="218" y="164"/>
                  <a:pt x="218" y="164"/>
                </a:cubicBezTo>
                <a:cubicBezTo>
                  <a:pt x="222" y="164"/>
                  <a:pt x="224" y="166"/>
                  <a:pt x="224" y="169"/>
                </a:cubicBezTo>
                <a:cubicBezTo>
                  <a:pt x="224" y="173"/>
                  <a:pt x="221" y="175"/>
                  <a:pt x="218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06" y="175"/>
                  <a:pt x="202" y="179"/>
                  <a:pt x="202" y="183"/>
                </a:cubicBezTo>
                <a:cubicBezTo>
                  <a:pt x="202" y="188"/>
                  <a:pt x="206" y="191"/>
                  <a:pt x="210" y="191"/>
                </a:cubicBezTo>
                <a:cubicBezTo>
                  <a:pt x="213" y="191"/>
                  <a:pt x="216" y="194"/>
                  <a:pt x="216" y="197"/>
                </a:cubicBezTo>
                <a:cubicBezTo>
                  <a:pt x="216" y="201"/>
                  <a:pt x="213" y="203"/>
                  <a:pt x="210" y="20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</a:bodyPr>
          <a:lstStyle/>
          <a:p>
            <a:endParaRPr lang="en-US" sz="840"/>
          </a:p>
        </p:txBody>
      </p:sp>
      <p:grpSp>
        <p:nvGrpSpPr>
          <p:cNvPr id="30" name="ZenIcon4">
            <a:extLst>
              <a:ext uri="{FF2B5EF4-FFF2-40B4-BE49-F238E27FC236}">
                <a16:creationId xmlns:a16="http://schemas.microsoft.com/office/drawing/2014/main" id="{86EC61D4-8752-3BAD-1369-0EE8F103D4AC}"/>
              </a:ext>
            </a:extLst>
          </p:cNvPr>
          <p:cNvGrpSpPr>
            <a:grpSpLocks noChangeAspect="1"/>
          </p:cNvGrpSpPr>
          <p:nvPr>
            <p:custDataLst>
              <p:tags r:id="rId4"/>
            </p:custDataLst>
          </p:nvPr>
        </p:nvGrpSpPr>
        <p:grpSpPr>
          <a:xfrm>
            <a:off x="4165369" y="2944969"/>
            <a:ext cx="350632" cy="350632"/>
            <a:chOff x="-4769427" y="-314325"/>
            <a:chExt cx="4660901" cy="4576762"/>
          </a:xfrm>
        </p:grpSpPr>
        <p:sp>
          <p:nvSpPr>
            <p:cNvPr id="31" name="Freeform 23">
              <a:extLst>
                <a:ext uri="{FF2B5EF4-FFF2-40B4-BE49-F238E27FC236}">
                  <a16:creationId xmlns:a16="http://schemas.microsoft.com/office/drawing/2014/main" id="{D8DD996A-A0D7-33CA-A0B5-200C50C625B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509077" y="-314325"/>
              <a:ext cx="4138613" cy="3956050"/>
            </a:xfrm>
            <a:custGeom>
              <a:avLst/>
              <a:gdLst>
                <a:gd name="T0" fmla="*/ 2128 w 2188"/>
                <a:gd name="T1" fmla="*/ 946 h 2085"/>
                <a:gd name="T2" fmla="*/ 2169 w 2188"/>
                <a:gd name="T3" fmla="*/ 781 h 2085"/>
                <a:gd name="T4" fmla="*/ 2038 w 2188"/>
                <a:gd name="T5" fmla="*/ 671 h 2085"/>
                <a:gd name="T6" fmla="*/ 1503 w 2188"/>
                <a:gd name="T7" fmla="*/ 593 h 2085"/>
                <a:gd name="T8" fmla="*/ 1478 w 2188"/>
                <a:gd name="T9" fmla="*/ 576 h 2085"/>
                <a:gd name="T10" fmla="*/ 1239 w 2188"/>
                <a:gd name="T11" fmla="*/ 90 h 2085"/>
                <a:gd name="T12" fmla="*/ 1094 w 2188"/>
                <a:gd name="T13" fmla="*/ 0 h 2085"/>
                <a:gd name="T14" fmla="*/ 949 w 2188"/>
                <a:gd name="T15" fmla="*/ 90 h 2085"/>
                <a:gd name="T16" fmla="*/ 710 w 2188"/>
                <a:gd name="T17" fmla="*/ 576 h 2085"/>
                <a:gd name="T18" fmla="*/ 685 w 2188"/>
                <a:gd name="T19" fmla="*/ 593 h 2085"/>
                <a:gd name="T20" fmla="*/ 150 w 2188"/>
                <a:gd name="T21" fmla="*/ 671 h 2085"/>
                <a:gd name="T22" fmla="*/ 19 w 2188"/>
                <a:gd name="T23" fmla="*/ 781 h 2085"/>
                <a:gd name="T24" fmla="*/ 60 w 2188"/>
                <a:gd name="T25" fmla="*/ 946 h 2085"/>
                <a:gd name="T26" fmla="*/ 448 w 2188"/>
                <a:gd name="T27" fmla="*/ 1324 h 2085"/>
                <a:gd name="T28" fmla="*/ 457 w 2188"/>
                <a:gd name="T29" fmla="*/ 1353 h 2085"/>
                <a:gd name="T30" fmla="*/ 366 w 2188"/>
                <a:gd name="T31" fmla="*/ 1886 h 2085"/>
                <a:gd name="T32" fmla="*/ 430 w 2188"/>
                <a:gd name="T33" fmla="*/ 2044 h 2085"/>
                <a:gd name="T34" fmla="*/ 600 w 2188"/>
                <a:gd name="T35" fmla="*/ 2056 h 2085"/>
                <a:gd name="T36" fmla="*/ 1079 w 2188"/>
                <a:gd name="T37" fmla="*/ 1805 h 2085"/>
                <a:gd name="T38" fmla="*/ 1109 w 2188"/>
                <a:gd name="T39" fmla="*/ 1805 h 2085"/>
                <a:gd name="T40" fmla="*/ 1588 w 2188"/>
                <a:gd name="T41" fmla="*/ 2056 h 2085"/>
                <a:gd name="T42" fmla="*/ 1663 w 2188"/>
                <a:gd name="T43" fmla="*/ 2075 h 2085"/>
                <a:gd name="T44" fmla="*/ 1758 w 2188"/>
                <a:gd name="T45" fmla="*/ 2044 h 2085"/>
                <a:gd name="T46" fmla="*/ 1822 w 2188"/>
                <a:gd name="T47" fmla="*/ 1886 h 2085"/>
                <a:gd name="T48" fmla="*/ 1731 w 2188"/>
                <a:gd name="T49" fmla="*/ 1353 h 2085"/>
                <a:gd name="T50" fmla="*/ 1740 w 2188"/>
                <a:gd name="T51" fmla="*/ 1324 h 2085"/>
                <a:gd name="T52" fmla="*/ 2128 w 2188"/>
                <a:gd name="T53" fmla="*/ 946 h 2085"/>
                <a:gd name="T54" fmla="*/ 1604 w 2188"/>
                <a:gd name="T55" fmla="*/ 1375 h 2085"/>
                <a:gd name="T56" fmla="*/ 1695 w 2188"/>
                <a:gd name="T57" fmla="*/ 1908 h 2085"/>
                <a:gd name="T58" fmla="*/ 1682 w 2188"/>
                <a:gd name="T59" fmla="*/ 1940 h 2085"/>
                <a:gd name="T60" fmla="*/ 1648 w 2188"/>
                <a:gd name="T61" fmla="*/ 1942 h 2085"/>
                <a:gd name="T62" fmla="*/ 1169 w 2188"/>
                <a:gd name="T63" fmla="*/ 1690 h 2085"/>
                <a:gd name="T64" fmla="*/ 1094 w 2188"/>
                <a:gd name="T65" fmla="*/ 1672 h 2085"/>
                <a:gd name="T66" fmla="*/ 1019 w 2188"/>
                <a:gd name="T67" fmla="*/ 1690 h 2085"/>
                <a:gd name="T68" fmla="*/ 540 w 2188"/>
                <a:gd name="T69" fmla="*/ 1942 h 2085"/>
                <a:gd name="T70" fmla="*/ 506 w 2188"/>
                <a:gd name="T71" fmla="*/ 1940 h 2085"/>
                <a:gd name="T72" fmla="*/ 493 w 2188"/>
                <a:gd name="T73" fmla="*/ 1908 h 2085"/>
                <a:gd name="T74" fmla="*/ 584 w 2188"/>
                <a:gd name="T75" fmla="*/ 1375 h 2085"/>
                <a:gd name="T76" fmla="*/ 538 w 2188"/>
                <a:gd name="T77" fmla="*/ 1232 h 2085"/>
                <a:gd name="T78" fmla="*/ 150 w 2188"/>
                <a:gd name="T79" fmla="*/ 854 h 2085"/>
                <a:gd name="T80" fmla="*/ 142 w 2188"/>
                <a:gd name="T81" fmla="*/ 821 h 2085"/>
                <a:gd name="T82" fmla="*/ 168 w 2188"/>
                <a:gd name="T83" fmla="*/ 799 h 2085"/>
                <a:gd name="T84" fmla="*/ 704 w 2188"/>
                <a:gd name="T85" fmla="*/ 721 h 2085"/>
                <a:gd name="T86" fmla="*/ 826 w 2188"/>
                <a:gd name="T87" fmla="*/ 633 h 2085"/>
                <a:gd name="T88" fmla="*/ 1065 w 2188"/>
                <a:gd name="T89" fmla="*/ 147 h 2085"/>
                <a:gd name="T90" fmla="*/ 1094 w 2188"/>
                <a:gd name="T91" fmla="*/ 129 h 2085"/>
                <a:gd name="T92" fmla="*/ 1123 w 2188"/>
                <a:gd name="T93" fmla="*/ 147 h 2085"/>
                <a:gd name="T94" fmla="*/ 1123 w 2188"/>
                <a:gd name="T95" fmla="*/ 147 h 2085"/>
                <a:gd name="T96" fmla="*/ 1363 w 2188"/>
                <a:gd name="T97" fmla="*/ 633 h 2085"/>
                <a:gd name="T98" fmla="*/ 1484 w 2188"/>
                <a:gd name="T99" fmla="*/ 721 h 2085"/>
                <a:gd name="T100" fmla="*/ 2020 w 2188"/>
                <a:gd name="T101" fmla="*/ 799 h 2085"/>
                <a:gd name="T102" fmla="*/ 2046 w 2188"/>
                <a:gd name="T103" fmla="*/ 821 h 2085"/>
                <a:gd name="T104" fmla="*/ 2038 w 2188"/>
                <a:gd name="T105" fmla="*/ 854 h 2085"/>
                <a:gd name="T106" fmla="*/ 1650 w 2188"/>
                <a:gd name="T107" fmla="*/ 1232 h 2085"/>
                <a:gd name="T108" fmla="*/ 1604 w 2188"/>
                <a:gd name="T109" fmla="*/ 1375 h 20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188" h="2085">
                  <a:moveTo>
                    <a:pt x="2128" y="946"/>
                  </a:moveTo>
                  <a:cubicBezTo>
                    <a:pt x="2172" y="903"/>
                    <a:pt x="2188" y="840"/>
                    <a:pt x="2169" y="781"/>
                  </a:cubicBezTo>
                  <a:cubicBezTo>
                    <a:pt x="2149" y="722"/>
                    <a:pt x="2100" y="680"/>
                    <a:pt x="2038" y="671"/>
                  </a:cubicBezTo>
                  <a:cubicBezTo>
                    <a:pt x="1503" y="593"/>
                    <a:pt x="1503" y="593"/>
                    <a:pt x="1503" y="593"/>
                  </a:cubicBezTo>
                  <a:cubicBezTo>
                    <a:pt x="1492" y="592"/>
                    <a:pt x="1483" y="585"/>
                    <a:pt x="1478" y="576"/>
                  </a:cubicBezTo>
                  <a:cubicBezTo>
                    <a:pt x="1239" y="90"/>
                    <a:pt x="1239" y="90"/>
                    <a:pt x="1239" y="90"/>
                  </a:cubicBezTo>
                  <a:cubicBezTo>
                    <a:pt x="1211" y="35"/>
                    <a:pt x="1156" y="0"/>
                    <a:pt x="1094" y="0"/>
                  </a:cubicBezTo>
                  <a:cubicBezTo>
                    <a:pt x="1032" y="0"/>
                    <a:pt x="977" y="35"/>
                    <a:pt x="949" y="90"/>
                  </a:cubicBezTo>
                  <a:cubicBezTo>
                    <a:pt x="710" y="576"/>
                    <a:pt x="710" y="576"/>
                    <a:pt x="710" y="576"/>
                  </a:cubicBezTo>
                  <a:cubicBezTo>
                    <a:pt x="705" y="585"/>
                    <a:pt x="696" y="592"/>
                    <a:pt x="685" y="593"/>
                  </a:cubicBezTo>
                  <a:cubicBezTo>
                    <a:pt x="150" y="671"/>
                    <a:pt x="150" y="671"/>
                    <a:pt x="150" y="671"/>
                  </a:cubicBezTo>
                  <a:cubicBezTo>
                    <a:pt x="88" y="680"/>
                    <a:pt x="39" y="722"/>
                    <a:pt x="19" y="781"/>
                  </a:cubicBezTo>
                  <a:cubicBezTo>
                    <a:pt x="0" y="840"/>
                    <a:pt x="16" y="903"/>
                    <a:pt x="60" y="946"/>
                  </a:cubicBezTo>
                  <a:cubicBezTo>
                    <a:pt x="448" y="1324"/>
                    <a:pt x="448" y="1324"/>
                    <a:pt x="448" y="1324"/>
                  </a:cubicBezTo>
                  <a:cubicBezTo>
                    <a:pt x="455" y="1332"/>
                    <a:pt x="459" y="1342"/>
                    <a:pt x="457" y="1353"/>
                  </a:cubicBezTo>
                  <a:cubicBezTo>
                    <a:pt x="366" y="1886"/>
                    <a:pt x="366" y="1886"/>
                    <a:pt x="366" y="1886"/>
                  </a:cubicBezTo>
                  <a:cubicBezTo>
                    <a:pt x="355" y="1947"/>
                    <a:pt x="380" y="2008"/>
                    <a:pt x="430" y="2044"/>
                  </a:cubicBezTo>
                  <a:cubicBezTo>
                    <a:pt x="480" y="2081"/>
                    <a:pt x="545" y="2085"/>
                    <a:pt x="600" y="2056"/>
                  </a:cubicBezTo>
                  <a:cubicBezTo>
                    <a:pt x="1079" y="1805"/>
                    <a:pt x="1079" y="1805"/>
                    <a:pt x="1079" y="1805"/>
                  </a:cubicBezTo>
                  <a:cubicBezTo>
                    <a:pt x="1088" y="1800"/>
                    <a:pt x="1100" y="1800"/>
                    <a:pt x="1109" y="1805"/>
                  </a:cubicBezTo>
                  <a:cubicBezTo>
                    <a:pt x="1588" y="2056"/>
                    <a:pt x="1588" y="2056"/>
                    <a:pt x="1588" y="2056"/>
                  </a:cubicBezTo>
                  <a:cubicBezTo>
                    <a:pt x="1612" y="2069"/>
                    <a:pt x="1638" y="2075"/>
                    <a:pt x="1663" y="2075"/>
                  </a:cubicBezTo>
                  <a:cubicBezTo>
                    <a:pt x="1697" y="2075"/>
                    <a:pt x="1730" y="2065"/>
                    <a:pt x="1758" y="2044"/>
                  </a:cubicBezTo>
                  <a:cubicBezTo>
                    <a:pt x="1808" y="2008"/>
                    <a:pt x="1833" y="1947"/>
                    <a:pt x="1822" y="1886"/>
                  </a:cubicBezTo>
                  <a:cubicBezTo>
                    <a:pt x="1731" y="1353"/>
                    <a:pt x="1731" y="1353"/>
                    <a:pt x="1731" y="1353"/>
                  </a:cubicBezTo>
                  <a:cubicBezTo>
                    <a:pt x="1729" y="1342"/>
                    <a:pt x="1733" y="1332"/>
                    <a:pt x="1740" y="1324"/>
                  </a:cubicBezTo>
                  <a:lnTo>
                    <a:pt x="2128" y="946"/>
                  </a:lnTo>
                  <a:close/>
                  <a:moveTo>
                    <a:pt x="1604" y="1375"/>
                  </a:moveTo>
                  <a:cubicBezTo>
                    <a:pt x="1695" y="1908"/>
                    <a:pt x="1695" y="1908"/>
                    <a:pt x="1695" y="1908"/>
                  </a:cubicBezTo>
                  <a:cubicBezTo>
                    <a:pt x="1698" y="1926"/>
                    <a:pt x="1687" y="1936"/>
                    <a:pt x="1682" y="1940"/>
                  </a:cubicBezTo>
                  <a:cubicBezTo>
                    <a:pt x="1677" y="1943"/>
                    <a:pt x="1664" y="1951"/>
                    <a:pt x="1648" y="1942"/>
                  </a:cubicBezTo>
                  <a:cubicBezTo>
                    <a:pt x="1169" y="1690"/>
                    <a:pt x="1169" y="1690"/>
                    <a:pt x="1169" y="1690"/>
                  </a:cubicBezTo>
                  <a:cubicBezTo>
                    <a:pt x="1146" y="1678"/>
                    <a:pt x="1120" y="1672"/>
                    <a:pt x="1094" y="1672"/>
                  </a:cubicBezTo>
                  <a:cubicBezTo>
                    <a:pt x="1068" y="1672"/>
                    <a:pt x="1042" y="1678"/>
                    <a:pt x="1019" y="1690"/>
                  </a:cubicBezTo>
                  <a:cubicBezTo>
                    <a:pt x="540" y="1942"/>
                    <a:pt x="540" y="1942"/>
                    <a:pt x="540" y="1942"/>
                  </a:cubicBezTo>
                  <a:cubicBezTo>
                    <a:pt x="524" y="1951"/>
                    <a:pt x="511" y="1943"/>
                    <a:pt x="506" y="1940"/>
                  </a:cubicBezTo>
                  <a:cubicBezTo>
                    <a:pt x="501" y="1936"/>
                    <a:pt x="490" y="1926"/>
                    <a:pt x="493" y="1908"/>
                  </a:cubicBezTo>
                  <a:cubicBezTo>
                    <a:pt x="584" y="1375"/>
                    <a:pt x="584" y="1375"/>
                    <a:pt x="584" y="1375"/>
                  </a:cubicBezTo>
                  <a:cubicBezTo>
                    <a:pt x="593" y="1322"/>
                    <a:pt x="576" y="1269"/>
                    <a:pt x="538" y="1232"/>
                  </a:cubicBezTo>
                  <a:cubicBezTo>
                    <a:pt x="150" y="854"/>
                    <a:pt x="150" y="854"/>
                    <a:pt x="150" y="854"/>
                  </a:cubicBezTo>
                  <a:cubicBezTo>
                    <a:pt x="137" y="841"/>
                    <a:pt x="140" y="827"/>
                    <a:pt x="142" y="821"/>
                  </a:cubicBezTo>
                  <a:cubicBezTo>
                    <a:pt x="144" y="815"/>
                    <a:pt x="150" y="801"/>
                    <a:pt x="168" y="799"/>
                  </a:cubicBezTo>
                  <a:cubicBezTo>
                    <a:pt x="704" y="721"/>
                    <a:pt x="704" y="721"/>
                    <a:pt x="704" y="721"/>
                  </a:cubicBezTo>
                  <a:cubicBezTo>
                    <a:pt x="757" y="713"/>
                    <a:pt x="802" y="680"/>
                    <a:pt x="826" y="633"/>
                  </a:cubicBezTo>
                  <a:cubicBezTo>
                    <a:pt x="1065" y="147"/>
                    <a:pt x="1065" y="147"/>
                    <a:pt x="1065" y="147"/>
                  </a:cubicBezTo>
                  <a:cubicBezTo>
                    <a:pt x="1073" y="131"/>
                    <a:pt x="1088" y="129"/>
                    <a:pt x="1094" y="129"/>
                  </a:cubicBezTo>
                  <a:cubicBezTo>
                    <a:pt x="1100" y="129"/>
                    <a:pt x="1115" y="131"/>
                    <a:pt x="1123" y="147"/>
                  </a:cubicBezTo>
                  <a:cubicBezTo>
                    <a:pt x="1123" y="147"/>
                    <a:pt x="1123" y="147"/>
                    <a:pt x="1123" y="147"/>
                  </a:cubicBezTo>
                  <a:cubicBezTo>
                    <a:pt x="1363" y="633"/>
                    <a:pt x="1363" y="633"/>
                    <a:pt x="1363" y="633"/>
                  </a:cubicBezTo>
                  <a:cubicBezTo>
                    <a:pt x="1386" y="680"/>
                    <a:pt x="1431" y="713"/>
                    <a:pt x="1484" y="721"/>
                  </a:cubicBezTo>
                  <a:cubicBezTo>
                    <a:pt x="2020" y="799"/>
                    <a:pt x="2020" y="799"/>
                    <a:pt x="2020" y="799"/>
                  </a:cubicBezTo>
                  <a:cubicBezTo>
                    <a:pt x="2038" y="801"/>
                    <a:pt x="2044" y="815"/>
                    <a:pt x="2046" y="821"/>
                  </a:cubicBezTo>
                  <a:cubicBezTo>
                    <a:pt x="2048" y="827"/>
                    <a:pt x="2051" y="841"/>
                    <a:pt x="2038" y="854"/>
                  </a:cubicBezTo>
                  <a:cubicBezTo>
                    <a:pt x="1650" y="1232"/>
                    <a:pt x="1650" y="1232"/>
                    <a:pt x="1650" y="1232"/>
                  </a:cubicBezTo>
                  <a:cubicBezTo>
                    <a:pt x="1612" y="1269"/>
                    <a:pt x="1595" y="1322"/>
                    <a:pt x="1604" y="13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4">
              <a:extLst>
                <a:ext uri="{FF2B5EF4-FFF2-40B4-BE49-F238E27FC236}">
                  <a16:creationId xmlns:a16="http://schemas.microsoft.com/office/drawing/2014/main" id="{43CF2968-B010-E95B-B498-9FFD85E14AA7}"/>
                </a:ext>
              </a:extLst>
            </p:cNvPr>
            <p:cNvSpPr>
              <a:spLocks/>
            </p:cNvSpPr>
            <p:nvPr/>
          </p:nvSpPr>
          <p:spPr bwMode="auto">
            <a:xfrm>
              <a:off x="-1351539" y="-182563"/>
              <a:ext cx="406400" cy="439738"/>
            </a:xfrm>
            <a:custGeom>
              <a:avLst/>
              <a:gdLst>
                <a:gd name="T0" fmla="*/ 179 w 215"/>
                <a:gd name="T1" fmla="*/ 21 h 232"/>
                <a:gd name="T2" fmla="*/ 89 w 215"/>
                <a:gd name="T3" fmla="*/ 35 h 232"/>
                <a:gd name="T4" fmla="*/ 21 w 215"/>
                <a:gd name="T5" fmla="*/ 130 h 232"/>
                <a:gd name="T6" fmla="*/ 35 w 215"/>
                <a:gd name="T7" fmla="*/ 220 h 232"/>
                <a:gd name="T8" fmla="*/ 73 w 215"/>
                <a:gd name="T9" fmla="*/ 232 h 232"/>
                <a:gd name="T10" fmla="*/ 125 w 215"/>
                <a:gd name="T11" fmla="*/ 206 h 232"/>
                <a:gd name="T12" fmla="*/ 194 w 215"/>
                <a:gd name="T13" fmla="*/ 111 h 232"/>
                <a:gd name="T14" fmla="*/ 179 w 215"/>
                <a:gd name="T15" fmla="*/ 21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5" h="232">
                  <a:moveTo>
                    <a:pt x="179" y="21"/>
                  </a:moveTo>
                  <a:cubicBezTo>
                    <a:pt x="151" y="0"/>
                    <a:pt x="110" y="7"/>
                    <a:pt x="89" y="35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0" y="159"/>
                    <a:pt x="6" y="199"/>
                    <a:pt x="35" y="220"/>
                  </a:cubicBezTo>
                  <a:cubicBezTo>
                    <a:pt x="46" y="228"/>
                    <a:pt x="60" y="232"/>
                    <a:pt x="73" y="232"/>
                  </a:cubicBezTo>
                  <a:cubicBezTo>
                    <a:pt x="93" y="232"/>
                    <a:pt x="113" y="223"/>
                    <a:pt x="125" y="206"/>
                  </a:cubicBezTo>
                  <a:cubicBezTo>
                    <a:pt x="194" y="111"/>
                    <a:pt x="194" y="111"/>
                    <a:pt x="194" y="111"/>
                  </a:cubicBezTo>
                  <a:cubicBezTo>
                    <a:pt x="215" y="83"/>
                    <a:pt x="208" y="42"/>
                    <a:pt x="179" y="2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25">
              <a:extLst>
                <a:ext uri="{FF2B5EF4-FFF2-40B4-BE49-F238E27FC236}">
                  <a16:creationId xmlns:a16="http://schemas.microsoft.com/office/drawing/2014/main" id="{01A7FAE2-7149-F856-7B4C-84B44A67F342}"/>
                </a:ext>
              </a:extLst>
            </p:cNvPr>
            <p:cNvSpPr>
              <a:spLocks/>
            </p:cNvSpPr>
            <p:nvPr/>
          </p:nvSpPr>
          <p:spPr bwMode="auto">
            <a:xfrm>
              <a:off x="-3934402" y="-182563"/>
              <a:ext cx="407988" cy="439738"/>
            </a:xfrm>
            <a:custGeom>
              <a:avLst/>
              <a:gdLst>
                <a:gd name="T0" fmla="*/ 194 w 215"/>
                <a:gd name="T1" fmla="*/ 129 h 232"/>
                <a:gd name="T2" fmla="*/ 126 w 215"/>
                <a:gd name="T3" fmla="*/ 35 h 232"/>
                <a:gd name="T4" fmla="*/ 35 w 215"/>
                <a:gd name="T5" fmla="*/ 21 h 232"/>
                <a:gd name="T6" fmla="*/ 21 w 215"/>
                <a:gd name="T7" fmla="*/ 111 h 232"/>
                <a:gd name="T8" fmla="*/ 90 w 215"/>
                <a:gd name="T9" fmla="*/ 205 h 232"/>
                <a:gd name="T10" fmla="*/ 142 w 215"/>
                <a:gd name="T11" fmla="*/ 232 h 232"/>
                <a:gd name="T12" fmla="*/ 180 w 215"/>
                <a:gd name="T13" fmla="*/ 220 h 232"/>
                <a:gd name="T14" fmla="*/ 194 w 215"/>
                <a:gd name="T15" fmla="*/ 129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5" h="232">
                  <a:moveTo>
                    <a:pt x="194" y="129"/>
                  </a:moveTo>
                  <a:cubicBezTo>
                    <a:pt x="126" y="35"/>
                    <a:pt x="126" y="35"/>
                    <a:pt x="126" y="35"/>
                  </a:cubicBezTo>
                  <a:cubicBezTo>
                    <a:pt x="105" y="6"/>
                    <a:pt x="64" y="0"/>
                    <a:pt x="35" y="21"/>
                  </a:cubicBezTo>
                  <a:cubicBezTo>
                    <a:pt x="6" y="42"/>
                    <a:pt x="0" y="82"/>
                    <a:pt x="21" y="111"/>
                  </a:cubicBezTo>
                  <a:cubicBezTo>
                    <a:pt x="90" y="205"/>
                    <a:pt x="90" y="205"/>
                    <a:pt x="90" y="205"/>
                  </a:cubicBezTo>
                  <a:cubicBezTo>
                    <a:pt x="102" y="223"/>
                    <a:pt x="122" y="232"/>
                    <a:pt x="142" y="232"/>
                  </a:cubicBezTo>
                  <a:cubicBezTo>
                    <a:pt x="155" y="232"/>
                    <a:pt x="168" y="228"/>
                    <a:pt x="180" y="220"/>
                  </a:cubicBezTo>
                  <a:cubicBezTo>
                    <a:pt x="209" y="199"/>
                    <a:pt x="215" y="158"/>
                    <a:pt x="194" y="12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26">
              <a:extLst>
                <a:ext uri="{FF2B5EF4-FFF2-40B4-BE49-F238E27FC236}">
                  <a16:creationId xmlns:a16="http://schemas.microsoft.com/office/drawing/2014/main" id="{1A564C7A-D43C-684B-2616-E133D8BE3A19}"/>
                </a:ext>
              </a:extLst>
            </p:cNvPr>
            <p:cNvSpPr>
              <a:spLocks/>
            </p:cNvSpPr>
            <p:nvPr/>
          </p:nvSpPr>
          <p:spPr bwMode="auto">
            <a:xfrm>
              <a:off x="-4769427" y="2336800"/>
              <a:ext cx="484188" cy="328613"/>
            </a:xfrm>
            <a:custGeom>
              <a:avLst/>
              <a:gdLst>
                <a:gd name="T0" fmla="*/ 245 w 256"/>
                <a:gd name="T1" fmla="*/ 52 h 173"/>
                <a:gd name="T2" fmla="*/ 164 w 256"/>
                <a:gd name="T3" fmla="*/ 11 h 173"/>
                <a:gd name="T4" fmla="*/ 53 w 256"/>
                <a:gd name="T5" fmla="*/ 47 h 173"/>
                <a:gd name="T6" fmla="*/ 11 w 256"/>
                <a:gd name="T7" fmla="*/ 128 h 173"/>
                <a:gd name="T8" fmla="*/ 73 w 256"/>
                <a:gd name="T9" fmla="*/ 173 h 173"/>
                <a:gd name="T10" fmla="*/ 93 w 256"/>
                <a:gd name="T11" fmla="*/ 169 h 173"/>
                <a:gd name="T12" fmla="*/ 203 w 256"/>
                <a:gd name="T13" fmla="*/ 133 h 173"/>
                <a:gd name="T14" fmla="*/ 245 w 256"/>
                <a:gd name="T15" fmla="*/ 52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6" h="173">
                  <a:moveTo>
                    <a:pt x="245" y="52"/>
                  </a:moveTo>
                  <a:cubicBezTo>
                    <a:pt x="234" y="18"/>
                    <a:pt x="197" y="0"/>
                    <a:pt x="164" y="11"/>
                  </a:cubicBezTo>
                  <a:cubicBezTo>
                    <a:pt x="53" y="47"/>
                    <a:pt x="53" y="47"/>
                    <a:pt x="53" y="47"/>
                  </a:cubicBezTo>
                  <a:cubicBezTo>
                    <a:pt x="19" y="58"/>
                    <a:pt x="0" y="94"/>
                    <a:pt x="11" y="128"/>
                  </a:cubicBezTo>
                  <a:cubicBezTo>
                    <a:pt x="20" y="155"/>
                    <a:pt x="45" y="173"/>
                    <a:pt x="73" y="173"/>
                  </a:cubicBezTo>
                  <a:cubicBezTo>
                    <a:pt x="79" y="173"/>
                    <a:pt x="86" y="172"/>
                    <a:pt x="93" y="169"/>
                  </a:cubicBezTo>
                  <a:cubicBezTo>
                    <a:pt x="203" y="133"/>
                    <a:pt x="203" y="133"/>
                    <a:pt x="203" y="133"/>
                  </a:cubicBezTo>
                  <a:cubicBezTo>
                    <a:pt x="237" y="122"/>
                    <a:pt x="256" y="86"/>
                    <a:pt x="245" y="5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27">
              <a:extLst>
                <a:ext uri="{FF2B5EF4-FFF2-40B4-BE49-F238E27FC236}">
                  <a16:creationId xmlns:a16="http://schemas.microsoft.com/office/drawing/2014/main" id="{9F8D1AC0-A23F-C258-FF44-BD88A295323A}"/>
                </a:ext>
              </a:extLst>
            </p:cNvPr>
            <p:cNvSpPr>
              <a:spLocks/>
            </p:cNvSpPr>
            <p:nvPr/>
          </p:nvSpPr>
          <p:spPr bwMode="auto">
            <a:xfrm>
              <a:off x="-2562802" y="3795712"/>
              <a:ext cx="246063" cy="466725"/>
            </a:xfrm>
            <a:custGeom>
              <a:avLst/>
              <a:gdLst>
                <a:gd name="T0" fmla="*/ 65 w 130"/>
                <a:gd name="T1" fmla="*/ 0 h 246"/>
                <a:gd name="T2" fmla="*/ 0 w 130"/>
                <a:gd name="T3" fmla="*/ 65 h 246"/>
                <a:gd name="T4" fmla="*/ 0 w 130"/>
                <a:gd name="T5" fmla="*/ 181 h 246"/>
                <a:gd name="T6" fmla="*/ 65 w 130"/>
                <a:gd name="T7" fmla="*/ 246 h 246"/>
                <a:gd name="T8" fmla="*/ 130 w 130"/>
                <a:gd name="T9" fmla="*/ 181 h 246"/>
                <a:gd name="T10" fmla="*/ 130 w 130"/>
                <a:gd name="T11" fmla="*/ 65 h 246"/>
                <a:gd name="T12" fmla="*/ 65 w 130"/>
                <a:gd name="T13" fmla="*/ 0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0" h="246">
                  <a:moveTo>
                    <a:pt x="65" y="0"/>
                  </a:moveTo>
                  <a:cubicBezTo>
                    <a:pt x="29" y="0"/>
                    <a:pt x="0" y="29"/>
                    <a:pt x="0" y="65"/>
                  </a:cubicBezTo>
                  <a:cubicBezTo>
                    <a:pt x="0" y="181"/>
                    <a:pt x="0" y="181"/>
                    <a:pt x="0" y="181"/>
                  </a:cubicBezTo>
                  <a:cubicBezTo>
                    <a:pt x="0" y="217"/>
                    <a:pt x="29" y="246"/>
                    <a:pt x="65" y="246"/>
                  </a:cubicBezTo>
                  <a:cubicBezTo>
                    <a:pt x="101" y="246"/>
                    <a:pt x="130" y="217"/>
                    <a:pt x="130" y="181"/>
                  </a:cubicBezTo>
                  <a:cubicBezTo>
                    <a:pt x="130" y="65"/>
                    <a:pt x="130" y="65"/>
                    <a:pt x="130" y="65"/>
                  </a:cubicBezTo>
                  <a:cubicBezTo>
                    <a:pt x="130" y="29"/>
                    <a:pt x="101" y="0"/>
                    <a:pt x="6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28">
              <a:extLst>
                <a:ext uri="{FF2B5EF4-FFF2-40B4-BE49-F238E27FC236}">
                  <a16:creationId xmlns:a16="http://schemas.microsoft.com/office/drawing/2014/main" id="{10313ADE-E939-CB36-C3E3-422A7D63505E}"/>
                </a:ext>
              </a:extLst>
            </p:cNvPr>
            <p:cNvSpPr>
              <a:spLocks/>
            </p:cNvSpPr>
            <p:nvPr/>
          </p:nvSpPr>
          <p:spPr bwMode="auto">
            <a:xfrm>
              <a:off x="-592714" y="2336800"/>
              <a:ext cx="484188" cy="328613"/>
            </a:xfrm>
            <a:custGeom>
              <a:avLst/>
              <a:gdLst>
                <a:gd name="T0" fmla="*/ 203 w 256"/>
                <a:gd name="T1" fmla="*/ 47 h 173"/>
                <a:gd name="T2" fmla="*/ 92 w 256"/>
                <a:gd name="T3" fmla="*/ 11 h 173"/>
                <a:gd name="T4" fmla="*/ 11 w 256"/>
                <a:gd name="T5" fmla="*/ 52 h 173"/>
                <a:gd name="T6" fmla="*/ 53 w 256"/>
                <a:gd name="T7" fmla="*/ 133 h 173"/>
                <a:gd name="T8" fmla="*/ 163 w 256"/>
                <a:gd name="T9" fmla="*/ 170 h 173"/>
                <a:gd name="T10" fmla="*/ 183 w 256"/>
                <a:gd name="T11" fmla="*/ 173 h 173"/>
                <a:gd name="T12" fmla="*/ 245 w 256"/>
                <a:gd name="T13" fmla="*/ 128 h 173"/>
                <a:gd name="T14" fmla="*/ 203 w 256"/>
                <a:gd name="T15" fmla="*/ 47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6" h="173">
                  <a:moveTo>
                    <a:pt x="203" y="47"/>
                  </a:moveTo>
                  <a:cubicBezTo>
                    <a:pt x="92" y="11"/>
                    <a:pt x="92" y="11"/>
                    <a:pt x="92" y="11"/>
                  </a:cubicBezTo>
                  <a:cubicBezTo>
                    <a:pt x="59" y="0"/>
                    <a:pt x="22" y="18"/>
                    <a:pt x="11" y="52"/>
                  </a:cubicBezTo>
                  <a:cubicBezTo>
                    <a:pt x="0" y="86"/>
                    <a:pt x="19" y="122"/>
                    <a:pt x="53" y="133"/>
                  </a:cubicBezTo>
                  <a:cubicBezTo>
                    <a:pt x="163" y="170"/>
                    <a:pt x="163" y="170"/>
                    <a:pt x="163" y="170"/>
                  </a:cubicBezTo>
                  <a:cubicBezTo>
                    <a:pt x="170" y="172"/>
                    <a:pt x="177" y="173"/>
                    <a:pt x="183" y="173"/>
                  </a:cubicBezTo>
                  <a:cubicBezTo>
                    <a:pt x="211" y="173"/>
                    <a:pt x="236" y="155"/>
                    <a:pt x="245" y="128"/>
                  </a:cubicBezTo>
                  <a:cubicBezTo>
                    <a:pt x="256" y="94"/>
                    <a:pt x="237" y="58"/>
                    <a:pt x="203" y="4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7" name="ZenIcon1">
            <a:extLst>
              <a:ext uri="{FF2B5EF4-FFF2-40B4-BE49-F238E27FC236}">
                <a16:creationId xmlns:a16="http://schemas.microsoft.com/office/drawing/2014/main" id="{ED0431F9-DB1C-8E11-CB85-BDD22474E189}"/>
              </a:ext>
            </a:extLst>
          </p:cNvPr>
          <p:cNvGrpSpPr>
            <a:grpSpLocks noChangeAspect="1"/>
          </p:cNvGrpSpPr>
          <p:nvPr>
            <p:custDataLst>
              <p:tags r:id="rId5"/>
            </p:custDataLst>
          </p:nvPr>
        </p:nvGrpSpPr>
        <p:grpSpPr>
          <a:xfrm>
            <a:off x="4166518" y="4021434"/>
            <a:ext cx="322932" cy="322932"/>
            <a:chOff x="5712408" y="975680"/>
            <a:chExt cx="671729" cy="639391"/>
          </a:xfrm>
        </p:grpSpPr>
        <p:sp>
          <p:nvSpPr>
            <p:cNvPr id="38" name="Freeform 26">
              <a:extLst>
                <a:ext uri="{FF2B5EF4-FFF2-40B4-BE49-F238E27FC236}">
                  <a16:creationId xmlns:a16="http://schemas.microsoft.com/office/drawing/2014/main" id="{90FF8A14-9FFD-EB80-C8A4-3E311872001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12408" y="975680"/>
              <a:ext cx="671729" cy="639391"/>
            </a:xfrm>
            <a:custGeom>
              <a:avLst/>
              <a:gdLst>
                <a:gd name="T0" fmla="*/ 117 w 128"/>
                <a:gd name="T1" fmla="*/ 0 h 122"/>
                <a:gd name="T2" fmla="*/ 11 w 128"/>
                <a:gd name="T3" fmla="*/ 0 h 122"/>
                <a:gd name="T4" fmla="*/ 0 w 128"/>
                <a:gd name="T5" fmla="*/ 11 h 122"/>
                <a:gd name="T6" fmla="*/ 0 w 128"/>
                <a:gd name="T7" fmla="*/ 93 h 122"/>
                <a:gd name="T8" fmla="*/ 11 w 128"/>
                <a:gd name="T9" fmla="*/ 104 h 122"/>
                <a:gd name="T10" fmla="*/ 43 w 128"/>
                <a:gd name="T11" fmla="*/ 104 h 122"/>
                <a:gd name="T12" fmla="*/ 38 w 128"/>
                <a:gd name="T13" fmla="*/ 110 h 122"/>
                <a:gd name="T14" fmla="*/ 35 w 128"/>
                <a:gd name="T15" fmla="*/ 113 h 122"/>
                <a:gd name="T16" fmla="*/ 34 w 128"/>
                <a:gd name="T17" fmla="*/ 118 h 122"/>
                <a:gd name="T18" fmla="*/ 42 w 128"/>
                <a:gd name="T19" fmla="*/ 122 h 122"/>
                <a:gd name="T20" fmla="*/ 86 w 128"/>
                <a:gd name="T21" fmla="*/ 122 h 122"/>
                <a:gd name="T22" fmla="*/ 94 w 128"/>
                <a:gd name="T23" fmla="*/ 118 h 122"/>
                <a:gd name="T24" fmla="*/ 94 w 128"/>
                <a:gd name="T25" fmla="*/ 113 h 122"/>
                <a:gd name="T26" fmla="*/ 91 w 128"/>
                <a:gd name="T27" fmla="*/ 110 h 122"/>
                <a:gd name="T28" fmla="*/ 85 w 128"/>
                <a:gd name="T29" fmla="*/ 104 h 122"/>
                <a:gd name="T30" fmla="*/ 117 w 128"/>
                <a:gd name="T31" fmla="*/ 104 h 122"/>
                <a:gd name="T32" fmla="*/ 128 w 128"/>
                <a:gd name="T33" fmla="*/ 93 h 122"/>
                <a:gd name="T34" fmla="*/ 128 w 128"/>
                <a:gd name="T35" fmla="*/ 11 h 122"/>
                <a:gd name="T36" fmla="*/ 117 w 128"/>
                <a:gd name="T37" fmla="*/ 0 h 122"/>
                <a:gd name="T38" fmla="*/ 88 w 128"/>
                <a:gd name="T39" fmla="*/ 113 h 122"/>
                <a:gd name="T40" fmla="*/ 90 w 128"/>
                <a:gd name="T41" fmla="*/ 116 h 122"/>
                <a:gd name="T42" fmla="*/ 90 w 128"/>
                <a:gd name="T43" fmla="*/ 116 h 122"/>
                <a:gd name="T44" fmla="*/ 86 w 128"/>
                <a:gd name="T45" fmla="*/ 118 h 122"/>
                <a:gd name="T46" fmla="*/ 42 w 128"/>
                <a:gd name="T47" fmla="*/ 118 h 122"/>
                <a:gd name="T48" fmla="*/ 38 w 128"/>
                <a:gd name="T49" fmla="*/ 116 h 122"/>
                <a:gd name="T50" fmla="*/ 38 w 128"/>
                <a:gd name="T51" fmla="*/ 116 h 122"/>
                <a:gd name="T52" fmla="*/ 38 w 128"/>
                <a:gd name="T53" fmla="*/ 116 h 122"/>
                <a:gd name="T54" fmla="*/ 40 w 128"/>
                <a:gd name="T55" fmla="*/ 113 h 122"/>
                <a:gd name="T56" fmla="*/ 48 w 128"/>
                <a:gd name="T57" fmla="*/ 104 h 122"/>
                <a:gd name="T58" fmla="*/ 80 w 128"/>
                <a:gd name="T59" fmla="*/ 104 h 122"/>
                <a:gd name="T60" fmla="*/ 88 w 128"/>
                <a:gd name="T61" fmla="*/ 113 h 122"/>
                <a:gd name="T62" fmla="*/ 120 w 128"/>
                <a:gd name="T63" fmla="*/ 93 h 122"/>
                <a:gd name="T64" fmla="*/ 117 w 128"/>
                <a:gd name="T65" fmla="*/ 96 h 122"/>
                <a:gd name="T66" fmla="*/ 11 w 128"/>
                <a:gd name="T67" fmla="*/ 96 h 122"/>
                <a:gd name="T68" fmla="*/ 8 w 128"/>
                <a:gd name="T69" fmla="*/ 93 h 122"/>
                <a:gd name="T70" fmla="*/ 8 w 128"/>
                <a:gd name="T71" fmla="*/ 11 h 122"/>
                <a:gd name="T72" fmla="*/ 11 w 128"/>
                <a:gd name="T73" fmla="*/ 8 h 122"/>
                <a:gd name="T74" fmla="*/ 117 w 128"/>
                <a:gd name="T75" fmla="*/ 8 h 122"/>
                <a:gd name="T76" fmla="*/ 120 w 128"/>
                <a:gd name="T77" fmla="*/ 11 h 122"/>
                <a:gd name="T78" fmla="*/ 120 w 128"/>
                <a:gd name="T79" fmla="*/ 93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8" h="122">
                  <a:moveTo>
                    <a:pt x="117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9"/>
                    <a:pt x="5" y="104"/>
                    <a:pt x="11" y="104"/>
                  </a:cubicBezTo>
                  <a:cubicBezTo>
                    <a:pt x="43" y="104"/>
                    <a:pt x="43" y="104"/>
                    <a:pt x="43" y="104"/>
                  </a:cubicBezTo>
                  <a:cubicBezTo>
                    <a:pt x="42" y="106"/>
                    <a:pt x="39" y="109"/>
                    <a:pt x="38" y="110"/>
                  </a:cubicBezTo>
                  <a:cubicBezTo>
                    <a:pt x="36" y="111"/>
                    <a:pt x="35" y="112"/>
                    <a:pt x="35" y="113"/>
                  </a:cubicBezTo>
                  <a:cubicBezTo>
                    <a:pt x="34" y="114"/>
                    <a:pt x="33" y="116"/>
                    <a:pt x="34" y="118"/>
                  </a:cubicBezTo>
                  <a:cubicBezTo>
                    <a:pt x="35" y="120"/>
                    <a:pt x="37" y="122"/>
                    <a:pt x="42" y="122"/>
                  </a:cubicBezTo>
                  <a:cubicBezTo>
                    <a:pt x="86" y="122"/>
                    <a:pt x="86" y="122"/>
                    <a:pt x="86" y="122"/>
                  </a:cubicBezTo>
                  <a:cubicBezTo>
                    <a:pt x="91" y="122"/>
                    <a:pt x="93" y="120"/>
                    <a:pt x="94" y="118"/>
                  </a:cubicBezTo>
                  <a:cubicBezTo>
                    <a:pt x="95" y="116"/>
                    <a:pt x="95" y="114"/>
                    <a:pt x="94" y="113"/>
                  </a:cubicBezTo>
                  <a:cubicBezTo>
                    <a:pt x="93" y="112"/>
                    <a:pt x="92" y="111"/>
                    <a:pt x="91" y="110"/>
                  </a:cubicBezTo>
                  <a:cubicBezTo>
                    <a:pt x="89" y="109"/>
                    <a:pt x="87" y="106"/>
                    <a:pt x="85" y="104"/>
                  </a:cubicBezTo>
                  <a:cubicBezTo>
                    <a:pt x="117" y="104"/>
                    <a:pt x="117" y="104"/>
                    <a:pt x="117" y="104"/>
                  </a:cubicBezTo>
                  <a:cubicBezTo>
                    <a:pt x="123" y="104"/>
                    <a:pt x="128" y="99"/>
                    <a:pt x="128" y="9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28" y="5"/>
                    <a:pt x="123" y="0"/>
                    <a:pt x="117" y="0"/>
                  </a:cubicBezTo>
                  <a:close/>
                  <a:moveTo>
                    <a:pt x="88" y="113"/>
                  </a:moveTo>
                  <a:cubicBezTo>
                    <a:pt x="89" y="114"/>
                    <a:pt x="90" y="115"/>
                    <a:pt x="90" y="116"/>
                  </a:cubicBezTo>
                  <a:cubicBezTo>
                    <a:pt x="90" y="116"/>
                    <a:pt x="91" y="116"/>
                    <a:pt x="90" y="116"/>
                  </a:cubicBezTo>
                  <a:cubicBezTo>
                    <a:pt x="90" y="117"/>
                    <a:pt x="88" y="118"/>
                    <a:pt x="86" y="118"/>
                  </a:cubicBezTo>
                  <a:cubicBezTo>
                    <a:pt x="42" y="118"/>
                    <a:pt x="42" y="118"/>
                    <a:pt x="42" y="118"/>
                  </a:cubicBezTo>
                  <a:cubicBezTo>
                    <a:pt x="40" y="118"/>
                    <a:pt x="38" y="117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5"/>
                    <a:pt x="39" y="114"/>
                    <a:pt x="40" y="113"/>
                  </a:cubicBezTo>
                  <a:cubicBezTo>
                    <a:pt x="44" y="109"/>
                    <a:pt x="47" y="106"/>
                    <a:pt x="48" y="104"/>
                  </a:cubicBezTo>
                  <a:cubicBezTo>
                    <a:pt x="80" y="104"/>
                    <a:pt x="80" y="104"/>
                    <a:pt x="80" y="104"/>
                  </a:cubicBezTo>
                  <a:cubicBezTo>
                    <a:pt x="82" y="106"/>
                    <a:pt x="84" y="109"/>
                    <a:pt x="88" y="113"/>
                  </a:cubicBezTo>
                  <a:close/>
                  <a:moveTo>
                    <a:pt x="120" y="93"/>
                  </a:moveTo>
                  <a:cubicBezTo>
                    <a:pt x="120" y="95"/>
                    <a:pt x="119" y="96"/>
                    <a:pt x="117" y="96"/>
                  </a:cubicBezTo>
                  <a:cubicBezTo>
                    <a:pt x="11" y="96"/>
                    <a:pt x="11" y="96"/>
                    <a:pt x="11" y="96"/>
                  </a:cubicBezTo>
                  <a:cubicBezTo>
                    <a:pt x="9" y="96"/>
                    <a:pt x="8" y="95"/>
                    <a:pt x="8" y="93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9"/>
                    <a:pt x="9" y="8"/>
                    <a:pt x="11" y="8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9" y="8"/>
                    <a:pt x="120" y="9"/>
                    <a:pt x="120" y="11"/>
                  </a:cubicBezTo>
                  <a:lnTo>
                    <a:pt x="120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39" name="Freeform 27">
              <a:extLst>
                <a:ext uri="{FF2B5EF4-FFF2-40B4-BE49-F238E27FC236}">
                  <a16:creationId xmlns:a16="http://schemas.microsoft.com/office/drawing/2014/main" id="{8CE850CA-BD26-89A5-BE70-DD6EEA0F7A3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96917" y="1058042"/>
              <a:ext cx="502713" cy="338119"/>
            </a:xfrm>
            <a:custGeom>
              <a:avLst/>
              <a:gdLst>
                <a:gd name="T0" fmla="*/ 89 w 96"/>
                <a:gd name="T1" fmla="*/ 0 h 64"/>
                <a:gd name="T2" fmla="*/ 7 w 96"/>
                <a:gd name="T3" fmla="*/ 0 h 64"/>
                <a:gd name="T4" fmla="*/ 0 w 96"/>
                <a:gd name="T5" fmla="*/ 7 h 64"/>
                <a:gd name="T6" fmla="*/ 0 w 96"/>
                <a:gd name="T7" fmla="*/ 57 h 64"/>
                <a:gd name="T8" fmla="*/ 7 w 96"/>
                <a:gd name="T9" fmla="*/ 64 h 64"/>
                <a:gd name="T10" fmla="*/ 89 w 96"/>
                <a:gd name="T11" fmla="*/ 64 h 64"/>
                <a:gd name="T12" fmla="*/ 96 w 96"/>
                <a:gd name="T13" fmla="*/ 57 h 64"/>
                <a:gd name="T14" fmla="*/ 96 w 96"/>
                <a:gd name="T15" fmla="*/ 7 h 64"/>
                <a:gd name="T16" fmla="*/ 89 w 96"/>
                <a:gd name="T17" fmla="*/ 0 h 64"/>
                <a:gd name="T18" fmla="*/ 92 w 96"/>
                <a:gd name="T19" fmla="*/ 57 h 64"/>
                <a:gd name="T20" fmla="*/ 89 w 96"/>
                <a:gd name="T21" fmla="*/ 60 h 64"/>
                <a:gd name="T22" fmla="*/ 7 w 96"/>
                <a:gd name="T23" fmla="*/ 60 h 64"/>
                <a:gd name="T24" fmla="*/ 4 w 96"/>
                <a:gd name="T25" fmla="*/ 57 h 64"/>
                <a:gd name="T26" fmla="*/ 4 w 96"/>
                <a:gd name="T27" fmla="*/ 7 h 64"/>
                <a:gd name="T28" fmla="*/ 7 w 96"/>
                <a:gd name="T29" fmla="*/ 4 h 64"/>
                <a:gd name="T30" fmla="*/ 89 w 96"/>
                <a:gd name="T31" fmla="*/ 4 h 64"/>
                <a:gd name="T32" fmla="*/ 92 w 96"/>
                <a:gd name="T33" fmla="*/ 7 h 64"/>
                <a:gd name="T34" fmla="*/ 92 w 96"/>
                <a:gd name="T35" fmla="*/ 5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6" h="64">
                  <a:moveTo>
                    <a:pt x="89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61"/>
                    <a:pt x="3" y="64"/>
                    <a:pt x="7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93" y="64"/>
                    <a:pt x="96" y="61"/>
                    <a:pt x="96" y="5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3"/>
                    <a:pt x="93" y="0"/>
                    <a:pt x="89" y="0"/>
                  </a:cubicBezTo>
                  <a:close/>
                  <a:moveTo>
                    <a:pt x="92" y="57"/>
                  </a:moveTo>
                  <a:cubicBezTo>
                    <a:pt x="92" y="59"/>
                    <a:pt x="91" y="60"/>
                    <a:pt x="89" y="60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4" y="59"/>
                    <a:pt x="4" y="5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5"/>
                    <a:pt x="5" y="4"/>
                    <a:pt x="7" y="4"/>
                  </a:cubicBezTo>
                  <a:cubicBezTo>
                    <a:pt x="89" y="4"/>
                    <a:pt x="89" y="4"/>
                    <a:pt x="89" y="4"/>
                  </a:cubicBezTo>
                  <a:cubicBezTo>
                    <a:pt x="91" y="4"/>
                    <a:pt x="92" y="5"/>
                    <a:pt x="92" y="7"/>
                  </a:cubicBezTo>
                  <a:lnTo>
                    <a:pt x="92" y="5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40" name="Freeform 28">
              <a:extLst>
                <a:ext uri="{FF2B5EF4-FFF2-40B4-BE49-F238E27FC236}">
                  <a16:creationId xmlns:a16="http://schemas.microsoft.com/office/drawing/2014/main" id="{1C1AFD93-2055-9E0B-E582-AC43B76810A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017937" y="1404831"/>
              <a:ext cx="62840" cy="65023"/>
            </a:xfrm>
            <a:custGeom>
              <a:avLst/>
              <a:gdLst>
                <a:gd name="T0" fmla="*/ 6 w 12"/>
                <a:gd name="T1" fmla="*/ 0 h 12"/>
                <a:gd name="T2" fmla="*/ 0 w 12"/>
                <a:gd name="T3" fmla="*/ 6 h 12"/>
                <a:gd name="T4" fmla="*/ 6 w 12"/>
                <a:gd name="T5" fmla="*/ 12 h 12"/>
                <a:gd name="T6" fmla="*/ 12 w 12"/>
                <a:gd name="T7" fmla="*/ 6 h 12"/>
                <a:gd name="T8" fmla="*/ 6 w 12"/>
                <a:gd name="T9" fmla="*/ 0 h 12"/>
                <a:gd name="T10" fmla="*/ 6 w 12"/>
                <a:gd name="T11" fmla="*/ 8 h 12"/>
                <a:gd name="T12" fmla="*/ 4 w 12"/>
                <a:gd name="T13" fmla="*/ 6 h 12"/>
                <a:gd name="T14" fmla="*/ 6 w 12"/>
                <a:gd name="T15" fmla="*/ 4 h 12"/>
                <a:gd name="T16" fmla="*/ 8 w 12"/>
                <a:gd name="T17" fmla="*/ 6 h 12"/>
                <a:gd name="T18" fmla="*/ 6 w 12"/>
                <a:gd name="T19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9" y="12"/>
                    <a:pt x="12" y="9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lose/>
                  <a:moveTo>
                    <a:pt x="6" y="8"/>
                  </a:moveTo>
                  <a:cubicBezTo>
                    <a:pt x="5" y="8"/>
                    <a:pt x="4" y="7"/>
                    <a:pt x="4" y="6"/>
                  </a:cubicBezTo>
                  <a:cubicBezTo>
                    <a:pt x="4" y="5"/>
                    <a:pt x="5" y="4"/>
                    <a:pt x="6" y="4"/>
                  </a:cubicBezTo>
                  <a:cubicBezTo>
                    <a:pt x="7" y="4"/>
                    <a:pt x="8" y="5"/>
                    <a:pt x="8" y="6"/>
                  </a:cubicBezTo>
                  <a:cubicBezTo>
                    <a:pt x="8" y="7"/>
                    <a:pt x="7" y="8"/>
                    <a:pt x="6" y="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41" name="Freeform 29">
              <a:extLst>
                <a:ext uri="{FF2B5EF4-FFF2-40B4-BE49-F238E27FC236}">
                  <a16:creationId xmlns:a16="http://schemas.microsoft.com/office/drawing/2014/main" id="{B7CE6FB0-3A6D-0926-1BD8-3CF6C25ED1C5}"/>
                </a:ext>
              </a:extLst>
            </p:cNvPr>
            <p:cNvSpPr>
              <a:spLocks/>
            </p:cNvSpPr>
            <p:nvPr/>
          </p:nvSpPr>
          <p:spPr bwMode="auto">
            <a:xfrm>
              <a:off x="5933429" y="1190255"/>
              <a:ext cx="84509" cy="88864"/>
            </a:xfrm>
            <a:custGeom>
              <a:avLst/>
              <a:gdLst>
                <a:gd name="T0" fmla="*/ 0 w 39"/>
                <a:gd name="T1" fmla="*/ 24 h 41"/>
                <a:gd name="T2" fmla="*/ 39 w 39"/>
                <a:gd name="T3" fmla="*/ 41 h 41"/>
                <a:gd name="T4" fmla="*/ 39 w 39"/>
                <a:gd name="T5" fmla="*/ 32 h 41"/>
                <a:gd name="T6" fmla="*/ 12 w 39"/>
                <a:gd name="T7" fmla="*/ 19 h 41"/>
                <a:gd name="T8" fmla="*/ 39 w 39"/>
                <a:gd name="T9" fmla="*/ 10 h 41"/>
                <a:gd name="T10" fmla="*/ 39 w 39"/>
                <a:gd name="T11" fmla="*/ 0 h 41"/>
                <a:gd name="T12" fmla="*/ 0 w 39"/>
                <a:gd name="T13" fmla="*/ 17 h 41"/>
                <a:gd name="T14" fmla="*/ 0 w 39"/>
                <a:gd name="T15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41">
                  <a:moveTo>
                    <a:pt x="0" y="24"/>
                  </a:moveTo>
                  <a:lnTo>
                    <a:pt x="39" y="41"/>
                  </a:lnTo>
                  <a:lnTo>
                    <a:pt x="39" y="32"/>
                  </a:lnTo>
                  <a:lnTo>
                    <a:pt x="12" y="19"/>
                  </a:lnTo>
                  <a:lnTo>
                    <a:pt x="39" y="10"/>
                  </a:lnTo>
                  <a:lnTo>
                    <a:pt x="39" y="0"/>
                  </a:lnTo>
                  <a:lnTo>
                    <a:pt x="0" y="17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42" name="Freeform 30">
              <a:extLst>
                <a:ext uri="{FF2B5EF4-FFF2-40B4-BE49-F238E27FC236}">
                  <a16:creationId xmlns:a16="http://schemas.microsoft.com/office/drawing/2014/main" id="{F4A245C7-35A2-8AF8-2307-DBEEE989E53D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6605" y="1175084"/>
              <a:ext cx="43337" cy="119208"/>
            </a:xfrm>
            <a:custGeom>
              <a:avLst/>
              <a:gdLst>
                <a:gd name="T0" fmla="*/ 7 w 8"/>
                <a:gd name="T1" fmla="*/ 0 h 23"/>
                <a:gd name="T2" fmla="*/ 5 w 8"/>
                <a:gd name="T3" fmla="*/ 0 h 23"/>
                <a:gd name="T4" fmla="*/ 5 w 8"/>
                <a:gd name="T5" fmla="*/ 2 h 23"/>
                <a:gd name="T6" fmla="*/ 0 w 8"/>
                <a:gd name="T7" fmla="*/ 20 h 23"/>
                <a:gd name="T8" fmla="*/ 0 w 8"/>
                <a:gd name="T9" fmla="*/ 22 h 23"/>
                <a:gd name="T10" fmla="*/ 2 w 8"/>
                <a:gd name="T11" fmla="*/ 23 h 23"/>
                <a:gd name="T12" fmla="*/ 3 w 8"/>
                <a:gd name="T13" fmla="*/ 23 h 23"/>
                <a:gd name="T14" fmla="*/ 3 w 8"/>
                <a:gd name="T15" fmla="*/ 22 h 23"/>
                <a:gd name="T16" fmla="*/ 4 w 8"/>
                <a:gd name="T17" fmla="*/ 21 h 23"/>
                <a:gd name="T18" fmla="*/ 8 w 8"/>
                <a:gd name="T19" fmla="*/ 3 h 23"/>
                <a:gd name="T20" fmla="*/ 8 w 8"/>
                <a:gd name="T21" fmla="*/ 1 h 23"/>
                <a:gd name="T22" fmla="*/ 8 w 8"/>
                <a:gd name="T23" fmla="*/ 0 h 23"/>
                <a:gd name="T24" fmla="*/ 7 w 8"/>
                <a:gd name="T2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" h="23">
                  <a:moveTo>
                    <a:pt x="7" y="0"/>
                  </a:moveTo>
                  <a:cubicBezTo>
                    <a:pt x="6" y="0"/>
                    <a:pt x="6" y="0"/>
                    <a:pt x="5" y="0"/>
                  </a:cubicBezTo>
                  <a:cubicBezTo>
                    <a:pt x="5" y="0"/>
                    <a:pt x="5" y="1"/>
                    <a:pt x="5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0" y="22"/>
                    <a:pt x="0" y="22"/>
                  </a:cubicBezTo>
                  <a:cubicBezTo>
                    <a:pt x="0" y="23"/>
                    <a:pt x="1" y="23"/>
                    <a:pt x="2" y="23"/>
                  </a:cubicBezTo>
                  <a:cubicBezTo>
                    <a:pt x="2" y="23"/>
                    <a:pt x="2" y="23"/>
                    <a:pt x="3" y="23"/>
                  </a:cubicBezTo>
                  <a:cubicBezTo>
                    <a:pt x="3" y="23"/>
                    <a:pt x="3" y="22"/>
                    <a:pt x="3" y="22"/>
                  </a:cubicBezTo>
                  <a:cubicBezTo>
                    <a:pt x="3" y="22"/>
                    <a:pt x="3" y="21"/>
                    <a:pt x="4" y="21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2"/>
                    <a:pt x="8" y="1"/>
                    <a:pt x="8" y="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7" y="0"/>
                    <a:pt x="7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43" name="Freeform 31">
              <a:extLst>
                <a:ext uri="{FF2B5EF4-FFF2-40B4-BE49-F238E27FC236}">
                  <a16:creationId xmlns:a16="http://schemas.microsoft.com/office/drawing/2014/main" id="{92CF1FBC-515D-3FDC-A2B3-3258DCD02B4C}"/>
                </a:ext>
              </a:extLst>
            </p:cNvPr>
            <p:cNvSpPr>
              <a:spLocks/>
            </p:cNvSpPr>
            <p:nvPr/>
          </p:nvSpPr>
          <p:spPr bwMode="auto">
            <a:xfrm>
              <a:off x="6080776" y="1190255"/>
              <a:ext cx="82341" cy="88864"/>
            </a:xfrm>
            <a:custGeom>
              <a:avLst/>
              <a:gdLst>
                <a:gd name="T0" fmla="*/ 0 w 38"/>
                <a:gd name="T1" fmla="*/ 10 h 41"/>
                <a:gd name="T2" fmla="*/ 26 w 38"/>
                <a:gd name="T3" fmla="*/ 19 h 41"/>
                <a:gd name="T4" fmla="*/ 0 w 38"/>
                <a:gd name="T5" fmla="*/ 32 h 41"/>
                <a:gd name="T6" fmla="*/ 0 w 38"/>
                <a:gd name="T7" fmla="*/ 41 h 41"/>
                <a:gd name="T8" fmla="*/ 38 w 38"/>
                <a:gd name="T9" fmla="*/ 24 h 41"/>
                <a:gd name="T10" fmla="*/ 38 w 38"/>
                <a:gd name="T11" fmla="*/ 17 h 41"/>
                <a:gd name="T12" fmla="*/ 0 w 38"/>
                <a:gd name="T13" fmla="*/ 0 h 41"/>
                <a:gd name="T14" fmla="*/ 0 w 38"/>
                <a:gd name="T15" fmla="*/ 1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41">
                  <a:moveTo>
                    <a:pt x="0" y="10"/>
                  </a:moveTo>
                  <a:lnTo>
                    <a:pt x="26" y="19"/>
                  </a:lnTo>
                  <a:lnTo>
                    <a:pt x="0" y="32"/>
                  </a:lnTo>
                  <a:lnTo>
                    <a:pt x="0" y="41"/>
                  </a:lnTo>
                  <a:lnTo>
                    <a:pt x="38" y="24"/>
                  </a:lnTo>
                  <a:lnTo>
                    <a:pt x="38" y="17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E639BEA8-A8ED-B3B6-1AB6-8B9808E9D9A5}"/>
              </a:ext>
            </a:extLst>
          </p:cNvPr>
          <p:cNvGrpSpPr/>
          <p:nvPr/>
        </p:nvGrpSpPr>
        <p:grpSpPr>
          <a:xfrm>
            <a:off x="7672267" y="4944826"/>
            <a:ext cx="617927" cy="617927"/>
            <a:chOff x="7672267" y="3878026"/>
            <a:chExt cx="617927" cy="617927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D0E10ED9-2A74-D6B9-BE76-3621BAD5019B}"/>
                </a:ext>
              </a:extLst>
            </p:cNvPr>
            <p:cNvSpPr/>
            <p:nvPr/>
          </p:nvSpPr>
          <p:spPr bwMode="auto">
            <a:xfrm flipH="1" flipV="1">
              <a:off x="7672267" y="3878026"/>
              <a:ext cx="617927" cy="617927"/>
            </a:xfrm>
            <a:prstGeom prst="ellipse">
              <a:avLst/>
            </a:prstGeom>
            <a:solidFill>
              <a:schemeClr val="accent5"/>
            </a:solidFill>
            <a:ln w="19050">
              <a:noFill/>
              <a:round/>
              <a:headEnd/>
              <a:tailEnd/>
            </a:ln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algn="ctr" rtl="0"/>
              <a:endParaRPr 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6" name="ZenIcon3">
              <a:extLst>
                <a:ext uri="{FF2B5EF4-FFF2-40B4-BE49-F238E27FC236}">
                  <a16:creationId xmlns:a16="http://schemas.microsoft.com/office/drawing/2014/main" id="{3177E9FC-6958-F4AF-7DB7-50AA3075A18C}"/>
                </a:ext>
              </a:extLst>
            </p:cNvPr>
            <p:cNvSpPr>
              <a:spLocks noChangeAspect="1" noEditPoints="1"/>
            </p:cNvSpPr>
            <p:nvPr>
              <p:custDataLst>
                <p:tags r:id="rId6"/>
              </p:custDataLst>
            </p:nvPr>
          </p:nvSpPr>
          <p:spPr bwMode="auto">
            <a:xfrm>
              <a:off x="7822978" y="4023257"/>
              <a:ext cx="317722" cy="318514"/>
            </a:xfrm>
            <a:custGeom>
              <a:avLst/>
              <a:gdLst>
                <a:gd name="T0" fmla="*/ 1698 w 2448"/>
                <a:gd name="T1" fmla="*/ 97 h 2446"/>
                <a:gd name="T2" fmla="*/ 748 w 2448"/>
                <a:gd name="T3" fmla="*/ 97 h 2446"/>
                <a:gd name="T4" fmla="*/ 0 w 2448"/>
                <a:gd name="T5" fmla="*/ 1222 h 2446"/>
                <a:gd name="T6" fmla="*/ 748 w 2448"/>
                <a:gd name="T7" fmla="*/ 2349 h 2446"/>
                <a:gd name="T8" fmla="*/ 1698 w 2448"/>
                <a:gd name="T9" fmla="*/ 2349 h 2446"/>
                <a:gd name="T10" fmla="*/ 2448 w 2448"/>
                <a:gd name="T11" fmla="*/ 1222 h 2446"/>
                <a:gd name="T12" fmla="*/ 816 w 2448"/>
                <a:gd name="T13" fmla="*/ 227 h 2446"/>
                <a:gd name="T14" fmla="*/ 264 w 2448"/>
                <a:gd name="T15" fmla="*/ 737 h 2446"/>
                <a:gd name="T16" fmla="*/ 149 w 2448"/>
                <a:gd name="T17" fmla="*/ 1222 h 2446"/>
                <a:gd name="T18" fmla="*/ 554 w 2448"/>
                <a:gd name="T19" fmla="*/ 884 h 2446"/>
                <a:gd name="T20" fmla="*/ 554 w 2448"/>
                <a:gd name="T21" fmla="*/ 1556 h 2446"/>
                <a:gd name="T22" fmla="*/ 149 w 2448"/>
                <a:gd name="T23" fmla="*/ 1222 h 2446"/>
                <a:gd name="T24" fmla="*/ 584 w 2448"/>
                <a:gd name="T25" fmla="*/ 1704 h 2446"/>
                <a:gd name="T26" fmla="*/ 264 w 2448"/>
                <a:gd name="T27" fmla="*/ 1704 h 2446"/>
                <a:gd name="T28" fmla="*/ 906 w 2448"/>
                <a:gd name="T29" fmla="*/ 2092 h 2446"/>
                <a:gd name="T30" fmla="*/ 1148 w 2448"/>
                <a:gd name="T31" fmla="*/ 1704 h 2446"/>
                <a:gd name="T32" fmla="*/ 1148 w 2448"/>
                <a:gd name="T33" fmla="*/ 1556 h 2446"/>
                <a:gd name="T34" fmla="*/ 677 w 2448"/>
                <a:gd name="T35" fmla="*/ 1222 h 2446"/>
                <a:gd name="T36" fmla="*/ 1148 w 2448"/>
                <a:gd name="T37" fmla="*/ 884 h 2446"/>
                <a:gd name="T38" fmla="*/ 1148 w 2448"/>
                <a:gd name="T39" fmla="*/ 737 h 2446"/>
                <a:gd name="T40" fmla="*/ 909 w 2448"/>
                <a:gd name="T41" fmla="*/ 353 h 2446"/>
                <a:gd name="T42" fmla="*/ 1148 w 2448"/>
                <a:gd name="T43" fmla="*/ 737 h 2446"/>
                <a:gd name="T44" fmla="*/ 1864 w 2448"/>
                <a:gd name="T45" fmla="*/ 737 h 2446"/>
                <a:gd name="T46" fmla="*/ 2184 w 2448"/>
                <a:gd name="T47" fmla="*/ 737 h 2446"/>
                <a:gd name="T48" fmla="*/ 1539 w 2448"/>
                <a:gd name="T49" fmla="*/ 353 h 2446"/>
                <a:gd name="T50" fmla="*/ 1300 w 2448"/>
                <a:gd name="T51" fmla="*/ 737 h 2446"/>
                <a:gd name="T52" fmla="*/ 1300 w 2448"/>
                <a:gd name="T53" fmla="*/ 884 h 2446"/>
                <a:gd name="T54" fmla="*/ 1771 w 2448"/>
                <a:gd name="T55" fmla="*/ 1222 h 2446"/>
                <a:gd name="T56" fmla="*/ 1300 w 2448"/>
                <a:gd name="T57" fmla="*/ 1556 h 2446"/>
                <a:gd name="T58" fmla="*/ 1300 w 2448"/>
                <a:gd name="T59" fmla="*/ 2286 h 2446"/>
                <a:gd name="T60" fmla="*/ 1711 w 2448"/>
                <a:gd name="T61" fmla="*/ 1704 h 2446"/>
                <a:gd name="T62" fmla="*/ 1300 w 2448"/>
                <a:gd name="T63" fmla="*/ 2286 h 2446"/>
                <a:gd name="T64" fmla="*/ 1864 w 2448"/>
                <a:gd name="T65" fmla="*/ 1704 h 2446"/>
                <a:gd name="T66" fmla="*/ 1632 w 2448"/>
                <a:gd name="T67" fmla="*/ 2219 h 2446"/>
                <a:gd name="T68" fmla="*/ 1894 w 2448"/>
                <a:gd name="T69" fmla="*/ 1556 h 2446"/>
                <a:gd name="T70" fmla="*/ 1894 w 2448"/>
                <a:gd name="T71" fmla="*/ 884 h 2446"/>
                <a:gd name="T72" fmla="*/ 2299 w 2448"/>
                <a:gd name="T73" fmla="*/ 1222 h 24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2448" h="2446">
                  <a:moveTo>
                    <a:pt x="2350" y="747"/>
                  </a:moveTo>
                  <a:cubicBezTo>
                    <a:pt x="2221" y="446"/>
                    <a:pt x="2002" y="227"/>
                    <a:pt x="1698" y="97"/>
                  </a:cubicBezTo>
                  <a:cubicBezTo>
                    <a:pt x="1547" y="33"/>
                    <a:pt x="1389" y="0"/>
                    <a:pt x="1223" y="0"/>
                  </a:cubicBezTo>
                  <a:cubicBezTo>
                    <a:pt x="1057" y="0"/>
                    <a:pt x="900" y="32"/>
                    <a:pt x="748" y="97"/>
                  </a:cubicBezTo>
                  <a:cubicBezTo>
                    <a:pt x="447" y="226"/>
                    <a:pt x="226" y="445"/>
                    <a:pt x="96" y="747"/>
                  </a:cubicBezTo>
                  <a:cubicBezTo>
                    <a:pt x="32" y="898"/>
                    <a:pt x="0" y="1056"/>
                    <a:pt x="0" y="1222"/>
                  </a:cubicBezTo>
                  <a:cubicBezTo>
                    <a:pt x="0" y="1388"/>
                    <a:pt x="32" y="1547"/>
                    <a:pt x="96" y="1698"/>
                  </a:cubicBezTo>
                  <a:cubicBezTo>
                    <a:pt x="226" y="2000"/>
                    <a:pt x="447" y="2220"/>
                    <a:pt x="748" y="2349"/>
                  </a:cubicBezTo>
                  <a:cubicBezTo>
                    <a:pt x="900" y="2414"/>
                    <a:pt x="1057" y="2446"/>
                    <a:pt x="1223" y="2446"/>
                  </a:cubicBezTo>
                  <a:cubicBezTo>
                    <a:pt x="1389" y="2446"/>
                    <a:pt x="1547" y="2413"/>
                    <a:pt x="1698" y="2349"/>
                  </a:cubicBezTo>
                  <a:cubicBezTo>
                    <a:pt x="2002" y="2219"/>
                    <a:pt x="2221" y="1999"/>
                    <a:pt x="2350" y="1698"/>
                  </a:cubicBezTo>
                  <a:cubicBezTo>
                    <a:pt x="2415" y="1547"/>
                    <a:pt x="2448" y="1388"/>
                    <a:pt x="2448" y="1222"/>
                  </a:cubicBezTo>
                  <a:cubicBezTo>
                    <a:pt x="2448" y="1056"/>
                    <a:pt x="2415" y="898"/>
                    <a:pt x="2350" y="747"/>
                  </a:cubicBezTo>
                  <a:close/>
                  <a:moveTo>
                    <a:pt x="816" y="227"/>
                  </a:moveTo>
                  <a:cubicBezTo>
                    <a:pt x="711" y="361"/>
                    <a:pt x="633" y="531"/>
                    <a:pt x="584" y="737"/>
                  </a:cubicBezTo>
                  <a:cubicBezTo>
                    <a:pt x="264" y="737"/>
                    <a:pt x="264" y="737"/>
                    <a:pt x="264" y="737"/>
                  </a:cubicBezTo>
                  <a:cubicBezTo>
                    <a:pt x="381" y="508"/>
                    <a:pt x="580" y="325"/>
                    <a:pt x="816" y="227"/>
                  </a:cubicBezTo>
                  <a:close/>
                  <a:moveTo>
                    <a:pt x="149" y="1222"/>
                  </a:moveTo>
                  <a:cubicBezTo>
                    <a:pt x="149" y="1105"/>
                    <a:pt x="167" y="993"/>
                    <a:pt x="203" y="884"/>
                  </a:cubicBezTo>
                  <a:cubicBezTo>
                    <a:pt x="554" y="884"/>
                    <a:pt x="554" y="884"/>
                    <a:pt x="554" y="884"/>
                  </a:cubicBezTo>
                  <a:cubicBezTo>
                    <a:pt x="537" y="998"/>
                    <a:pt x="529" y="1111"/>
                    <a:pt x="529" y="1222"/>
                  </a:cubicBezTo>
                  <a:cubicBezTo>
                    <a:pt x="529" y="1331"/>
                    <a:pt x="537" y="1443"/>
                    <a:pt x="554" y="1556"/>
                  </a:cubicBezTo>
                  <a:cubicBezTo>
                    <a:pt x="201" y="1556"/>
                    <a:pt x="201" y="1556"/>
                    <a:pt x="201" y="1556"/>
                  </a:cubicBezTo>
                  <a:cubicBezTo>
                    <a:pt x="166" y="1448"/>
                    <a:pt x="149" y="1335"/>
                    <a:pt x="149" y="1222"/>
                  </a:cubicBezTo>
                  <a:close/>
                  <a:moveTo>
                    <a:pt x="264" y="1704"/>
                  </a:moveTo>
                  <a:cubicBezTo>
                    <a:pt x="584" y="1704"/>
                    <a:pt x="584" y="1704"/>
                    <a:pt x="584" y="1704"/>
                  </a:cubicBezTo>
                  <a:cubicBezTo>
                    <a:pt x="633" y="1914"/>
                    <a:pt x="711" y="2086"/>
                    <a:pt x="816" y="2219"/>
                  </a:cubicBezTo>
                  <a:cubicBezTo>
                    <a:pt x="576" y="2118"/>
                    <a:pt x="377" y="1935"/>
                    <a:pt x="264" y="1704"/>
                  </a:cubicBezTo>
                  <a:close/>
                  <a:moveTo>
                    <a:pt x="1148" y="2286"/>
                  </a:moveTo>
                  <a:cubicBezTo>
                    <a:pt x="1061" y="2260"/>
                    <a:pt x="980" y="2196"/>
                    <a:pt x="906" y="2092"/>
                  </a:cubicBezTo>
                  <a:cubicBezTo>
                    <a:pt x="833" y="1987"/>
                    <a:pt x="776" y="1857"/>
                    <a:pt x="737" y="1704"/>
                  </a:cubicBezTo>
                  <a:cubicBezTo>
                    <a:pt x="1148" y="1704"/>
                    <a:pt x="1148" y="1704"/>
                    <a:pt x="1148" y="1704"/>
                  </a:cubicBezTo>
                  <a:lnTo>
                    <a:pt x="1148" y="2286"/>
                  </a:lnTo>
                  <a:close/>
                  <a:moveTo>
                    <a:pt x="1148" y="1556"/>
                  </a:moveTo>
                  <a:cubicBezTo>
                    <a:pt x="704" y="1556"/>
                    <a:pt x="704" y="1556"/>
                    <a:pt x="704" y="1556"/>
                  </a:cubicBezTo>
                  <a:cubicBezTo>
                    <a:pt x="687" y="1437"/>
                    <a:pt x="677" y="1326"/>
                    <a:pt x="677" y="1222"/>
                  </a:cubicBezTo>
                  <a:cubicBezTo>
                    <a:pt x="677" y="1109"/>
                    <a:pt x="687" y="997"/>
                    <a:pt x="707" y="884"/>
                  </a:cubicBezTo>
                  <a:cubicBezTo>
                    <a:pt x="1148" y="884"/>
                    <a:pt x="1148" y="884"/>
                    <a:pt x="1148" y="884"/>
                  </a:cubicBezTo>
                  <a:cubicBezTo>
                    <a:pt x="1148" y="1556"/>
                    <a:pt x="1148" y="1556"/>
                    <a:pt x="1148" y="1556"/>
                  </a:cubicBezTo>
                  <a:close/>
                  <a:moveTo>
                    <a:pt x="1148" y="737"/>
                  </a:moveTo>
                  <a:cubicBezTo>
                    <a:pt x="737" y="737"/>
                    <a:pt x="737" y="737"/>
                    <a:pt x="737" y="737"/>
                  </a:cubicBezTo>
                  <a:cubicBezTo>
                    <a:pt x="779" y="585"/>
                    <a:pt x="836" y="456"/>
                    <a:pt x="909" y="353"/>
                  </a:cubicBezTo>
                  <a:cubicBezTo>
                    <a:pt x="983" y="249"/>
                    <a:pt x="1061" y="184"/>
                    <a:pt x="1148" y="160"/>
                  </a:cubicBezTo>
                  <a:cubicBezTo>
                    <a:pt x="1148" y="737"/>
                    <a:pt x="1148" y="737"/>
                    <a:pt x="1148" y="737"/>
                  </a:cubicBezTo>
                  <a:close/>
                  <a:moveTo>
                    <a:pt x="2184" y="737"/>
                  </a:moveTo>
                  <a:cubicBezTo>
                    <a:pt x="1864" y="737"/>
                    <a:pt x="1864" y="737"/>
                    <a:pt x="1864" y="737"/>
                  </a:cubicBezTo>
                  <a:cubicBezTo>
                    <a:pt x="1815" y="531"/>
                    <a:pt x="1737" y="361"/>
                    <a:pt x="1632" y="227"/>
                  </a:cubicBezTo>
                  <a:cubicBezTo>
                    <a:pt x="1868" y="325"/>
                    <a:pt x="2067" y="508"/>
                    <a:pt x="2184" y="737"/>
                  </a:cubicBezTo>
                  <a:close/>
                  <a:moveTo>
                    <a:pt x="1300" y="160"/>
                  </a:moveTo>
                  <a:cubicBezTo>
                    <a:pt x="1387" y="184"/>
                    <a:pt x="1465" y="249"/>
                    <a:pt x="1539" y="353"/>
                  </a:cubicBezTo>
                  <a:cubicBezTo>
                    <a:pt x="1613" y="456"/>
                    <a:pt x="1669" y="585"/>
                    <a:pt x="1711" y="737"/>
                  </a:cubicBezTo>
                  <a:cubicBezTo>
                    <a:pt x="1300" y="737"/>
                    <a:pt x="1300" y="737"/>
                    <a:pt x="1300" y="737"/>
                  </a:cubicBezTo>
                  <a:lnTo>
                    <a:pt x="1300" y="160"/>
                  </a:lnTo>
                  <a:close/>
                  <a:moveTo>
                    <a:pt x="1300" y="884"/>
                  </a:moveTo>
                  <a:cubicBezTo>
                    <a:pt x="1741" y="884"/>
                    <a:pt x="1741" y="884"/>
                    <a:pt x="1741" y="884"/>
                  </a:cubicBezTo>
                  <a:cubicBezTo>
                    <a:pt x="1761" y="997"/>
                    <a:pt x="1771" y="1109"/>
                    <a:pt x="1771" y="1222"/>
                  </a:cubicBezTo>
                  <a:cubicBezTo>
                    <a:pt x="1771" y="1326"/>
                    <a:pt x="1761" y="1437"/>
                    <a:pt x="1744" y="1556"/>
                  </a:cubicBezTo>
                  <a:cubicBezTo>
                    <a:pt x="1300" y="1556"/>
                    <a:pt x="1300" y="1556"/>
                    <a:pt x="1300" y="1556"/>
                  </a:cubicBezTo>
                  <a:lnTo>
                    <a:pt x="1300" y="884"/>
                  </a:lnTo>
                  <a:close/>
                  <a:moveTo>
                    <a:pt x="1300" y="2286"/>
                  </a:moveTo>
                  <a:cubicBezTo>
                    <a:pt x="1300" y="1704"/>
                    <a:pt x="1300" y="1704"/>
                    <a:pt x="1300" y="1704"/>
                  </a:cubicBezTo>
                  <a:cubicBezTo>
                    <a:pt x="1711" y="1704"/>
                    <a:pt x="1711" y="1704"/>
                    <a:pt x="1711" y="1704"/>
                  </a:cubicBezTo>
                  <a:cubicBezTo>
                    <a:pt x="1670" y="1857"/>
                    <a:pt x="1613" y="1987"/>
                    <a:pt x="1541" y="2092"/>
                  </a:cubicBezTo>
                  <a:cubicBezTo>
                    <a:pt x="1467" y="2197"/>
                    <a:pt x="1388" y="2262"/>
                    <a:pt x="1300" y="2286"/>
                  </a:cubicBezTo>
                  <a:close/>
                  <a:moveTo>
                    <a:pt x="1632" y="2219"/>
                  </a:moveTo>
                  <a:cubicBezTo>
                    <a:pt x="1737" y="2086"/>
                    <a:pt x="1815" y="1914"/>
                    <a:pt x="1864" y="1704"/>
                  </a:cubicBezTo>
                  <a:cubicBezTo>
                    <a:pt x="2184" y="1704"/>
                    <a:pt x="2184" y="1704"/>
                    <a:pt x="2184" y="1704"/>
                  </a:cubicBezTo>
                  <a:cubicBezTo>
                    <a:pt x="2071" y="1935"/>
                    <a:pt x="1872" y="2118"/>
                    <a:pt x="1632" y="2219"/>
                  </a:cubicBezTo>
                  <a:close/>
                  <a:moveTo>
                    <a:pt x="2247" y="1556"/>
                  </a:moveTo>
                  <a:cubicBezTo>
                    <a:pt x="1894" y="1556"/>
                    <a:pt x="1894" y="1556"/>
                    <a:pt x="1894" y="1556"/>
                  </a:cubicBezTo>
                  <a:cubicBezTo>
                    <a:pt x="1911" y="1443"/>
                    <a:pt x="1919" y="1331"/>
                    <a:pt x="1919" y="1222"/>
                  </a:cubicBezTo>
                  <a:cubicBezTo>
                    <a:pt x="1919" y="1111"/>
                    <a:pt x="1911" y="998"/>
                    <a:pt x="1894" y="884"/>
                  </a:cubicBezTo>
                  <a:cubicBezTo>
                    <a:pt x="2245" y="884"/>
                    <a:pt x="2245" y="884"/>
                    <a:pt x="2245" y="884"/>
                  </a:cubicBezTo>
                  <a:cubicBezTo>
                    <a:pt x="2281" y="993"/>
                    <a:pt x="2299" y="1105"/>
                    <a:pt x="2299" y="1222"/>
                  </a:cubicBezTo>
                  <a:cubicBezTo>
                    <a:pt x="2299" y="1335"/>
                    <a:pt x="2282" y="1448"/>
                    <a:pt x="2247" y="1556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7" name="TextBox 46">
            <a:extLst>
              <a:ext uri="{FF2B5EF4-FFF2-40B4-BE49-F238E27FC236}">
                <a16:creationId xmlns:a16="http://schemas.microsoft.com/office/drawing/2014/main" id="{DF0C94BA-6095-7AA6-0D09-8EC8549B2096}"/>
              </a:ext>
            </a:extLst>
          </p:cNvPr>
          <p:cNvSpPr txBox="1"/>
          <p:nvPr/>
        </p:nvSpPr>
        <p:spPr>
          <a:xfrm>
            <a:off x="8349905" y="2662832"/>
            <a:ext cx="2101881" cy="1237949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800" b="1" dirty="0">
                <a:solidFill>
                  <a:schemeClr val="accent4"/>
                </a:solidFill>
                <a:latin typeface="+mj-lt"/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050" dirty="0">
                <a:solidFill>
                  <a:schemeClr val="accent1">
                    <a:lumMod val="75000"/>
                  </a:schemeClr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Insert your text here Insert your text here Insert your text here Insert your text here</a:t>
            </a:r>
          </a:p>
        </p:txBody>
      </p:sp>
      <p:sp>
        <p:nvSpPr>
          <p:cNvPr id="48" name="Title 1">
            <a:extLst>
              <a:ext uri="{FF2B5EF4-FFF2-40B4-BE49-F238E27FC236}">
                <a16:creationId xmlns:a16="http://schemas.microsoft.com/office/drawing/2014/main" id="{28E65114-A3AD-850F-2C82-7092646DEB21}"/>
              </a:ext>
            </a:extLst>
          </p:cNvPr>
          <p:cNvSpPr txBox="1">
            <a:spLocks/>
          </p:cNvSpPr>
          <p:nvPr/>
        </p:nvSpPr>
        <p:spPr>
          <a:xfrm>
            <a:off x="5486401" y="3942027"/>
            <a:ext cx="1371638" cy="521681"/>
          </a:xfrm>
          <a:prstGeom prst="rect">
            <a:avLst/>
          </a:prstGeom>
        </p:spPr>
        <p:txBody>
          <a:bodyPr wrap="square">
            <a:spAutoFit/>
          </a:bodyPr>
          <a:lstStyle>
            <a:lvl1pPr algn="l" defTabSz="18284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152">
              <a:buClr>
                <a:srgbClr val="0070C0"/>
              </a:buClr>
              <a:defRPr/>
            </a:pPr>
            <a:r>
              <a:rPr lang="en-IN" sz="2000" b="1" dirty="0">
                <a:solidFill>
                  <a:schemeClr val="tx2"/>
                </a:solidFill>
                <a:latin typeface="+mn-lt"/>
                <a:ea typeface="Open Sans ExtraBold" charset="0"/>
                <a:cs typeface="Open Sans ExtraBold" charset="0"/>
              </a:rPr>
              <a:t>INSERT</a:t>
            </a:r>
            <a:r>
              <a:rPr lang="en-IN" sz="2000" b="1" dirty="0">
                <a:solidFill>
                  <a:schemeClr val="tx2"/>
                </a:solidFill>
                <a:latin typeface="+mn-lt"/>
              </a:rPr>
              <a:t> </a:t>
            </a:r>
            <a:br>
              <a:rPr lang="en-IN" sz="1200" b="1" dirty="0">
                <a:solidFill>
                  <a:schemeClr val="tx2"/>
                </a:solidFill>
                <a:latin typeface="+mn-lt"/>
              </a:rPr>
            </a:br>
            <a:r>
              <a:rPr lang="en-IN" sz="1100" dirty="0">
                <a:solidFill>
                  <a:schemeClr val="tx2"/>
                </a:solidFill>
                <a:latin typeface="+mn-lt"/>
              </a:rPr>
              <a:t>SUB-HEADING</a:t>
            </a:r>
            <a:endParaRPr lang="en-IN" sz="1000" dirty="0">
              <a:solidFill>
                <a:schemeClr val="tx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4232940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3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8580</TotalTime>
  <Words>109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Courier New</vt:lpstr>
      <vt:lpstr>Crimson Pro</vt:lpstr>
      <vt:lpstr>Lato Light</vt:lpstr>
      <vt:lpstr>Open Sans Light</vt:lpstr>
      <vt:lpstr>Wingdings</vt:lpstr>
      <vt:lpstr>Office Theme</vt:lpstr>
      <vt:lpstr>think-cell Slide</vt:lpstr>
      <vt:lpstr>5 Infographic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432</cp:revision>
  <dcterms:created xsi:type="dcterms:W3CDTF">2021-03-31T02:49:57Z</dcterms:created>
  <dcterms:modified xsi:type="dcterms:W3CDTF">2025-10-15T08:24:19Z</dcterms:modified>
  <cp:category/>
</cp:coreProperties>
</file>