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3" name="Google Shape;58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9" name="Google Shape;59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5" name="Google Shape;65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4" name="Google Shape;70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7" name="Google Shape;73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4" name="Google Shape;76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0" name="Google Shape;78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6" name="Google Shape;80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7" name="Google Shape;84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0" name="Google Shape;86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9" name="Google Shape;86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showMasterSp="0">
  <p:cSld name="Slide 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>
  <p:cSld name="Slide 10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/>
          <p:nvPr>
            <p:ph idx="2" type="pic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>
  <p:cSld name="Slide 1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>
            <p:ph idx="2" type="pic"/>
          </p:nvPr>
        </p:nvSpPr>
        <p:spPr>
          <a:xfrm>
            <a:off x="1147820" y="2160601"/>
            <a:ext cx="1948635" cy="32589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8" name="Google Shape;58;p12"/>
          <p:cNvSpPr/>
          <p:nvPr>
            <p:ph idx="3" type="pic"/>
          </p:nvPr>
        </p:nvSpPr>
        <p:spPr>
          <a:xfrm>
            <a:off x="4019976" y="2160601"/>
            <a:ext cx="1948635" cy="32589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">
  <p:cSld name="Slide 1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3">
  <p:cSld name="Slide 13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>
            <p:ph idx="2" type="pic"/>
          </p:nvPr>
        </p:nvSpPr>
        <p:spPr>
          <a:xfrm>
            <a:off x="701646" y="1674094"/>
            <a:ext cx="2481771" cy="423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4" name="Google Shape;64;p14"/>
          <p:cNvSpPr/>
          <p:nvPr>
            <p:ph idx="3" type="pic"/>
          </p:nvPr>
        </p:nvSpPr>
        <p:spPr>
          <a:xfrm>
            <a:off x="3477664" y="1674094"/>
            <a:ext cx="2481771" cy="423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5" name="Google Shape;65;p14"/>
          <p:cNvSpPr/>
          <p:nvPr>
            <p:ph idx="4" type="pic"/>
          </p:nvPr>
        </p:nvSpPr>
        <p:spPr>
          <a:xfrm>
            <a:off x="6253682" y="1674094"/>
            <a:ext cx="2481771" cy="423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6" name="Google Shape;66;p14"/>
          <p:cNvSpPr/>
          <p:nvPr>
            <p:ph idx="5" type="pic"/>
          </p:nvPr>
        </p:nvSpPr>
        <p:spPr>
          <a:xfrm>
            <a:off x="9029700" y="1674094"/>
            <a:ext cx="2481771" cy="423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>
  <p:cSld name="Slide 6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>
            <p:ph idx="2" type="pic"/>
          </p:nvPr>
        </p:nvSpPr>
        <p:spPr>
          <a:xfrm>
            <a:off x="701646" y="1674094"/>
            <a:ext cx="2481771" cy="423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7" name="Google Shape;27;p4"/>
          <p:cNvSpPr/>
          <p:nvPr>
            <p:ph idx="3" type="pic"/>
          </p:nvPr>
        </p:nvSpPr>
        <p:spPr>
          <a:xfrm>
            <a:off x="3477664" y="1674094"/>
            <a:ext cx="2481771" cy="423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8" name="Google Shape;28;p4"/>
          <p:cNvSpPr/>
          <p:nvPr>
            <p:ph idx="4" type="pic"/>
          </p:nvPr>
        </p:nvSpPr>
        <p:spPr>
          <a:xfrm>
            <a:off x="6253682" y="1674094"/>
            <a:ext cx="2481771" cy="423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9" name="Google Shape;29;p4"/>
          <p:cNvSpPr/>
          <p:nvPr>
            <p:ph idx="5" type="pic"/>
          </p:nvPr>
        </p:nvSpPr>
        <p:spPr>
          <a:xfrm>
            <a:off x="9029700" y="1674094"/>
            <a:ext cx="2481771" cy="423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>
  <p:cSld name="Slide 4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>
            <p:ph idx="2" type="pic"/>
          </p:nvPr>
        </p:nvSpPr>
        <p:spPr>
          <a:xfrm>
            <a:off x="1147820" y="2160601"/>
            <a:ext cx="1948635" cy="32589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3" name="Google Shape;33;p5"/>
          <p:cNvSpPr/>
          <p:nvPr>
            <p:ph idx="3" type="pic"/>
          </p:nvPr>
        </p:nvSpPr>
        <p:spPr>
          <a:xfrm>
            <a:off x="4019976" y="2160601"/>
            <a:ext cx="1948635" cy="32589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>
  <p:cSld name="Slide 8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>
            <p:ph idx="2" type="pic"/>
          </p:nvPr>
        </p:nvSpPr>
        <p:spPr>
          <a:xfrm>
            <a:off x="762000" y="3789364"/>
            <a:ext cx="5087938" cy="2339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7" name="Google Shape;37;p6"/>
          <p:cNvSpPr/>
          <p:nvPr>
            <p:ph idx="3" type="pic"/>
          </p:nvPr>
        </p:nvSpPr>
        <p:spPr>
          <a:xfrm>
            <a:off x="6342062" y="3789364"/>
            <a:ext cx="5087938" cy="2339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>
  <p:cSld name="Slide 3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>
            <p:ph idx="2" type="pic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>
  <p:cSld name="Slide 5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>
  <p:cSld name="Slide 7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>
            <p:ph idx="2" type="pic"/>
          </p:nvPr>
        </p:nvSpPr>
        <p:spPr>
          <a:xfrm>
            <a:off x="701646" y="1674094"/>
            <a:ext cx="2481771" cy="423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6" name="Google Shape;46;p9"/>
          <p:cNvSpPr/>
          <p:nvPr>
            <p:ph idx="3" type="pic"/>
          </p:nvPr>
        </p:nvSpPr>
        <p:spPr>
          <a:xfrm>
            <a:off x="3477664" y="1674094"/>
            <a:ext cx="2481771" cy="423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7" name="Google Shape;47;p9"/>
          <p:cNvSpPr/>
          <p:nvPr>
            <p:ph idx="4" type="pic"/>
          </p:nvPr>
        </p:nvSpPr>
        <p:spPr>
          <a:xfrm>
            <a:off x="6253682" y="1674094"/>
            <a:ext cx="2481771" cy="423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8" name="Google Shape;48;p9"/>
          <p:cNvSpPr/>
          <p:nvPr>
            <p:ph idx="5" type="pic"/>
          </p:nvPr>
        </p:nvSpPr>
        <p:spPr>
          <a:xfrm>
            <a:off x="9029700" y="1674094"/>
            <a:ext cx="2481771" cy="423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8325228" y="6342225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showMasterSp="0">
  <p:cSld name="Slide 9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470453" y="297762"/>
            <a:ext cx="4803020" cy="874267"/>
            <a:chOff x="447213" y="335862"/>
            <a:chExt cx="4803020" cy="874267"/>
          </a:xfrm>
        </p:grpSpPr>
        <p:pic>
          <p:nvPicPr>
            <p:cNvPr id="11" name="Google Shape;11;p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447213" y="335862"/>
              <a:ext cx="940239" cy="8742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1"/>
            <p:cNvSpPr txBox="1"/>
            <p:nvPr/>
          </p:nvSpPr>
          <p:spPr>
            <a:xfrm>
              <a:off x="1410750" y="435185"/>
              <a:ext cx="285687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GoogleSlides.org</a:t>
              </a:r>
              <a:endParaRPr sz="2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1410751" y="894905"/>
              <a:ext cx="383948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Presentation template and Google Slides</a:t>
              </a:r>
              <a:endParaRPr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4" name="Google Shape;14;p1"/>
          <p:cNvGrpSpPr/>
          <p:nvPr/>
        </p:nvGrpSpPr>
        <p:grpSpPr>
          <a:xfrm>
            <a:off x="0" y="6756400"/>
            <a:ext cx="12192000" cy="101600"/>
            <a:chOff x="0" y="6705600"/>
            <a:chExt cx="12192000" cy="152400"/>
          </a:xfrm>
        </p:grpSpPr>
        <p:sp>
          <p:nvSpPr>
            <p:cNvPr id="15" name="Google Shape;15;p1"/>
            <p:cNvSpPr/>
            <p:nvPr/>
          </p:nvSpPr>
          <p:spPr>
            <a:xfrm>
              <a:off x="0" y="6705600"/>
              <a:ext cx="3048000" cy="152400"/>
            </a:xfrm>
            <a:prstGeom prst="rect">
              <a:avLst/>
            </a:prstGeom>
            <a:solidFill>
              <a:srgbClr val="ABD7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3048000" y="6705600"/>
              <a:ext cx="3048000" cy="152400"/>
            </a:xfrm>
            <a:prstGeom prst="rect">
              <a:avLst/>
            </a:pr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6096000" y="6705600"/>
              <a:ext cx="3048000" cy="152400"/>
            </a:xfrm>
            <a:prstGeom prst="rect">
              <a:avLst/>
            </a:prstGeom>
            <a:solidFill>
              <a:srgbClr val="7ED8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9144000" y="6705600"/>
              <a:ext cx="3048000" cy="152400"/>
            </a:xfrm>
            <a:prstGeom prst="rect">
              <a:avLst/>
            </a:prstGeom>
            <a:solidFill>
              <a:srgbClr val="50C9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9" name="Google Shape;19;p1"/>
          <p:cNvSpPr/>
          <p:nvPr/>
        </p:nvSpPr>
        <p:spPr>
          <a:xfrm>
            <a:off x="11099800" y="6200775"/>
            <a:ext cx="508000" cy="5080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" name="Google Shape;20;p1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Relationship Id="rId4" Type="http://schemas.openxmlformats.org/officeDocument/2006/relationships/image" Target="../media/image4.jpg"/><Relationship Id="rId5" Type="http://schemas.openxmlformats.org/officeDocument/2006/relationships/image" Target="../media/image9.jpg"/><Relationship Id="rId6" Type="http://schemas.openxmlformats.org/officeDocument/2006/relationships/image" Target="../media/image1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2502659" y="558800"/>
            <a:ext cx="2323943" cy="2326696"/>
          </a:xfrm>
          <a:prstGeom prst="ellipse">
            <a:avLst/>
          </a:prstGeom>
          <a:solidFill>
            <a:srgbClr val="FFDD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74" name="Google Shape;74;p15"/>
          <p:cNvGrpSpPr/>
          <p:nvPr/>
        </p:nvGrpSpPr>
        <p:grpSpPr>
          <a:xfrm>
            <a:off x="9526524" y="2012453"/>
            <a:ext cx="1046139" cy="520550"/>
            <a:chOff x="3112" y="1697"/>
            <a:chExt cx="1453" cy="723"/>
          </a:xfrm>
        </p:grpSpPr>
        <p:sp>
          <p:nvSpPr>
            <p:cNvPr id="75" name="Google Shape;75;p15"/>
            <p:cNvSpPr/>
            <p:nvPr/>
          </p:nvSpPr>
          <p:spPr>
            <a:xfrm>
              <a:off x="3112" y="1697"/>
              <a:ext cx="826" cy="723"/>
            </a:xfrm>
            <a:custGeom>
              <a:rect b="b" l="l" r="r" t="t"/>
              <a:pathLst>
                <a:path extrusionOk="0" h="267" w="308">
                  <a:moveTo>
                    <a:pt x="239" y="267"/>
                  </a:moveTo>
                  <a:cubicBezTo>
                    <a:pt x="239" y="267"/>
                    <a:pt x="150" y="258"/>
                    <a:pt x="128" y="206"/>
                  </a:cubicBezTo>
                  <a:cubicBezTo>
                    <a:pt x="87" y="108"/>
                    <a:pt x="0" y="88"/>
                    <a:pt x="0" y="88"/>
                  </a:cubicBezTo>
                  <a:cubicBezTo>
                    <a:pt x="0" y="88"/>
                    <a:pt x="308" y="0"/>
                    <a:pt x="295" y="265"/>
                  </a:cubicBezTo>
                  <a:cubicBezTo>
                    <a:pt x="295" y="265"/>
                    <a:pt x="248" y="192"/>
                    <a:pt x="200" y="167"/>
                  </a:cubicBezTo>
                  <a:cubicBezTo>
                    <a:pt x="200" y="167"/>
                    <a:pt x="247" y="226"/>
                    <a:pt x="239" y="267"/>
                  </a:cubicBezTo>
                  <a:close/>
                </a:path>
              </a:pathLst>
            </a:custGeom>
            <a:solidFill>
              <a:srgbClr val="95CF5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3916" y="1827"/>
              <a:ext cx="649" cy="569"/>
            </a:xfrm>
            <a:custGeom>
              <a:rect b="b" l="l" r="r" t="t"/>
              <a:pathLst>
                <a:path extrusionOk="0" h="210" w="242">
                  <a:moveTo>
                    <a:pt x="54" y="210"/>
                  </a:moveTo>
                  <a:cubicBezTo>
                    <a:pt x="54" y="210"/>
                    <a:pt x="124" y="202"/>
                    <a:pt x="141" y="162"/>
                  </a:cubicBezTo>
                  <a:cubicBezTo>
                    <a:pt x="174" y="85"/>
                    <a:pt x="242" y="69"/>
                    <a:pt x="242" y="69"/>
                  </a:cubicBezTo>
                  <a:cubicBezTo>
                    <a:pt x="242" y="69"/>
                    <a:pt x="0" y="0"/>
                    <a:pt x="10" y="208"/>
                  </a:cubicBezTo>
                  <a:cubicBezTo>
                    <a:pt x="10" y="208"/>
                    <a:pt x="47" y="151"/>
                    <a:pt x="85" y="132"/>
                  </a:cubicBezTo>
                  <a:cubicBezTo>
                    <a:pt x="85" y="132"/>
                    <a:pt x="48" y="177"/>
                    <a:pt x="54" y="210"/>
                  </a:cubicBezTo>
                  <a:close/>
                </a:path>
              </a:pathLst>
            </a:custGeom>
            <a:solidFill>
              <a:srgbClr val="95CF5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52600"/>
            <a:ext cx="5305582" cy="5105400"/>
          </a:xfrm>
          <a:custGeom>
            <a:rect b="b" l="l" r="r" t="t"/>
            <a:pathLst>
              <a:path extrusionOk="0" h="5105400" w="5305582">
                <a:moveTo>
                  <a:pt x="0" y="0"/>
                </a:moveTo>
                <a:lnTo>
                  <a:pt x="5305582" y="0"/>
                </a:lnTo>
                <a:lnTo>
                  <a:pt x="5305582" y="5105400"/>
                </a:lnTo>
                <a:lnTo>
                  <a:pt x="0" y="51054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8" name="Google Shape;78;p15"/>
          <p:cNvSpPr/>
          <p:nvPr/>
        </p:nvSpPr>
        <p:spPr>
          <a:xfrm>
            <a:off x="0" y="439652"/>
            <a:ext cx="2015700" cy="812800"/>
          </a:xfrm>
          <a:custGeom>
            <a:rect b="b" l="l" r="r" t="t"/>
            <a:pathLst>
              <a:path extrusionOk="0" h="812800" w="2015700">
                <a:moveTo>
                  <a:pt x="516285" y="0"/>
                </a:moveTo>
                <a:cubicBezTo>
                  <a:pt x="796629" y="0"/>
                  <a:pt x="1026001" y="189223"/>
                  <a:pt x="1098211" y="447255"/>
                </a:cubicBezTo>
                <a:cubicBezTo>
                  <a:pt x="1187411" y="404250"/>
                  <a:pt x="1289354" y="378447"/>
                  <a:pt x="1391298" y="378447"/>
                </a:cubicBezTo>
                <a:cubicBezTo>
                  <a:pt x="1675889" y="378447"/>
                  <a:pt x="1922252" y="559069"/>
                  <a:pt x="2015700" y="812800"/>
                </a:cubicBezTo>
                <a:lnTo>
                  <a:pt x="0" y="812800"/>
                </a:lnTo>
                <a:lnTo>
                  <a:pt x="0" y="299726"/>
                </a:lnTo>
                <a:lnTo>
                  <a:pt x="34842" y="244929"/>
                </a:lnTo>
                <a:cubicBezTo>
                  <a:pt x="145147" y="96762"/>
                  <a:pt x="318770" y="0"/>
                  <a:pt x="516285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9" name="Google Shape;79;p15"/>
          <p:cNvSpPr/>
          <p:nvPr/>
        </p:nvSpPr>
        <p:spPr>
          <a:xfrm flipH="1">
            <a:off x="4107822" y="1101910"/>
            <a:ext cx="2500880" cy="615897"/>
          </a:xfrm>
          <a:custGeom>
            <a:rect b="b" l="l" r="r" t="t"/>
            <a:pathLst>
              <a:path extrusionOk="0" h="189" w="777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10315423" y="289110"/>
            <a:ext cx="1876577" cy="812800"/>
          </a:xfrm>
          <a:custGeom>
            <a:rect b="b" l="l" r="r" t="t"/>
            <a:pathLst>
              <a:path extrusionOk="0" h="812800" w="1876577">
                <a:moveTo>
                  <a:pt x="1800998" y="0"/>
                </a:moveTo>
                <a:lnTo>
                  <a:pt x="1876577" y="6365"/>
                </a:lnTo>
                <a:lnTo>
                  <a:pt x="1876577" y="812800"/>
                </a:lnTo>
                <a:lnTo>
                  <a:pt x="0" y="812800"/>
                </a:lnTo>
                <a:cubicBezTo>
                  <a:pt x="55219" y="563369"/>
                  <a:pt x="276096" y="378447"/>
                  <a:pt x="539450" y="378447"/>
                </a:cubicBezTo>
                <a:cubicBezTo>
                  <a:pt x="649888" y="378447"/>
                  <a:pt x="756079" y="412851"/>
                  <a:pt x="841032" y="468758"/>
                </a:cubicBezTo>
                <a:cubicBezTo>
                  <a:pt x="917489" y="421452"/>
                  <a:pt x="1010937" y="391348"/>
                  <a:pt x="1108633" y="391348"/>
                </a:cubicBezTo>
                <a:cubicBezTo>
                  <a:pt x="1151109" y="391348"/>
                  <a:pt x="1193586" y="395649"/>
                  <a:pt x="1231814" y="408550"/>
                </a:cubicBezTo>
                <a:cubicBezTo>
                  <a:pt x="1316767" y="172021"/>
                  <a:pt x="1537644" y="0"/>
                  <a:pt x="1800998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3945146" y="5724687"/>
            <a:ext cx="2334097" cy="574823"/>
          </a:xfrm>
          <a:custGeom>
            <a:rect b="b" l="l" r="r" t="t"/>
            <a:pathLst>
              <a:path extrusionOk="0" h="189" w="777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5278763" y="3305400"/>
            <a:ext cx="661751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86C737"/>
                </a:solidFill>
                <a:latin typeface="Georgia"/>
                <a:ea typeface="Georgia"/>
                <a:cs typeface="Georgia"/>
                <a:sym typeface="Georgia"/>
              </a:rPr>
              <a:t>ECO-FRIENDLY</a:t>
            </a:r>
            <a:endParaRPr b="1" sz="6000">
              <a:solidFill>
                <a:srgbClr val="86C73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83" name="Google Shape;83;p15"/>
          <p:cNvGrpSpPr/>
          <p:nvPr/>
        </p:nvGrpSpPr>
        <p:grpSpPr>
          <a:xfrm>
            <a:off x="6384676" y="4577659"/>
            <a:ext cx="4405695" cy="371531"/>
            <a:chOff x="6384676" y="4577659"/>
            <a:chExt cx="4405695" cy="371531"/>
          </a:xfrm>
        </p:grpSpPr>
        <p:sp>
          <p:nvSpPr>
            <p:cNvPr id="84" name="Google Shape;84;p15"/>
            <p:cNvSpPr/>
            <p:nvPr/>
          </p:nvSpPr>
          <p:spPr>
            <a:xfrm>
              <a:off x="6384676" y="4577659"/>
              <a:ext cx="4405695" cy="371531"/>
            </a:xfrm>
            <a:prstGeom prst="roundRect">
              <a:avLst>
                <a:gd fmla="val 50000" name="adj"/>
              </a:avLst>
            </a:prstGeom>
            <a:noFill/>
            <a:ln cap="flat" cmpd="sng" w="12700">
              <a:solidFill>
                <a:srgbClr val="8BC73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5" name="Google Shape;85;p15"/>
            <p:cNvSpPr txBox="1"/>
            <p:nvPr/>
          </p:nvSpPr>
          <p:spPr>
            <a:xfrm>
              <a:off x="6549946" y="4577659"/>
              <a:ext cx="407515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PRESENTATION TEMPLATE</a:t>
              </a:r>
              <a:endParaRPr sz="18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24"/>
          <p:cNvGrpSpPr/>
          <p:nvPr/>
        </p:nvGrpSpPr>
        <p:grpSpPr>
          <a:xfrm>
            <a:off x="629534" y="1726208"/>
            <a:ext cx="3634933" cy="1463093"/>
            <a:chOff x="1039342" y="2843628"/>
            <a:chExt cx="3634933" cy="1463093"/>
          </a:xfrm>
        </p:grpSpPr>
        <p:sp>
          <p:nvSpPr>
            <p:cNvPr id="337" name="Google Shape;337;p24"/>
            <p:cNvSpPr/>
            <p:nvPr/>
          </p:nvSpPr>
          <p:spPr>
            <a:xfrm>
              <a:off x="1039342" y="3244892"/>
              <a:ext cx="3634933" cy="1061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A complex idea can be conveyed with just a single still image, namely making it possible to absorb large amounts of data quickly.</a:t>
              </a:r>
              <a:endParaRPr b="0" i="0" sz="14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1039343" y="2843628"/>
              <a:ext cx="1892869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84C035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b="1" i="0" sz="1800" u="none" cap="none" strike="noStrike">
                <a:solidFill>
                  <a:srgbClr val="84C035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339" name="Google Shape;339;p24"/>
          <p:cNvGrpSpPr/>
          <p:nvPr/>
        </p:nvGrpSpPr>
        <p:grpSpPr>
          <a:xfrm>
            <a:off x="629534" y="3726030"/>
            <a:ext cx="3634933" cy="1463093"/>
            <a:chOff x="1039342" y="2843628"/>
            <a:chExt cx="3634933" cy="1463093"/>
          </a:xfrm>
        </p:grpSpPr>
        <p:sp>
          <p:nvSpPr>
            <p:cNvPr id="340" name="Google Shape;340;p24"/>
            <p:cNvSpPr/>
            <p:nvPr/>
          </p:nvSpPr>
          <p:spPr>
            <a:xfrm>
              <a:off x="1039342" y="3244892"/>
              <a:ext cx="3634933" cy="1061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A complex idea can be conveyed with just a single still image, namely making it possible to absorb large amounts of data quickly.</a:t>
              </a:r>
              <a:endParaRPr b="0" i="0" sz="14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1039343" y="2843628"/>
              <a:ext cx="1892869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b="1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342" name="Google Shape;342;p24"/>
          <p:cNvGrpSpPr/>
          <p:nvPr/>
        </p:nvGrpSpPr>
        <p:grpSpPr>
          <a:xfrm>
            <a:off x="4675127" y="1685963"/>
            <a:ext cx="6517559" cy="4641797"/>
            <a:chOff x="4637027" y="1685963"/>
            <a:chExt cx="6517559" cy="4641797"/>
          </a:xfrm>
        </p:grpSpPr>
        <p:grpSp>
          <p:nvGrpSpPr>
            <p:cNvPr id="343" name="Google Shape;343;p24"/>
            <p:cNvGrpSpPr/>
            <p:nvPr/>
          </p:nvGrpSpPr>
          <p:grpSpPr>
            <a:xfrm>
              <a:off x="4637027" y="4964718"/>
              <a:ext cx="6517559" cy="144000"/>
              <a:chOff x="3649523" y="6022820"/>
              <a:chExt cx="6636028" cy="160162"/>
            </a:xfrm>
          </p:grpSpPr>
          <p:cxnSp>
            <p:nvCxnSpPr>
              <p:cNvPr id="344" name="Google Shape;344;p24"/>
              <p:cNvCxnSpPr/>
              <p:nvPr/>
            </p:nvCxnSpPr>
            <p:spPr>
              <a:xfrm>
                <a:off x="3805238" y="6105143"/>
                <a:ext cx="6480313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D8D8D8"/>
                </a:solidFill>
                <a:prstDash val="dash"/>
                <a:miter lim="800000"/>
                <a:headEnd len="sm" w="sm" type="none"/>
                <a:tailEnd len="med" w="med" type="oval"/>
              </a:ln>
            </p:spPr>
          </p:cxnSp>
          <p:grpSp>
            <p:nvGrpSpPr>
              <p:cNvPr id="345" name="Google Shape;345;p24"/>
              <p:cNvGrpSpPr/>
              <p:nvPr/>
            </p:nvGrpSpPr>
            <p:grpSpPr>
              <a:xfrm>
                <a:off x="3649523" y="6022820"/>
                <a:ext cx="146617" cy="160162"/>
                <a:chOff x="2138511" y="2472061"/>
                <a:chExt cx="301390" cy="329237"/>
              </a:xfrm>
            </p:grpSpPr>
            <p:sp>
              <p:nvSpPr>
                <p:cNvPr id="346" name="Google Shape;346;p24"/>
                <p:cNvSpPr/>
                <p:nvPr/>
              </p:nvSpPr>
              <p:spPr>
                <a:xfrm>
                  <a:off x="2213859" y="2554370"/>
                  <a:ext cx="150695" cy="164619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347" name="Google Shape;347;p24"/>
                <p:cNvSpPr/>
                <p:nvPr/>
              </p:nvSpPr>
              <p:spPr>
                <a:xfrm>
                  <a:off x="2138511" y="2472061"/>
                  <a:ext cx="301390" cy="329237"/>
                </a:xfrm>
                <a:custGeom>
                  <a:rect b="b" l="l" r="r" t="t"/>
                  <a:pathLst>
                    <a:path extrusionOk="0" h="424" w="423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</p:grpSp>
        </p:grpSp>
        <p:grpSp>
          <p:nvGrpSpPr>
            <p:cNvPr id="348" name="Google Shape;348;p24"/>
            <p:cNvGrpSpPr/>
            <p:nvPr/>
          </p:nvGrpSpPr>
          <p:grpSpPr>
            <a:xfrm>
              <a:off x="4637027" y="4145030"/>
              <a:ext cx="6517559" cy="144000"/>
              <a:chOff x="3649523" y="6022820"/>
              <a:chExt cx="6636028" cy="160162"/>
            </a:xfrm>
          </p:grpSpPr>
          <p:cxnSp>
            <p:nvCxnSpPr>
              <p:cNvPr id="349" name="Google Shape;349;p24"/>
              <p:cNvCxnSpPr/>
              <p:nvPr/>
            </p:nvCxnSpPr>
            <p:spPr>
              <a:xfrm>
                <a:off x="3805238" y="6105143"/>
                <a:ext cx="6480313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D8D8D8"/>
                </a:solidFill>
                <a:prstDash val="dash"/>
                <a:miter lim="800000"/>
                <a:headEnd len="sm" w="sm" type="none"/>
                <a:tailEnd len="med" w="med" type="oval"/>
              </a:ln>
            </p:spPr>
          </p:cxnSp>
          <p:grpSp>
            <p:nvGrpSpPr>
              <p:cNvPr id="350" name="Google Shape;350;p24"/>
              <p:cNvGrpSpPr/>
              <p:nvPr/>
            </p:nvGrpSpPr>
            <p:grpSpPr>
              <a:xfrm>
                <a:off x="3649523" y="6022820"/>
                <a:ext cx="146617" cy="160162"/>
                <a:chOff x="2138511" y="2472061"/>
                <a:chExt cx="301390" cy="329237"/>
              </a:xfrm>
            </p:grpSpPr>
            <p:sp>
              <p:nvSpPr>
                <p:cNvPr id="351" name="Google Shape;351;p24"/>
                <p:cNvSpPr/>
                <p:nvPr/>
              </p:nvSpPr>
              <p:spPr>
                <a:xfrm>
                  <a:off x="2213859" y="2554370"/>
                  <a:ext cx="150695" cy="164619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352" name="Google Shape;352;p24"/>
                <p:cNvSpPr/>
                <p:nvPr/>
              </p:nvSpPr>
              <p:spPr>
                <a:xfrm>
                  <a:off x="2138511" y="2472061"/>
                  <a:ext cx="301390" cy="329237"/>
                </a:xfrm>
                <a:custGeom>
                  <a:rect b="b" l="l" r="r" t="t"/>
                  <a:pathLst>
                    <a:path extrusionOk="0" h="424" w="423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</p:grpSp>
        </p:grpSp>
        <p:grpSp>
          <p:nvGrpSpPr>
            <p:cNvPr id="353" name="Google Shape;353;p24"/>
            <p:cNvGrpSpPr/>
            <p:nvPr/>
          </p:nvGrpSpPr>
          <p:grpSpPr>
            <a:xfrm>
              <a:off x="4637027" y="3325341"/>
              <a:ext cx="6517559" cy="144000"/>
              <a:chOff x="3649523" y="6022820"/>
              <a:chExt cx="6636028" cy="160162"/>
            </a:xfrm>
          </p:grpSpPr>
          <p:cxnSp>
            <p:nvCxnSpPr>
              <p:cNvPr id="354" name="Google Shape;354;p24"/>
              <p:cNvCxnSpPr/>
              <p:nvPr/>
            </p:nvCxnSpPr>
            <p:spPr>
              <a:xfrm>
                <a:off x="3805238" y="6105143"/>
                <a:ext cx="6480313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D8D8D8"/>
                </a:solidFill>
                <a:prstDash val="dash"/>
                <a:miter lim="800000"/>
                <a:headEnd len="sm" w="sm" type="none"/>
                <a:tailEnd len="med" w="med" type="oval"/>
              </a:ln>
            </p:spPr>
          </p:cxnSp>
          <p:grpSp>
            <p:nvGrpSpPr>
              <p:cNvPr id="355" name="Google Shape;355;p24"/>
              <p:cNvGrpSpPr/>
              <p:nvPr/>
            </p:nvGrpSpPr>
            <p:grpSpPr>
              <a:xfrm>
                <a:off x="3649523" y="6022820"/>
                <a:ext cx="146617" cy="160162"/>
                <a:chOff x="2138511" y="2472061"/>
                <a:chExt cx="301390" cy="329237"/>
              </a:xfrm>
            </p:grpSpPr>
            <p:sp>
              <p:nvSpPr>
                <p:cNvPr id="356" name="Google Shape;356;p24"/>
                <p:cNvSpPr/>
                <p:nvPr/>
              </p:nvSpPr>
              <p:spPr>
                <a:xfrm>
                  <a:off x="2213859" y="2554370"/>
                  <a:ext cx="150695" cy="164619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357" name="Google Shape;357;p24"/>
                <p:cNvSpPr/>
                <p:nvPr/>
              </p:nvSpPr>
              <p:spPr>
                <a:xfrm>
                  <a:off x="2138511" y="2472061"/>
                  <a:ext cx="301390" cy="329237"/>
                </a:xfrm>
                <a:custGeom>
                  <a:rect b="b" l="l" r="r" t="t"/>
                  <a:pathLst>
                    <a:path extrusionOk="0" h="424" w="423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</p:grpSp>
        </p:grpSp>
        <p:grpSp>
          <p:nvGrpSpPr>
            <p:cNvPr id="358" name="Google Shape;358;p24"/>
            <p:cNvGrpSpPr/>
            <p:nvPr/>
          </p:nvGrpSpPr>
          <p:grpSpPr>
            <a:xfrm>
              <a:off x="4637027" y="2505652"/>
              <a:ext cx="6517559" cy="144000"/>
              <a:chOff x="3649523" y="6022820"/>
              <a:chExt cx="6636028" cy="160162"/>
            </a:xfrm>
          </p:grpSpPr>
          <p:cxnSp>
            <p:nvCxnSpPr>
              <p:cNvPr id="359" name="Google Shape;359;p24"/>
              <p:cNvCxnSpPr/>
              <p:nvPr/>
            </p:nvCxnSpPr>
            <p:spPr>
              <a:xfrm>
                <a:off x="3805238" y="6105143"/>
                <a:ext cx="6480313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D8D8D8"/>
                </a:solidFill>
                <a:prstDash val="dash"/>
                <a:miter lim="800000"/>
                <a:headEnd len="sm" w="sm" type="none"/>
                <a:tailEnd len="med" w="med" type="oval"/>
              </a:ln>
            </p:spPr>
          </p:cxnSp>
          <p:grpSp>
            <p:nvGrpSpPr>
              <p:cNvPr id="360" name="Google Shape;360;p24"/>
              <p:cNvGrpSpPr/>
              <p:nvPr/>
            </p:nvGrpSpPr>
            <p:grpSpPr>
              <a:xfrm>
                <a:off x="3649523" y="6022820"/>
                <a:ext cx="146617" cy="160162"/>
                <a:chOff x="2138511" y="2472061"/>
                <a:chExt cx="301390" cy="329237"/>
              </a:xfrm>
            </p:grpSpPr>
            <p:sp>
              <p:nvSpPr>
                <p:cNvPr id="361" name="Google Shape;361;p24"/>
                <p:cNvSpPr/>
                <p:nvPr/>
              </p:nvSpPr>
              <p:spPr>
                <a:xfrm>
                  <a:off x="2213859" y="2554370"/>
                  <a:ext cx="150695" cy="164619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362" name="Google Shape;362;p24"/>
                <p:cNvSpPr/>
                <p:nvPr/>
              </p:nvSpPr>
              <p:spPr>
                <a:xfrm>
                  <a:off x="2138511" y="2472061"/>
                  <a:ext cx="301390" cy="329237"/>
                </a:xfrm>
                <a:custGeom>
                  <a:rect b="b" l="l" r="r" t="t"/>
                  <a:pathLst>
                    <a:path extrusionOk="0" h="424" w="423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</p:grpSp>
        </p:grpSp>
        <p:grpSp>
          <p:nvGrpSpPr>
            <p:cNvPr id="363" name="Google Shape;363;p24"/>
            <p:cNvGrpSpPr/>
            <p:nvPr/>
          </p:nvGrpSpPr>
          <p:grpSpPr>
            <a:xfrm>
              <a:off x="4637027" y="1685963"/>
              <a:ext cx="6517559" cy="144000"/>
              <a:chOff x="3649523" y="6022820"/>
              <a:chExt cx="6636028" cy="160162"/>
            </a:xfrm>
          </p:grpSpPr>
          <p:cxnSp>
            <p:nvCxnSpPr>
              <p:cNvPr id="364" name="Google Shape;364;p24"/>
              <p:cNvCxnSpPr/>
              <p:nvPr/>
            </p:nvCxnSpPr>
            <p:spPr>
              <a:xfrm>
                <a:off x="3805238" y="6105143"/>
                <a:ext cx="6480313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D8D8D8"/>
                </a:solidFill>
                <a:prstDash val="dash"/>
                <a:miter lim="800000"/>
                <a:headEnd len="sm" w="sm" type="none"/>
                <a:tailEnd len="med" w="med" type="oval"/>
              </a:ln>
            </p:spPr>
          </p:cxnSp>
          <p:grpSp>
            <p:nvGrpSpPr>
              <p:cNvPr id="365" name="Google Shape;365;p24"/>
              <p:cNvGrpSpPr/>
              <p:nvPr/>
            </p:nvGrpSpPr>
            <p:grpSpPr>
              <a:xfrm>
                <a:off x="3649523" y="6022820"/>
                <a:ext cx="146617" cy="160162"/>
                <a:chOff x="2138511" y="2472061"/>
                <a:chExt cx="301390" cy="329237"/>
              </a:xfrm>
            </p:grpSpPr>
            <p:sp>
              <p:nvSpPr>
                <p:cNvPr id="366" name="Google Shape;366;p24"/>
                <p:cNvSpPr/>
                <p:nvPr/>
              </p:nvSpPr>
              <p:spPr>
                <a:xfrm>
                  <a:off x="2213859" y="2554370"/>
                  <a:ext cx="150695" cy="164619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367" name="Google Shape;367;p24"/>
                <p:cNvSpPr/>
                <p:nvPr/>
              </p:nvSpPr>
              <p:spPr>
                <a:xfrm>
                  <a:off x="2138511" y="2472061"/>
                  <a:ext cx="301390" cy="329237"/>
                </a:xfrm>
                <a:custGeom>
                  <a:rect b="b" l="l" r="r" t="t"/>
                  <a:pathLst>
                    <a:path extrusionOk="0" h="424" w="423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</p:grpSp>
        </p:grpSp>
        <p:sp>
          <p:nvSpPr>
            <p:cNvPr id="368" name="Google Shape;368;p24"/>
            <p:cNvSpPr/>
            <p:nvPr/>
          </p:nvSpPr>
          <p:spPr>
            <a:xfrm>
              <a:off x="10293941" y="4912594"/>
              <a:ext cx="558447" cy="805770"/>
            </a:xfrm>
            <a:custGeom>
              <a:rect b="b" l="l" r="r" t="t"/>
              <a:pathLst>
                <a:path extrusionOk="0" h="1023" w="709">
                  <a:moveTo>
                    <a:pt x="709" y="161"/>
                  </a:moveTo>
                  <a:lnTo>
                    <a:pt x="356" y="1023"/>
                  </a:lnTo>
                  <a:lnTo>
                    <a:pt x="0" y="161"/>
                  </a:lnTo>
                  <a:lnTo>
                    <a:pt x="0" y="0"/>
                  </a:lnTo>
                  <a:lnTo>
                    <a:pt x="709" y="0"/>
                  </a:lnTo>
                  <a:lnTo>
                    <a:pt x="709" y="161"/>
                  </a:lnTo>
                  <a:close/>
                </a:path>
              </a:pathLst>
            </a:custGeom>
            <a:solidFill>
              <a:srgbClr val="DDBD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10293941" y="2643204"/>
              <a:ext cx="185887" cy="2465517"/>
            </a:xfrm>
            <a:custGeom>
              <a:rect b="b" l="l" r="r" t="t"/>
              <a:pathLst>
                <a:path extrusionOk="0" h="718" w="99">
                  <a:moveTo>
                    <a:pt x="0" y="0"/>
                  </a:moveTo>
                  <a:cubicBezTo>
                    <a:pt x="0" y="673"/>
                    <a:pt x="0" y="673"/>
                    <a:pt x="0" y="673"/>
                  </a:cubicBezTo>
                  <a:cubicBezTo>
                    <a:pt x="0" y="683"/>
                    <a:pt x="7" y="695"/>
                    <a:pt x="15" y="701"/>
                  </a:cubicBezTo>
                  <a:cubicBezTo>
                    <a:pt x="34" y="713"/>
                    <a:pt x="34" y="713"/>
                    <a:pt x="34" y="713"/>
                  </a:cubicBezTo>
                  <a:cubicBezTo>
                    <a:pt x="43" y="718"/>
                    <a:pt x="56" y="718"/>
                    <a:pt x="65" y="713"/>
                  </a:cubicBezTo>
                  <a:cubicBezTo>
                    <a:pt x="84" y="701"/>
                    <a:pt x="84" y="701"/>
                    <a:pt x="84" y="701"/>
                  </a:cubicBezTo>
                  <a:cubicBezTo>
                    <a:pt x="92" y="695"/>
                    <a:pt x="99" y="683"/>
                    <a:pt x="99" y="673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4E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10479828" y="2643204"/>
              <a:ext cx="186674" cy="2465517"/>
            </a:xfrm>
            <a:custGeom>
              <a:rect b="b" l="l" r="r" t="t"/>
              <a:pathLst>
                <a:path extrusionOk="0" h="718" w="99">
                  <a:moveTo>
                    <a:pt x="0" y="0"/>
                  </a:moveTo>
                  <a:cubicBezTo>
                    <a:pt x="0" y="673"/>
                    <a:pt x="0" y="673"/>
                    <a:pt x="0" y="673"/>
                  </a:cubicBezTo>
                  <a:cubicBezTo>
                    <a:pt x="0" y="683"/>
                    <a:pt x="7" y="695"/>
                    <a:pt x="15" y="701"/>
                  </a:cubicBezTo>
                  <a:cubicBezTo>
                    <a:pt x="34" y="713"/>
                    <a:pt x="34" y="713"/>
                    <a:pt x="34" y="713"/>
                  </a:cubicBezTo>
                  <a:cubicBezTo>
                    <a:pt x="43" y="718"/>
                    <a:pt x="57" y="718"/>
                    <a:pt x="65" y="713"/>
                  </a:cubicBezTo>
                  <a:cubicBezTo>
                    <a:pt x="84" y="701"/>
                    <a:pt x="84" y="701"/>
                    <a:pt x="84" y="701"/>
                  </a:cubicBezTo>
                  <a:cubicBezTo>
                    <a:pt x="92" y="695"/>
                    <a:pt x="99" y="683"/>
                    <a:pt x="99" y="673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BD7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10666501" y="2643204"/>
              <a:ext cx="185887" cy="2465517"/>
            </a:xfrm>
            <a:custGeom>
              <a:rect b="b" l="l" r="r" t="t"/>
              <a:pathLst>
                <a:path extrusionOk="0" h="718" w="99">
                  <a:moveTo>
                    <a:pt x="0" y="0"/>
                  </a:moveTo>
                  <a:cubicBezTo>
                    <a:pt x="0" y="673"/>
                    <a:pt x="0" y="673"/>
                    <a:pt x="0" y="673"/>
                  </a:cubicBezTo>
                  <a:cubicBezTo>
                    <a:pt x="0" y="683"/>
                    <a:pt x="7" y="695"/>
                    <a:pt x="15" y="701"/>
                  </a:cubicBezTo>
                  <a:cubicBezTo>
                    <a:pt x="35" y="713"/>
                    <a:pt x="35" y="713"/>
                    <a:pt x="35" y="713"/>
                  </a:cubicBezTo>
                  <a:cubicBezTo>
                    <a:pt x="43" y="718"/>
                    <a:pt x="57" y="718"/>
                    <a:pt x="65" y="713"/>
                  </a:cubicBezTo>
                  <a:cubicBezTo>
                    <a:pt x="84" y="701"/>
                    <a:pt x="84" y="701"/>
                    <a:pt x="84" y="701"/>
                  </a:cubicBezTo>
                  <a:cubicBezTo>
                    <a:pt x="93" y="695"/>
                    <a:pt x="99" y="683"/>
                    <a:pt x="99" y="673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10293941" y="4774754"/>
              <a:ext cx="185886" cy="333965"/>
            </a:xfrm>
            <a:custGeom>
              <a:rect b="b" l="l" r="r" t="t"/>
              <a:pathLst>
                <a:path extrusionOk="0" h="179" w="99">
                  <a:moveTo>
                    <a:pt x="0" y="0"/>
                  </a:moveTo>
                  <a:cubicBezTo>
                    <a:pt x="0" y="134"/>
                    <a:pt x="0" y="134"/>
                    <a:pt x="0" y="134"/>
                  </a:cubicBezTo>
                  <a:cubicBezTo>
                    <a:pt x="0" y="144"/>
                    <a:pt x="7" y="156"/>
                    <a:pt x="15" y="162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43" y="179"/>
                    <a:pt x="56" y="179"/>
                    <a:pt x="65" y="174"/>
                  </a:cubicBezTo>
                  <a:cubicBezTo>
                    <a:pt x="84" y="162"/>
                    <a:pt x="84" y="162"/>
                    <a:pt x="84" y="162"/>
                  </a:cubicBezTo>
                  <a:cubicBezTo>
                    <a:pt x="92" y="156"/>
                    <a:pt x="99" y="144"/>
                    <a:pt x="99" y="134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4E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10479827" y="4774754"/>
              <a:ext cx="186674" cy="333965"/>
            </a:xfrm>
            <a:custGeom>
              <a:rect b="b" l="l" r="r" t="t"/>
              <a:pathLst>
                <a:path extrusionOk="0" h="179" w="99">
                  <a:moveTo>
                    <a:pt x="0" y="0"/>
                  </a:moveTo>
                  <a:cubicBezTo>
                    <a:pt x="0" y="134"/>
                    <a:pt x="0" y="134"/>
                    <a:pt x="0" y="134"/>
                  </a:cubicBezTo>
                  <a:cubicBezTo>
                    <a:pt x="0" y="144"/>
                    <a:pt x="7" y="156"/>
                    <a:pt x="15" y="162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43" y="179"/>
                    <a:pt x="57" y="179"/>
                    <a:pt x="65" y="174"/>
                  </a:cubicBezTo>
                  <a:cubicBezTo>
                    <a:pt x="84" y="162"/>
                    <a:pt x="84" y="162"/>
                    <a:pt x="84" y="162"/>
                  </a:cubicBezTo>
                  <a:cubicBezTo>
                    <a:pt x="92" y="156"/>
                    <a:pt x="99" y="144"/>
                    <a:pt x="99" y="134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BD7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10666502" y="4774754"/>
              <a:ext cx="185886" cy="333965"/>
            </a:xfrm>
            <a:custGeom>
              <a:rect b="b" l="l" r="r" t="t"/>
              <a:pathLst>
                <a:path extrusionOk="0" h="179" w="99">
                  <a:moveTo>
                    <a:pt x="0" y="0"/>
                  </a:moveTo>
                  <a:cubicBezTo>
                    <a:pt x="0" y="134"/>
                    <a:pt x="0" y="134"/>
                    <a:pt x="0" y="134"/>
                  </a:cubicBezTo>
                  <a:cubicBezTo>
                    <a:pt x="0" y="144"/>
                    <a:pt x="7" y="156"/>
                    <a:pt x="15" y="162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43" y="179"/>
                    <a:pt x="57" y="179"/>
                    <a:pt x="65" y="174"/>
                  </a:cubicBezTo>
                  <a:cubicBezTo>
                    <a:pt x="84" y="162"/>
                    <a:pt x="84" y="162"/>
                    <a:pt x="84" y="162"/>
                  </a:cubicBezTo>
                  <a:cubicBezTo>
                    <a:pt x="93" y="156"/>
                    <a:pt x="99" y="144"/>
                    <a:pt x="99" y="134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10478252" y="5474191"/>
              <a:ext cx="191400" cy="244173"/>
            </a:xfrm>
            <a:custGeom>
              <a:rect b="b" l="l" r="r" t="t"/>
              <a:pathLst>
                <a:path extrusionOk="0" h="131" w="102">
                  <a:moveTo>
                    <a:pt x="51" y="0"/>
                  </a:moveTo>
                  <a:cubicBezTo>
                    <a:pt x="33" y="0"/>
                    <a:pt x="16" y="2"/>
                    <a:pt x="0" y="6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85" y="2"/>
                    <a:pt x="68" y="0"/>
                    <a:pt x="51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10085314" y="1784528"/>
              <a:ext cx="975699" cy="976570"/>
            </a:xfrm>
            <a:custGeom>
              <a:rect b="b" l="l" r="r" t="t"/>
              <a:pathLst>
                <a:path extrusionOk="0" h="471" w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377" name="Google Shape;377;p24"/>
            <p:cNvGrpSpPr/>
            <p:nvPr/>
          </p:nvGrpSpPr>
          <p:grpSpPr>
            <a:xfrm>
              <a:off x="8717099" y="3018442"/>
              <a:ext cx="558447" cy="2699921"/>
              <a:chOff x="3243263" y="905192"/>
              <a:chExt cx="1125538" cy="5441633"/>
            </a:xfrm>
          </p:grpSpPr>
          <p:sp>
            <p:nvSpPr>
              <p:cNvPr id="378" name="Google Shape;378;p24"/>
              <p:cNvSpPr/>
              <p:nvPr/>
            </p:nvSpPr>
            <p:spPr>
              <a:xfrm>
                <a:off x="3243263" y="4722813"/>
                <a:ext cx="1125538" cy="1624012"/>
              </a:xfrm>
              <a:custGeom>
                <a:rect b="b" l="l" r="r" t="t"/>
                <a:pathLst>
                  <a:path extrusionOk="0" h="1023" w="709">
                    <a:moveTo>
                      <a:pt x="709" y="161"/>
                    </a:moveTo>
                    <a:lnTo>
                      <a:pt x="356" y="1023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9" y="161"/>
                    </a:lnTo>
                    <a:close/>
                  </a:path>
                </a:pathLst>
              </a:custGeom>
              <a:solidFill>
                <a:srgbClr val="DDBDA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3243263" y="905192"/>
                <a:ext cx="374651" cy="4212910"/>
              </a:xfrm>
              <a:custGeom>
                <a:rect b="b" l="l" r="r" t="t"/>
                <a:pathLst>
                  <a:path extrusionOk="0" h="718" w="99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6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3617914" y="905194"/>
                <a:ext cx="376238" cy="4212908"/>
              </a:xfrm>
              <a:custGeom>
                <a:rect b="b" l="l" r="r" t="t"/>
                <a:pathLst>
                  <a:path extrusionOk="0" h="718" w="99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3994150" y="905194"/>
                <a:ext cx="374651" cy="4212908"/>
              </a:xfrm>
              <a:custGeom>
                <a:rect b="b" l="l" r="r" t="t"/>
                <a:pathLst>
                  <a:path extrusionOk="0" h="718" w="99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5" y="713"/>
                      <a:pt x="35" y="713"/>
                      <a:pt x="35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3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3243263" y="4445000"/>
                <a:ext cx="374650" cy="673100"/>
              </a:xfrm>
              <a:custGeom>
                <a:rect b="b" l="l" r="r" t="t"/>
                <a:pathLst>
                  <a:path extrusionOk="0" h="179" w="9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6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3617913" y="4445000"/>
                <a:ext cx="376238" cy="673100"/>
              </a:xfrm>
              <a:custGeom>
                <a:rect b="b" l="l" r="r" t="t"/>
                <a:pathLst>
                  <a:path extrusionOk="0" h="179" w="9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3994151" y="4445000"/>
                <a:ext cx="374650" cy="673100"/>
              </a:xfrm>
              <a:custGeom>
                <a:rect b="b" l="l" r="r" t="t"/>
                <a:pathLst>
                  <a:path extrusionOk="0" h="179" w="9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3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3614738" y="5854700"/>
                <a:ext cx="385763" cy="492125"/>
              </a:xfrm>
              <a:custGeom>
                <a:rect b="b" l="l" r="r" t="t"/>
                <a:pathLst>
                  <a:path extrusionOk="0" h="131" w="102">
                    <a:moveTo>
                      <a:pt x="51" y="0"/>
                    </a:moveTo>
                    <a:cubicBezTo>
                      <a:pt x="33" y="0"/>
                      <a:pt x="16" y="2"/>
                      <a:pt x="0" y="6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85" y="2"/>
                      <a:pt x="68" y="0"/>
                      <a:pt x="51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sp>
          <p:nvSpPr>
            <p:cNvPr id="386" name="Google Shape;386;p24"/>
            <p:cNvSpPr/>
            <p:nvPr/>
          </p:nvSpPr>
          <p:spPr>
            <a:xfrm>
              <a:off x="8508473" y="2131526"/>
              <a:ext cx="975699" cy="976570"/>
            </a:xfrm>
            <a:custGeom>
              <a:rect b="b" l="l" r="r" t="t"/>
              <a:pathLst>
                <a:path extrusionOk="0" h="471" w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7129684" y="4912592"/>
              <a:ext cx="558447" cy="805770"/>
            </a:xfrm>
            <a:custGeom>
              <a:rect b="b" l="l" r="r" t="t"/>
              <a:pathLst>
                <a:path extrusionOk="0" h="1023" w="709">
                  <a:moveTo>
                    <a:pt x="709" y="161"/>
                  </a:moveTo>
                  <a:lnTo>
                    <a:pt x="356" y="1023"/>
                  </a:lnTo>
                  <a:lnTo>
                    <a:pt x="0" y="161"/>
                  </a:lnTo>
                  <a:lnTo>
                    <a:pt x="0" y="0"/>
                  </a:lnTo>
                  <a:lnTo>
                    <a:pt x="709" y="0"/>
                  </a:lnTo>
                  <a:lnTo>
                    <a:pt x="709" y="161"/>
                  </a:lnTo>
                  <a:close/>
                </a:path>
              </a:pathLst>
            </a:custGeom>
            <a:solidFill>
              <a:srgbClr val="DDBD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7129684" y="3393680"/>
              <a:ext cx="185887" cy="1715039"/>
            </a:xfrm>
            <a:custGeom>
              <a:rect b="b" l="l" r="r" t="t"/>
              <a:pathLst>
                <a:path extrusionOk="0" h="718" w="99">
                  <a:moveTo>
                    <a:pt x="0" y="0"/>
                  </a:moveTo>
                  <a:cubicBezTo>
                    <a:pt x="0" y="673"/>
                    <a:pt x="0" y="673"/>
                    <a:pt x="0" y="673"/>
                  </a:cubicBezTo>
                  <a:cubicBezTo>
                    <a:pt x="0" y="683"/>
                    <a:pt x="7" y="695"/>
                    <a:pt x="15" y="701"/>
                  </a:cubicBezTo>
                  <a:cubicBezTo>
                    <a:pt x="34" y="713"/>
                    <a:pt x="34" y="713"/>
                    <a:pt x="34" y="713"/>
                  </a:cubicBezTo>
                  <a:cubicBezTo>
                    <a:pt x="43" y="718"/>
                    <a:pt x="56" y="718"/>
                    <a:pt x="65" y="713"/>
                  </a:cubicBezTo>
                  <a:cubicBezTo>
                    <a:pt x="84" y="701"/>
                    <a:pt x="84" y="701"/>
                    <a:pt x="84" y="701"/>
                  </a:cubicBezTo>
                  <a:cubicBezTo>
                    <a:pt x="92" y="695"/>
                    <a:pt x="99" y="683"/>
                    <a:pt x="99" y="673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4E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7315571" y="3393680"/>
              <a:ext cx="186674" cy="1715038"/>
            </a:xfrm>
            <a:custGeom>
              <a:rect b="b" l="l" r="r" t="t"/>
              <a:pathLst>
                <a:path extrusionOk="0" h="718" w="99">
                  <a:moveTo>
                    <a:pt x="0" y="0"/>
                  </a:moveTo>
                  <a:cubicBezTo>
                    <a:pt x="0" y="673"/>
                    <a:pt x="0" y="673"/>
                    <a:pt x="0" y="673"/>
                  </a:cubicBezTo>
                  <a:cubicBezTo>
                    <a:pt x="0" y="683"/>
                    <a:pt x="7" y="695"/>
                    <a:pt x="15" y="701"/>
                  </a:cubicBezTo>
                  <a:cubicBezTo>
                    <a:pt x="34" y="713"/>
                    <a:pt x="34" y="713"/>
                    <a:pt x="34" y="713"/>
                  </a:cubicBezTo>
                  <a:cubicBezTo>
                    <a:pt x="43" y="718"/>
                    <a:pt x="57" y="718"/>
                    <a:pt x="65" y="713"/>
                  </a:cubicBezTo>
                  <a:cubicBezTo>
                    <a:pt x="84" y="701"/>
                    <a:pt x="84" y="701"/>
                    <a:pt x="84" y="701"/>
                  </a:cubicBezTo>
                  <a:cubicBezTo>
                    <a:pt x="92" y="695"/>
                    <a:pt x="99" y="683"/>
                    <a:pt x="99" y="673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BD7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7502244" y="3393680"/>
              <a:ext cx="185887" cy="1715038"/>
            </a:xfrm>
            <a:custGeom>
              <a:rect b="b" l="l" r="r" t="t"/>
              <a:pathLst>
                <a:path extrusionOk="0" h="718" w="99">
                  <a:moveTo>
                    <a:pt x="0" y="0"/>
                  </a:moveTo>
                  <a:cubicBezTo>
                    <a:pt x="0" y="673"/>
                    <a:pt x="0" y="673"/>
                    <a:pt x="0" y="673"/>
                  </a:cubicBezTo>
                  <a:cubicBezTo>
                    <a:pt x="0" y="683"/>
                    <a:pt x="7" y="695"/>
                    <a:pt x="15" y="701"/>
                  </a:cubicBezTo>
                  <a:cubicBezTo>
                    <a:pt x="35" y="713"/>
                    <a:pt x="35" y="713"/>
                    <a:pt x="35" y="713"/>
                  </a:cubicBezTo>
                  <a:cubicBezTo>
                    <a:pt x="43" y="718"/>
                    <a:pt x="57" y="718"/>
                    <a:pt x="65" y="713"/>
                  </a:cubicBezTo>
                  <a:cubicBezTo>
                    <a:pt x="84" y="701"/>
                    <a:pt x="84" y="701"/>
                    <a:pt x="84" y="701"/>
                  </a:cubicBezTo>
                  <a:cubicBezTo>
                    <a:pt x="93" y="695"/>
                    <a:pt x="99" y="683"/>
                    <a:pt x="99" y="673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7129684" y="4774752"/>
              <a:ext cx="185886" cy="333965"/>
            </a:xfrm>
            <a:custGeom>
              <a:rect b="b" l="l" r="r" t="t"/>
              <a:pathLst>
                <a:path extrusionOk="0" h="179" w="99">
                  <a:moveTo>
                    <a:pt x="0" y="0"/>
                  </a:moveTo>
                  <a:cubicBezTo>
                    <a:pt x="0" y="134"/>
                    <a:pt x="0" y="134"/>
                    <a:pt x="0" y="134"/>
                  </a:cubicBezTo>
                  <a:cubicBezTo>
                    <a:pt x="0" y="144"/>
                    <a:pt x="7" y="156"/>
                    <a:pt x="15" y="162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43" y="179"/>
                    <a:pt x="56" y="179"/>
                    <a:pt x="65" y="174"/>
                  </a:cubicBezTo>
                  <a:cubicBezTo>
                    <a:pt x="84" y="162"/>
                    <a:pt x="84" y="162"/>
                    <a:pt x="84" y="162"/>
                  </a:cubicBezTo>
                  <a:cubicBezTo>
                    <a:pt x="92" y="156"/>
                    <a:pt x="99" y="144"/>
                    <a:pt x="99" y="134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4E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7315570" y="4774752"/>
              <a:ext cx="186674" cy="333965"/>
            </a:xfrm>
            <a:custGeom>
              <a:rect b="b" l="l" r="r" t="t"/>
              <a:pathLst>
                <a:path extrusionOk="0" h="179" w="99">
                  <a:moveTo>
                    <a:pt x="0" y="0"/>
                  </a:moveTo>
                  <a:cubicBezTo>
                    <a:pt x="0" y="134"/>
                    <a:pt x="0" y="134"/>
                    <a:pt x="0" y="134"/>
                  </a:cubicBezTo>
                  <a:cubicBezTo>
                    <a:pt x="0" y="144"/>
                    <a:pt x="7" y="156"/>
                    <a:pt x="15" y="162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43" y="179"/>
                    <a:pt x="57" y="179"/>
                    <a:pt x="65" y="174"/>
                  </a:cubicBezTo>
                  <a:cubicBezTo>
                    <a:pt x="84" y="162"/>
                    <a:pt x="84" y="162"/>
                    <a:pt x="84" y="162"/>
                  </a:cubicBezTo>
                  <a:cubicBezTo>
                    <a:pt x="92" y="156"/>
                    <a:pt x="99" y="144"/>
                    <a:pt x="99" y="134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BD7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7502245" y="4774752"/>
              <a:ext cx="185886" cy="333965"/>
            </a:xfrm>
            <a:custGeom>
              <a:rect b="b" l="l" r="r" t="t"/>
              <a:pathLst>
                <a:path extrusionOk="0" h="179" w="99">
                  <a:moveTo>
                    <a:pt x="0" y="0"/>
                  </a:moveTo>
                  <a:cubicBezTo>
                    <a:pt x="0" y="134"/>
                    <a:pt x="0" y="134"/>
                    <a:pt x="0" y="134"/>
                  </a:cubicBezTo>
                  <a:cubicBezTo>
                    <a:pt x="0" y="144"/>
                    <a:pt x="7" y="156"/>
                    <a:pt x="15" y="162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43" y="179"/>
                    <a:pt x="57" y="179"/>
                    <a:pt x="65" y="174"/>
                  </a:cubicBezTo>
                  <a:cubicBezTo>
                    <a:pt x="84" y="162"/>
                    <a:pt x="84" y="162"/>
                    <a:pt x="84" y="162"/>
                  </a:cubicBezTo>
                  <a:cubicBezTo>
                    <a:pt x="93" y="156"/>
                    <a:pt x="99" y="144"/>
                    <a:pt x="99" y="134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7313995" y="5474189"/>
              <a:ext cx="191400" cy="244173"/>
            </a:xfrm>
            <a:custGeom>
              <a:rect b="b" l="l" r="r" t="t"/>
              <a:pathLst>
                <a:path extrusionOk="0" h="131" w="102">
                  <a:moveTo>
                    <a:pt x="51" y="0"/>
                  </a:moveTo>
                  <a:cubicBezTo>
                    <a:pt x="33" y="0"/>
                    <a:pt x="16" y="2"/>
                    <a:pt x="0" y="6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85" y="2"/>
                    <a:pt x="68" y="0"/>
                    <a:pt x="51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6921058" y="2515233"/>
              <a:ext cx="975699" cy="976570"/>
            </a:xfrm>
            <a:custGeom>
              <a:rect b="b" l="l" r="r" t="t"/>
              <a:pathLst>
                <a:path extrusionOk="0" h="471" w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5542268" y="4912593"/>
              <a:ext cx="558447" cy="805770"/>
            </a:xfrm>
            <a:custGeom>
              <a:rect b="b" l="l" r="r" t="t"/>
              <a:pathLst>
                <a:path extrusionOk="0" h="1023" w="709">
                  <a:moveTo>
                    <a:pt x="709" y="161"/>
                  </a:moveTo>
                  <a:lnTo>
                    <a:pt x="356" y="1023"/>
                  </a:lnTo>
                  <a:lnTo>
                    <a:pt x="0" y="161"/>
                  </a:lnTo>
                  <a:lnTo>
                    <a:pt x="0" y="0"/>
                  </a:lnTo>
                  <a:lnTo>
                    <a:pt x="709" y="0"/>
                  </a:lnTo>
                  <a:lnTo>
                    <a:pt x="709" y="161"/>
                  </a:lnTo>
                  <a:close/>
                </a:path>
              </a:pathLst>
            </a:custGeom>
            <a:solidFill>
              <a:srgbClr val="DDBD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5542268" y="3768919"/>
              <a:ext cx="185886" cy="1339800"/>
            </a:xfrm>
            <a:custGeom>
              <a:rect b="b" l="l" r="r" t="t"/>
              <a:pathLst>
                <a:path extrusionOk="0" h="718" w="99">
                  <a:moveTo>
                    <a:pt x="0" y="0"/>
                  </a:moveTo>
                  <a:cubicBezTo>
                    <a:pt x="0" y="673"/>
                    <a:pt x="0" y="673"/>
                    <a:pt x="0" y="673"/>
                  </a:cubicBezTo>
                  <a:cubicBezTo>
                    <a:pt x="0" y="683"/>
                    <a:pt x="7" y="695"/>
                    <a:pt x="15" y="701"/>
                  </a:cubicBezTo>
                  <a:cubicBezTo>
                    <a:pt x="34" y="713"/>
                    <a:pt x="34" y="713"/>
                    <a:pt x="34" y="713"/>
                  </a:cubicBezTo>
                  <a:cubicBezTo>
                    <a:pt x="43" y="718"/>
                    <a:pt x="56" y="718"/>
                    <a:pt x="65" y="713"/>
                  </a:cubicBezTo>
                  <a:cubicBezTo>
                    <a:pt x="84" y="701"/>
                    <a:pt x="84" y="701"/>
                    <a:pt x="84" y="701"/>
                  </a:cubicBezTo>
                  <a:cubicBezTo>
                    <a:pt x="92" y="695"/>
                    <a:pt x="99" y="683"/>
                    <a:pt x="99" y="673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4E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5728154" y="3768919"/>
              <a:ext cx="186674" cy="1339800"/>
            </a:xfrm>
            <a:custGeom>
              <a:rect b="b" l="l" r="r" t="t"/>
              <a:pathLst>
                <a:path extrusionOk="0" h="718" w="99">
                  <a:moveTo>
                    <a:pt x="0" y="0"/>
                  </a:moveTo>
                  <a:cubicBezTo>
                    <a:pt x="0" y="673"/>
                    <a:pt x="0" y="673"/>
                    <a:pt x="0" y="673"/>
                  </a:cubicBezTo>
                  <a:cubicBezTo>
                    <a:pt x="0" y="683"/>
                    <a:pt x="7" y="695"/>
                    <a:pt x="15" y="701"/>
                  </a:cubicBezTo>
                  <a:cubicBezTo>
                    <a:pt x="34" y="713"/>
                    <a:pt x="34" y="713"/>
                    <a:pt x="34" y="713"/>
                  </a:cubicBezTo>
                  <a:cubicBezTo>
                    <a:pt x="43" y="718"/>
                    <a:pt x="57" y="718"/>
                    <a:pt x="65" y="713"/>
                  </a:cubicBezTo>
                  <a:cubicBezTo>
                    <a:pt x="84" y="701"/>
                    <a:pt x="84" y="701"/>
                    <a:pt x="84" y="701"/>
                  </a:cubicBezTo>
                  <a:cubicBezTo>
                    <a:pt x="92" y="695"/>
                    <a:pt x="99" y="683"/>
                    <a:pt x="99" y="673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BD7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5914829" y="3768919"/>
              <a:ext cx="185886" cy="1339800"/>
            </a:xfrm>
            <a:custGeom>
              <a:rect b="b" l="l" r="r" t="t"/>
              <a:pathLst>
                <a:path extrusionOk="0" h="718" w="99">
                  <a:moveTo>
                    <a:pt x="0" y="0"/>
                  </a:moveTo>
                  <a:cubicBezTo>
                    <a:pt x="0" y="673"/>
                    <a:pt x="0" y="673"/>
                    <a:pt x="0" y="673"/>
                  </a:cubicBezTo>
                  <a:cubicBezTo>
                    <a:pt x="0" y="683"/>
                    <a:pt x="7" y="695"/>
                    <a:pt x="15" y="701"/>
                  </a:cubicBezTo>
                  <a:cubicBezTo>
                    <a:pt x="35" y="713"/>
                    <a:pt x="35" y="713"/>
                    <a:pt x="35" y="713"/>
                  </a:cubicBezTo>
                  <a:cubicBezTo>
                    <a:pt x="43" y="718"/>
                    <a:pt x="57" y="718"/>
                    <a:pt x="65" y="713"/>
                  </a:cubicBezTo>
                  <a:cubicBezTo>
                    <a:pt x="84" y="701"/>
                    <a:pt x="84" y="701"/>
                    <a:pt x="84" y="701"/>
                  </a:cubicBezTo>
                  <a:cubicBezTo>
                    <a:pt x="93" y="695"/>
                    <a:pt x="99" y="683"/>
                    <a:pt x="99" y="673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5542268" y="4774753"/>
              <a:ext cx="185886" cy="333965"/>
            </a:xfrm>
            <a:custGeom>
              <a:rect b="b" l="l" r="r" t="t"/>
              <a:pathLst>
                <a:path extrusionOk="0" h="179" w="99">
                  <a:moveTo>
                    <a:pt x="0" y="0"/>
                  </a:moveTo>
                  <a:cubicBezTo>
                    <a:pt x="0" y="134"/>
                    <a:pt x="0" y="134"/>
                    <a:pt x="0" y="134"/>
                  </a:cubicBezTo>
                  <a:cubicBezTo>
                    <a:pt x="0" y="144"/>
                    <a:pt x="7" y="156"/>
                    <a:pt x="15" y="162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43" y="179"/>
                    <a:pt x="56" y="179"/>
                    <a:pt x="65" y="174"/>
                  </a:cubicBezTo>
                  <a:cubicBezTo>
                    <a:pt x="84" y="162"/>
                    <a:pt x="84" y="162"/>
                    <a:pt x="84" y="162"/>
                  </a:cubicBezTo>
                  <a:cubicBezTo>
                    <a:pt x="92" y="156"/>
                    <a:pt x="99" y="144"/>
                    <a:pt x="99" y="134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4E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5728154" y="4774753"/>
              <a:ext cx="186674" cy="333965"/>
            </a:xfrm>
            <a:custGeom>
              <a:rect b="b" l="l" r="r" t="t"/>
              <a:pathLst>
                <a:path extrusionOk="0" h="179" w="99">
                  <a:moveTo>
                    <a:pt x="0" y="0"/>
                  </a:moveTo>
                  <a:cubicBezTo>
                    <a:pt x="0" y="134"/>
                    <a:pt x="0" y="134"/>
                    <a:pt x="0" y="134"/>
                  </a:cubicBezTo>
                  <a:cubicBezTo>
                    <a:pt x="0" y="144"/>
                    <a:pt x="7" y="156"/>
                    <a:pt x="15" y="162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43" y="179"/>
                    <a:pt x="57" y="179"/>
                    <a:pt x="65" y="174"/>
                  </a:cubicBezTo>
                  <a:cubicBezTo>
                    <a:pt x="84" y="162"/>
                    <a:pt x="84" y="162"/>
                    <a:pt x="84" y="162"/>
                  </a:cubicBezTo>
                  <a:cubicBezTo>
                    <a:pt x="92" y="156"/>
                    <a:pt x="99" y="144"/>
                    <a:pt x="99" y="134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BD7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5914829" y="4774753"/>
              <a:ext cx="185886" cy="333965"/>
            </a:xfrm>
            <a:custGeom>
              <a:rect b="b" l="l" r="r" t="t"/>
              <a:pathLst>
                <a:path extrusionOk="0" h="179" w="99">
                  <a:moveTo>
                    <a:pt x="0" y="0"/>
                  </a:moveTo>
                  <a:cubicBezTo>
                    <a:pt x="0" y="134"/>
                    <a:pt x="0" y="134"/>
                    <a:pt x="0" y="134"/>
                  </a:cubicBezTo>
                  <a:cubicBezTo>
                    <a:pt x="0" y="144"/>
                    <a:pt x="7" y="156"/>
                    <a:pt x="15" y="162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43" y="179"/>
                    <a:pt x="57" y="179"/>
                    <a:pt x="65" y="174"/>
                  </a:cubicBezTo>
                  <a:cubicBezTo>
                    <a:pt x="84" y="162"/>
                    <a:pt x="84" y="162"/>
                    <a:pt x="84" y="162"/>
                  </a:cubicBezTo>
                  <a:cubicBezTo>
                    <a:pt x="93" y="156"/>
                    <a:pt x="99" y="144"/>
                    <a:pt x="99" y="134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5726579" y="5474190"/>
              <a:ext cx="191400" cy="244173"/>
            </a:xfrm>
            <a:custGeom>
              <a:rect b="b" l="l" r="r" t="t"/>
              <a:pathLst>
                <a:path extrusionOk="0" h="131" w="102">
                  <a:moveTo>
                    <a:pt x="51" y="0"/>
                  </a:moveTo>
                  <a:cubicBezTo>
                    <a:pt x="33" y="0"/>
                    <a:pt x="16" y="2"/>
                    <a:pt x="0" y="6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85" y="2"/>
                    <a:pt x="68" y="0"/>
                    <a:pt x="51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333642" y="2898938"/>
              <a:ext cx="975699" cy="976570"/>
            </a:xfrm>
            <a:custGeom>
              <a:rect b="b" l="l" r="r" t="t"/>
              <a:pathLst>
                <a:path extrusionOk="0" h="471" w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05" name="Google Shape;405;p24"/>
            <p:cNvSpPr txBox="1"/>
            <p:nvPr/>
          </p:nvSpPr>
          <p:spPr>
            <a:xfrm>
              <a:off x="5538632" y="3211978"/>
              <a:ext cx="627229" cy="359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92500" lnSpcReduction="10000"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25%</a:t>
              </a:r>
              <a:endParaRPr/>
            </a:p>
          </p:txBody>
        </p:sp>
        <p:sp>
          <p:nvSpPr>
            <p:cNvPr id="406" name="Google Shape;406;p24"/>
            <p:cNvSpPr txBox="1"/>
            <p:nvPr/>
          </p:nvSpPr>
          <p:spPr>
            <a:xfrm>
              <a:off x="7091058" y="2826941"/>
              <a:ext cx="627229" cy="359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92500" lnSpcReduction="10000"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50%</a:t>
              </a:r>
              <a:endParaRPr/>
            </a:p>
          </p:txBody>
        </p:sp>
        <p:sp>
          <p:nvSpPr>
            <p:cNvPr id="407" name="Google Shape;407;p24"/>
            <p:cNvSpPr txBox="1"/>
            <p:nvPr/>
          </p:nvSpPr>
          <p:spPr>
            <a:xfrm>
              <a:off x="8681210" y="2407478"/>
              <a:ext cx="627229" cy="359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92500" lnSpcReduction="10000"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75%</a:t>
              </a:r>
              <a:endParaRPr/>
            </a:p>
          </p:txBody>
        </p:sp>
        <p:sp>
          <p:nvSpPr>
            <p:cNvPr id="408" name="Google Shape;408;p24"/>
            <p:cNvSpPr txBox="1"/>
            <p:nvPr/>
          </p:nvSpPr>
          <p:spPr>
            <a:xfrm>
              <a:off x="10194740" y="2070905"/>
              <a:ext cx="755501" cy="359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92500" lnSpcReduction="10000"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100%</a:t>
              </a:r>
              <a:endParaRPr/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5249797" y="5718362"/>
              <a:ext cx="1131954" cy="609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i="0" sz="14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840320" y="5718362"/>
              <a:ext cx="1131954" cy="609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i="0" sz="14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8431133" y="5718362"/>
              <a:ext cx="1131954" cy="609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i="0" sz="14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10006513" y="5718362"/>
              <a:ext cx="1131954" cy="609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i="0" sz="14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413" name="Google Shape;413;p24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5"/>
          <p:cNvSpPr/>
          <p:nvPr/>
        </p:nvSpPr>
        <p:spPr>
          <a:xfrm>
            <a:off x="775819" y="2180582"/>
            <a:ext cx="3910574" cy="3073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420" name="Google Shape;420;p25"/>
          <p:cNvGrpSpPr/>
          <p:nvPr/>
        </p:nvGrpSpPr>
        <p:grpSpPr>
          <a:xfrm>
            <a:off x="783640" y="2094971"/>
            <a:ext cx="10663329" cy="773872"/>
            <a:chOff x="783640" y="2094971"/>
            <a:chExt cx="10663329" cy="773872"/>
          </a:xfrm>
        </p:grpSpPr>
        <p:sp>
          <p:nvSpPr>
            <p:cNvPr id="421" name="Google Shape;421;p25"/>
            <p:cNvSpPr txBox="1"/>
            <p:nvPr/>
          </p:nvSpPr>
          <p:spPr>
            <a:xfrm>
              <a:off x="4909490" y="2169270"/>
              <a:ext cx="814704" cy="5165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84C035"/>
                  </a:solidFill>
                  <a:latin typeface="Georgia"/>
                  <a:ea typeface="Georgia"/>
                  <a:cs typeface="Georgia"/>
                  <a:sym typeface="Georgia"/>
                </a:rPr>
                <a:t>80%</a:t>
              </a: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783640" y="2172761"/>
              <a:ext cx="254188" cy="696082"/>
            </a:xfrm>
            <a:custGeom>
              <a:rect b="b" l="l" r="r" t="t"/>
              <a:pathLst>
                <a:path extrusionOk="0" h="75" w="27">
                  <a:moveTo>
                    <a:pt x="14" y="11"/>
                  </a:moveTo>
                  <a:cubicBezTo>
                    <a:pt x="17" y="11"/>
                    <a:pt x="19" y="9"/>
                    <a:pt x="19" y="5"/>
                  </a:cubicBezTo>
                  <a:cubicBezTo>
                    <a:pt x="19" y="2"/>
                    <a:pt x="17" y="0"/>
                    <a:pt x="14" y="0"/>
                  </a:cubicBezTo>
                  <a:cubicBezTo>
                    <a:pt x="11" y="0"/>
                    <a:pt x="8" y="2"/>
                    <a:pt x="8" y="5"/>
                  </a:cubicBezTo>
                  <a:cubicBezTo>
                    <a:pt x="8" y="9"/>
                    <a:pt x="11" y="11"/>
                    <a:pt x="14" y="11"/>
                  </a:cubicBezTo>
                  <a:close/>
                  <a:moveTo>
                    <a:pt x="27" y="19"/>
                  </a:moveTo>
                  <a:cubicBezTo>
                    <a:pt x="27" y="16"/>
                    <a:pt x="24" y="13"/>
                    <a:pt x="2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3" y="42"/>
                  </a:cubicBezTo>
                  <a:cubicBezTo>
                    <a:pt x="4" y="42"/>
                    <a:pt x="5" y="41"/>
                    <a:pt x="5" y="4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4"/>
                    <a:pt x="7" y="75"/>
                    <a:pt x="9" y="75"/>
                  </a:cubicBezTo>
                  <a:cubicBezTo>
                    <a:pt x="11" y="75"/>
                    <a:pt x="13" y="74"/>
                    <a:pt x="13" y="7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4"/>
                    <a:pt x="16" y="75"/>
                    <a:pt x="18" y="75"/>
                  </a:cubicBezTo>
                  <a:cubicBezTo>
                    <a:pt x="20" y="75"/>
                    <a:pt x="21" y="74"/>
                    <a:pt x="21" y="72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5" y="42"/>
                  </a:cubicBezTo>
                  <a:cubicBezTo>
                    <a:pt x="26" y="42"/>
                    <a:pt x="27" y="41"/>
                    <a:pt x="27" y="40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1194251" y="2172761"/>
              <a:ext cx="242456" cy="696082"/>
            </a:xfrm>
            <a:custGeom>
              <a:rect b="b" l="l" r="r" t="t"/>
              <a:pathLst>
                <a:path extrusionOk="0" h="75" w="26">
                  <a:moveTo>
                    <a:pt x="13" y="11"/>
                  </a:moveTo>
                  <a:cubicBezTo>
                    <a:pt x="16" y="11"/>
                    <a:pt x="19" y="9"/>
                    <a:pt x="19" y="5"/>
                  </a:cubicBezTo>
                  <a:cubicBezTo>
                    <a:pt x="19" y="2"/>
                    <a:pt x="16" y="0"/>
                    <a:pt x="13" y="0"/>
                  </a:cubicBezTo>
                  <a:cubicBezTo>
                    <a:pt x="10" y="0"/>
                    <a:pt x="8" y="2"/>
                    <a:pt x="8" y="5"/>
                  </a:cubicBezTo>
                  <a:cubicBezTo>
                    <a:pt x="8" y="9"/>
                    <a:pt x="10" y="11"/>
                    <a:pt x="13" y="11"/>
                  </a:cubicBezTo>
                  <a:close/>
                  <a:moveTo>
                    <a:pt x="26" y="19"/>
                  </a:moveTo>
                  <a:cubicBezTo>
                    <a:pt x="26" y="16"/>
                    <a:pt x="24" y="13"/>
                    <a:pt x="21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7" y="75"/>
                    <a:pt x="9" y="75"/>
                  </a:cubicBezTo>
                  <a:cubicBezTo>
                    <a:pt x="11" y="75"/>
                    <a:pt x="12" y="74"/>
                    <a:pt x="12" y="7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4"/>
                    <a:pt x="16" y="75"/>
                    <a:pt x="17" y="75"/>
                  </a:cubicBezTo>
                  <a:cubicBezTo>
                    <a:pt x="19" y="75"/>
                    <a:pt x="21" y="74"/>
                    <a:pt x="21" y="72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4" y="42"/>
                  </a:cubicBezTo>
                  <a:cubicBezTo>
                    <a:pt x="25" y="42"/>
                    <a:pt x="26" y="41"/>
                    <a:pt x="26" y="40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1597039" y="2172761"/>
              <a:ext cx="250277" cy="696082"/>
            </a:xfrm>
            <a:custGeom>
              <a:rect b="b" l="l" r="r" t="t"/>
              <a:pathLst>
                <a:path extrusionOk="0" h="75" w="27">
                  <a:moveTo>
                    <a:pt x="14" y="11"/>
                  </a:moveTo>
                  <a:cubicBezTo>
                    <a:pt x="17" y="11"/>
                    <a:pt x="20" y="9"/>
                    <a:pt x="20" y="5"/>
                  </a:cubicBezTo>
                  <a:cubicBezTo>
                    <a:pt x="20" y="2"/>
                    <a:pt x="17" y="0"/>
                    <a:pt x="14" y="0"/>
                  </a:cubicBezTo>
                  <a:cubicBezTo>
                    <a:pt x="11" y="0"/>
                    <a:pt x="8" y="2"/>
                    <a:pt x="8" y="5"/>
                  </a:cubicBezTo>
                  <a:cubicBezTo>
                    <a:pt x="8" y="9"/>
                    <a:pt x="11" y="11"/>
                    <a:pt x="14" y="11"/>
                  </a:cubicBezTo>
                  <a:close/>
                  <a:moveTo>
                    <a:pt x="27" y="19"/>
                  </a:moveTo>
                  <a:cubicBezTo>
                    <a:pt x="27" y="16"/>
                    <a:pt x="25" y="13"/>
                    <a:pt x="22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3" y="42"/>
                  </a:cubicBezTo>
                  <a:cubicBezTo>
                    <a:pt x="4" y="42"/>
                    <a:pt x="5" y="41"/>
                    <a:pt x="5" y="4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4"/>
                    <a:pt x="7" y="75"/>
                    <a:pt x="9" y="75"/>
                  </a:cubicBezTo>
                  <a:cubicBezTo>
                    <a:pt x="11" y="75"/>
                    <a:pt x="13" y="74"/>
                    <a:pt x="13" y="7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4"/>
                    <a:pt x="16" y="75"/>
                    <a:pt x="18" y="75"/>
                  </a:cubicBezTo>
                  <a:cubicBezTo>
                    <a:pt x="20" y="75"/>
                    <a:pt x="21" y="74"/>
                    <a:pt x="21" y="72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5" y="42"/>
                  </a:cubicBezTo>
                  <a:cubicBezTo>
                    <a:pt x="26" y="42"/>
                    <a:pt x="27" y="41"/>
                    <a:pt x="27" y="40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2003739" y="2172761"/>
              <a:ext cx="242456" cy="696082"/>
            </a:xfrm>
            <a:custGeom>
              <a:rect b="b" l="l" r="r" t="t"/>
              <a:pathLst>
                <a:path extrusionOk="0" h="75" w="26">
                  <a:moveTo>
                    <a:pt x="13" y="11"/>
                  </a:moveTo>
                  <a:cubicBezTo>
                    <a:pt x="17" y="11"/>
                    <a:pt x="19" y="9"/>
                    <a:pt x="19" y="5"/>
                  </a:cubicBezTo>
                  <a:cubicBezTo>
                    <a:pt x="19" y="2"/>
                    <a:pt x="17" y="0"/>
                    <a:pt x="13" y="0"/>
                  </a:cubicBezTo>
                  <a:cubicBezTo>
                    <a:pt x="10" y="0"/>
                    <a:pt x="8" y="2"/>
                    <a:pt x="8" y="5"/>
                  </a:cubicBezTo>
                  <a:cubicBezTo>
                    <a:pt x="8" y="9"/>
                    <a:pt x="10" y="11"/>
                    <a:pt x="13" y="11"/>
                  </a:cubicBezTo>
                  <a:close/>
                  <a:moveTo>
                    <a:pt x="26" y="19"/>
                  </a:moveTo>
                  <a:cubicBezTo>
                    <a:pt x="26" y="16"/>
                    <a:pt x="24" y="13"/>
                    <a:pt x="21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7" y="75"/>
                    <a:pt x="9" y="75"/>
                  </a:cubicBezTo>
                  <a:cubicBezTo>
                    <a:pt x="11" y="75"/>
                    <a:pt x="12" y="74"/>
                    <a:pt x="12" y="7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4"/>
                    <a:pt x="16" y="75"/>
                    <a:pt x="18" y="75"/>
                  </a:cubicBezTo>
                  <a:cubicBezTo>
                    <a:pt x="19" y="75"/>
                    <a:pt x="21" y="74"/>
                    <a:pt x="21" y="72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4" y="42"/>
                  </a:cubicBezTo>
                  <a:cubicBezTo>
                    <a:pt x="25" y="42"/>
                    <a:pt x="26" y="41"/>
                    <a:pt x="26" y="40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2406528" y="2172761"/>
              <a:ext cx="250277" cy="696082"/>
            </a:xfrm>
            <a:custGeom>
              <a:rect b="b" l="l" r="r" t="t"/>
              <a:pathLst>
                <a:path extrusionOk="0" h="75" w="27">
                  <a:moveTo>
                    <a:pt x="14" y="11"/>
                  </a:moveTo>
                  <a:cubicBezTo>
                    <a:pt x="17" y="11"/>
                    <a:pt x="20" y="9"/>
                    <a:pt x="20" y="5"/>
                  </a:cubicBezTo>
                  <a:cubicBezTo>
                    <a:pt x="20" y="2"/>
                    <a:pt x="17" y="0"/>
                    <a:pt x="14" y="0"/>
                  </a:cubicBezTo>
                  <a:cubicBezTo>
                    <a:pt x="11" y="0"/>
                    <a:pt x="8" y="2"/>
                    <a:pt x="8" y="5"/>
                  </a:cubicBezTo>
                  <a:cubicBezTo>
                    <a:pt x="8" y="9"/>
                    <a:pt x="11" y="11"/>
                    <a:pt x="14" y="11"/>
                  </a:cubicBezTo>
                  <a:close/>
                  <a:moveTo>
                    <a:pt x="27" y="19"/>
                  </a:moveTo>
                  <a:cubicBezTo>
                    <a:pt x="27" y="16"/>
                    <a:pt x="25" y="13"/>
                    <a:pt x="22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3" y="42"/>
                  </a:cubicBezTo>
                  <a:cubicBezTo>
                    <a:pt x="4" y="42"/>
                    <a:pt x="5" y="41"/>
                    <a:pt x="5" y="4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4"/>
                    <a:pt x="8" y="75"/>
                    <a:pt x="9" y="75"/>
                  </a:cubicBezTo>
                  <a:cubicBezTo>
                    <a:pt x="11" y="75"/>
                    <a:pt x="13" y="74"/>
                    <a:pt x="13" y="7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4"/>
                    <a:pt x="16" y="75"/>
                    <a:pt x="18" y="75"/>
                  </a:cubicBezTo>
                  <a:cubicBezTo>
                    <a:pt x="20" y="75"/>
                    <a:pt x="22" y="74"/>
                    <a:pt x="22" y="72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5" y="42"/>
                  </a:cubicBezTo>
                  <a:cubicBezTo>
                    <a:pt x="26" y="42"/>
                    <a:pt x="27" y="41"/>
                    <a:pt x="27" y="40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2813228" y="2172761"/>
              <a:ext cx="254188" cy="696082"/>
            </a:xfrm>
            <a:custGeom>
              <a:rect b="b" l="l" r="r" t="t"/>
              <a:pathLst>
                <a:path extrusionOk="0" h="75" w="27">
                  <a:moveTo>
                    <a:pt x="13" y="11"/>
                  </a:moveTo>
                  <a:cubicBezTo>
                    <a:pt x="17" y="11"/>
                    <a:pt x="19" y="9"/>
                    <a:pt x="19" y="5"/>
                  </a:cubicBezTo>
                  <a:cubicBezTo>
                    <a:pt x="19" y="2"/>
                    <a:pt x="17" y="0"/>
                    <a:pt x="13" y="0"/>
                  </a:cubicBezTo>
                  <a:cubicBezTo>
                    <a:pt x="10" y="0"/>
                    <a:pt x="8" y="2"/>
                    <a:pt x="8" y="5"/>
                  </a:cubicBezTo>
                  <a:cubicBezTo>
                    <a:pt x="8" y="9"/>
                    <a:pt x="10" y="11"/>
                    <a:pt x="13" y="11"/>
                  </a:cubicBezTo>
                  <a:close/>
                  <a:moveTo>
                    <a:pt x="27" y="19"/>
                  </a:moveTo>
                  <a:cubicBezTo>
                    <a:pt x="27" y="16"/>
                    <a:pt x="24" y="13"/>
                    <a:pt x="21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4" y="42"/>
                    <a:pt x="5" y="41"/>
                    <a:pt x="5" y="4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4"/>
                    <a:pt x="7" y="75"/>
                    <a:pt x="9" y="75"/>
                  </a:cubicBezTo>
                  <a:cubicBezTo>
                    <a:pt x="11" y="75"/>
                    <a:pt x="12" y="74"/>
                    <a:pt x="12" y="7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4"/>
                    <a:pt x="16" y="75"/>
                    <a:pt x="18" y="75"/>
                  </a:cubicBezTo>
                  <a:cubicBezTo>
                    <a:pt x="20" y="75"/>
                    <a:pt x="21" y="74"/>
                    <a:pt x="21" y="72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4" y="42"/>
                  </a:cubicBezTo>
                  <a:cubicBezTo>
                    <a:pt x="26" y="42"/>
                    <a:pt x="27" y="41"/>
                    <a:pt x="27" y="40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3223839" y="2172761"/>
              <a:ext cx="242456" cy="696082"/>
            </a:xfrm>
            <a:custGeom>
              <a:rect b="b" l="l" r="r" t="t"/>
              <a:pathLst>
                <a:path extrusionOk="0" h="75" w="26">
                  <a:moveTo>
                    <a:pt x="13" y="11"/>
                  </a:moveTo>
                  <a:cubicBezTo>
                    <a:pt x="16" y="11"/>
                    <a:pt x="19" y="9"/>
                    <a:pt x="19" y="5"/>
                  </a:cubicBezTo>
                  <a:cubicBezTo>
                    <a:pt x="19" y="2"/>
                    <a:pt x="16" y="0"/>
                    <a:pt x="13" y="0"/>
                  </a:cubicBezTo>
                  <a:cubicBezTo>
                    <a:pt x="10" y="0"/>
                    <a:pt x="7" y="2"/>
                    <a:pt x="7" y="5"/>
                  </a:cubicBezTo>
                  <a:cubicBezTo>
                    <a:pt x="7" y="9"/>
                    <a:pt x="10" y="11"/>
                    <a:pt x="13" y="11"/>
                  </a:cubicBezTo>
                  <a:close/>
                  <a:moveTo>
                    <a:pt x="26" y="19"/>
                  </a:moveTo>
                  <a:cubicBezTo>
                    <a:pt x="26" y="16"/>
                    <a:pt x="24" y="13"/>
                    <a:pt x="21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7" y="75"/>
                    <a:pt x="9" y="75"/>
                  </a:cubicBezTo>
                  <a:cubicBezTo>
                    <a:pt x="10" y="75"/>
                    <a:pt x="12" y="74"/>
                    <a:pt x="12" y="7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4"/>
                    <a:pt x="15" y="75"/>
                    <a:pt x="17" y="75"/>
                  </a:cubicBezTo>
                  <a:cubicBezTo>
                    <a:pt x="19" y="75"/>
                    <a:pt x="21" y="74"/>
                    <a:pt x="21" y="72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4" y="42"/>
                  </a:cubicBezTo>
                  <a:cubicBezTo>
                    <a:pt x="25" y="42"/>
                    <a:pt x="26" y="41"/>
                    <a:pt x="26" y="40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3626628" y="2172761"/>
              <a:ext cx="250277" cy="696082"/>
            </a:xfrm>
            <a:custGeom>
              <a:rect b="b" l="l" r="r" t="t"/>
              <a:pathLst>
                <a:path extrusionOk="0" h="75" w="27">
                  <a:moveTo>
                    <a:pt x="14" y="11"/>
                  </a:moveTo>
                  <a:cubicBezTo>
                    <a:pt x="17" y="11"/>
                    <a:pt x="19" y="9"/>
                    <a:pt x="19" y="5"/>
                  </a:cubicBezTo>
                  <a:cubicBezTo>
                    <a:pt x="19" y="2"/>
                    <a:pt x="17" y="0"/>
                    <a:pt x="14" y="0"/>
                  </a:cubicBezTo>
                  <a:cubicBezTo>
                    <a:pt x="10" y="0"/>
                    <a:pt x="8" y="2"/>
                    <a:pt x="8" y="5"/>
                  </a:cubicBezTo>
                  <a:cubicBezTo>
                    <a:pt x="8" y="9"/>
                    <a:pt x="10" y="11"/>
                    <a:pt x="14" y="11"/>
                  </a:cubicBezTo>
                  <a:close/>
                  <a:moveTo>
                    <a:pt x="27" y="19"/>
                  </a:moveTo>
                  <a:cubicBezTo>
                    <a:pt x="27" y="16"/>
                    <a:pt x="24" y="13"/>
                    <a:pt x="21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4" y="42"/>
                    <a:pt x="5" y="41"/>
                    <a:pt x="5" y="4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4"/>
                    <a:pt x="7" y="75"/>
                    <a:pt x="9" y="75"/>
                  </a:cubicBezTo>
                  <a:cubicBezTo>
                    <a:pt x="11" y="75"/>
                    <a:pt x="12" y="74"/>
                    <a:pt x="12" y="7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4"/>
                    <a:pt x="16" y="75"/>
                    <a:pt x="18" y="75"/>
                  </a:cubicBezTo>
                  <a:cubicBezTo>
                    <a:pt x="20" y="75"/>
                    <a:pt x="21" y="74"/>
                    <a:pt x="21" y="72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4" y="42"/>
                  </a:cubicBezTo>
                  <a:cubicBezTo>
                    <a:pt x="26" y="42"/>
                    <a:pt x="27" y="41"/>
                    <a:pt x="27" y="40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4033327" y="2172761"/>
              <a:ext cx="242456" cy="696082"/>
            </a:xfrm>
            <a:custGeom>
              <a:rect b="b" l="l" r="r" t="t"/>
              <a:pathLst>
                <a:path extrusionOk="0" h="75" w="26">
                  <a:moveTo>
                    <a:pt x="13" y="11"/>
                  </a:moveTo>
                  <a:cubicBezTo>
                    <a:pt x="16" y="11"/>
                    <a:pt x="19" y="9"/>
                    <a:pt x="19" y="5"/>
                  </a:cubicBezTo>
                  <a:cubicBezTo>
                    <a:pt x="19" y="2"/>
                    <a:pt x="16" y="0"/>
                    <a:pt x="13" y="0"/>
                  </a:cubicBezTo>
                  <a:cubicBezTo>
                    <a:pt x="10" y="0"/>
                    <a:pt x="7" y="2"/>
                    <a:pt x="7" y="5"/>
                  </a:cubicBezTo>
                  <a:cubicBezTo>
                    <a:pt x="7" y="9"/>
                    <a:pt x="10" y="11"/>
                    <a:pt x="13" y="11"/>
                  </a:cubicBezTo>
                  <a:close/>
                  <a:moveTo>
                    <a:pt x="26" y="19"/>
                  </a:moveTo>
                  <a:cubicBezTo>
                    <a:pt x="26" y="16"/>
                    <a:pt x="24" y="13"/>
                    <a:pt x="21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7" y="75"/>
                    <a:pt x="9" y="75"/>
                  </a:cubicBezTo>
                  <a:cubicBezTo>
                    <a:pt x="11" y="75"/>
                    <a:pt x="12" y="74"/>
                    <a:pt x="12" y="7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4"/>
                    <a:pt x="15" y="75"/>
                    <a:pt x="17" y="75"/>
                  </a:cubicBezTo>
                  <a:cubicBezTo>
                    <a:pt x="19" y="75"/>
                    <a:pt x="21" y="74"/>
                    <a:pt x="21" y="72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4" y="42"/>
                  </a:cubicBezTo>
                  <a:cubicBezTo>
                    <a:pt x="25" y="42"/>
                    <a:pt x="26" y="41"/>
                    <a:pt x="26" y="40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D8D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31" name="Google Shape;431;p25"/>
            <p:cNvSpPr/>
            <p:nvPr/>
          </p:nvSpPr>
          <p:spPr>
            <a:xfrm>
              <a:off x="4436116" y="2172761"/>
              <a:ext cx="250277" cy="696082"/>
            </a:xfrm>
            <a:custGeom>
              <a:rect b="b" l="l" r="r" t="t"/>
              <a:pathLst>
                <a:path extrusionOk="0" h="75" w="27">
                  <a:moveTo>
                    <a:pt x="14" y="11"/>
                  </a:moveTo>
                  <a:cubicBezTo>
                    <a:pt x="17" y="11"/>
                    <a:pt x="19" y="9"/>
                    <a:pt x="19" y="5"/>
                  </a:cubicBezTo>
                  <a:cubicBezTo>
                    <a:pt x="19" y="2"/>
                    <a:pt x="17" y="0"/>
                    <a:pt x="14" y="0"/>
                  </a:cubicBezTo>
                  <a:cubicBezTo>
                    <a:pt x="11" y="0"/>
                    <a:pt x="8" y="2"/>
                    <a:pt x="8" y="5"/>
                  </a:cubicBezTo>
                  <a:cubicBezTo>
                    <a:pt x="8" y="9"/>
                    <a:pt x="11" y="11"/>
                    <a:pt x="14" y="11"/>
                  </a:cubicBezTo>
                  <a:close/>
                  <a:moveTo>
                    <a:pt x="27" y="19"/>
                  </a:moveTo>
                  <a:cubicBezTo>
                    <a:pt x="27" y="16"/>
                    <a:pt x="24" y="13"/>
                    <a:pt x="2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3" y="42"/>
                  </a:cubicBezTo>
                  <a:cubicBezTo>
                    <a:pt x="4" y="42"/>
                    <a:pt x="5" y="41"/>
                    <a:pt x="5" y="4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4"/>
                    <a:pt x="7" y="75"/>
                    <a:pt x="9" y="75"/>
                  </a:cubicBezTo>
                  <a:cubicBezTo>
                    <a:pt x="11" y="75"/>
                    <a:pt x="13" y="74"/>
                    <a:pt x="13" y="7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4"/>
                    <a:pt x="16" y="75"/>
                    <a:pt x="18" y="75"/>
                  </a:cubicBezTo>
                  <a:cubicBezTo>
                    <a:pt x="20" y="75"/>
                    <a:pt x="21" y="74"/>
                    <a:pt x="21" y="72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5" y="42"/>
                  </a:cubicBezTo>
                  <a:cubicBezTo>
                    <a:pt x="26" y="42"/>
                    <a:pt x="27" y="41"/>
                    <a:pt x="27" y="40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D8D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432" name="Google Shape;432;p25"/>
            <p:cNvGrpSpPr/>
            <p:nvPr/>
          </p:nvGrpSpPr>
          <p:grpSpPr>
            <a:xfrm>
              <a:off x="5764522" y="2094971"/>
              <a:ext cx="5682447" cy="665186"/>
              <a:chOff x="8539843" y="2171125"/>
              <a:chExt cx="5682447" cy="665186"/>
            </a:xfrm>
          </p:grpSpPr>
          <p:sp>
            <p:nvSpPr>
              <p:cNvPr id="433" name="Google Shape;433;p25"/>
              <p:cNvSpPr/>
              <p:nvPr/>
            </p:nvSpPr>
            <p:spPr>
              <a:xfrm>
                <a:off x="8539844" y="2485446"/>
                <a:ext cx="5682446" cy="3508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7F7F7F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Go ahead and replace it with your own text.</a:t>
                </a:r>
                <a:endParaRPr b="0" i="0" sz="1400" u="none" cap="none" strike="noStrike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34" name="Google Shape;434;p25"/>
              <p:cNvSpPr/>
              <p:nvPr/>
            </p:nvSpPr>
            <p:spPr>
              <a:xfrm>
                <a:off x="8539843" y="2171125"/>
                <a:ext cx="2164600" cy="424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595959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STAGE HERE</a:t>
                </a:r>
                <a:endParaRPr b="1" i="0" sz="1800" u="none" cap="none" strike="noStrike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grpSp>
        <p:nvGrpSpPr>
          <p:cNvPr id="435" name="Google Shape;435;p25"/>
          <p:cNvGrpSpPr/>
          <p:nvPr/>
        </p:nvGrpSpPr>
        <p:grpSpPr>
          <a:xfrm>
            <a:off x="783640" y="2938791"/>
            <a:ext cx="10663329" cy="731719"/>
            <a:chOff x="783640" y="2938791"/>
            <a:chExt cx="10663329" cy="731719"/>
          </a:xfrm>
        </p:grpSpPr>
        <p:sp>
          <p:nvSpPr>
            <p:cNvPr id="436" name="Google Shape;436;p25"/>
            <p:cNvSpPr/>
            <p:nvPr/>
          </p:nvSpPr>
          <p:spPr>
            <a:xfrm>
              <a:off x="783640" y="2962697"/>
              <a:ext cx="254188" cy="707813"/>
            </a:xfrm>
            <a:custGeom>
              <a:rect b="b" l="l" r="r" t="t"/>
              <a:pathLst>
                <a:path extrusionOk="0" h="76" w="27">
                  <a:moveTo>
                    <a:pt x="14" y="11"/>
                  </a:moveTo>
                  <a:cubicBezTo>
                    <a:pt x="17" y="11"/>
                    <a:pt x="19" y="9"/>
                    <a:pt x="19" y="6"/>
                  </a:cubicBezTo>
                  <a:cubicBezTo>
                    <a:pt x="19" y="3"/>
                    <a:pt x="17" y="0"/>
                    <a:pt x="14" y="0"/>
                  </a:cubicBezTo>
                  <a:cubicBezTo>
                    <a:pt x="11" y="0"/>
                    <a:pt x="8" y="3"/>
                    <a:pt x="8" y="6"/>
                  </a:cubicBezTo>
                  <a:cubicBezTo>
                    <a:pt x="8" y="9"/>
                    <a:pt x="11" y="11"/>
                    <a:pt x="14" y="11"/>
                  </a:cubicBezTo>
                  <a:close/>
                  <a:moveTo>
                    <a:pt x="27" y="19"/>
                  </a:moveTo>
                  <a:cubicBezTo>
                    <a:pt x="27" y="16"/>
                    <a:pt x="24" y="14"/>
                    <a:pt x="22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3" y="42"/>
                  </a:cubicBezTo>
                  <a:cubicBezTo>
                    <a:pt x="4" y="42"/>
                    <a:pt x="5" y="41"/>
                    <a:pt x="5" y="4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4"/>
                    <a:pt x="7" y="76"/>
                    <a:pt x="9" y="76"/>
                  </a:cubicBezTo>
                  <a:cubicBezTo>
                    <a:pt x="11" y="76"/>
                    <a:pt x="13" y="74"/>
                    <a:pt x="13" y="7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4"/>
                    <a:pt x="16" y="76"/>
                    <a:pt x="18" y="76"/>
                  </a:cubicBezTo>
                  <a:cubicBezTo>
                    <a:pt x="20" y="76"/>
                    <a:pt x="21" y="74"/>
                    <a:pt x="21" y="7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5" y="42"/>
                  </a:cubicBezTo>
                  <a:cubicBezTo>
                    <a:pt x="26" y="42"/>
                    <a:pt x="27" y="41"/>
                    <a:pt x="27" y="40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1194251" y="2962697"/>
              <a:ext cx="242456" cy="707813"/>
            </a:xfrm>
            <a:custGeom>
              <a:rect b="b" l="l" r="r" t="t"/>
              <a:pathLst>
                <a:path extrusionOk="0" h="76" w="26">
                  <a:moveTo>
                    <a:pt x="13" y="11"/>
                  </a:moveTo>
                  <a:cubicBezTo>
                    <a:pt x="16" y="11"/>
                    <a:pt x="19" y="9"/>
                    <a:pt x="19" y="6"/>
                  </a:cubicBezTo>
                  <a:cubicBezTo>
                    <a:pt x="19" y="3"/>
                    <a:pt x="16" y="0"/>
                    <a:pt x="13" y="0"/>
                  </a:cubicBezTo>
                  <a:cubicBezTo>
                    <a:pt x="10" y="0"/>
                    <a:pt x="8" y="3"/>
                    <a:pt x="8" y="6"/>
                  </a:cubicBezTo>
                  <a:cubicBezTo>
                    <a:pt x="8" y="9"/>
                    <a:pt x="10" y="11"/>
                    <a:pt x="13" y="11"/>
                  </a:cubicBezTo>
                  <a:close/>
                  <a:moveTo>
                    <a:pt x="26" y="19"/>
                  </a:moveTo>
                  <a:cubicBezTo>
                    <a:pt x="26" y="16"/>
                    <a:pt x="24" y="14"/>
                    <a:pt x="21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7" y="76"/>
                    <a:pt x="9" y="76"/>
                  </a:cubicBezTo>
                  <a:cubicBezTo>
                    <a:pt x="11" y="76"/>
                    <a:pt x="12" y="74"/>
                    <a:pt x="12" y="7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4"/>
                    <a:pt x="16" y="76"/>
                    <a:pt x="17" y="76"/>
                  </a:cubicBezTo>
                  <a:cubicBezTo>
                    <a:pt x="19" y="76"/>
                    <a:pt x="21" y="74"/>
                    <a:pt x="21" y="7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4" y="42"/>
                  </a:cubicBezTo>
                  <a:cubicBezTo>
                    <a:pt x="25" y="42"/>
                    <a:pt x="26" y="41"/>
                    <a:pt x="26" y="40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1597039" y="2962697"/>
              <a:ext cx="250277" cy="707813"/>
            </a:xfrm>
            <a:custGeom>
              <a:rect b="b" l="l" r="r" t="t"/>
              <a:pathLst>
                <a:path extrusionOk="0" h="76" w="27">
                  <a:moveTo>
                    <a:pt x="14" y="11"/>
                  </a:moveTo>
                  <a:cubicBezTo>
                    <a:pt x="17" y="11"/>
                    <a:pt x="20" y="9"/>
                    <a:pt x="20" y="6"/>
                  </a:cubicBezTo>
                  <a:cubicBezTo>
                    <a:pt x="20" y="3"/>
                    <a:pt x="17" y="0"/>
                    <a:pt x="14" y="0"/>
                  </a:cubicBezTo>
                  <a:cubicBezTo>
                    <a:pt x="11" y="0"/>
                    <a:pt x="8" y="3"/>
                    <a:pt x="8" y="6"/>
                  </a:cubicBezTo>
                  <a:cubicBezTo>
                    <a:pt x="8" y="9"/>
                    <a:pt x="11" y="11"/>
                    <a:pt x="14" y="11"/>
                  </a:cubicBezTo>
                  <a:close/>
                  <a:moveTo>
                    <a:pt x="27" y="19"/>
                  </a:moveTo>
                  <a:cubicBezTo>
                    <a:pt x="27" y="16"/>
                    <a:pt x="25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3" y="42"/>
                  </a:cubicBezTo>
                  <a:cubicBezTo>
                    <a:pt x="4" y="42"/>
                    <a:pt x="5" y="41"/>
                    <a:pt x="5" y="4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4"/>
                    <a:pt x="7" y="76"/>
                    <a:pt x="9" y="76"/>
                  </a:cubicBezTo>
                  <a:cubicBezTo>
                    <a:pt x="11" y="76"/>
                    <a:pt x="13" y="74"/>
                    <a:pt x="13" y="7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4"/>
                    <a:pt x="16" y="76"/>
                    <a:pt x="18" y="76"/>
                  </a:cubicBezTo>
                  <a:cubicBezTo>
                    <a:pt x="20" y="76"/>
                    <a:pt x="21" y="74"/>
                    <a:pt x="21" y="7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5" y="42"/>
                  </a:cubicBezTo>
                  <a:cubicBezTo>
                    <a:pt x="26" y="42"/>
                    <a:pt x="27" y="41"/>
                    <a:pt x="27" y="40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2003739" y="2962697"/>
              <a:ext cx="242456" cy="707813"/>
            </a:xfrm>
            <a:custGeom>
              <a:rect b="b" l="l" r="r" t="t"/>
              <a:pathLst>
                <a:path extrusionOk="0" h="76" w="26">
                  <a:moveTo>
                    <a:pt x="13" y="11"/>
                  </a:moveTo>
                  <a:cubicBezTo>
                    <a:pt x="17" y="11"/>
                    <a:pt x="19" y="9"/>
                    <a:pt x="19" y="6"/>
                  </a:cubicBezTo>
                  <a:cubicBezTo>
                    <a:pt x="19" y="3"/>
                    <a:pt x="17" y="0"/>
                    <a:pt x="13" y="0"/>
                  </a:cubicBezTo>
                  <a:cubicBezTo>
                    <a:pt x="10" y="0"/>
                    <a:pt x="8" y="3"/>
                    <a:pt x="8" y="6"/>
                  </a:cubicBezTo>
                  <a:cubicBezTo>
                    <a:pt x="8" y="9"/>
                    <a:pt x="10" y="11"/>
                    <a:pt x="13" y="11"/>
                  </a:cubicBezTo>
                  <a:close/>
                  <a:moveTo>
                    <a:pt x="26" y="19"/>
                  </a:moveTo>
                  <a:cubicBezTo>
                    <a:pt x="26" y="16"/>
                    <a:pt x="24" y="14"/>
                    <a:pt x="21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7" y="76"/>
                    <a:pt x="9" y="76"/>
                  </a:cubicBezTo>
                  <a:cubicBezTo>
                    <a:pt x="11" y="76"/>
                    <a:pt x="12" y="74"/>
                    <a:pt x="12" y="7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4"/>
                    <a:pt x="16" y="76"/>
                    <a:pt x="18" y="76"/>
                  </a:cubicBezTo>
                  <a:cubicBezTo>
                    <a:pt x="19" y="76"/>
                    <a:pt x="21" y="74"/>
                    <a:pt x="21" y="7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4" y="42"/>
                  </a:cubicBezTo>
                  <a:cubicBezTo>
                    <a:pt x="25" y="42"/>
                    <a:pt x="26" y="41"/>
                    <a:pt x="26" y="40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D8D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2406528" y="2962697"/>
              <a:ext cx="250277" cy="707813"/>
            </a:xfrm>
            <a:custGeom>
              <a:rect b="b" l="l" r="r" t="t"/>
              <a:pathLst>
                <a:path extrusionOk="0" h="76" w="27">
                  <a:moveTo>
                    <a:pt x="14" y="11"/>
                  </a:moveTo>
                  <a:cubicBezTo>
                    <a:pt x="17" y="11"/>
                    <a:pt x="20" y="9"/>
                    <a:pt x="20" y="6"/>
                  </a:cubicBezTo>
                  <a:cubicBezTo>
                    <a:pt x="20" y="3"/>
                    <a:pt x="17" y="0"/>
                    <a:pt x="14" y="0"/>
                  </a:cubicBezTo>
                  <a:cubicBezTo>
                    <a:pt x="11" y="0"/>
                    <a:pt x="8" y="3"/>
                    <a:pt x="8" y="6"/>
                  </a:cubicBezTo>
                  <a:cubicBezTo>
                    <a:pt x="8" y="9"/>
                    <a:pt x="11" y="11"/>
                    <a:pt x="14" y="11"/>
                  </a:cubicBezTo>
                  <a:close/>
                  <a:moveTo>
                    <a:pt x="27" y="19"/>
                  </a:moveTo>
                  <a:cubicBezTo>
                    <a:pt x="27" y="16"/>
                    <a:pt x="25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3" y="42"/>
                  </a:cubicBezTo>
                  <a:cubicBezTo>
                    <a:pt x="4" y="42"/>
                    <a:pt x="5" y="41"/>
                    <a:pt x="5" y="4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4"/>
                    <a:pt x="8" y="76"/>
                    <a:pt x="9" y="76"/>
                  </a:cubicBezTo>
                  <a:cubicBezTo>
                    <a:pt x="11" y="76"/>
                    <a:pt x="13" y="74"/>
                    <a:pt x="13" y="7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4"/>
                    <a:pt x="16" y="76"/>
                    <a:pt x="18" y="76"/>
                  </a:cubicBezTo>
                  <a:cubicBezTo>
                    <a:pt x="20" y="76"/>
                    <a:pt x="22" y="74"/>
                    <a:pt x="22" y="7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5" y="42"/>
                  </a:cubicBezTo>
                  <a:cubicBezTo>
                    <a:pt x="26" y="42"/>
                    <a:pt x="27" y="41"/>
                    <a:pt x="27" y="40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D8D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2813228" y="2962697"/>
              <a:ext cx="254188" cy="707813"/>
            </a:xfrm>
            <a:custGeom>
              <a:rect b="b" l="l" r="r" t="t"/>
              <a:pathLst>
                <a:path extrusionOk="0" h="76" w="27">
                  <a:moveTo>
                    <a:pt x="13" y="11"/>
                  </a:moveTo>
                  <a:cubicBezTo>
                    <a:pt x="17" y="11"/>
                    <a:pt x="19" y="9"/>
                    <a:pt x="19" y="6"/>
                  </a:cubicBezTo>
                  <a:cubicBezTo>
                    <a:pt x="19" y="3"/>
                    <a:pt x="17" y="0"/>
                    <a:pt x="13" y="0"/>
                  </a:cubicBezTo>
                  <a:cubicBezTo>
                    <a:pt x="10" y="0"/>
                    <a:pt x="8" y="3"/>
                    <a:pt x="8" y="6"/>
                  </a:cubicBezTo>
                  <a:cubicBezTo>
                    <a:pt x="8" y="9"/>
                    <a:pt x="10" y="11"/>
                    <a:pt x="13" y="11"/>
                  </a:cubicBezTo>
                  <a:close/>
                  <a:moveTo>
                    <a:pt x="27" y="19"/>
                  </a:moveTo>
                  <a:cubicBezTo>
                    <a:pt x="27" y="16"/>
                    <a:pt x="24" y="14"/>
                    <a:pt x="21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4" y="42"/>
                    <a:pt x="5" y="41"/>
                    <a:pt x="5" y="4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4"/>
                    <a:pt x="7" y="76"/>
                    <a:pt x="9" y="76"/>
                  </a:cubicBezTo>
                  <a:cubicBezTo>
                    <a:pt x="11" y="76"/>
                    <a:pt x="12" y="74"/>
                    <a:pt x="12" y="7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4"/>
                    <a:pt x="16" y="76"/>
                    <a:pt x="18" y="76"/>
                  </a:cubicBezTo>
                  <a:cubicBezTo>
                    <a:pt x="20" y="76"/>
                    <a:pt x="21" y="74"/>
                    <a:pt x="21" y="7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4" y="42"/>
                  </a:cubicBezTo>
                  <a:cubicBezTo>
                    <a:pt x="26" y="42"/>
                    <a:pt x="27" y="41"/>
                    <a:pt x="27" y="40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D8D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3223839" y="2962697"/>
              <a:ext cx="242456" cy="707813"/>
            </a:xfrm>
            <a:custGeom>
              <a:rect b="b" l="l" r="r" t="t"/>
              <a:pathLst>
                <a:path extrusionOk="0" h="76" w="26">
                  <a:moveTo>
                    <a:pt x="13" y="11"/>
                  </a:moveTo>
                  <a:cubicBezTo>
                    <a:pt x="16" y="11"/>
                    <a:pt x="19" y="9"/>
                    <a:pt x="19" y="6"/>
                  </a:cubicBezTo>
                  <a:cubicBezTo>
                    <a:pt x="19" y="3"/>
                    <a:pt x="16" y="0"/>
                    <a:pt x="13" y="0"/>
                  </a:cubicBezTo>
                  <a:cubicBezTo>
                    <a:pt x="10" y="0"/>
                    <a:pt x="7" y="3"/>
                    <a:pt x="7" y="6"/>
                  </a:cubicBezTo>
                  <a:cubicBezTo>
                    <a:pt x="7" y="9"/>
                    <a:pt x="10" y="11"/>
                    <a:pt x="13" y="11"/>
                  </a:cubicBezTo>
                  <a:close/>
                  <a:moveTo>
                    <a:pt x="26" y="19"/>
                  </a:moveTo>
                  <a:cubicBezTo>
                    <a:pt x="26" y="16"/>
                    <a:pt x="24" y="14"/>
                    <a:pt x="21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7" y="76"/>
                    <a:pt x="9" y="76"/>
                  </a:cubicBezTo>
                  <a:cubicBezTo>
                    <a:pt x="10" y="76"/>
                    <a:pt x="12" y="74"/>
                    <a:pt x="12" y="7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4"/>
                    <a:pt x="15" y="76"/>
                    <a:pt x="17" y="76"/>
                  </a:cubicBezTo>
                  <a:cubicBezTo>
                    <a:pt x="19" y="76"/>
                    <a:pt x="21" y="74"/>
                    <a:pt x="21" y="7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4" y="42"/>
                  </a:cubicBezTo>
                  <a:cubicBezTo>
                    <a:pt x="25" y="42"/>
                    <a:pt x="26" y="41"/>
                    <a:pt x="26" y="40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D8D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3626628" y="2962697"/>
              <a:ext cx="250277" cy="707813"/>
            </a:xfrm>
            <a:custGeom>
              <a:rect b="b" l="l" r="r" t="t"/>
              <a:pathLst>
                <a:path extrusionOk="0" h="76" w="27">
                  <a:moveTo>
                    <a:pt x="14" y="11"/>
                  </a:moveTo>
                  <a:cubicBezTo>
                    <a:pt x="17" y="11"/>
                    <a:pt x="19" y="9"/>
                    <a:pt x="19" y="6"/>
                  </a:cubicBezTo>
                  <a:cubicBezTo>
                    <a:pt x="19" y="3"/>
                    <a:pt x="17" y="0"/>
                    <a:pt x="14" y="0"/>
                  </a:cubicBezTo>
                  <a:cubicBezTo>
                    <a:pt x="10" y="0"/>
                    <a:pt x="8" y="3"/>
                    <a:pt x="8" y="6"/>
                  </a:cubicBezTo>
                  <a:cubicBezTo>
                    <a:pt x="8" y="9"/>
                    <a:pt x="10" y="11"/>
                    <a:pt x="14" y="11"/>
                  </a:cubicBezTo>
                  <a:close/>
                  <a:moveTo>
                    <a:pt x="27" y="19"/>
                  </a:moveTo>
                  <a:cubicBezTo>
                    <a:pt x="27" y="16"/>
                    <a:pt x="24" y="14"/>
                    <a:pt x="21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4" y="42"/>
                    <a:pt x="5" y="41"/>
                    <a:pt x="5" y="4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4"/>
                    <a:pt x="7" y="76"/>
                    <a:pt x="9" y="76"/>
                  </a:cubicBezTo>
                  <a:cubicBezTo>
                    <a:pt x="11" y="76"/>
                    <a:pt x="12" y="74"/>
                    <a:pt x="12" y="7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4"/>
                    <a:pt x="16" y="76"/>
                    <a:pt x="18" y="76"/>
                  </a:cubicBezTo>
                  <a:cubicBezTo>
                    <a:pt x="20" y="76"/>
                    <a:pt x="21" y="74"/>
                    <a:pt x="21" y="7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4" y="42"/>
                  </a:cubicBezTo>
                  <a:cubicBezTo>
                    <a:pt x="26" y="42"/>
                    <a:pt x="27" y="41"/>
                    <a:pt x="27" y="40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D8D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4033327" y="2962697"/>
              <a:ext cx="242456" cy="707813"/>
            </a:xfrm>
            <a:custGeom>
              <a:rect b="b" l="l" r="r" t="t"/>
              <a:pathLst>
                <a:path extrusionOk="0" h="76" w="26">
                  <a:moveTo>
                    <a:pt x="13" y="11"/>
                  </a:moveTo>
                  <a:cubicBezTo>
                    <a:pt x="16" y="11"/>
                    <a:pt x="19" y="9"/>
                    <a:pt x="19" y="6"/>
                  </a:cubicBezTo>
                  <a:cubicBezTo>
                    <a:pt x="19" y="3"/>
                    <a:pt x="16" y="0"/>
                    <a:pt x="13" y="0"/>
                  </a:cubicBezTo>
                  <a:cubicBezTo>
                    <a:pt x="10" y="0"/>
                    <a:pt x="7" y="3"/>
                    <a:pt x="7" y="6"/>
                  </a:cubicBezTo>
                  <a:cubicBezTo>
                    <a:pt x="7" y="9"/>
                    <a:pt x="10" y="11"/>
                    <a:pt x="13" y="11"/>
                  </a:cubicBezTo>
                  <a:close/>
                  <a:moveTo>
                    <a:pt x="26" y="19"/>
                  </a:moveTo>
                  <a:cubicBezTo>
                    <a:pt x="26" y="16"/>
                    <a:pt x="24" y="14"/>
                    <a:pt x="21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7" y="76"/>
                    <a:pt x="9" y="76"/>
                  </a:cubicBezTo>
                  <a:cubicBezTo>
                    <a:pt x="11" y="76"/>
                    <a:pt x="12" y="74"/>
                    <a:pt x="12" y="7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4"/>
                    <a:pt x="15" y="76"/>
                    <a:pt x="17" y="76"/>
                  </a:cubicBezTo>
                  <a:cubicBezTo>
                    <a:pt x="19" y="76"/>
                    <a:pt x="21" y="74"/>
                    <a:pt x="21" y="7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4" y="42"/>
                  </a:cubicBezTo>
                  <a:cubicBezTo>
                    <a:pt x="25" y="42"/>
                    <a:pt x="26" y="41"/>
                    <a:pt x="26" y="40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D8D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4436116" y="2962697"/>
              <a:ext cx="250277" cy="707813"/>
            </a:xfrm>
            <a:custGeom>
              <a:rect b="b" l="l" r="r" t="t"/>
              <a:pathLst>
                <a:path extrusionOk="0" h="76" w="27">
                  <a:moveTo>
                    <a:pt x="14" y="11"/>
                  </a:moveTo>
                  <a:cubicBezTo>
                    <a:pt x="17" y="11"/>
                    <a:pt x="19" y="9"/>
                    <a:pt x="19" y="6"/>
                  </a:cubicBezTo>
                  <a:cubicBezTo>
                    <a:pt x="19" y="3"/>
                    <a:pt x="17" y="0"/>
                    <a:pt x="14" y="0"/>
                  </a:cubicBezTo>
                  <a:cubicBezTo>
                    <a:pt x="11" y="0"/>
                    <a:pt x="8" y="3"/>
                    <a:pt x="8" y="6"/>
                  </a:cubicBezTo>
                  <a:cubicBezTo>
                    <a:pt x="8" y="9"/>
                    <a:pt x="11" y="11"/>
                    <a:pt x="14" y="11"/>
                  </a:cubicBezTo>
                  <a:close/>
                  <a:moveTo>
                    <a:pt x="27" y="19"/>
                  </a:moveTo>
                  <a:cubicBezTo>
                    <a:pt x="27" y="16"/>
                    <a:pt x="24" y="14"/>
                    <a:pt x="22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3" y="42"/>
                  </a:cubicBezTo>
                  <a:cubicBezTo>
                    <a:pt x="4" y="42"/>
                    <a:pt x="5" y="41"/>
                    <a:pt x="5" y="4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4"/>
                    <a:pt x="7" y="76"/>
                    <a:pt x="9" y="76"/>
                  </a:cubicBezTo>
                  <a:cubicBezTo>
                    <a:pt x="11" y="76"/>
                    <a:pt x="13" y="74"/>
                    <a:pt x="13" y="7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4"/>
                    <a:pt x="16" y="76"/>
                    <a:pt x="18" y="76"/>
                  </a:cubicBezTo>
                  <a:cubicBezTo>
                    <a:pt x="20" y="76"/>
                    <a:pt x="21" y="74"/>
                    <a:pt x="21" y="7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5" y="42"/>
                  </a:cubicBezTo>
                  <a:cubicBezTo>
                    <a:pt x="26" y="42"/>
                    <a:pt x="27" y="41"/>
                    <a:pt x="27" y="40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D8D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46" name="Google Shape;446;p25"/>
            <p:cNvSpPr txBox="1"/>
            <p:nvPr/>
          </p:nvSpPr>
          <p:spPr>
            <a:xfrm>
              <a:off x="4909490" y="3018692"/>
              <a:ext cx="812910" cy="5165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84C035"/>
                  </a:solidFill>
                  <a:latin typeface="Georgia"/>
                  <a:ea typeface="Georgia"/>
                  <a:cs typeface="Georgia"/>
                  <a:sym typeface="Georgia"/>
                </a:rPr>
                <a:t>30%</a:t>
              </a:r>
              <a:endParaRPr/>
            </a:p>
          </p:txBody>
        </p:sp>
        <p:grpSp>
          <p:nvGrpSpPr>
            <p:cNvPr id="447" name="Google Shape;447;p25"/>
            <p:cNvGrpSpPr/>
            <p:nvPr/>
          </p:nvGrpSpPr>
          <p:grpSpPr>
            <a:xfrm>
              <a:off x="5764522" y="2938791"/>
              <a:ext cx="5682447" cy="665186"/>
              <a:chOff x="8539843" y="2171125"/>
              <a:chExt cx="5682447" cy="665186"/>
            </a:xfrm>
          </p:grpSpPr>
          <p:sp>
            <p:nvSpPr>
              <p:cNvPr id="448" name="Google Shape;448;p25"/>
              <p:cNvSpPr/>
              <p:nvPr/>
            </p:nvSpPr>
            <p:spPr>
              <a:xfrm>
                <a:off x="8539844" y="2485446"/>
                <a:ext cx="5682446" cy="3508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7F7F7F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Go ahead and replace it with your own text.</a:t>
                </a:r>
                <a:endParaRPr b="0" i="0" sz="1400" u="none" cap="none" strike="noStrike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49" name="Google Shape;449;p25"/>
              <p:cNvSpPr/>
              <p:nvPr/>
            </p:nvSpPr>
            <p:spPr>
              <a:xfrm>
                <a:off x="8539843" y="2171125"/>
                <a:ext cx="2164600" cy="424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595959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STAGE HERE</a:t>
                </a:r>
                <a:endParaRPr b="1" i="0" sz="1800" u="none" cap="none" strike="noStrike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grpSp>
        <p:nvGrpSpPr>
          <p:cNvPr id="450" name="Google Shape;450;p25"/>
          <p:cNvGrpSpPr/>
          <p:nvPr/>
        </p:nvGrpSpPr>
        <p:grpSpPr>
          <a:xfrm>
            <a:off x="783640" y="3756543"/>
            <a:ext cx="10663329" cy="707813"/>
            <a:chOff x="783640" y="3756543"/>
            <a:chExt cx="10663329" cy="707813"/>
          </a:xfrm>
        </p:grpSpPr>
        <p:sp>
          <p:nvSpPr>
            <p:cNvPr id="451" name="Google Shape;451;p25"/>
            <p:cNvSpPr/>
            <p:nvPr/>
          </p:nvSpPr>
          <p:spPr>
            <a:xfrm>
              <a:off x="783640" y="3756543"/>
              <a:ext cx="254188" cy="707813"/>
            </a:xfrm>
            <a:custGeom>
              <a:rect b="b" l="l" r="r" t="t"/>
              <a:pathLst>
                <a:path extrusionOk="0" h="76" w="27">
                  <a:moveTo>
                    <a:pt x="14" y="12"/>
                  </a:moveTo>
                  <a:cubicBezTo>
                    <a:pt x="17" y="12"/>
                    <a:pt x="19" y="9"/>
                    <a:pt x="19" y="6"/>
                  </a:cubicBezTo>
                  <a:cubicBezTo>
                    <a:pt x="19" y="3"/>
                    <a:pt x="17" y="0"/>
                    <a:pt x="14" y="0"/>
                  </a:cubicBezTo>
                  <a:cubicBezTo>
                    <a:pt x="11" y="0"/>
                    <a:pt x="8" y="3"/>
                    <a:pt x="8" y="6"/>
                  </a:cubicBezTo>
                  <a:cubicBezTo>
                    <a:pt x="8" y="9"/>
                    <a:pt x="11" y="12"/>
                    <a:pt x="14" y="12"/>
                  </a:cubicBezTo>
                  <a:close/>
                  <a:moveTo>
                    <a:pt x="27" y="19"/>
                  </a:moveTo>
                  <a:cubicBezTo>
                    <a:pt x="27" y="16"/>
                    <a:pt x="24" y="14"/>
                    <a:pt x="22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3" y="42"/>
                  </a:cubicBezTo>
                  <a:cubicBezTo>
                    <a:pt x="4" y="42"/>
                    <a:pt x="5" y="41"/>
                    <a:pt x="5" y="4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4"/>
                    <a:pt x="7" y="76"/>
                    <a:pt x="9" y="76"/>
                  </a:cubicBezTo>
                  <a:cubicBezTo>
                    <a:pt x="11" y="76"/>
                    <a:pt x="13" y="74"/>
                    <a:pt x="13" y="7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4"/>
                    <a:pt x="16" y="76"/>
                    <a:pt x="18" y="76"/>
                  </a:cubicBezTo>
                  <a:cubicBezTo>
                    <a:pt x="20" y="76"/>
                    <a:pt x="21" y="74"/>
                    <a:pt x="21" y="7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5" y="42"/>
                  </a:cubicBezTo>
                  <a:cubicBezTo>
                    <a:pt x="26" y="42"/>
                    <a:pt x="27" y="41"/>
                    <a:pt x="27" y="40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52" name="Google Shape;452;p25"/>
            <p:cNvSpPr/>
            <p:nvPr/>
          </p:nvSpPr>
          <p:spPr>
            <a:xfrm>
              <a:off x="1194251" y="3756543"/>
              <a:ext cx="242456" cy="707813"/>
            </a:xfrm>
            <a:custGeom>
              <a:rect b="b" l="l" r="r" t="t"/>
              <a:pathLst>
                <a:path extrusionOk="0" h="76" w="26">
                  <a:moveTo>
                    <a:pt x="13" y="12"/>
                  </a:moveTo>
                  <a:cubicBezTo>
                    <a:pt x="16" y="12"/>
                    <a:pt x="19" y="9"/>
                    <a:pt x="19" y="6"/>
                  </a:cubicBezTo>
                  <a:cubicBezTo>
                    <a:pt x="19" y="3"/>
                    <a:pt x="16" y="0"/>
                    <a:pt x="13" y="0"/>
                  </a:cubicBezTo>
                  <a:cubicBezTo>
                    <a:pt x="10" y="0"/>
                    <a:pt x="8" y="3"/>
                    <a:pt x="8" y="6"/>
                  </a:cubicBezTo>
                  <a:cubicBezTo>
                    <a:pt x="8" y="9"/>
                    <a:pt x="10" y="12"/>
                    <a:pt x="13" y="12"/>
                  </a:cubicBezTo>
                  <a:close/>
                  <a:moveTo>
                    <a:pt x="26" y="19"/>
                  </a:moveTo>
                  <a:cubicBezTo>
                    <a:pt x="26" y="16"/>
                    <a:pt x="24" y="14"/>
                    <a:pt x="21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7" y="76"/>
                    <a:pt x="9" y="76"/>
                  </a:cubicBezTo>
                  <a:cubicBezTo>
                    <a:pt x="11" y="76"/>
                    <a:pt x="12" y="74"/>
                    <a:pt x="12" y="7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4"/>
                    <a:pt x="16" y="76"/>
                    <a:pt x="17" y="76"/>
                  </a:cubicBezTo>
                  <a:cubicBezTo>
                    <a:pt x="19" y="76"/>
                    <a:pt x="21" y="74"/>
                    <a:pt x="21" y="7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4" y="42"/>
                  </a:cubicBezTo>
                  <a:cubicBezTo>
                    <a:pt x="25" y="42"/>
                    <a:pt x="26" y="41"/>
                    <a:pt x="26" y="40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1597039" y="3756543"/>
              <a:ext cx="250277" cy="707813"/>
            </a:xfrm>
            <a:custGeom>
              <a:rect b="b" l="l" r="r" t="t"/>
              <a:pathLst>
                <a:path extrusionOk="0" h="76" w="27">
                  <a:moveTo>
                    <a:pt x="14" y="12"/>
                  </a:moveTo>
                  <a:cubicBezTo>
                    <a:pt x="17" y="12"/>
                    <a:pt x="20" y="9"/>
                    <a:pt x="20" y="6"/>
                  </a:cubicBezTo>
                  <a:cubicBezTo>
                    <a:pt x="20" y="3"/>
                    <a:pt x="17" y="0"/>
                    <a:pt x="14" y="0"/>
                  </a:cubicBezTo>
                  <a:cubicBezTo>
                    <a:pt x="11" y="0"/>
                    <a:pt x="8" y="3"/>
                    <a:pt x="8" y="6"/>
                  </a:cubicBezTo>
                  <a:cubicBezTo>
                    <a:pt x="8" y="9"/>
                    <a:pt x="11" y="12"/>
                    <a:pt x="14" y="12"/>
                  </a:cubicBezTo>
                  <a:close/>
                  <a:moveTo>
                    <a:pt x="27" y="19"/>
                  </a:moveTo>
                  <a:cubicBezTo>
                    <a:pt x="27" y="16"/>
                    <a:pt x="25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3" y="42"/>
                  </a:cubicBezTo>
                  <a:cubicBezTo>
                    <a:pt x="4" y="42"/>
                    <a:pt x="5" y="41"/>
                    <a:pt x="5" y="4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4"/>
                    <a:pt x="7" y="76"/>
                    <a:pt x="9" y="76"/>
                  </a:cubicBezTo>
                  <a:cubicBezTo>
                    <a:pt x="11" y="76"/>
                    <a:pt x="13" y="74"/>
                    <a:pt x="13" y="7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4"/>
                    <a:pt x="16" y="76"/>
                    <a:pt x="18" y="76"/>
                  </a:cubicBezTo>
                  <a:cubicBezTo>
                    <a:pt x="20" y="76"/>
                    <a:pt x="21" y="74"/>
                    <a:pt x="21" y="7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5" y="42"/>
                  </a:cubicBezTo>
                  <a:cubicBezTo>
                    <a:pt x="26" y="42"/>
                    <a:pt x="27" y="41"/>
                    <a:pt x="27" y="40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2003739" y="3756543"/>
              <a:ext cx="242456" cy="707813"/>
            </a:xfrm>
            <a:custGeom>
              <a:rect b="b" l="l" r="r" t="t"/>
              <a:pathLst>
                <a:path extrusionOk="0" h="76" w="26">
                  <a:moveTo>
                    <a:pt x="13" y="12"/>
                  </a:moveTo>
                  <a:cubicBezTo>
                    <a:pt x="17" y="12"/>
                    <a:pt x="19" y="9"/>
                    <a:pt x="19" y="6"/>
                  </a:cubicBezTo>
                  <a:cubicBezTo>
                    <a:pt x="19" y="3"/>
                    <a:pt x="17" y="0"/>
                    <a:pt x="13" y="0"/>
                  </a:cubicBezTo>
                  <a:cubicBezTo>
                    <a:pt x="10" y="0"/>
                    <a:pt x="8" y="3"/>
                    <a:pt x="8" y="6"/>
                  </a:cubicBezTo>
                  <a:cubicBezTo>
                    <a:pt x="8" y="9"/>
                    <a:pt x="10" y="12"/>
                    <a:pt x="13" y="12"/>
                  </a:cubicBezTo>
                  <a:close/>
                  <a:moveTo>
                    <a:pt x="26" y="19"/>
                  </a:moveTo>
                  <a:cubicBezTo>
                    <a:pt x="26" y="16"/>
                    <a:pt x="24" y="14"/>
                    <a:pt x="21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7" y="76"/>
                    <a:pt x="9" y="76"/>
                  </a:cubicBezTo>
                  <a:cubicBezTo>
                    <a:pt x="11" y="76"/>
                    <a:pt x="12" y="74"/>
                    <a:pt x="12" y="7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4"/>
                    <a:pt x="16" y="76"/>
                    <a:pt x="18" y="76"/>
                  </a:cubicBezTo>
                  <a:cubicBezTo>
                    <a:pt x="19" y="76"/>
                    <a:pt x="21" y="74"/>
                    <a:pt x="21" y="7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4" y="42"/>
                  </a:cubicBezTo>
                  <a:cubicBezTo>
                    <a:pt x="25" y="42"/>
                    <a:pt x="26" y="41"/>
                    <a:pt x="26" y="40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2406528" y="3756543"/>
              <a:ext cx="250277" cy="707813"/>
            </a:xfrm>
            <a:custGeom>
              <a:rect b="b" l="l" r="r" t="t"/>
              <a:pathLst>
                <a:path extrusionOk="0" h="76" w="27">
                  <a:moveTo>
                    <a:pt x="14" y="12"/>
                  </a:moveTo>
                  <a:cubicBezTo>
                    <a:pt x="17" y="12"/>
                    <a:pt x="20" y="9"/>
                    <a:pt x="20" y="6"/>
                  </a:cubicBezTo>
                  <a:cubicBezTo>
                    <a:pt x="20" y="3"/>
                    <a:pt x="17" y="0"/>
                    <a:pt x="14" y="0"/>
                  </a:cubicBezTo>
                  <a:cubicBezTo>
                    <a:pt x="11" y="0"/>
                    <a:pt x="8" y="3"/>
                    <a:pt x="8" y="6"/>
                  </a:cubicBezTo>
                  <a:cubicBezTo>
                    <a:pt x="8" y="9"/>
                    <a:pt x="11" y="12"/>
                    <a:pt x="14" y="12"/>
                  </a:cubicBezTo>
                  <a:close/>
                  <a:moveTo>
                    <a:pt x="27" y="19"/>
                  </a:moveTo>
                  <a:cubicBezTo>
                    <a:pt x="27" y="16"/>
                    <a:pt x="25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3" y="42"/>
                  </a:cubicBezTo>
                  <a:cubicBezTo>
                    <a:pt x="4" y="42"/>
                    <a:pt x="5" y="41"/>
                    <a:pt x="5" y="4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4"/>
                    <a:pt x="8" y="76"/>
                    <a:pt x="9" y="76"/>
                  </a:cubicBezTo>
                  <a:cubicBezTo>
                    <a:pt x="11" y="76"/>
                    <a:pt x="13" y="74"/>
                    <a:pt x="13" y="7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4"/>
                    <a:pt x="16" y="76"/>
                    <a:pt x="18" y="76"/>
                  </a:cubicBezTo>
                  <a:cubicBezTo>
                    <a:pt x="20" y="76"/>
                    <a:pt x="22" y="74"/>
                    <a:pt x="22" y="7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5" y="42"/>
                  </a:cubicBezTo>
                  <a:cubicBezTo>
                    <a:pt x="26" y="42"/>
                    <a:pt x="27" y="41"/>
                    <a:pt x="27" y="40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56" name="Google Shape;456;p25"/>
            <p:cNvSpPr/>
            <p:nvPr/>
          </p:nvSpPr>
          <p:spPr>
            <a:xfrm>
              <a:off x="2813228" y="3756543"/>
              <a:ext cx="254188" cy="707813"/>
            </a:xfrm>
            <a:custGeom>
              <a:rect b="b" l="l" r="r" t="t"/>
              <a:pathLst>
                <a:path extrusionOk="0" h="76" w="27">
                  <a:moveTo>
                    <a:pt x="13" y="12"/>
                  </a:moveTo>
                  <a:cubicBezTo>
                    <a:pt x="17" y="12"/>
                    <a:pt x="19" y="9"/>
                    <a:pt x="19" y="6"/>
                  </a:cubicBezTo>
                  <a:cubicBezTo>
                    <a:pt x="19" y="3"/>
                    <a:pt x="17" y="0"/>
                    <a:pt x="13" y="0"/>
                  </a:cubicBezTo>
                  <a:cubicBezTo>
                    <a:pt x="10" y="0"/>
                    <a:pt x="8" y="3"/>
                    <a:pt x="8" y="6"/>
                  </a:cubicBezTo>
                  <a:cubicBezTo>
                    <a:pt x="8" y="9"/>
                    <a:pt x="10" y="12"/>
                    <a:pt x="13" y="12"/>
                  </a:cubicBezTo>
                  <a:close/>
                  <a:moveTo>
                    <a:pt x="27" y="19"/>
                  </a:moveTo>
                  <a:cubicBezTo>
                    <a:pt x="27" y="16"/>
                    <a:pt x="24" y="14"/>
                    <a:pt x="21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4" y="42"/>
                    <a:pt x="5" y="41"/>
                    <a:pt x="5" y="4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4"/>
                    <a:pt x="7" y="76"/>
                    <a:pt x="9" y="76"/>
                  </a:cubicBezTo>
                  <a:cubicBezTo>
                    <a:pt x="11" y="76"/>
                    <a:pt x="12" y="74"/>
                    <a:pt x="12" y="7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4"/>
                    <a:pt x="16" y="76"/>
                    <a:pt x="18" y="76"/>
                  </a:cubicBezTo>
                  <a:cubicBezTo>
                    <a:pt x="20" y="76"/>
                    <a:pt x="21" y="74"/>
                    <a:pt x="21" y="7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4" y="42"/>
                  </a:cubicBezTo>
                  <a:cubicBezTo>
                    <a:pt x="26" y="42"/>
                    <a:pt x="27" y="41"/>
                    <a:pt x="27" y="40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D8D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3223839" y="3756543"/>
              <a:ext cx="242456" cy="707813"/>
            </a:xfrm>
            <a:custGeom>
              <a:rect b="b" l="l" r="r" t="t"/>
              <a:pathLst>
                <a:path extrusionOk="0" h="76" w="26">
                  <a:moveTo>
                    <a:pt x="13" y="12"/>
                  </a:moveTo>
                  <a:cubicBezTo>
                    <a:pt x="16" y="12"/>
                    <a:pt x="19" y="9"/>
                    <a:pt x="19" y="6"/>
                  </a:cubicBezTo>
                  <a:cubicBezTo>
                    <a:pt x="19" y="3"/>
                    <a:pt x="16" y="0"/>
                    <a:pt x="13" y="0"/>
                  </a:cubicBezTo>
                  <a:cubicBezTo>
                    <a:pt x="10" y="0"/>
                    <a:pt x="7" y="3"/>
                    <a:pt x="7" y="6"/>
                  </a:cubicBezTo>
                  <a:cubicBezTo>
                    <a:pt x="7" y="9"/>
                    <a:pt x="10" y="12"/>
                    <a:pt x="13" y="12"/>
                  </a:cubicBezTo>
                  <a:close/>
                  <a:moveTo>
                    <a:pt x="26" y="19"/>
                  </a:moveTo>
                  <a:cubicBezTo>
                    <a:pt x="26" y="16"/>
                    <a:pt x="24" y="14"/>
                    <a:pt x="21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7" y="76"/>
                    <a:pt x="9" y="76"/>
                  </a:cubicBezTo>
                  <a:cubicBezTo>
                    <a:pt x="10" y="76"/>
                    <a:pt x="12" y="74"/>
                    <a:pt x="12" y="7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4"/>
                    <a:pt x="15" y="76"/>
                    <a:pt x="17" y="76"/>
                  </a:cubicBezTo>
                  <a:cubicBezTo>
                    <a:pt x="19" y="76"/>
                    <a:pt x="21" y="74"/>
                    <a:pt x="21" y="7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4" y="42"/>
                  </a:cubicBezTo>
                  <a:cubicBezTo>
                    <a:pt x="25" y="42"/>
                    <a:pt x="26" y="41"/>
                    <a:pt x="26" y="40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D8D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58" name="Google Shape;458;p25"/>
            <p:cNvSpPr/>
            <p:nvPr/>
          </p:nvSpPr>
          <p:spPr>
            <a:xfrm>
              <a:off x="3626628" y="3756543"/>
              <a:ext cx="250277" cy="707813"/>
            </a:xfrm>
            <a:custGeom>
              <a:rect b="b" l="l" r="r" t="t"/>
              <a:pathLst>
                <a:path extrusionOk="0" h="76" w="27">
                  <a:moveTo>
                    <a:pt x="14" y="12"/>
                  </a:moveTo>
                  <a:cubicBezTo>
                    <a:pt x="17" y="12"/>
                    <a:pt x="19" y="9"/>
                    <a:pt x="19" y="6"/>
                  </a:cubicBezTo>
                  <a:cubicBezTo>
                    <a:pt x="19" y="3"/>
                    <a:pt x="17" y="0"/>
                    <a:pt x="14" y="0"/>
                  </a:cubicBezTo>
                  <a:cubicBezTo>
                    <a:pt x="10" y="0"/>
                    <a:pt x="8" y="3"/>
                    <a:pt x="8" y="6"/>
                  </a:cubicBezTo>
                  <a:cubicBezTo>
                    <a:pt x="8" y="9"/>
                    <a:pt x="10" y="12"/>
                    <a:pt x="14" y="12"/>
                  </a:cubicBezTo>
                  <a:close/>
                  <a:moveTo>
                    <a:pt x="27" y="19"/>
                  </a:moveTo>
                  <a:cubicBezTo>
                    <a:pt x="27" y="16"/>
                    <a:pt x="24" y="14"/>
                    <a:pt x="21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4" y="42"/>
                    <a:pt x="5" y="41"/>
                    <a:pt x="5" y="4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4"/>
                    <a:pt x="7" y="76"/>
                    <a:pt x="9" y="76"/>
                  </a:cubicBezTo>
                  <a:cubicBezTo>
                    <a:pt x="11" y="76"/>
                    <a:pt x="12" y="74"/>
                    <a:pt x="12" y="7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4"/>
                    <a:pt x="16" y="76"/>
                    <a:pt x="18" y="76"/>
                  </a:cubicBezTo>
                  <a:cubicBezTo>
                    <a:pt x="20" y="76"/>
                    <a:pt x="21" y="74"/>
                    <a:pt x="21" y="7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4" y="42"/>
                  </a:cubicBezTo>
                  <a:cubicBezTo>
                    <a:pt x="26" y="42"/>
                    <a:pt x="27" y="41"/>
                    <a:pt x="27" y="40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D8D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4033327" y="3756543"/>
              <a:ext cx="242456" cy="707813"/>
            </a:xfrm>
            <a:custGeom>
              <a:rect b="b" l="l" r="r" t="t"/>
              <a:pathLst>
                <a:path extrusionOk="0" h="76" w="26">
                  <a:moveTo>
                    <a:pt x="13" y="12"/>
                  </a:moveTo>
                  <a:cubicBezTo>
                    <a:pt x="16" y="12"/>
                    <a:pt x="19" y="9"/>
                    <a:pt x="19" y="6"/>
                  </a:cubicBezTo>
                  <a:cubicBezTo>
                    <a:pt x="19" y="3"/>
                    <a:pt x="16" y="0"/>
                    <a:pt x="13" y="0"/>
                  </a:cubicBezTo>
                  <a:cubicBezTo>
                    <a:pt x="10" y="0"/>
                    <a:pt x="7" y="3"/>
                    <a:pt x="7" y="6"/>
                  </a:cubicBezTo>
                  <a:cubicBezTo>
                    <a:pt x="7" y="9"/>
                    <a:pt x="10" y="12"/>
                    <a:pt x="13" y="12"/>
                  </a:cubicBezTo>
                  <a:close/>
                  <a:moveTo>
                    <a:pt x="26" y="19"/>
                  </a:moveTo>
                  <a:cubicBezTo>
                    <a:pt x="26" y="16"/>
                    <a:pt x="24" y="14"/>
                    <a:pt x="21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7" y="76"/>
                    <a:pt x="9" y="76"/>
                  </a:cubicBezTo>
                  <a:cubicBezTo>
                    <a:pt x="11" y="76"/>
                    <a:pt x="12" y="74"/>
                    <a:pt x="12" y="7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4"/>
                    <a:pt x="15" y="76"/>
                    <a:pt x="17" y="76"/>
                  </a:cubicBezTo>
                  <a:cubicBezTo>
                    <a:pt x="19" y="76"/>
                    <a:pt x="21" y="74"/>
                    <a:pt x="21" y="7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4" y="42"/>
                  </a:cubicBezTo>
                  <a:cubicBezTo>
                    <a:pt x="25" y="42"/>
                    <a:pt x="26" y="41"/>
                    <a:pt x="26" y="40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D8D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4436116" y="3756543"/>
              <a:ext cx="250277" cy="707813"/>
            </a:xfrm>
            <a:custGeom>
              <a:rect b="b" l="l" r="r" t="t"/>
              <a:pathLst>
                <a:path extrusionOk="0" h="76" w="27">
                  <a:moveTo>
                    <a:pt x="14" y="12"/>
                  </a:moveTo>
                  <a:cubicBezTo>
                    <a:pt x="17" y="12"/>
                    <a:pt x="19" y="9"/>
                    <a:pt x="19" y="6"/>
                  </a:cubicBezTo>
                  <a:cubicBezTo>
                    <a:pt x="19" y="3"/>
                    <a:pt x="17" y="0"/>
                    <a:pt x="14" y="0"/>
                  </a:cubicBezTo>
                  <a:cubicBezTo>
                    <a:pt x="11" y="0"/>
                    <a:pt x="8" y="3"/>
                    <a:pt x="8" y="6"/>
                  </a:cubicBezTo>
                  <a:cubicBezTo>
                    <a:pt x="8" y="9"/>
                    <a:pt x="11" y="12"/>
                    <a:pt x="14" y="12"/>
                  </a:cubicBezTo>
                  <a:close/>
                  <a:moveTo>
                    <a:pt x="27" y="19"/>
                  </a:moveTo>
                  <a:cubicBezTo>
                    <a:pt x="27" y="16"/>
                    <a:pt x="24" y="14"/>
                    <a:pt x="22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3" y="42"/>
                  </a:cubicBezTo>
                  <a:cubicBezTo>
                    <a:pt x="4" y="42"/>
                    <a:pt x="5" y="41"/>
                    <a:pt x="5" y="4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4"/>
                    <a:pt x="7" y="76"/>
                    <a:pt x="9" y="76"/>
                  </a:cubicBezTo>
                  <a:cubicBezTo>
                    <a:pt x="11" y="76"/>
                    <a:pt x="13" y="74"/>
                    <a:pt x="13" y="7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4"/>
                    <a:pt x="16" y="76"/>
                    <a:pt x="18" y="76"/>
                  </a:cubicBezTo>
                  <a:cubicBezTo>
                    <a:pt x="20" y="76"/>
                    <a:pt x="21" y="74"/>
                    <a:pt x="21" y="7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5" y="42"/>
                  </a:cubicBezTo>
                  <a:cubicBezTo>
                    <a:pt x="26" y="42"/>
                    <a:pt x="27" y="41"/>
                    <a:pt x="27" y="40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D8D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61" name="Google Shape;461;p25"/>
            <p:cNvSpPr txBox="1"/>
            <p:nvPr/>
          </p:nvSpPr>
          <p:spPr>
            <a:xfrm>
              <a:off x="4909656" y="3868113"/>
              <a:ext cx="814704" cy="5165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84C035"/>
                  </a:solidFill>
                  <a:latin typeface="Georgia"/>
                  <a:ea typeface="Georgia"/>
                  <a:cs typeface="Georgia"/>
                  <a:sym typeface="Georgia"/>
                </a:rPr>
                <a:t>50%</a:t>
              </a:r>
              <a:endParaRPr/>
            </a:p>
          </p:txBody>
        </p:sp>
        <p:grpSp>
          <p:nvGrpSpPr>
            <p:cNvPr id="462" name="Google Shape;462;p25"/>
            <p:cNvGrpSpPr/>
            <p:nvPr/>
          </p:nvGrpSpPr>
          <p:grpSpPr>
            <a:xfrm>
              <a:off x="5764522" y="3787675"/>
              <a:ext cx="5682447" cy="665186"/>
              <a:chOff x="8539843" y="2171125"/>
              <a:chExt cx="5682447" cy="665186"/>
            </a:xfrm>
          </p:grpSpPr>
          <p:sp>
            <p:nvSpPr>
              <p:cNvPr id="463" name="Google Shape;463;p25"/>
              <p:cNvSpPr/>
              <p:nvPr/>
            </p:nvSpPr>
            <p:spPr>
              <a:xfrm>
                <a:off x="8539844" y="2485446"/>
                <a:ext cx="5682446" cy="3508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7F7F7F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Go ahead and replace it with your own text.</a:t>
                </a:r>
                <a:endParaRPr b="0" i="0" sz="1400" u="none" cap="none" strike="noStrike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64" name="Google Shape;464;p25"/>
              <p:cNvSpPr/>
              <p:nvPr/>
            </p:nvSpPr>
            <p:spPr>
              <a:xfrm>
                <a:off x="8539843" y="2171125"/>
                <a:ext cx="2164600" cy="424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595959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STAGE HERE</a:t>
                </a:r>
                <a:endParaRPr b="1" i="0" sz="1800" u="none" cap="none" strike="noStrike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grpSp>
        <p:nvGrpSpPr>
          <p:cNvPr id="465" name="Google Shape;465;p25"/>
          <p:cNvGrpSpPr/>
          <p:nvPr/>
        </p:nvGrpSpPr>
        <p:grpSpPr>
          <a:xfrm>
            <a:off x="783640" y="4546479"/>
            <a:ext cx="10663329" cy="761944"/>
            <a:chOff x="783640" y="4546479"/>
            <a:chExt cx="10663329" cy="761944"/>
          </a:xfrm>
        </p:grpSpPr>
        <p:sp>
          <p:nvSpPr>
            <p:cNvPr id="466" name="Google Shape;466;p25"/>
            <p:cNvSpPr/>
            <p:nvPr/>
          </p:nvSpPr>
          <p:spPr>
            <a:xfrm>
              <a:off x="783640" y="4546479"/>
              <a:ext cx="254188" cy="707813"/>
            </a:xfrm>
            <a:custGeom>
              <a:rect b="b" l="l" r="r" t="t"/>
              <a:pathLst>
                <a:path extrusionOk="0" h="76" w="27">
                  <a:moveTo>
                    <a:pt x="14" y="12"/>
                  </a:moveTo>
                  <a:cubicBezTo>
                    <a:pt x="17" y="12"/>
                    <a:pt x="19" y="9"/>
                    <a:pt x="19" y="6"/>
                  </a:cubicBezTo>
                  <a:cubicBezTo>
                    <a:pt x="19" y="3"/>
                    <a:pt x="17" y="0"/>
                    <a:pt x="14" y="0"/>
                  </a:cubicBezTo>
                  <a:cubicBezTo>
                    <a:pt x="11" y="0"/>
                    <a:pt x="8" y="3"/>
                    <a:pt x="8" y="6"/>
                  </a:cubicBezTo>
                  <a:cubicBezTo>
                    <a:pt x="8" y="9"/>
                    <a:pt x="11" y="12"/>
                    <a:pt x="14" y="12"/>
                  </a:cubicBezTo>
                  <a:close/>
                  <a:moveTo>
                    <a:pt x="27" y="19"/>
                  </a:moveTo>
                  <a:cubicBezTo>
                    <a:pt x="27" y="16"/>
                    <a:pt x="24" y="14"/>
                    <a:pt x="22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1" y="43"/>
                    <a:pt x="3" y="43"/>
                  </a:cubicBezTo>
                  <a:cubicBezTo>
                    <a:pt x="4" y="43"/>
                    <a:pt x="5" y="42"/>
                    <a:pt x="5" y="4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4"/>
                    <a:pt x="7" y="76"/>
                    <a:pt x="9" y="76"/>
                  </a:cubicBezTo>
                  <a:cubicBezTo>
                    <a:pt x="11" y="76"/>
                    <a:pt x="13" y="74"/>
                    <a:pt x="13" y="7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4"/>
                    <a:pt x="16" y="76"/>
                    <a:pt x="18" y="76"/>
                  </a:cubicBezTo>
                  <a:cubicBezTo>
                    <a:pt x="20" y="76"/>
                    <a:pt x="21" y="74"/>
                    <a:pt x="21" y="7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5" y="42"/>
                  </a:cubicBezTo>
                  <a:cubicBezTo>
                    <a:pt x="26" y="42"/>
                    <a:pt x="27" y="41"/>
                    <a:pt x="27" y="40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67" name="Google Shape;467;p25"/>
            <p:cNvSpPr/>
            <p:nvPr/>
          </p:nvSpPr>
          <p:spPr>
            <a:xfrm>
              <a:off x="1194251" y="4546479"/>
              <a:ext cx="242456" cy="707813"/>
            </a:xfrm>
            <a:custGeom>
              <a:rect b="b" l="l" r="r" t="t"/>
              <a:pathLst>
                <a:path extrusionOk="0" h="76" w="26">
                  <a:moveTo>
                    <a:pt x="13" y="12"/>
                  </a:moveTo>
                  <a:cubicBezTo>
                    <a:pt x="16" y="12"/>
                    <a:pt x="19" y="9"/>
                    <a:pt x="19" y="6"/>
                  </a:cubicBezTo>
                  <a:cubicBezTo>
                    <a:pt x="19" y="3"/>
                    <a:pt x="16" y="0"/>
                    <a:pt x="13" y="0"/>
                  </a:cubicBezTo>
                  <a:cubicBezTo>
                    <a:pt x="10" y="0"/>
                    <a:pt x="8" y="3"/>
                    <a:pt x="8" y="6"/>
                  </a:cubicBezTo>
                  <a:cubicBezTo>
                    <a:pt x="8" y="9"/>
                    <a:pt x="10" y="12"/>
                    <a:pt x="13" y="12"/>
                  </a:cubicBezTo>
                  <a:close/>
                  <a:moveTo>
                    <a:pt x="26" y="19"/>
                  </a:moveTo>
                  <a:cubicBezTo>
                    <a:pt x="26" y="16"/>
                    <a:pt x="24" y="14"/>
                    <a:pt x="21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1" y="43"/>
                    <a:pt x="2" y="43"/>
                  </a:cubicBezTo>
                  <a:cubicBezTo>
                    <a:pt x="3" y="43"/>
                    <a:pt x="4" y="42"/>
                    <a:pt x="4" y="4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74"/>
                    <a:pt x="7" y="76"/>
                    <a:pt x="9" y="76"/>
                  </a:cubicBezTo>
                  <a:cubicBezTo>
                    <a:pt x="11" y="76"/>
                    <a:pt x="12" y="74"/>
                    <a:pt x="12" y="73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4"/>
                    <a:pt x="16" y="76"/>
                    <a:pt x="17" y="76"/>
                  </a:cubicBezTo>
                  <a:cubicBezTo>
                    <a:pt x="19" y="76"/>
                    <a:pt x="21" y="74"/>
                    <a:pt x="21" y="7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4" y="42"/>
                  </a:cubicBezTo>
                  <a:cubicBezTo>
                    <a:pt x="25" y="42"/>
                    <a:pt x="26" y="41"/>
                    <a:pt x="26" y="40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68" name="Google Shape;468;p25"/>
            <p:cNvSpPr/>
            <p:nvPr/>
          </p:nvSpPr>
          <p:spPr>
            <a:xfrm>
              <a:off x="1597039" y="4546479"/>
              <a:ext cx="250277" cy="707813"/>
            </a:xfrm>
            <a:custGeom>
              <a:rect b="b" l="l" r="r" t="t"/>
              <a:pathLst>
                <a:path extrusionOk="0" h="76" w="27">
                  <a:moveTo>
                    <a:pt x="14" y="12"/>
                  </a:moveTo>
                  <a:cubicBezTo>
                    <a:pt x="17" y="12"/>
                    <a:pt x="20" y="9"/>
                    <a:pt x="20" y="6"/>
                  </a:cubicBezTo>
                  <a:cubicBezTo>
                    <a:pt x="20" y="3"/>
                    <a:pt x="17" y="0"/>
                    <a:pt x="14" y="0"/>
                  </a:cubicBezTo>
                  <a:cubicBezTo>
                    <a:pt x="11" y="0"/>
                    <a:pt x="8" y="3"/>
                    <a:pt x="8" y="6"/>
                  </a:cubicBezTo>
                  <a:cubicBezTo>
                    <a:pt x="8" y="9"/>
                    <a:pt x="11" y="12"/>
                    <a:pt x="14" y="12"/>
                  </a:cubicBezTo>
                  <a:close/>
                  <a:moveTo>
                    <a:pt x="27" y="19"/>
                  </a:moveTo>
                  <a:cubicBezTo>
                    <a:pt x="27" y="16"/>
                    <a:pt x="25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1" y="43"/>
                    <a:pt x="3" y="43"/>
                  </a:cubicBezTo>
                  <a:cubicBezTo>
                    <a:pt x="4" y="43"/>
                    <a:pt x="5" y="42"/>
                    <a:pt x="5" y="4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4"/>
                    <a:pt x="7" y="76"/>
                    <a:pt x="9" y="76"/>
                  </a:cubicBezTo>
                  <a:cubicBezTo>
                    <a:pt x="11" y="76"/>
                    <a:pt x="13" y="74"/>
                    <a:pt x="13" y="7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4"/>
                    <a:pt x="16" y="76"/>
                    <a:pt x="18" y="76"/>
                  </a:cubicBezTo>
                  <a:cubicBezTo>
                    <a:pt x="20" y="76"/>
                    <a:pt x="21" y="74"/>
                    <a:pt x="21" y="7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5" y="42"/>
                  </a:cubicBezTo>
                  <a:cubicBezTo>
                    <a:pt x="26" y="42"/>
                    <a:pt x="27" y="41"/>
                    <a:pt x="27" y="40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2003739" y="4546479"/>
              <a:ext cx="242456" cy="707813"/>
            </a:xfrm>
            <a:custGeom>
              <a:rect b="b" l="l" r="r" t="t"/>
              <a:pathLst>
                <a:path extrusionOk="0" h="76" w="26">
                  <a:moveTo>
                    <a:pt x="13" y="12"/>
                  </a:moveTo>
                  <a:cubicBezTo>
                    <a:pt x="17" y="12"/>
                    <a:pt x="19" y="9"/>
                    <a:pt x="19" y="6"/>
                  </a:cubicBezTo>
                  <a:cubicBezTo>
                    <a:pt x="19" y="3"/>
                    <a:pt x="17" y="0"/>
                    <a:pt x="13" y="0"/>
                  </a:cubicBezTo>
                  <a:cubicBezTo>
                    <a:pt x="10" y="0"/>
                    <a:pt x="8" y="3"/>
                    <a:pt x="8" y="6"/>
                  </a:cubicBezTo>
                  <a:cubicBezTo>
                    <a:pt x="8" y="9"/>
                    <a:pt x="10" y="12"/>
                    <a:pt x="13" y="12"/>
                  </a:cubicBezTo>
                  <a:close/>
                  <a:moveTo>
                    <a:pt x="26" y="19"/>
                  </a:moveTo>
                  <a:cubicBezTo>
                    <a:pt x="26" y="16"/>
                    <a:pt x="24" y="14"/>
                    <a:pt x="21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1" y="43"/>
                    <a:pt x="2" y="43"/>
                  </a:cubicBezTo>
                  <a:cubicBezTo>
                    <a:pt x="3" y="43"/>
                    <a:pt x="4" y="42"/>
                    <a:pt x="4" y="4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74"/>
                    <a:pt x="7" y="76"/>
                    <a:pt x="9" y="76"/>
                  </a:cubicBezTo>
                  <a:cubicBezTo>
                    <a:pt x="11" y="76"/>
                    <a:pt x="12" y="74"/>
                    <a:pt x="12" y="73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4"/>
                    <a:pt x="16" y="76"/>
                    <a:pt x="18" y="76"/>
                  </a:cubicBezTo>
                  <a:cubicBezTo>
                    <a:pt x="19" y="76"/>
                    <a:pt x="21" y="74"/>
                    <a:pt x="21" y="7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4" y="42"/>
                  </a:cubicBezTo>
                  <a:cubicBezTo>
                    <a:pt x="25" y="42"/>
                    <a:pt x="26" y="41"/>
                    <a:pt x="26" y="40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2406528" y="4546479"/>
              <a:ext cx="250277" cy="707813"/>
            </a:xfrm>
            <a:custGeom>
              <a:rect b="b" l="l" r="r" t="t"/>
              <a:pathLst>
                <a:path extrusionOk="0" h="76" w="27">
                  <a:moveTo>
                    <a:pt x="14" y="12"/>
                  </a:moveTo>
                  <a:cubicBezTo>
                    <a:pt x="17" y="12"/>
                    <a:pt x="20" y="9"/>
                    <a:pt x="20" y="6"/>
                  </a:cubicBezTo>
                  <a:cubicBezTo>
                    <a:pt x="20" y="3"/>
                    <a:pt x="17" y="0"/>
                    <a:pt x="14" y="0"/>
                  </a:cubicBezTo>
                  <a:cubicBezTo>
                    <a:pt x="11" y="0"/>
                    <a:pt x="8" y="3"/>
                    <a:pt x="8" y="6"/>
                  </a:cubicBezTo>
                  <a:cubicBezTo>
                    <a:pt x="8" y="9"/>
                    <a:pt x="11" y="12"/>
                    <a:pt x="14" y="12"/>
                  </a:cubicBezTo>
                  <a:close/>
                  <a:moveTo>
                    <a:pt x="27" y="19"/>
                  </a:moveTo>
                  <a:cubicBezTo>
                    <a:pt x="27" y="16"/>
                    <a:pt x="25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1" y="43"/>
                    <a:pt x="3" y="43"/>
                  </a:cubicBezTo>
                  <a:cubicBezTo>
                    <a:pt x="4" y="43"/>
                    <a:pt x="5" y="42"/>
                    <a:pt x="5" y="4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4"/>
                    <a:pt x="8" y="76"/>
                    <a:pt x="9" y="76"/>
                  </a:cubicBezTo>
                  <a:cubicBezTo>
                    <a:pt x="11" y="76"/>
                    <a:pt x="13" y="74"/>
                    <a:pt x="13" y="7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4"/>
                    <a:pt x="16" y="76"/>
                    <a:pt x="18" y="76"/>
                  </a:cubicBezTo>
                  <a:cubicBezTo>
                    <a:pt x="20" y="76"/>
                    <a:pt x="22" y="74"/>
                    <a:pt x="22" y="73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5" y="42"/>
                  </a:cubicBezTo>
                  <a:cubicBezTo>
                    <a:pt x="26" y="42"/>
                    <a:pt x="27" y="41"/>
                    <a:pt x="27" y="40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2813228" y="4546479"/>
              <a:ext cx="254188" cy="707813"/>
            </a:xfrm>
            <a:custGeom>
              <a:rect b="b" l="l" r="r" t="t"/>
              <a:pathLst>
                <a:path extrusionOk="0" h="76" w="27">
                  <a:moveTo>
                    <a:pt x="13" y="12"/>
                  </a:moveTo>
                  <a:cubicBezTo>
                    <a:pt x="17" y="12"/>
                    <a:pt x="19" y="9"/>
                    <a:pt x="19" y="6"/>
                  </a:cubicBezTo>
                  <a:cubicBezTo>
                    <a:pt x="19" y="3"/>
                    <a:pt x="17" y="0"/>
                    <a:pt x="13" y="0"/>
                  </a:cubicBezTo>
                  <a:cubicBezTo>
                    <a:pt x="10" y="0"/>
                    <a:pt x="8" y="3"/>
                    <a:pt x="8" y="6"/>
                  </a:cubicBezTo>
                  <a:cubicBezTo>
                    <a:pt x="8" y="9"/>
                    <a:pt x="10" y="12"/>
                    <a:pt x="13" y="12"/>
                  </a:cubicBezTo>
                  <a:close/>
                  <a:moveTo>
                    <a:pt x="27" y="19"/>
                  </a:moveTo>
                  <a:cubicBezTo>
                    <a:pt x="27" y="16"/>
                    <a:pt x="24" y="14"/>
                    <a:pt x="21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1" y="43"/>
                    <a:pt x="2" y="43"/>
                  </a:cubicBezTo>
                  <a:cubicBezTo>
                    <a:pt x="4" y="43"/>
                    <a:pt x="5" y="42"/>
                    <a:pt x="5" y="4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4"/>
                    <a:pt x="7" y="76"/>
                    <a:pt x="9" y="76"/>
                  </a:cubicBezTo>
                  <a:cubicBezTo>
                    <a:pt x="11" y="76"/>
                    <a:pt x="12" y="74"/>
                    <a:pt x="12" y="73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4"/>
                    <a:pt x="16" y="76"/>
                    <a:pt x="18" y="76"/>
                  </a:cubicBezTo>
                  <a:cubicBezTo>
                    <a:pt x="20" y="76"/>
                    <a:pt x="21" y="74"/>
                    <a:pt x="21" y="7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4" y="42"/>
                  </a:cubicBezTo>
                  <a:cubicBezTo>
                    <a:pt x="26" y="42"/>
                    <a:pt x="27" y="41"/>
                    <a:pt x="27" y="40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3223839" y="4546479"/>
              <a:ext cx="242456" cy="707813"/>
            </a:xfrm>
            <a:custGeom>
              <a:rect b="b" l="l" r="r" t="t"/>
              <a:pathLst>
                <a:path extrusionOk="0" h="76" w="26">
                  <a:moveTo>
                    <a:pt x="13" y="12"/>
                  </a:moveTo>
                  <a:cubicBezTo>
                    <a:pt x="16" y="12"/>
                    <a:pt x="19" y="9"/>
                    <a:pt x="19" y="6"/>
                  </a:cubicBezTo>
                  <a:cubicBezTo>
                    <a:pt x="19" y="3"/>
                    <a:pt x="16" y="0"/>
                    <a:pt x="13" y="0"/>
                  </a:cubicBezTo>
                  <a:cubicBezTo>
                    <a:pt x="10" y="0"/>
                    <a:pt x="7" y="3"/>
                    <a:pt x="7" y="6"/>
                  </a:cubicBezTo>
                  <a:cubicBezTo>
                    <a:pt x="7" y="9"/>
                    <a:pt x="10" y="12"/>
                    <a:pt x="13" y="12"/>
                  </a:cubicBezTo>
                  <a:close/>
                  <a:moveTo>
                    <a:pt x="26" y="19"/>
                  </a:moveTo>
                  <a:cubicBezTo>
                    <a:pt x="26" y="16"/>
                    <a:pt x="24" y="14"/>
                    <a:pt x="21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1" y="43"/>
                    <a:pt x="2" y="43"/>
                  </a:cubicBezTo>
                  <a:cubicBezTo>
                    <a:pt x="3" y="43"/>
                    <a:pt x="4" y="42"/>
                    <a:pt x="4" y="4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74"/>
                    <a:pt x="7" y="76"/>
                    <a:pt x="9" y="76"/>
                  </a:cubicBezTo>
                  <a:cubicBezTo>
                    <a:pt x="10" y="76"/>
                    <a:pt x="12" y="74"/>
                    <a:pt x="12" y="73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4"/>
                    <a:pt x="15" y="76"/>
                    <a:pt x="17" y="76"/>
                  </a:cubicBezTo>
                  <a:cubicBezTo>
                    <a:pt x="19" y="76"/>
                    <a:pt x="21" y="74"/>
                    <a:pt x="21" y="7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4" y="42"/>
                  </a:cubicBezTo>
                  <a:cubicBezTo>
                    <a:pt x="25" y="42"/>
                    <a:pt x="26" y="41"/>
                    <a:pt x="26" y="40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D8D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3626628" y="4546479"/>
              <a:ext cx="250277" cy="707813"/>
            </a:xfrm>
            <a:custGeom>
              <a:rect b="b" l="l" r="r" t="t"/>
              <a:pathLst>
                <a:path extrusionOk="0" h="76" w="27">
                  <a:moveTo>
                    <a:pt x="14" y="12"/>
                  </a:moveTo>
                  <a:cubicBezTo>
                    <a:pt x="17" y="12"/>
                    <a:pt x="19" y="9"/>
                    <a:pt x="19" y="6"/>
                  </a:cubicBezTo>
                  <a:cubicBezTo>
                    <a:pt x="19" y="3"/>
                    <a:pt x="17" y="0"/>
                    <a:pt x="14" y="0"/>
                  </a:cubicBezTo>
                  <a:cubicBezTo>
                    <a:pt x="10" y="0"/>
                    <a:pt x="8" y="3"/>
                    <a:pt x="8" y="6"/>
                  </a:cubicBezTo>
                  <a:cubicBezTo>
                    <a:pt x="8" y="9"/>
                    <a:pt x="10" y="12"/>
                    <a:pt x="14" y="12"/>
                  </a:cubicBezTo>
                  <a:close/>
                  <a:moveTo>
                    <a:pt x="27" y="19"/>
                  </a:moveTo>
                  <a:cubicBezTo>
                    <a:pt x="27" y="16"/>
                    <a:pt x="24" y="14"/>
                    <a:pt x="21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1" y="43"/>
                    <a:pt x="2" y="43"/>
                  </a:cubicBezTo>
                  <a:cubicBezTo>
                    <a:pt x="4" y="43"/>
                    <a:pt x="5" y="42"/>
                    <a:pt x="5" y="4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4"/>
                    <a:pt x="7" y="76"/>
                    <a:pt x="9" y="76"/>
                  </a:cubicBezTo>
                  <a:cubicBezTo>
                    <a:pt x="11" y="76"/>
                    <a:pt x="12" y="74"/>
                    <a:pt x="12" y="73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4"/>
                    <a:pt x="16" y="76"/>
                    <a:pt x="18" y="76"/>
                  </a:cubicBezTo>
                  <a:cubicBezTo>
                    <a:pt x="20" y="76"/>
                    <a:pt x="21" y="74"/>
                    <a:pt x="21" y="7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4" y="42"/>
                  </a:cubicBezTo>
                  <a:cubicBezTo>
                    <a:pt x="26" y="42"/>
                    <a:pt x="27" y="41"/>
                    <a:pt x="27" y="40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D8D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4033327" y="4546479"/>
              <a:ext cx="242456" cy="707813"/>
            </a:xfrm>
            <a:custGeom>
              <a:rect b="b" l="l" r="r" t="t"/>
              <a:pathLst>
                <a:path extrusionOk="0" h="76" w="26">
                  <a:moveTo>
                    <a:pt x="13" y="12"/>
                  </a:moveTo>
                  <a:cubicBezTo>
                    <a:pt x="16" y="12"/>
                    <a:pt x="19" y="9"/>
                    <a:pt x="19" y="6"/>
                  </a:cubicBezTo>
                  <a:cubicBezTo>
                    <a:pt x="19" y="3"/>
                    <a:pt x="16" y="0"/>
                    <a:pt x="13" y="0"/>
                  </a:cubicBezTo>
                  <a:cubicBezTo>
                    <a:pt x="10" y="0"/>
                    <a:pt x="7" y="3"/>
                    <a:pt x="7" y="6"/>
                  </a:cubicBezTo>
                  <a:cubicBezTo>
                    <a:pt x="7" y="9"/>
                    <a:pt x="10" y="12"/>
                    <a:pt x="13" y="12"/>
                  </a:cubicBezTo>
                  <a:close/>
                  <a:moveTo>
                    <a:pt x="26" y="19"/>
                  </a:moveTo>
                  <a:cubicBezTo>
                    <a:pt x="26" y="16"/>
                    <a:pt x="24" y="14"/>
                    <a:pt x="21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1" y="43"/>
                    <a:pt x="2" y="43"/>
                  </a:cubicBezTo>
                  <a:cubicBezTo>
                    <a:pt x="3" y="43"/>
                    <a:pt x="4" y="42"/>
                    <a:pt x="4" y="4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74"/>
                    <a:pt x="7" y="76"/>
                    <a:pt x="9" y="76"/>
                  </a:cubicBezTo>
                  <a:cubicBezTo>
                    <a:pt x="11" y="76"/>
                    <a:pt x="12" y="74"/>
                    <a:pt x="12" y="73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4"/>
                    <a:pt x="15" y="76"/>
                    <a:pt x="17" y="76"/>
                  </a:cubicBezTo>
                  <a:cubicBezTo>
                    <a:pt x="19" y="76"/>
                    <a:pt x="21" y="74"/>
                    <a:pt x="21" y="7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4" y="42"/>
                  </a:cubicBezTo>
                  <a:cubicBezTo>
                    <a:pt x="25" y="42"/>
                    <a:pt x="26" y="41"/>
                    <a:pt x="26" y="40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D8D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4436116" y="4546479"/>
              <a:ext cx="250277" cy="707813"/>
            </a:xfrm>
            <a:custGeom>
              <a:rect b="b" l="l" r="r" t="t"/>
              <a:pathLst>
                <a:path extrusionOk="0" h="76" w="27">
                  <a:moveTo>
                    <a:pt x="14" y="12"/>
                  </a:moveTo>
                  <a:cubicBezTo>
                    <a:pt x="17" y="12"/>
                    <a:pt x="19" y="9"/>
                    <a:pt x="19" y="6"/>
                  </a:cubicBezTo>
                  <a:cubicBezTo>
                    <a:pt x="19" y="3"/>
                    <a:pt x="17" y="0"/>
                    <a:pt x="14" y="0"/>
                  </a:cubicBezTo>
                  <a:cubicBezTo>
                    <a:pt x="11" y="0"/>
                    <a:pt x="8" y="3"/>
                    <a:pt x="8" y="6"/>
                  </a:cubicBezTo>
                  <a:cubicBezTo>
                    <a:pt x="8" y="9"/>
                    <a:pt x="11" y="12"/>
                    <a:pt x="14" y="12"/>
                  </a:cubicBezTo>
                  <a:close/>
                  <a:moveTo>
                    <a:pt x="27" y="19"/>
                  </a:moveTo>
                  <a:cubicBezTo>
                    <a:pt x="27" y="16"/>
                    <a:pt x="24" y="14"/>
                    <a:pt x="22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1" y="43"/>
                    <a:pt x="3" y="43"/>
                  </a:cubicBezTo>
                  <a:cubicBezTo>
                    <a:pt x="4" y="43"/>
                    <a:pt x="5" y="42"/>
                    <a:pt x="5" y="4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4"/>
                    <a:pt x="7" y="76"/>
                    <a:pt x="9" y="76"/>
                  </a:cubicBezTo>
                  <a:cubicBezTo>
                    <a:pt x="11" y="76"/>
                    <a:pt x="13" y="74"/>
                    <a:pt x="13" y="7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4"/>
                    <a:pt x="16" y="76"/>
                    <a:pt x="18" y="76"/>
                  </a:cubicBezTo>
                  <a:cubicBezTo>
                    <a:pt x="20" y="76"/>
                    <a:pt x="21" y="74"/>
                    <a:pt x="21" y="7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3" y="42"/>
                    <a:pt x="25" y="42"/>
                  </a:cubicBezTo>
                  <a:cubicBezTo>
                    <a:pt x="26" y="42"/>
                    <a:pt x="27" y="41"/>
                    <a:pt x="27" y="40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D8DA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76" name="Google Shape;476;p25"/>
            <p:cNvSpPr txBox="1"/>
            <p:nvPr/>
          </p:nvSpPr>
          <p:spPr>
            <a:xfrm>
              <a:off x="4909489" y="4717536"/>
              <a:ext cx="816497" cy="5165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84C035"/>
                  </a:solidFill>
                  <a:latin typeface="Georgia"/>
                  <a:ea typeface="Georgia"/>
                  <a:cs typeface="Georgia"/>
                  <a:sym typeface="Georgia"/>
                </a:rPr>
                <a:t>60%</a:t>
              </a:r>
              <a:endParaRPr/>
            </a:p>
          </p:txBody>
        </p:sp>
        <p:grpSp>
          <p:nvGrpSpPr>
            <p:cNvPr id="477" name="Google Shape;477;p25"/>
            <p:cNvGrpSpPr/>
            <p:nvPr/>
          </p:nvGrpSpPr>
          <p:grpSpPr>
            <a:xfrm>
              <a:off x="5764522" y="4643237"/>
              <a:ext cx="5682447" cy="665186"/>
              <a:chOff x="8539843" y="2171125"/>
              <a:chExt cx="5682447" cy="665186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539844" y="2485446"/>
                <a:ext cx="5682446" cy="3508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7F7F7F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Go ahead and replace it with your own text.</a:t>
                </a:r>
                <a:endParaRPr b="0" i="0" sz="1400" u="none" cap="none" strike="noStrike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539843" y="2171125"/>
                <a:ext cx="2164600" cy="424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595959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STAGE HERE</a:t>
                </a:r>
                <a:endParaRPr b="1" i="0" sz="1800" u="none" cap="none" strike="noStrike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sp>
        <p:nvSpPr>
          <p:cNvPr id="480" name="Google Shape;480;p25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6"/>
          <p:cNvSpPr/>
          <p:nvPr/>
        </p:nvSpPr>
        <p:spPr>
          <a:xfrm>
            <a:off x="8900362" y="1736073"/>
            <a:ext cx="1317638" cy="1317638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4C0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7" name="Google Shape;487;p26"/>
          <p:cNvSpPr/>
          <p:nvPr/>
        </p:nvSpPr>
        <p:spPr>
          <a:xfrm>
            <a:off x="9291592" y="2138718"/>
            <a:ext cx="535178" cy="512348"/>
          </a:xfrm>
          <a:custGeom>
            <a:rect b="b" l="l" r="r" t="t"/>
            <a:pathLst>
              <a:path extrusionOk="0" h="323850" w="338280">
                <a:moveTo>
                  <a:pt x="203672" y="246439"/>
                </a:moveTo>
                <a:cubicBezTo>
                  <a:pt x="206665" y="246439"/>
                  <a:pt x="209657" y="248402"/>
                  <a:pt x="209657" y="252329"/>
                </a:cubicBezTo>
                <a:cubicBezTo>
                  <a:pt x="210988" y="271964"/>
                  <a:pt x="220298" y="295526"/>
                  <a:pt x="238919" y="305998"/>
                </a:cubicBezTo>
                <a:cubicBezTo>
                  <a:pt x="246900" y="308616"/>
                  <a:pt x="240249" y="319088"/>
                  <a:pt x="233599" y="316470"/>
                </a:cubicBezTo>
                <a:cubicBezTo>
                  <a:pt x="210988" y="304689"/>
                  <a:pt x="199017" y="275891"/>
                  <a:pt x="197687" y="252329"/>
                </a:cubicBezTo>
                <a:cubicBezTo>
                  <a:pt x="197687" y="248402"/>
                  <a:pt x="200679" y="246439"/>
                  <a:pt x="203672" y="246439"/>
                </a:cubicBezTo>
                <a:close/>
                <a:moveTo>
                  <a:pt x="251574" y="214312"/>
                </a:moveTo>
                <a:cubicBezTo>
                  <a:pt x="262133" y="214312"/>
                  <a:pt x="274013" y="216951"/>
                  <a:pt x="283252" y="222230"/>
                </a:cubicBezTo>
                <a:cubicBezTo>
                  <a:pt x="307011" y="235428"/>
                  <a:pt x="312291" y="257863"/>
                  <a:pt x="314931" y="275020"/>
                </a:cubicBezTo>
                <a:cubicBezTo>
                  <a:pt x="316251" y="278979"/>
                  <a:pt x="316251" y="282938"/>
                  <a:pt x="316251" y="285578"/>
                </a:cubicBezTo>
                <a:cubicBezTo>
                  <a:pt x="317571" y="297455"/>
                  <a:pt x="318891" y="308013"/>
                  <a:pt x="325490" y="313292"/>
                </a:cubicBezTo>
                <a:cubicBezTo>
                  <a:pt x="328130" y="314612"/>
                  <a:pt x="329450" y="317251"/>
                  <a:pt x="328130" y="319891"/>
                </a:cubicBezTo>
                <a:cubicBezTo>
                  <a:pt x="328130" y="322530"/>
                  <a:pt x="325490" y="323850"/>
                  <a:pt x="322851" y="323850"/>
                </a:cubicBezTo>
                <a:cubicBezTo>
                  <a:pt x="322851" y="323850"/>
                  <a:pt x="321531" y="323850"/>
                  <a:pt x="321531" y="323850"/>
                </a:cubicBezTo>
                <a:cubicBezTo>
                  <a:pt x="309651" y="323850"/>
                  <a:pt x="300411" y="318571"/>
                  <a:pt x="293812" y="310653"/>
                </a:cubicBezTo>
                <a:cubicBezTo>
                  <a:pt x="292492" y="306693"/>
                  <a:pt x="289852" y="304054"/>
                  <a:pt x="288532" y="301415"/>
                </a:cubicBezTo>
                <a:cubicBezTo>
                  <a:pt x="285892" y="296136"/>
                  <a:pt x="281932" y="288217"/>
                  <a:pt x="279292" y="288217"/>
                </a:cubicBezTo>
                <a:cubicBezTo>
                  <a:pt x="277972" y="288217"/>
                  <a:pt x="277972" y="289537"/>
                  <a:pt x="276652" y="289537"/>
                </a:cubicBezTo>
                <a:cubicBezTo>
                  <a:pt x="276652" y="289537"/>
                  <a:pt x="276652" y="290857"/>
                  <a:pt x="276652" y="290857"/>
                </a:cubicBezTo>
                <a:cubicBezTo>
                  <a:pt x="276652" y="293496"/>
                  <a:pt x="277972" y="294816"/>
                  <a:pt x="280612" y="294816"/>
                </a:cubicBezTo>
                <a:cubicBezTo>
                  <a:pt x="283252" y="296136"/>
                  <a:pt x="285892" y="298775"/>
                  <a:pt x="284572" y="301415"/>
                </a:cubicBezTo>
                <a:cubicBezTo>
                  <a:pt x="284572" y="304054"/>
                  <a:pt x="283252" y="306693"/>
                  <a:pt x="279292" y="308013"/>
                </a:cubicBezTo>
                <a:cubicBezTo>
                  <a:pt x="277972" y="308013"/>
                  <a:pt x="275333" y="308013"/>
                  <a:pt x="272693" y="308013"/>
                </a:cubicBezTo>
                <a:cubicBezTo>
                  <a:pt x="246294" y="308013"/>
                  <a:pt x="221214" y="286897"/>
                  <a:pt x="215935" y="259183"/>
                </a:cubicBezTo>
                <a:cubicBezTo>
                  <a:pt x="213295" y="251265"/>
                  <a:pt x="211975" y="236748"/>
                  <a:pt x="218574" y="226190"/>
                </a:cubicBezTo>
                <a:cubicBezTo>
                  <a:pt x="218574" y="226190"/>
                  <a:pt x="218574" y="226190"/>
                  <a:pt x="218574" y="224870"/>
                </a:cubicBezTo>
                <a:cubicBezTo>
                  <a:pt x="219894" y="223550"/>
                  <a:pt x="219894" y="222230"/>
                  <a:pt x="221214" y="222230"/>
                </a:cubicBezTo>
                <a:cubicBezTo>
                  <a:pt x="230454" y="216951"/>
                  <a:pt x="241014" y="214312"/>
                  <a:pt x="251574" y="214312"/>
                </a:cubicBezTo>
                <a:close/>
                <a:moveTo>
                  <a:pt x="248551" y="198166"/>
                </a:moveTo>
                <a:cubicBezTo>
                  <a:pt x="269887" y="196850"/>
                  <a:pt x="292557" y="203430"/>
                  <a:pt x="308559" y="219221"/>
                </a:cubicBezTo>
                <a:cubicBezTo>
                  <a:pt x="316560" y="227117"/>
                  <a:pt x="321894" y="236329"/>
                  <a:pt x="325895" y="246857"/>
                </a:cubicBezTo>
                <a:cubicBezTo>
                  <a:pt x="331229" y="260016"/>
                  <a:pt x="331229" y="274492"/>
                  <a:pt x="337896" y="287651"/>
                </a:cubicBezTo>
                <a:cubicBezTo>
                  <a:pt x="340563" y="294231"/>
                  <a:pt x="328562" y="296863"/>
                  <a:pt x="325895" y="290283"/>
                </a:cubicBezTo>
                <a:cubicBezTo>
                  <a:pt x="316560" y="269228"/>
                  <a:pt x="317894" y="246857"/>
                  <a:pt x="301892" y="229749"/>
                </a:cubicBezTo>
                <a:cubicBezTo>
                  <a:pt x="287223" y="215273"/>
                  <a:pt x="268554" y="210010"/>
                  <a:pt x="248551" y="210010"/>
                </a:cubicBezTo>
                <a:cubicBezTo>
                  <a:pt x="240550" y="210010"/>
                  <a:pt x="240550" y="198166"/>
                  <a:pt x="248551" y="198166"/>
                </a:cubicBezTo>
                <a:close/>
                <a:moveTo>
                  <a:pt x="146094" y="133350"/>
                </a:moveTo>
                <a:cubicBezTo>
                  <a:pt x="139518" y="133350"/>
                  <a:pt x="134187" y="138681"/>
                  <a:pt x="134187" y="145257"/>
                </a:cubicBezTo>
                <a:cubicBezTo>
                  <a:pt x="134187" y="151833"/>
                  <a:pt x="139518" y="157164"/>
                  <a:pt x="146094" y="157164"/>
                </a:cubicBezTo>
                <a:cubicBezTo>
                  <a:pt x="152670" y="157164"/>
                  <a:pt x="158001" y="151833"/>
                  <a:pt x="158001" y="145257"/>
                </a:cubicBezTo>
                <a:cubicBezTo>
                  <a:pt x="158001" y="138681"/>
                  <a:pt x="152670" y="133350"/>
                  <a:pt x="146094" y="133350"/>
                </a:cubicBezTo>
                <a:close/>
                <a:moveTo>
                  <a:pt x="80560" y="50800"/>
                </a:moveTo>
                <a:cubicBezTo>
                  <a:pt x="72601" y="50800"/>
                  <a:pt x="65968" y="53406"/>
                  <a:pt x="60662" y="58619"/>
                </a:cubicBezTo>
                <a:cubicBezTo>
                  <a:pt x="52703" y="65135"/>
                  <a:pt x="50050" y="75560"/>
                  <a:pt x="52703" y="87289"/>
                </a:cubicBezTo>
                <a:cubicBezTo>
                  <a:pt x="55356" y="99018"/>
                  <a:pt x="61989" y="109443"/>
                  <a:pt x="71275" y="118565"/>
                </a:cubicBezTo>
                <a:cubicBezTo>
                  <a:pt x="83213" y="130294"/>
                  <a:pt x="97805" y="138113"/>
                  <a:pt x="111071" y="138113"/>
                </a:cubicBezTo>
                <a:cubicBezTo>
                  <a:pt x="120357" y="138113"/>
                  <a:pt x="126990" y="135507"/>
                  <a:pt x="132296" y="130294"/>
                </a:cubicBezTo>
                <a:cubicBezTo>
                  <a:pt x="146888" y="115959"/>
                  <a:pt x="141582" y="89895"/>
                  <a:pt x="121683" y="69045"/>
                </a:cubicBezTo>
                <a:cubicBezTo>
                  <a:pt x="109744" y="57316"/>
                  <a:pt x="93826" y="50800"/>
                  <a:pt x="80560" y="50800"/>
                </a:cubicBezTo>
                <a:close/>
                <a:moveTo>
                  <a:pt x="32941" y="0"/>
                </a:moveTo>
                <a:cubicBezTo>
                  <a:pt x="63224" y="0"/>
                  <a:pt x="111940" y="27613"/>
                  <a:pt x="154073" y="71005"/>
                </a:cubicBezTo>
                <a:cubicBezTo>
                  <a:pt x="168556" y="84154"/>
                  <a:pt x="181722" y="99932"/>
                  <a:pt x="192256" y="114396"/>
                </a:cubicBezTo>
                <a:cubicBezTo>
                  <a:pt x="221222" y="123601"/>
                  <a:pt x="248872" y="138064"/>
                  <a:pt x="255455" y="144639"/>
                </a:cubicBezTo>
                <a:cubicBezTo>
                  <a:pt x="273888" y="161733"/>
                  <a:pt x="243605" y="195920"/>
                  <a:pt x="219905" y="219588"/>
                </a:cubicBezTo>
                <a:cubicBezTo>
                  <a:pt x="190939" y="247201"/>
                  <a:pt x="172506" y="260350"/>
                  <a:pt x="158023" y="260350"/>
                </a:cubicBezTo>
                <a:cubicBezTo>
                  <a:pt x="152756" y="260350"/>
                  <a:pt x="148806" y="259035"/>
                  <a:pt x="144856" y="255090"/>
                </a:cubicBezTo>
                <a:cubicBezTo>
                  <a:pt x="138273" y="248516"/>
                  <a:pt x="123790" y="220903"/>
                  <a:pt x="114573" y="191975"/>
                </a:cubicBezTo>
                <a:cubicBezTo>
                  <a:pt x="100090" y="181456"/>
                  <a:pt x="84290" y="168307"/>
                  <a:pt x="71124" y="153843"/>
                </a:cubicBezTo>
                <a:cubicBezTo>
                  <a:pt x="43474" y="127545"/>
                  <a:pt x="22408" y="97303"/>
                  <a:pt x="10558" y="71005"/>
                </a:cubicBezTo>
                <a:cubicBezTo>
                  <a:pt x="-2609" y="43392"/>
                  <a:pt x="-3925" y="21038"/>
                  <a:pt x="9241" y="9204"/>
                </a:cubicBezTo>
                <a:cubicBezTo>
                  <a:pt x="14508" y="2630"/>
                  <a:pt x="22408" y="0"/>
                  <a:pt x="32941" y="0"/>
                </a:cubicBez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8" name="Google Shape;488;p26"/>
          <p:cNvSpPr/>
          <p:nvPr/>
        </p:nvSpPr>
        <p:spPr>
          <a:xfrm>
            <a:off x="1999396" y="1736073"/>
            <a:ext cx="1317638" cy="1317638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4C0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9" name="Google Shape;489;p26"/>
          <p:cNvSpPr/>
          <p:nvPr/>
        </p:nvSpPr>
        <p:spPr>
          <a:xfrm>
            <a:off x="2390827" y="2127303"/>
            <a:ext cx="534776" cy="535178"/>
          </a:xfrm>
          <a:custGeom>
            <a:rect b="b" l="l" r="r" t="t"/>
            <a:pathLst>
              <a:path extrusionOk="0" h="337198" w="336945">
                <a:moveTo>
                  <a:pt x="258763" y="266700"/>
                </a:moveTo>
                <a:lnTo>
                  <a:pt x="255588" y="287338"/>
                </a:lnTo>
                <a:lnTo>
                  <a:pt x="284164" y="312738"/>
                </a:lnTo>
                <a:lnTo>
                  <a:pt x="285751" y="293688"/>
                </a:lnTo>
                <a:close/>
                <a:moveTo>
                  <a:pt x="287338" y="255587"/>
                </a:moveTo>
                <a:lnTo>
                  <a:pt x="269875" y="257175"/>
                </a:lnTo>
                <a:lnTo>
                  <a:pt x="295275" y="284162"/>
                </a:lnTo>
                <a:lnTo>
                  <a:pt x="315913" y="280987"/>
                </a:lnTo>
                <a:close/>
                <a:moveTo>
                  <a:pt x="147768" y="107950"/>
                </a:moveTo>
                <a:cubicBezTo>
                  <a:pt x="126532" y="107950"/>
                  <a:pt x="107950" y="126531"/>
                  <a:pt x="107950" y="149095"/>
                </a:cubicBezTo>
                <a:cubicBezTo>
                  <a:pt x="107950" y="170331"/>
                  <a:pt x="126532" y="188913"/>
                  <a:pt x="147768" y="188913"/>
                </a:cubicBezTo>
                <a:cubicBezTo>
                  <a:pt x="157059" y="188913"/>
                  <a:pt x="165022" y="186258"/>
                  <a:pt x="172986" y="180949"/>
                </a:cubicBezTo>
                <a:cubicBezTo>
                  <a:pt x="172986" y="180949"/>
                  <a:pt x="172986" y="180949"/>
                  <a:pt x="153077" y="162368"/>
                </a:cubicBezTo>
                <a:cubicBezTo>
                  <a:pt x="150422" y="159713"/>
                  <a:pt x="150422" y="154404"/>
                  <a:pt x="153077" y="151749"/>
                </a:cubicBezTo>
                <a:cubicBezTo>
                  <a:pt x="155731" y="149095"/>
                  <a:pt x="161040" y="149095"/>
                  <a:pt x="163695" y="151749"/>
                </a:cubicBezTo>
                <a:lnTo>
                  <a:pt x="182277" y="170331"/>
                </a:lnTo>
                <a:cubicBezTo>
                  <a:pt x="186258" y="163695"/>
                  <a:pt x="188913" y="157058"/>
                  <a:pt x="188913" y="149095"/>
                </a:cubicBezTo>
                <a:cubicBezTo>
                  <a:pt x="188913" y="126531"/>
                  <a:pt x="170331" y="107950"/>
                  <a:pt x="147768" y="107950"/>
                </a:cubicBezTo>
                <a:close/>
                <a:moveTo>
                  <a:pt x="147771" y="61912"/>
                </a:moveTo>
                <a:cubicBezTo>
                  <a:pt x="100219" y="61912"/>
                  <a:pt x="61913" y="101539"/>
                  <a:pt x="61913" y="149091"/>
                </a:cubicBezTo>
                <a:cubicBezTo>
                  <a:pt x="61913" y="196644"/>
                  <a:pt x="100219" y="234950"/>
                  <a:pt x="147771" y="234950"/>
                </a:cubicBezTo>
                <a:cubicBezTo>
                  <a:pt x="170227" y="234950"/>
                  <a:pt x="190040" y="227024"/>
                  <a:pt x="204570" y="213815"/>
                </a:cubicBezTo>
                <a:cubicBezTo>
                  <a:pt x="204570" y="213815"/>
                  <a:pt x="204570" y="213815"/>
                  <a:pt x="182115" y="191360"/>
                </a:cubicBezTo>
                <a:cubicBezTo>
                  <a:pt x="172869" y="197965"/>
                  <a:pt x="160980" y="203248"/>
                  <a:pt x="147771" y="203248"/>
                </a:cubicBezTo>
                <a:cubicBezTo>
                  <a:pt x="118712" y="203248"/>
                  <a:pt x="93615" y="178151"/>
                  <a:pt x="93615" y="149091"/>
                </a:cubicBezTo>
                <a:cubicBezTo>
                  <a:pt x="93615" y="118710"/>
                  <a:pt x="118712" y="94934"/>
                  <a:pt x="147771" y="94934"/>
                </a:cubicBezTo>
                <a:cubicBezTo>
                  <a:pt x="178152" y="94934"/>
                  <a:pt x="203249" y="118710"/>
                  <a:pt x="203249" y="149091"/>
                </a:cubicBezTo>
                <a:cubicBezTo>
                  <a:pt x="203249" y="160979"/>
                  <a:pt x="199287" y="171547"/>
                  <a:pt x="191361" y="180793"/>
                </a:cubicBezTo>
                <a:lnTo>
                  <a:pt x="215137" y="204569"/>
                </a:lnTo>
                <a:cubicBezTo>
                  <a:pt x="228346" y="188718"/>
                  <a:pt x="234951" y="170226"/>
                  <a:pt x="234951" y="149091"/>
                </a:cubicBezTo>
                <a:cubicBezTo>
                  <a:pt x="234951" y="101539"/>
                  <a:pt x="195324" y="61912"/>
                  <a:pt x="147771" y="61912"/>
                </a:cubicBezTo>
                <a:close/>
                <a:moveTo>
                  <a:pt x="147771" y="14287"/>
                </a:moveTo>
                <a:cubicBezTo>
                  <a:pt x="75082" y="14287"/>
                  <a:pt x="14288" y="73407"/>
                  <a:pt x="14288" y="148294"/>
                </a:cubicBezTo>
                <a:cubicBezTo>
                  <a:pt x="14288" y="221866"/>
                  <a:pt x="75082" y="280987"/>
                  <a:pt x="147771" y="280987"/>
                </a:cubicBezTo>
                <a:cubicBezTo>
                  <a:pt x="183455" y="280987"/>
                  <a:pt x="215174" y="267849"/>
                  <a:pt x="238963" y="246828"/>
                </a:cubicBezTo>
                <a:cubicBezTo>
                  <a:pt x="238963" y="246828"/>
                  <a:pt x="238963" y="246828"/>
                  <a:pt x="215174" y="223180"/>
                </a:cubicBezTo>
                <a:cubicBezTo>
                  <a:pt x="196671" y="237632"/>
                  <a:pt x="174203" y="248142"/>
                  <a:pt x="147771" y="248142"/>
                </a:cubicBezTo>
                <a:cubicBezTo>
                  <a:pt x="93585" y="248142"/>
                  <a:pt x="47328" y="202159"/>
                  <a:pt x="47328" y="146980"/>
                </a:cubicBezTo>
                <a:cubicBezTo>
                  <a:pt x="47328" y="91801"/>
                  <a:pt x="93585" y="47132"/>
                  <a:pt x="149093" y="47132"/>
                </a:cubicBezTo>
                <a:cubicBezTo>
                  <a:pt x="203279" y="47132"/>
                  <a:pt x="249536" y="91801"/>
                  <a:pt x="249536" y="146980"/>
                </a:cubicBezTo>
                <a:cubicBezTo>
                  <a:pt x="249536" y="171942"/>
                  <a:pt x="240284" y="194276"/>
                  <a:pt x="224425" y="212670"/>
                </a:cubicBezTo>
                <a:cubicBezTo>
                  <a:pt x="224425" y="212670"/>
                  <a:pt x="224425" y="212670"/>
                  <a:pt x="249536" y="236318"/>
                </a:cubicBezTo>
                <a:cubicBezTo>
                  <a:pt x="269360" y="212670"/>
                  <a:pt x="282576" y="181138"/>
                  <a:pt x="282576" y="148294"/>
                </a:cubicBezTo>
                <a:cubicBezTo>
                  <a:pt x="282576" y="73407"/>
                  <a:pt x="221782" y="14287"/>
                  <a:pt x="147771" y="14287"/>
                </a:cubicBezTo>
                <a:close/>
                <a:moveTo>
                  <a:pt x="148794" y="0"/>
                </a:moveTo>
                <a:cubicBezTo>
                  <a:pt x="229117" y="0"/>
                  <a:pt x="296272" y="65838"/>
                  <a:pt x="296272" y="147477"/>
                </a:cubicBezTo>
                <a:cubicBezTo>
                  <a:pt x="296272" y="184347"/>
                  <a:pt x="281787" y="218583"/>
                  <a:pt x="259402" y="244918"/>
                </a:cubicBezTo>
                <a:cubicBezTo>
                  <a:pt x="259402" y="244918"/>
                  <a:pt x="259402" y="244918"/>
                  <a:pt x="289688" y="240967"/>
                </a:cubicBezTo>
                <a:cubicBezTo>
                  <a:pt x="292322" y="240967"/>
                  <a:pt x="293638" y="242284"/>
                  <a:pt x="294955" y="243601"/>
                </a:cubicBezTo>
                <a:cubicBezTo>
                  <a:pt x="294955" y="243601"/>
                  <a:pt x="294955" y="243601"/>
                  <a:pt x="334458" y="283104"/>
                </a:cubicBezTo>
                <a:cubicBezTo>
                  <a:pt x="339725" y="287055"/>
                  <a:pt x="335775" y="293639"/>
                  <a:pt x="330508" y="294955"/>
                </a:cubicBezTo>
                <a:cubicBezTo>
                  <a:pt x="330508" y="294955"/>
                  <a:pt x="330508" y="294955"/>
                  <a:pt x="298905" y="297589"/>
                </a:cubicBezTo>
                <a:cubicBezTo>
                  <a:pt x="298905" y="297589"/>
                  <a:pt x="298905" y="297589"/>
                  <a:pt x="294955" y="329191"/>
                </a:cubicBezTo>
                <a:cubicBezTo>
                  <a:pt x="293638" y="337092"/>
                  <a:pt x="287055" y="339725"/>
                  <a:pt x="283104" y="334458"/>
                </a:cubicBezTo>
                <a:cubicBezTo>
                  <a:pt x="283104" y="334458"/>
                  <a:pt x="283104" y="334458"/>
                  <a:pt x="243601" y="294955"/>
                </a:cubicBezTo>
                <a:cubicBezTo>
                  <a:pt x="242284" y="293639"/>
                  <a:pt x="240968" y="291005"/>
                  <a:pt x="240968" y="289688"/>
                </a:cubicBezTo>
                <a:cubicBezTo>
                  <a:pt x="240968" y="289688"/>
                  <a:pt x="240968" y="289688"/>
                  <a:pt x="244918" y="259403"/>
                </a:cubicBezTo>
                <a:cubicBezTo>
                  <a:pt x="218583" y="281788"/>
                  <a:pt x="184347" y="296272"/>
                  <a:pt x="147477" y="296272"/>
                </a:cubicBezTo>
                <a:cubicBezTo>
                  <a:pt x="67155" y="296272"/>
                  <a:pt x="0" y="229117"/>
                  <a:pt x="0" y="148794"/>
                </a:cubicBezTo>
                <a:cubicBezTo>
                  <a:pt x="0" y="67155"/>
                  <a:pt x="67155" y="0"/>
                  <a:pt x="148794" y="0"/>
                </a:cubicBez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0" name="Google Shape;490;p26"/>
          <p:cNvSpPr/>
          <p:nvPr/>
        </p:nvSpPr>
        <p:spPr>
          <a:xfrm>
            <a:off x="5437181" y="1736073"/>
            <a:ext cx="1317638" cy="1317638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4C0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1" name="Google Shape;491;p26"/>
          <p:cNvSpPr/>
          <p:nvPr/>
        </p:nvSpPr>
        <p:spPr>
          <a:xfrm>
            <a:off x="5828411" y="2138718"/>
            <a:ext cx="535178" cy="512348"/>
          </a:xfrm>
          <a:custGeom>
            <a:rect b="b" l="l" r="r" t="t"/>
            <a:pathLst>
              <a:path extrusionOk="0" h="323850" w="338280">
                <a:moveTo>
                  <a:pt x="203672" y="246439"/>
                </a:moveTo>
                <a:cubicBezTo>
                  <a:pt x="206665" y="246439"/>
                  <a:pt x="209657" y="248402"/>
                  <a:pt x="209657" y="252329"/>
                </a:cubicBezTo>
                <a:cubicBezTo>
                  <a:pt x="210988" y="271964"/>
                  <a:pt x="220298" y="295526"/>
                  <a:pt x="238919" y="305998"/>
                </a:cubicBezTo>
                <a:cubicBezTo>
                  <a:pt x="246900" y="308616"/>
                  <a:pt x="240249" y="319088"/>
                  <a:pt x="233599" y="316470"/>
                </a:cubicBezTo>
                <a:cubicBezTo>
                  <a:pt x="210988" y="304689"/>
                  <a:pt x="199017" y="275891"/>
                  <a:pt x="197687" y="252329"/>
                </a:cubicBezTo>
                <a:cubicBezTo>
                  <a:pt x="197687" y="248402"/>
                  <a:pt x="200679" y="246439"/>
                  <a:pt x="203672" y="246439"/>
                </a:cubicBezTo>
                <a:close/>
                <a:moveTo>
                  <a:pt x="251574" y="214312"/>
                </a:moveTo>
                <a:cubicBezTo>
                  <a:pt x="262133" y="214312"/>
                  <a:pt x="274013" y="216951"/>
                  <a:pt x="283252" y="222230"/>
                </a:cubicBezTo>
                <a:cubicBezTo>
                  <a:pt x="307011" y="235428"/>
                  <a:pt x="312291" y="257863"/>
                  <a:pt x="314931" y="275020"/>
                </a:cubicBezTo>
                <a:cubicBezTo>
                  <a:pt x="316251" y="278979"/>
                  <a:pt x="316251" y="282938"/>
                  <a:pt x="316251" y="285578"/>
                </a:cubicBezTo>
                <a:cubicBezTo>
                  <a:pt x="317571" y="297455"/>
                  <a:pt x="318891" y="308013"/>
                  <a:pt x="325490" y="313292"/>
                </a:cubicBezTo>
                <a:cubicBezTo>
                  <a:pt x="328130" y="314612"/>
                  <a:pt x="329450" y="317251"/>
                  <a:pt x="328130" y="319891"/>
                </a:cubicBezTo>
                <a:cubicBezTo>
                  <a:pt x="328130" y="322530"/>
                  <a:pt x="325490" y="323850"/>
                  <a:pt x="322851" y="323850"/>
                </a:cubicBezTo>
                <a:cubicBezTo>
                  <a:pt x="322851" y="323850"/>
                  <a:pt x="321531" y="323850"/>
                  <a:pt x="321531" y="323850"/>
                </a:cubicBezTo>
                <a:cubicBezTo>
                  <a:pt x="309651" y="323850"/>
                  <a:pt x="300411" y="318571"/>
                  <a:pt x="293812" y="310653"/>
                </a:cubicBezTo>
                <a:cubicBezTo>
                  <a:pt x="292492" y="306693"/>
                  <a:pt x="289852" y="304054"/>
                  <a:pt x="288532" y="301415"/>
                </a:cubicBezTo>
                <a:cubicBezTo>
                  <a:pt x="285892" y="296136"/>
                  <a:pt x="281932" y="288217"/>
                  <a:pt x="279292" y="288217"/>
                </a:cubicBezTo>
                <a:cubicBezTo>
                  <a:pt x="277972" y="288217"/>
                  <a:pt x="277972" y="289537"/>
                  <a:pt x="276652" y="289537"/>
                </a:cubicBezTo>
                <a:cubicBezTo>
                  <a:pt x="276652" y="289537"/>
                  <a:pt x="276652" y="290857"/>
                  <a:pt x="276652" y="290857"/>
                </a:cubicBezTo>
                <a:cubicBezTo>
                  <a:pt x="276652" y="293496"/>
                  <a:pt x="277972" y="294816"/>
                  <a:pt x="280612" y="294816"/>
                </a:cubicBezTo>
                <a:cubicBezTo>
                  <a:pt x="283252" y="296136"/>
                  <a:pt x="285892" y="298775"/>
                  <a:pt x="284572" y="301415"/>
                </a:cubicBezTo>
                <a:cubicBezTo>
                  <a:pt x="284572" y="304054"/>
                  <a:pt x="283252" y="306693"/>
                  <a:pt x="279292" y="308013"/>
                </a:cubicBezTo>
                <a:cubicBezTo>
                  <a:pt x="277972" y="308013"/>
                  <a:pt x="275333" y="308013"/>
                  <a:pt x="272693" y="308013"/>
                </a:cubicBezTo>
                <a:cubicBezTo>
                  <a:pt x="246294" y="308013"/>
                  <a:pt x="221214" y="286897"/>
                  <a:pt x="215935" y="259183"/>
                </a:cubicBezTo>
                <a:cubicBezTo>
                  <a:pt x="213295" y="251265"/>
                  <a:pt x="211975" y="236748"/>
                  <a:pt x="218574" y="226190"/>
                </a:cubicBezTo>
                <a:cubicBezTo>
                  <a:pt x="218574" y="226190"/>
                  <a:pt x="218574" y="226190"/>
                  <a:pt x="218574" y="224870"/>
                </a:cubicBezTo>
                <a:cubicBezTo>
                  <a:pt x="219894" y="223550"/>
                  <a:pt x="219894" y="222230"/>
                  <a:pt x="221214" y="222230"/>
                </a:cubicBezTo>
                <a:cubicBezTo>
                  <a:pt x="230454" y="216951"/>
                  <a:pt x="241014" y="214312"/>
                  <a:pt x="251574" y="214312"/>
                </a:cubicBezTo>
                <a:close/>
                <a:moveTo>
                  <a:pt x="248551" y="198166"/>
                </a:moveTo>
                <a:cubicBezTo>
                  <a:pt x="269887" y="196850"/>
                  <a:pt x="292557" y="203430"/>
                  <a:pt x="308559" y="219221"/>
                </a:cubicBezTo>
                <a:cubicBezTo>
                  <a:pt x="316560" y="227117"/>
                  <a:pt x="321894" y="236329"/>
                  <a:pt x="325895" y="246857"/>
                </a:cubicBezTo>
                <a:cubicBezTo>
                  <a:pt x="331229" y="260016"/>
                  <a:pt x="331229" y="274492"/>
                  <a:pt x="337896" y="287651"/>
                </a:cubicBezTo>
                <a:cubicBezTo>
                  <a:pt x="340563" y="294231"/>
                  <a:pt x="328562" y="296863"/>
                  <a:pt x="325895" y="290283"/>
                </a:cubicBezTo>
                <a:cubicBezTo>
                  <a:pt x="316560" y="269228"/>
                  <a:pt x="317894" y="246857"/>
                  <a:pt x="301892" y="229749"/>
                </a:cubicBezTo>
                <a:cubicBezTo>
                  <a:pt x="287223" y="215273"/>
                  <a:pt x="268554" y="210010"/>
                  <a:pt x="248551" y="210010"/>
                </a:cubicBezTo>
                <a:cubicBezTo>
                  <a:pt x="240550" y="210010"/>
                  <a:pt x="240550" y="198166"/>
                  <a:pt x="248551" y="198166"/>
                </a:cubicBezTo>
                <a:close/>
                <a:moveTo>
                  <a:pt x="146094" y="133350"/>
                </a:moveTo>
                <a:cubicBezTo>
                  <a:pt x="139518" y="133350"/>
                  <a:pt x="134187" y="138681"/>
                  <a:pt x="134187" y="145257"/>
                </a:cubicBezTo>
                <a:cubicBezTo>
                  <a:pt x="134187" y="151833"/>
                  <a:pt x="139518" y="157164"/>
                  <a:pt x="146094" y="157164"/>
                </a:cubicBezTo>
                <a:cubicBezTo>
                  <a:pt x="152670" y="157164"/>
                  <a:pt x="158001" y="151833"/>
                  <a:pt x="158001" y="145257"/>
                </a:cubicBezTo>
                <a:cubicBezTo>
                  <a:pt x="158001" y="138681"/>
                  <a:pt x="152670" y="133350"/>
                  <a:pt x="146094" y="133350"/>
                </a:cubicBezTo>
                <a:close/>
                <a:moveTo>
                  <a:pt x="80560" y="50800"/>
                </a:moveTo>
                <a:cubicBezTo>
                  <a:pt x="72601" y="50800"/>
                  <a:pt x="65968" y="53406"/>
                  <a:pt x="60662" y="58619"/>
                </a:cubicBezTo>
                <a:cubicBezTo>
                  <a:pt x="52703" y="65135"/>
                  <a:pt x="50050" y="75560"/>
                  <a:pt x="52703" y="87289"/>
                </a:cubicBezTo>
                <a:cubicBezTo>
                  <a:pt x="55356" y="99018"/>
                  <a:pt x="61989" y="109443"/>
                  <a:pt x="71275" y="118565"/>
                </a:cubicBezTo>
                <a:cubicBezTo>
                  <a:pt x="83213" y="130294"/>
                  <a:pt x="97805" y="138113"/>
                  <a:pt x="111071" y="138113"/>
                </a:cubicBezTo>
                <a:cubicBezTo>
                  <a:pt x="120357" y="138113"/>
                  <a:pt x="126990" y="135507"/>
                  <a:pt x="132296" y="130294"/>
                </a:cubicBezTo>
                <a:cubicBezTo>
                  <a:pt x="146888" y="115959"/>
                  <a:pt x="141582" y="89895"/>
                  <a:pt x="121683" y="69045"/>
                </a:cubicBezTo>
                <a:cubicBezTo>
                  <a:pt x="109744" y="57316"/>
                  <a:pt x="93826" y="50800"/>
                  <a:pt x="80560" y="50800"/>
                </a:cubicBezTo>
                <a:close/>
                <a:moveTo>
                  <a:pt x="32941" y="0"/>
                </a:moveTo>
                <a:cubicBezTo>
                  <a:pt x="63224" y="0"/>
                  <a:pt x="111940" y="27613"/>
                  <a:pt x="154073" y="71005"/>
                </a:cubicBezTo>
                <a:cubicBezTo>
                  <a:pt x="168556" y="84154"/>
                  <a:pt x="181722" y="99932"/>
                  <a:pt x="192256" y="114396"/>
                </a:cubicBezTo>
                <a:cubicBezTo>
                  <a:pt x="221222" y="123601"/>
                  <a:pt x="248872" y="138064"/>
                  <a:pt x="255455" y="144639"/>
                </a:cubicBezTo>
                <a:cubicBezTo>
                  <a:pt x="273888" y="161733"/>
                  <a:pt x="243605" y="195920"/>
                  <a:pt x="219905" y="219588"/>
                </a:cubicBezTo>
                <a:cubicBezTo>
                  <a:pt x="190939" y="247201"/>
                  <a:pt x="172506" y="260350"/>
                  <a:pt x="158023" y="260350"/>
                </a:cubicBezTo>
                <a:cubicBezTo>
                  <a:pt x="152756" y="260350"/>
                  <a:pt x="148806" y="259035"/>
                  <a:pt x="144856" y="255090"/>
                </a:cubicBezTo>
                <a:cubicBezTo>
                  <a:pt x="138273" y="248516"/>
                  <a:pt x="123790" y="220903"/>
                  <a:pt x="114573" y="191975"/>
                </a:cubicBezTo>
                <a:cubicBezTo>
                  <a:pt x="100090" y="181456"/>
                  <a:pt x="84290" y="168307"/>
                  <a:pt x="71124" y="153843"/>
                </a:cubicBezTo>
                <a:cubicBezTo>
                  <a:pt x="43474" y="127545"/>
                  <a:pt x="22408" y="97303"/>
                  <a:pt x="10558" y="71005"/>
                </a:cubicBezTo>
                <a:cubicBezTo>
                  <a:pt x="-2609" y="43392"/>
                  <a:pt x="-3925" y="21038"/>
                  <a:pt x="9241" y="9204"/>
                </a:cubicBezTo>
                <a:cubicBezTo>
                  <a:pt x="14508" y="2630"/>
                  <a:pt x="22408" y="0"/>
                  <a:pt x="32941" y="0"/>
                </a:cubicBez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2" name="Google Shape;492;p26"/>
          <p:cNvSpPr/>
          <p:nvPr/>
        </p:nvSpPr>
        <p:spPr>
          <a:xfrm>
            <a:off x="1381866" y="4657394"/>
            <a:ext cx="2552700" cy="19685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3" name="Google Shape;493;p26"/>
          <p:cNvSpPr/>
          <p:nvPr/>
        </p:nvSpPr>
        <p:spPr>
          <a:xfrm>
            <a:off x="1432666" y="4684757"/>
            <a:ext cx="1295400" cy="142124"/>
          </a:xfrm>
          <a:prstGeom prst="roundRect">
            <a:avLst>
              <a:gd fmla="val 50000" name="adj"/>
            </a:avLst>
          </a:prstGeom>
          <a:solidFill>
            <a:srgbClr val="84C0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4" name="Google Shape;494;p26"/>
          <p:cNvSpPr/>
          <p:nvPr/>
        </p:nvSpPr>
        <p:spPr>
          <a:xfrm>
            <a:off x="1381866" y="4948646"/>
            <a:ext cx="2552700" cy="19685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5" name="Google Shape;495;p26"/>
          <p:cNvSpPr/>
          <p:nvPr/>
        </p:nvSpPr>
        <p:spPr>
          <a:xfrm>
            <a:off x="1432665" y="4976009"/>
            <a:ext cx="1820863" cy="142124"/>
          </a:xfrm>
          <a:prstGeom prst="roundRect">
            <a:avLst>
              <a:gd fmla="val 50000" name="adj"/>
            </a:avLst>
          </a:prstGeom>
          <a:solidFill>
            <a:srgbClr val="A8D0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6" name="Google Shape;496;p26"/>
          <p:cNvSpPr/>
          <p:nvPr/>
        </p:nvSpPr>
        <p:spPr>
          <a:xfrm>
            <a:off x="1381866" y="5248118"/>
            <a:ext cx="2552700" cy="19685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7" name="Google Shape;497;p26"/>
          <p:cNvSpPr/>
          <p:nvPr/>
        </p:nvSpPr>
        <p:spPr>
          <a:xfrm>
            <a:off x="1432666" y="5275481"/>
            <a:ext cx="1630364" cy="142124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8" name="Google Shape;498;p26"/>
          <p:cNvSpPr/>
          <p:nvPr/>
        </p:nvSpPr>
        <p:spPr>
          <a:xfrm>
            <a:off x="1143457" y="4290209"/>
            <a:ext cx="3029519" cy="1422400"/>
          </a:xfrm>
          <a:prstGeom prst="roundRect">
            <a:avLst>
              <a:gd fmla="val 5060" name="adj"/>
            </a:avLst>
          </a:prstGeom>
          <a:noFill/>
          <a:ln cap="flat" cmpd="sng" w="12700">
            <a:solidFill>
              <a:srgbClr val="BFBFB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9" name="Google Shape;499;p26"/>
          <p:cNvSpPr/>
          <p:nvPr/>
        </p:nvSpPr>
        <p:spPr>
          <a:xfrm>
            <a:off x="4832349" y="4657394"/>
            <a:ext cx="2552700" cy="19685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0" name="Google Shape;500;p26"/>
          <p:cNvSpPr/>
          <p:nvPr/>
        </p:nvSpPr>
        <p:spPr>
          <a:xfrm>
            <a:off x="4883149" y="4684757"/>
            <a:ext cx="2028172" cy="142124"/>
          </a:xfrm>
          <a:prstGeom prst="roundRect">
            <a:avLst>
              <a:gd fmla="val 50000" name="adj"/>
            </a:avLst>
          </a:prstGeom>
          <a:solidFill>
            <a:srgbClr val="84C0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1" name="Google Shape;501;p26"/>
          <p:cNvSpPr/>
          <p:nvPr/>
        </p:nvSpPr>
        <p:spPr>
          <a:xfrm>
            <a:off x="4832349" y="4948646"/>
            <a:ext cx="2552700" cy="19685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2" name="Google Shape;502;p26"/>
          <p:cNvSpPr/>
          <p:nvPr/>
        </p:nvSpPr>
        <p:spPr>
          <a:xfrm>
            <a:off x="4883148" y="4976009"/>
            <a:ext cx="1820863" cy="142124"/>
          </a:xfrm>
          <a:prstGeom prst="roundRect">
            <a:avLst>
              <a:gd fmla="val 50000" name="adj"/>
            </a:avLst>
          </a:prstGeom>
          <a:solidFill>
            <a:srgbClr val="A8D0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3" name="Google Shape;503;p26"/>
          <p:cNvSpPr/>
          <p:nvPr/>
        </p:nvSpPr>
        <p:spPr>
          <a:xfrm>
            <a:off x="4832349" y="5248118"/>
            <a:ext cx="2552700" cy="19685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4" name="Google Shape;504;p26"/>
          <p:cNvSpPr/>
          <p:nvPr/>
        </p:nvSpPr>
        <p:spPr>
          <a:xfrm>
            <a:off x="4883149" y="5275481"/>
            <a:ext cx="1323322" cy="142124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5" name="Google Shape;505;p26"/>
          <p:cNvSpPr/>
          <p:nvPr/>
        </p:nvSpPr>
        <p:spPr>
          <a:xfrm>
            <a:off x="4593940" y="4290209"/>
            <a:ext cx="3029519" cy="1422400"/>
          </a:xfrm>
          <a:prstGeom prst="roundRect">
            <a:avLst>
              <a:gd fmla="val 5060" name="adj"/>
            </a:avLst>
          </a:prstGeom>
          <a:noFill/>
          <a:ln cap="flat" cmpd="sng" w="12700">
            <a:solidFill>
              <a:srgbClr val="BFBFB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6" name="Google Shape;506;p26"/>
          <p:cNvSpPr/>
          <p:nvPr/>
        </p:nvSpPr>
        <p:spPr>
          <a:xfrm>
            <a:off x="8282832" y="4657394"/>
            <a:ext cx="2552700" cy="19685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7" name="Google Shape;507;p26"/>
          <p:cNvSpPr/>
          <p:nvPr/>
        </p:nvSpPr>
        <p:spPr>
          <a:xfrm>
            <a:off x="8333632" y="4684757"/>
            <a:ext cx="1866247" cy="142124"/>
          </a:xfrm>
          <a:prstGeom prst="roundRect">
            <a:avLst>
              <a:gd fmla="val 50000" name="adj"/>
            </a:avLst>
          </a:prstGeom>
          <a:solidFill>
            <a:srgbClr val="84C0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8" name="Google Shape;508;p26"/>
          <p:cNvSpPr/>
          <p:nvPr/>
        </p:nvSpPr>
        <p:spPr>
          <a:xfrm>
            <a:off x="8282832" y="4948646"/>
            <a:ext cx="2552700" cy="19685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9" name="Google Shape;509;p26"/>
          <p:cNvSpPr/>
          <p:nvPr/>
        </p:nvSpPr>
        <p:spPr>
          <a:xfrm>
            <a:off x="8333631" y="4976009"/>
            <a:ext cx="891523" cy="142124"/>
          </a:xfrm>
          <a:prstGeom prst="roundRect">
            <a:avLst>
              <a:gd fmla="val 50000" name="adj"/>
            </a:avLst>
          </a:prstGeom>
          <a:solidFill>
            <a:srgbClr val="A8D0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0" name="Google Shape;510;p26"/>
          <p:cNvSpPr/>
          <p:nvPr/>
        </p:nvSpPr>
        <p:spPr>
          <a:xfrm>
            <a:off x="8282832" y="5248118"/>
            <a:ext cx="2552700" cy="19685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1" name="Google Shape;511;p26"/>
          <p:cNvSpPr/>
          <p:nvPr/>
        </p:nvSpPr>
        <p:spPr>
          <a:xfrm>
            <a:off x="8333632" y="5275481"/>
            <a:ext cx="1323322" cy="142124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2" name="Google Shape;512;p26"/>
          <p:cNvSpPr/>
          <p:nvPr/>
        </p:nvSpPr>
        <p:spPr>
          <a:xfrm>
            <a:off x="8044423" y="4290209"/>
            <a:ext cx="3029519" cy="1422400"/>
          </a:xfrm>
          <a:prstGeom prst="roundRect">
            <a:avLst>
              <a:gd fmla="val 5060" name="adj"/>
            </a:avLst>
          </a:prstGeom>
          <a:noFill/>
          <a:ln cap="flat" cmpd="sng" w="12700">
            <a:solidFill>
              <a:srgbClr val="BFBFB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3" name="Google Shape;513;p26"/>
          <p:cNvSpPr/>
          <p:nvPr/>
        </p:nvSpPr>
        <p:spPr>
          <a:xfrm>
            <a:off x="8802987" y="1638698"/>
            <a:ext cx="1512388" cy="1512388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noFill/>
          <a:ln cap="flat" cmpd="sng" w="12700">
            <a:solidFill>
              <a:srgbClr val="84C035"/>
            </a:solidFill>
            <a:prstDash val="dash"/>
            <a:miter lim="4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4" name="Google Shape;514;p26"/>
          <p:cNvSpPr/>
          <p:nvPr/>
        </p:nvSpPr>
        <p:spPr>
          <a:xfrm>
            <a:off x="1902021" y="1638698"/>
            <a:ext cx="1512388" cy="1512388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noFill/>
          <a:ln cap="flat" cmpd="sng" w="12700">
            <a:solidFill>
              <a:srgbClr val="84C035"/>
            </a:solidFill>
            <a:prstDash val="dash"/>
            <a:miter lim="4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5" name="Google Shape;515;p26"/>
          <p:cNvSpPr/>
          <p:nvPr/>
        </p:nvSpPr>
        <p:spPr>
          <a:xfrm>
            <a:off x="5339806" y="1638698"/>
            <a:ext cx="1512388" cy="1512388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noFill/>
          <a:ln cap="flat" cmpd="sng" w="12700">
            <a:solidFill>
              <a:srgbClr val="84C035"/>
            </a:solidFill>
            <a:prstDash val="dash"/>
            <a:miter lim="4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6" name="Google Shape;516;p26"/>
          <p:cNvSpPr/>
          <p:nvPr/>
        </p:nvSpPr>
        <p:spPr>
          <a:xfrm>
            <a:off x="1143456" y="3319657"/>
            <a:ext cx="3029519" cy="867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b="0" i="0" sz="1400" u="none" cap="none" strike="noStrik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7" name="Google Shape;517;p26"/>
          <p:cNvSpPr/>
          <p:nvPr/>
        </p:nvSpPr>
        <p:spPr>
          <a:xfrm>
            <a:off x="4581240" y="3319657"/>
            <a:ext cx="3029519" cy="867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b="0" i="0" sz="1400" u="none" cap="none" strike="noStrik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8" name="Google Shape;518;p26"/>
          <p:cNvSpPr/>
          <p:nvPr/>
        </p:nvSpPr>
        <p:spPr>
          <a:xfrm>
            <a:off x="8019024" y="3319657"/>
            <a:ext cx="3029519" cy="867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b="0" i="0" sz="1400" u="none" cap="none" strike="noStrik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9" name="Google Shape;519;p26"/>
          <p:cNvSpPr/>
          <p:nvPr/>
        </p:nvSpPr>
        <p:spPr>
          <a:xfrm>
            <a:off x="3356041" y="4710395"/>
            <a:ext cx="7834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84C035"/>
                </a:solidFill>
                <a:latin typeface="Georgia"/>
                <a:ea typeface="Georgia"/>
                <a:cs typeface="Georgia"/>
                <a:sym typeface="Georgia"/>
              </a:rPr>
              <a:t>OPTION HERE</a:t>
            </a:r>
            <a:endParaRPr b="1" i="0" sz="1200" u="none" cap="none" strike="noStrike">
              <a:solidFill>
                <a:srgbClr val="84C03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0" name="Google Shape;520;p26"/>
          <p:cNvSpPr/>
          <p:nvPr/>
        </p:nvSpPr>
        <p:spPr>
          <a:xfrm>
            <a:off x="6813282" y="4710395"/>
            <a:ext cx="7834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84C035"/>
                </a:solidFill>
                <a:latin typeface="Georgia"/>
                <a:ea typeface="Georgia"/>
                <a:cs typeface="Georgia"/>
                <a:sym typeface="Georgia"/>
              </a:rPr>
              <a:t>OPTION HERE</a:t>
            </a:r>
            <a:endParaRPr b="1" i="0" sz="1200" u="none" cap="none" strike="noStrike">
              <a:solidFill>
                <a:srgbClr val="84C03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1" name="Google Shape;521;p26"/>
          <p:cNvSpPr/>
          <p:nvPr/>
        </p:nvSpPr>
        <p:spPr>
          <a:xfrm>
            <a:off x="10247196" y="4710395"/>
            <a:ext cx="7834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84C035"/>
                </a:solidFill>
                <a:latin typeface="Georgia"/>
                <a:ea typeface="Georgia"/>
                <a:cs typeface="Georgia"/>
                <a:sym typeface="Georgia"/>
              </a:rPr>
              <a:t>OPTION HERE</a:t>
            </a:r>
            <a:endParaRPr b="1" i="0" sz="1200" u="none" cap="none" strike="noStrike">
              <a:solidFill>
                <a:srgbClr val="84C03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2" name="Google Shape;522;p26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28;p27"/>
          <p:cNvGrpSpPr/>
          <p:nvPr/>
        </p:nvGrpSpPr>
        <p:grpSpPr>
          <a:xfrm>
            <a:off x="466738" y="3070985"/>
            <a:ext cx="1892869" cy="2323382"/>
            <a:chOff x="466738" y="3070985"/>
            <a:chExt cx="1892869" cy="2323382"/>
          </a:xfrm>
        </p:grpSpPr>
        <p:grpSp>
          <p:nvGrpSpPr>
            <p:cNvPr id="529" name="Google Shape;529;p27"/>
            <p:cNvGrpSpPr/>
            <p:nvPr/>
          </p:nvGrpSpPr>
          <p:grpSpPr>
            <a:xfrm>
              <a:off x="1288978" y="3070985"/>
              <a:ext cx="573087" cy="1085849"/>
              <a:chOff x="-1" y="0"/>
              <a:chExt cx="573672" cy="1087404"/>
            </a:xfrm>
          </p:grpSpPr>
          <p:sp>
            <p:nvSpPr>
              <p:cNvPr id="530" name="Google Shape;530;p27"/>
              <p:cNvSpPr/>
              <p:nvPr/>
            </p:nvSpPr>
            <p:spPr>
              <a:xfrm rot="244865">
                <a:off x="154840" y="307792"/>
                <a:ext cx="403865" cy="434962"/>
              </a:xfrm>
              <a:custGeom>
                <a:rect b="b" l="l" r="r" t="t"/>
                <a:pathLst>
                  <a:path extrusionOk="0" h="21177" w="20017">
                    <a:moveTo>
                      <a:pt x="687" y="16497"/>
                    </a:moveTo>
                    <a:cubicBezTo>
                      <a:pt x="687" y="16497"/>
                      <a:pt x="85" y="7313"/>
                      <a:pt x="7817" y="5527"/>
                    </a:cubicBezTo>
                    <a:cubicBezTo>
                      <a:pt x="15550" y="3741"/>
                      <a:pt x="16666" y="3061"/>
                      <a:pt x="16666" y="3061"/>
                    </a:cubicBezTo>
                    <a:cubicBezTo>
                      <a:pt x="16666" y="3061"/>
                      <a:pt x="14433" y="6462"/>
                      <a:pt x="13745" y="6803"/>
                    </a:cubicBezTo>
                    <a:cubicBezTo>
                      <a:pt x="13058" y="7143"/>
                      <a:pt x="16323" y="6037"/>
                      <a:pt x="18127" y="2466"/>
                    </a:cubicBezTo>
                    <a:cubicBezTo>
                      <a:pt x="19090" y="560"/>
                      <a:pt x="19244" y="0"/>
                      <a:pt x="19244" y="0"/>
                    </a:cubicBezTo>
                    <a:cubicBezTo>
                      <a:pt x="19244" y="0"/>
                      <a:pt x="21600" y="9198"/>
                      <a:pt x="18086" y="14641"/>
                    </a:cubicBezTo>
                    <a:cubicBezTo>
                      <a:pt x="16256" y="17476"/>
                      <a:pt x="13831" y="19559"/>
                      <a:pt x="8677" y="20579"/>
                    </a:cubicBezTo>
                    <a:cubicBezTo>
                      <a:pt x="3522" y="21599"/>
                      <a:pt x="0" y="21004"/>
                      <a:pt x="0" y="21004"/>
                    </a:cubicBezTo>
                    <a:cubicBezTo>
                      <a:pt x="0" y="21004"/>
                      <a:pt x="515" y="19474"/>
                      <a:pt x="687" y="16497"/>
                    </a:cubicBezTo>
                    <a:close/>
                  </a:path>
                </a:pathLst>
              </a:custGeom>
              <a:solidFill>
                <a:srgbClr val="ABCE5A"/>
              </a:solidFill>
              <a:ln cap="flat" cmpd="sng" w="25400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31" name="Google Shape;531;p27"/>
              <p:cNvSpPr/>
              <p:nvPr/>
            </p:nvSpPr>
            <p:spPr>
              <a:xfrm>
                <a:off x="-1" y="0"/>
                <a:ext cx="238178" cy="1087404"/>
              </a:xfrm>
              <a:custGeom>
                <a:rect b="b" l="l" r="r" t="t"/>
                <a:pathLst>
                  <a:path extrusionOk="0" h="21600" w="18640">
                    <a:moveTo>
                      <a:pt x="542" y="21600"/>
                    </a:moveTo>
                    <a:lnTo>
                      <a:pt x="18639" y="21600"/>
                    </a:lnTo>
                    <a:cubicBezTo>
                      <a:pt x="18639" y="21600"/>
                      <a:pt x="8131" y="16958"/>
                      <a:pt x="9883" y="11603"/>
                    </a:cubicBezTo>
                    <a:cubicBezTo>
                      <a:pt x="11634" y="6247"/>
                      <a:pt x="11634" y="0"/>
                      <a:pt x="11634" y="0"/>
                    </a:cubicBezTo>
                    <a:cubicBezTo>
                      <a:pt x="11634" y="0"/>
                      <a:pt x="-2960" y="13031"/>
                      <a:pt x="542" y="21600"/>
                    </a:cubicBezTo>
                    <a:close/>
                  </a:path>
                </a:pathLst>
              </a:custGeom>
              <a:solidFill>
                <a:srgbClr val="586371"/>
              </a:solidFill>
              <a:ln cap="flat" cmpd="sng" w="25400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532" name="Google Shape;532;p27"/>
            <p:cNvGrpSpPr/>
            <p:nvPr/>
          </p:nvGrpSpPr>
          <p:grpSpPr>
            <a:xfrm>
              <a:off x="466738" y="4383705"/>
              <a:ext cx="1892869" cy="1010662"/>
              <a:chOff x="1338807" y="2843628"/>
              <a:chExt cx="1892869" cy="1010662"/>
            </a:xfrm>
          </p:grpSpPr>
          <p:sp>
            <p:nvSpPr>
              <p:cNvPr id="533" name="Google Shape;533;p27"/>
              <p:cNvSpPr/>
              <p:nvPr/>
            </p:nvSpPr>
            <p:spPr>
              <a:xfrm>
                <a:off x="1338808" y="3244892"/>
                <a:ext cx="1892868" cy="6093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7F7F7F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Go ahead and replace it with your own text.</a:t>
                </a:r>
                <a:endParaRPr b="0" i="0" sz="1400" u="none" cap="none" strike="noStrike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34" name="Google Shape;534;p27"/>
              <p:cNvSpPr/>
              <p:nvPr/>
            </p:nvSpPr>
            <p:spPr>
              <a:xfrm>
                <a:off x="1338807" y="2843628"/>
                <a:ext cx="1892869" cy="424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595959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TITLE HERE</a:t>
                </a:r>
                <a:endParaRPr b="1" i="0" sz="1800" u="none" cap="none" strike="noStrike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grpSp>
        <p:nvGrpSpPr>
          <p:cNvPr id="535" name="Google Shape;535;p27"/>
          <p:cNvGrpSpPr/>
          <p:nvPr/>
        </p:nvGrpSpPr>
        <p:grpSpPr>
          <a:xfrm>
            <a:off x="2887700" y="2273404"/>
            <a:ext cx="1892869" cy="3120963"/>
            <a:chOff x="2887700" y="2273404"/>
            <a:chExt cx="1892869" cy="3120963"/>
          </a:xfrm>
        </p:grpSpPr>
        <p:grpSp>
          <p:nvGrpSpPr>
            <p:cNvPr id="536" name="Google Shape;536;p27"/>
            <p:cNvGrpSpPr/>
            <p:nvPr/>
          </p:nvGrpSpPr>
          <p:grpSpPr>
            <a:xfrm>
              <a:off x="3259945" y="2273404"/>
              <a:ext cx="1319287" cy="1883430"/>
              <a:chOff x="-1" y="40"/>
              <a:chExt cx="2597963" cy="3710078"/>
            </a:xfrm>
          </p:grpSpPr>
          <p:grpSp>
            <p:nvGrpSpPr>
              <p:cNvPr id="537" name="Google Shape;537;p27"/>
              <p:cNvGrpSpPr/>
              <p:nvPr/>
            </p:nvGrpSpPr>
            <p:grpSpPr>
              <a:xfrm>
                <a:off x="550096" y="40"/>
                <a:ext cx="1459358" cy="3710078"/>
                <a:chOff x="-113" y="40"/>
                <a:chExt cx="1459358" cy="3710078"/>
              </a:xfrm>
            </p:grpSpPr>
            <p:sp>
              <p:nvSpPr>
                <p:cNvPr id="538" name="Google Shape;538;p27"/>
                <p:cNvSpPr/>
                <p:nvPr/>
              </p:nvSpPr>
              <p:spPr>
                <a:xfrm rot="244277">
                  <a:off x="589525" y="758619"/>
                  <a:ext cx="838795" cy="900993"/>
                </a:xfrm>
                <a:custGeom>
                  <a:rect b="b" l="l" r="r" t="t"/>
                  <a:pathLst>
                    <a:path extrusionOk="0" h="21177" w="20017">
                      <a:moveTo>
                        <a:pt x="687" y="16497"/>
                      </a:moveTo>
                      <a:cubicBezTo>
                        <a:pt x="687" y="16497"/>
                        <a:pt x="85" y="7313"/>
                        <a:pt x="7817" y="5527"/>
                      </a:cubicBezTo>
                      <a:cubicBezTo>
                        <a:pt x="15550" y="3741"/>
                        <a:pt x="16666" y="3061"/>
                        <a:pt x="16666" y="3061"/>
                      </a:cubicBezTo>
                      <a:cubicBezTo>
                        <a:pt x="16666" y="3061"/>
                        <a:pt x="14433" y="6462"/>
                        <a:pt x="13745" y="6803"/>
                      </a:cubicBezTo>
                      <a:cubicBezTo>
                        <a:pt x="13058" y="7143"/>
                        <a:pt x="16323" y="6037"/>
                        <a:pt x="18127" y="2466"/>
                      </a:cubicBezTo>
                      <a:cubicBezTo>
                        <a:pt x="19090" y="560"/>
                        <a:pt x="19244" y="0"/>
                        <a:pt x="19244" y="0"/>
                      </a:cubicBezTo>
                      <a:cubicBezTo>
                        <a:pt x="19244" y="0"/>
                        <a:pt x="21600" y="9198"/>
                        <a:pt x="18086" y="14641"/>
                      </a:cubicBezTo>
                      <a:cubicBezTo>
                        <a:pt x="16256" y="17476"/>
                        <a:pt x="13831" y="19559"/>
                        <a:pt x="8677" y="20579"/>
                      </a:cubicBezTo>
                      <a:cubicBezTo>
                        <a:pt x="3522" y="21600"/>
                        <a:pt x="0" y="21004"/>
                        <a:pt x="0" y="21004"/>
                      </a:cubicBezTo>
                      <a:cubicBezTo>
                        <a:pt x="0" y="21004"/>
                        <a:pt x="515" y="19473"/>
                        <a:pt x="687" y="16497"/>
                      </a:cubicBezTo>
                      <a:close/>
                    </a:path>
                  </a:pathLst>
                </a:custGeom>
                <a:solidFill>
                  <a:srgbClr val="ABCE5A"/>
                </a:solidFill>
                <a:ln cap="flat" cmpd="sng" w="25400">
                  <a:solidFill>
                    <a:srgbClr val="000000">
                      <a:alpha val="0"/>
                    </a:srgbClr>
                  </a:solidFill>
                  <a:prstDash val="solid"/>
                  <a:miter lim="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539" name="Google Shape;539;p27"/>
                <p:cNvSpPr/>
                <p:nvPr/>
              </p:nvSpPr>
              <p:spPr>
                <a:xfrm>
                  <a:off x="250443" y="685511"/>
                  <a:ext cx="489586" cy="3024607"/>
                </a:xfrm>
                <a:custGeom>
                  <a:rect b="b" l="l" r="r" t="t"/>
                  <a:pathLst>
                    <a:path extrusionOk="0" h="21600" w="18640">
                      <a:moveTo>
                        <a:pt x="542" y="21599"/>
                      </a:moveTo>
                      <a:lnTo>
                        <a:pt x="18640" y="21599"/>
                      </a:lnTo>
                      <a:cubicBezTo>
                        <a:pt x="18640" y="21599"/>
                        <a:pt x="8131" y="16958"/>
                        <a:pt x="9883" y="11603"/>
                      </a:cubicBezTo>
                      <a:cubicBezTo>
                        <a:pt x="11634" y="6247"/>
                        <a:pt x="11634" y="0"/>
                        <a:pt x="11634" y="0"/>
                      </a:cubicBezTo>
                      <a:cubicBezTo>
                        <a:pt x="11634" y="0"/>
                        <a:pt x="-2960" y="13031"/>
                        <a:pt x="542" y="21599"/>
                      </a:cubicBezTo>
                      <a:close/>
                    </a:path>
                  </a:pathLst>
                </a:custGeom>
                <a:solidFill>
                  <a:srgbClr val="58637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540" name="Google Shape;540;p27"/>
                <p:cNvSpPr/>
                <p:nvPr/>
              </p:nvSpPr>
              <p:spPr>
                <a:xfrm flipH="1" rot="1208163">
                  <a:off x="90584" y="82334"/>
                  <a:ext cx="590269" cy="631726"/>
                </a:xfrm>
                <a:custGeom>
                  <a:rect b="b" l="l" r="r" t="t"/>
                  <a:pathLst>
                    <a:path extrusionOk="0" h="21177" w="20017">
                      <a:moveTo>
                        <a:pt x="687" y="16497"/>
                      </a:moveTo>
                      <a:cubicBezTo>
                        <a:pt x="687" y="16497"/>
                        <a:pt x="85" y="7313"/>
                        <a:pt x="7817" y="5527"/>
                      </a:cubicBezTo>
                      <a:cubicBezTo>
                        <a:pt x="15550" y="3741"/>
                        <a:pt x="16666" y="3061"/>
                        <a:pt x="16666" y="3061"/>
                      </a:cubicBezTo>
                      <a:cubicBezTo>
                        <a:pt x="16666" y="3061"/>
                        <a:pt x="14433" y="6462"/>
                        <a:pt x="13745" y="6803"/>
                      </a:cubicBezTo>
                      <a:cubicBezTo>
                        <a:pt x="13058" y="7143"/>
                        <a:pt x="16323" y="6037"/>
                        <a:pt x="18127" y="2466"/>
                      </a:cubicBezTo>
                      <a:cubicBezTo>
                        <a:pt x="19090" y="560"/>
                        <a:pt x="19244" y="0"/>
                        <a:pt x="19244" y="0"/>
                      </a:cubicBezTo>
                      <a:cubicBezTo>
                        <a:pt x="19244" y="0"/>
                        <a:pt x="21599" y="9198"/>
                        <a:pt x="18086" y="14641"/>
                      </a:cubicBezTo>
                      <a:cubicBezTo>
                        <a:pt x="16256" y="17476"/>
                        <a:pt x="13831" y="19559"/>
                        <a:pt x="8677" y="20579"/>
                      </a:cubicBezTo>
                      <a:cubicBezTo>
                        <a:pt x="3522" y="21599"/>
                        <a:pt x="0" y="21004"/>
                        <a:pt x="0" y="21004"/>
                      </a:cubicBezTo>
                      <a:cubicBezTo>
                        <a:pt x="0" y="21004"/>
                        <a:pt x="515" y="19473"/>
                        <a:pt x="687" y="16497"/>
                      </a:cubicBezTo>
                      <a:close/>
                    </a:path>
                  </a:pathLst>
                </a:custGeom>
                <a:solidFill>
                  <a:srgbClr val="ABCE5A"/>
                </a:solidFill>
                <a:ln cap="flat" cmpd="sng" w="25400">
                  <a:solidFill>
                    <a:srgbClr val="000000">
                      <a:alpha val="0"/>
                    </a:srgbClr>
                  </a:solidFill>
                  <a:prstDash val="solid"/>
                  <a:miter lim="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</p:grpSp>
          <p:sp>
            <p:nvSpPr>
              <p:cNvPr id="541" name="Google Shape;541;p27"/>
              <p:cNvSpPr/>
              <p:nvPr/>
            </p:nvSpPr>
            <p:spPr>
              <a:xfrm rot="244277">
                <a:off x="1148427" y="1594968"/>
                <a:ext cx="1397992" cy="1501654"/>
              </a:xfrm>
              <a:custGeom>
                <a:rect b="b" l="l" r="r" t="t"/>
                <a:pathLst>
                  <a:path extrusionOk="0" h="21177" w="20017">
                    <a:moveTo>
                      <a:pt x="687" y="16497"/>
                    </a:moveTo>
                    <a:cubicBezTo>
                      <a:pt x="687" y="16497"/>
                      <a:pt x="85" y="7313"/>
                      <a:pt x="7817" y="5527"/>
                    </a:cubicBezTo>
                    <a:cubicBezTo>
                      <a:pt x="15550" y="3741"/>
                      <a:pt x="16666" y="3061"/>
                      <a:pt x="16666" y="3061"/>
                    </a:cubicBezTo>
                    <a:cubicBezTo>
                      <a:pt x="16666" y="3061"/>
                      <a:pt x="14433" y="6462"/>
                      <a:pt x="13745" y="6803"/>
                    </a:cubicBezTo>
                    <a:cubicBezTo>
                      <a:pt x="13058" y="7143"/>
                      <a:pt x="16323" y="6037"/>
                      <a:pt x="18127" y="2466"/>
                    </a:cubicBezTo>
                    <a:cubicBezTo>
                      <a:pt x="19090" y="560"/>
                      <a:pt x="19244" y="0"/>
                      <a:pt x="19244" y="0"/>
                    </a:cubicBezTo>
                    <a:cubicBezTo>
                      <a:pt x="19244" y="0"/>
                      <a:pt x="21599" y="9198"/>
                      <a:pt x="18086" y="14641"/>
                    </a:cubicBezTo>
                    <a:cubicBezTo>
                      <a:pt x="16256" y="17476"/>
                      <a:pt x="13831" y="19559"/>
                      <a:pt x="8677" y="20579"/>
                    </a:cubicBezTo>
                    <a:cubicBezTo>
                      <a:pt x="3522" y="21599"/>
                      <a:pt x="0" y="21004"/>
                      <a:pt x="0" y="21004"/>
                    </a:cubicBezTo>
                    <a:cubicBezTo>
                      <a:pt x="0" y="21004"/>
                      <a:pt x="515" y="19474"/>
                      <a:pt x="687" y="16497"/>
                    </a:cubicBezTo>
                    <a:close/>
                  </a:path>
                </a:pathLst>
              </a:custGeom>
              <a:solidFill>
                <a:srgbClr val="ABCE5A"/>
              </a:solidFill>
              <a:ln cap="flat" cmpd="sng" w="25400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42" name="Google Shape;542;p27"/>
              <p:cNvSpPr/>
              <p:nvPr/>
            </p:nvSpPr>
            <p:spPr>
              <a:xfrm flipH="1" rot="-236944">
                <a:off x="30029" y="1160103"/>
                <a:ext cx="838796" cy="900993"/>
              </a:xfrm>
              <a:custGeom>
                <a:rect b="b" l="l" r="r" t="t"/>
                <a:pathLst>
                  <a:path extrusionOk="0" h="21177" w="20017">
                    <a:moveTo>
                      <a:pt x="687" y="16497"/>
                    </a:moveTo>
                    <a:cubicBezTo>
                      <a:pt x="687" y="16497"/>
                      <a:pt x="85" y="7313"/>
                      <a:pt x="7817" y="5527"/>
                    </a:cubicBezTo>
                    <a:cubicBezTo>
                      <a:pt x="15550" y="3741"/>
                      <a:pt x="16666" y="3061"/>
                      <a:pt x="16666" y="3061"/>
                    </a:cubicBezTo>
                    <a:cubicBezTo>
                      <a:pt x="16666" y="3061"/>
                      <a:pt x="14433" y="6462"/>
                      <a:pt x="13745" y="6803"/>
                    </a:cubicBezTo>
                    <a:cubicBezTo>
                      <a:pt x="13058" y="7143"/>
                      <a:pt x="16323" y="6037"/>
                      <a:pt x="18127" y="2466"/>
                    </a:cubicBezTo>
                    <a:cubicBezTo>
                      <a:pt x="19090" y="560"/>
                      <a:pt x="19244" y="0"/>
                      <a:pt x="19244" y="0"/>
                    </a:cubicBezTo>
                    <a:cubicBezTo>
                      <a:pt x="19244" y="0"/>
                      <a:pt x="21600" y="9198"/>
                      <a:pt x="18086" y="14641"/>
                    </a:cubicBezTo>
                    <a:cubicBezTo>
                      <a:pt x="16256" y="17476"/>
                      <a:pt x="13831" y="19559"/>
                      <a:pt x="8677" y="20579"/>
                    </a:cubicBezTo>
                    <a:cubicBezTo>
                      <a:pt x="3522" y="21599"/>
                      <a:pt x="0" y="21004"/>
                      <a:pt x="0" y="21004"/>
                    </a:cubicBezTo>
                    <a:cubicBezTo>
                      <a:pt x="0" y="21004"/>
                      <a:pt x="515" y="19473"/>
                      <a:pt x="687" y="16497"/>
                    </a:cubicBezTo>
                    <a:close/>
                  </a:path>
                </a:pathLst>
              </a:custGeom>
              <a:solidFill>
                <a:srgbClr val="ABCE5A"/>
              </a:solidFill>
              <a:ln cap="flat" cmpd="sng" w="25400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543" name="Google Shape;543;p27"/>
            <p:cNvGrpSpPr/>
            <p:nvPr/>
          </p:nvGrpSpPr>
          <p:grpSpPr>
            <a:xfrm>
              <a:off x="2887700" y="4383705"/>
              <a:ext cx="1892869" cy="1010662"/>
              <a:chOff x="1338807" y="2843628"/>
              <a:chExt cx="1892869" cy="1010662"/>
            </a:xfrm>
          </p:grpSpPr>
          <p:sp>
            <p:nvSpPr>
              <p:cNvPr id="544" name="Google Shape;544;p27"/>
              <p:cNvSpPr/>
              <p:nvPr/>
            </p:nvSpPr>
            <p:spPr>
              <a:xfrm>
                <a:off x="1338808" y="3244892"/>
                <a:ext cx="1892868" cy="6093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7F7F7F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Go ahead and replace it with your own text.</a:t>
                </a:r>
                <a:endParaRPr b="0" i="0" sz="1400" u="none" cap="none" strike="noStrike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45" name="Google Shape;545;p27"/>
              <p:cNvSpPr/>
              <p:nvPr/>
            </p:nvSpPr>
            <p:spPr>
              <a:xfrm>
                <a:off x="1338807" y="2843628"/>
                <a:ext cx="1892869" cy="424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595959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TITLE HERE</a:t>
                </a:r>
                <a:endParaRPr b="1" i="0" sz="1800" u="none" cap="none" strike="noStrike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grpSp>
        <p:nvGrpSpPr>
          <p:cNvPr id="546" name="Google Shape;546;p27"/>
          <p:cNvGrpSpPr/>
          <p:nvPr/>
        </p:nvGrpSpPr>
        <p:grpSpPr>
          <a:xfrm>
            <a:off x="5308662" y="1668088"/>
            <a:ext cx="1892869" cy="3726279"/>
            <a:chOff x="5308662" y="1668088"/>
            <a:chExt cx="1892869" cy="3726279"/>
          </a:xfrm>
        </p:grpSpPr>
        <p:grpSp>
          <p:nvGrpSpPr>
            <p:cNvPr id="547" name="Google Shape;547;p27"/>
            <p:cNvGrpSpPr/>
            <p:nvPr/>
          </p:nvGrpSpPr>
          <p:grpSpPr>
            <a:xfrm>
              <a:off x="5464428" y="1668088"/>
              <a:ext cx="1679275" cy="2488746"/>
              <a:chOff x="0" y="-1"/>
              <a:chExt cx="4241992" cy="6286672"/>
            </a:xfrm>
          </p:grpSpPr>
          <p:sp>
            <p:nvSpPr>
              <p:cNvPr id="548" name="Google Shape;548;p27"/>
              <p:cNvSpPr/>
              <p:nvPr/>
            </p:nvSpPr>
            <p:spPr>
              <a:xfrm rot="244451">
                <a:off x="2121689" y="1954825"/>
                <a:ext cx="1106645" cy="1189583"/>
              </a:xfrm>
              <a:custGeom>
                <a:rect b="b" l="l" r="r" t="t"/>
                <a:pathLst>
                  <a:path extrusionOk="0" h="21177" w="20017">
                    <a:moveTo>
                      <a:pt x="687" y="16497"/>
                    </a:moveTo>
                    <a:cubicBezTo>
                      <a:pt x="687" y="16497"/>
                      <a:pt x="85" y="7313"/>
                      <a:pt x="7817" y="5527"/>
                    </a:cubicBezTo>
                    <a:cubicBezTo>
                      <a:pt x="15550" y="3741"/>
                      <a:pt x="16666" y="3061"/>
                      <a:pt x="16666" y="3061"/>
                    </a:cubicBezTo>
                    <a:cubicBezTo>
                      <a:pt x="16666" y="3061"/>
                      <a:pt x="14433" y="6462"/>
                      <a:pt x="13745" y="6803"/>
                    </a:cubicBezTo>
                    <a:cubicBezTo>
                      <a:pt x="13058" y="7143"/>
                      <a:pt x="16323" y="6037"/>
                      <a:pt x="18127" y="2466"/>
                    </a:cubicBezTo>
                    <a:cubicBezTo>
                      <a:pt x="19090" y="560"/>
                      <a:pt x="19244" y="0"/>
                      <a:pt x="19244" y="0"/>
                    </a:cubicBezTo>
                    <a:cubicBezTo>
                      <a:pt x="19244" y="0"/>
                      <a:pt x="21599" y="9198"/>
                      <a:pt x="18086" y="14641"/>
                    </a:cubicBezTo>
                    <a:cubicBezTo>
                      <a:pt x="16256" y="17476"/>
                      <a:pt x="13831" y="19559"/>
                      <a:pt x="8677" y="20579"/>
                    </a:cubicBezTo>
                    <a:cubicBezTo>
                      <a:pt x="3522" y="21600"/>
                      <a:pt x="0" y="21004"/>
                      <a:pt x="0" y="21004"/>
                    </a:cubicBezTo>
                    <a:cubicBezTo>
                      <a:pt x="0" y="21004"/>
                      <a:pt x="515" y="19474"/>
                      <a:pt x="687" y="16497"/>
                    </a:cubicBezTo>
                    <a:close/>
                  </a:path>
                </a:pathLst>
              </a:custGeom>
              <a:solidFill>
                <a:srgbClr val="ABCE5A"/>
              </a:solidFill>
              <a:ln cap="flat" cmpd="sng" w="25400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49" name="Google Shape;549;p27"/>
              <p:cNvSpPr/>
              <p:nvPr/>
            </p:nvSpPr>
            <p:spPr>
              <a:xfrm>
                <a:off x="1676276" y="1149982"/>
                <a:ext cx="642040" cy="5136689"/>
              </a:xfrm>
              <a:custGeom>
                <a:rect b="b" l="l" r="r" t="t"/>
                <a:pathLst>
                  <a:path extrusionOk="0" h="21600" w="18640">
                    <a:moveTo>
                      <a:pt x="542" y="21599"/>
                    </a:moveTo>
                    <a:lnTo>
                      <a:pt x="18640" y="21599"/>
                    </a:lnTo>
                    <a:cubicBezTo>
                      <a:pt x="18640" y="21599"/>
                      <a:pt x="8131" y="16958"/>
                      <a:pt x="9883" y="11603"/>
                    </a:cubicBezTo>
                    <a:cubicBezTo>
                      <a:pt x="11634" y="6247"/>
                      <a:pt x="11634" y="0"/>
                      <a:pt x="11634" y="0"/>
                    </a:cubicBezTo>
                    <a:cubicBezTo>
                      <a:pt x="11634" y="0"/>
                      <a:pt x="-2960" y="13031"/>
                      <a:pt x="542" y="21599"/>
                    </a:cubicBezTo>
                    <a:close/>
                  </a:path>
                </a:pathLst>
              </a:custGeom>
              <a:solidFill>
                <a:srgbClr val="58637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50" name="Google Shape;550;p27"/>
              <p:cNvSpPr/>
              <p:nvPr/>
            </p:nvSpPr>
            <p:spPr>
              <a:xfrm flipH="1" rot="-213962">
                <a:off x="1173446" y="1155162"/>
                <a:ext cx="778816" cy="834006"/>
              </a:xfrm>
              <a:custGeom>
                <a:rect b="b" l="l" r="r" t="t"/>
                <a:pathLst>
                  <a:path extrusionOk="0" h="21177" w="20017">
                    <a:moveTo>
                      <a:pt x="687" y="16497"/>
                    </a:moveTo>
                    <a:cubicBezTo>
                      <a:pt x="687" y="16497"/>
                      <a:pt x="85" y="7313"/>
                      <a:pt x="7817" y="5527"/>
                    </a:cubicBezTo>
                    <a:cubicBezTo>
                      <a:pt x="15550" y="3741"/>
                      <a:pt x="16666" y="3061"/>
                      <a:pt x="16666" y="3061"/>
                    </a:cubicBezTo>
                    <a:cubicBezTo>
                      <a:pt x="16666" y="3061"/>
                      <a:pt x="14433" y="6462"/>
                      <a:pt x="13745" y="6803"/>
                    </a:cubicBezTo>
                    <a:cubicBezTo>
                      <a:pt x="13058" y="7143"/>
                      <a:pt x="16323" y="6037"/>
                      <a:pt x="18127" y="2466"/>
                    </a:cubicBezTo>
                    <a:cubicBezTo>
                      <a:pt x="19090" y="560"/>
                      <a:pt x="19244" y="0"/>
                      <a:pt x="19244" y="0"/>
                    </a:cubicBezTo>
                    <a:cubicBezTo>
                      <a:pt x="19244" y="0"/>
                      <a:pt x="21599" y="9198"/>
                      <a:pt x="18086" y="14641"/>
                    </a:cubicBezTo>
                    <a:cubicBezTo>
                      <a:pt x="16256" y="17476"/>
                      <a:pt x="13831" y="19559"/>
                      <a:pt x="8677" y="20579"/>
                    </a:cubicBezTo>
                    <a:cubicBezTo>
                      <a:pt x="3522" y="21599"/>
                      <a:pt x="0" y="21004"/>
                      <a:pt x="0" y="21004"/>
                    </a:cubicBezTo>
                    <a:cubicBezTo>
                      <a:pt x="0" y="21004"/>
                      <a:pt x="515" y="19474"/>
                      <a:pt x="687" y="16497"/>
                    </a:cubicBezTo>
                    <a:close/>
                  </a:path>
                </a:pathLst>
              </a:custGeom>
              <a:solidFill>
                <a:srgbClr val="ABCE5A"/>
              </a:solidFill>
              <a:ln cap="flat" cmpd="sng" w="25400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51" name="Google Shape;551;p27"/>
              <p:cNvSpPr/>
              <p:nvPr/>
            </p:nvSpPr>
            <p:spPr>
              <a:xfrm rot="1544698">
                <a:off x="2427808" y="3240364"/>
                <a:ext cx="1532633" cy="1646618"/>
              </a:xfrm>
              <a:custGeom>
                <a:rect b="b" l="l" r="r" t="t"/>
                <a:pathLst>
                  <a:path extrusionOk="0" h="21177" w="20017">
                    <a:moveTo>
                      <a:pt x="687" y="16497"/>
                    </a:moveTo>
                    <a:cubicBezTo>
                      <a:pt x="687" y="16497"/>
                      <a:pt x="85" y="7313"/>
                      <a:pt x="7817" y="5527"/>
                    </a:cubicBezTo>
                    <a:cubicBezTo>
                      <a:pt x="15550" y="3741"/>
                      <a:pt x="16666" y="3061"/>
                      <a:pt x="16666" y="3061"/>
                    </a:cubicBezTo>
                    <a:cubicBezTo>
                      <a:pt x="16666" y="3061"/>
                      <a:pt x="14433" y="6462"/>
                      <a:pt x="13745" y="6803"/>
                    </a:cubicBezTo>
                    <a:cubicBezTo>
                      <a:pt x="13058" y="7143"/>
                      <a:pt x="16323" y="6037"/>
                      <a:pt x="18127" y="2466"/>
                    </a:cubicBezTo>
                    <a:cubicBezTo>
                      <a:pt x="19090" y="560"/>
                      <a:pt x="19244" y="0"/>
                      <a:pt x="19244" y="0"/>
                    </a:cubicBezTo>
                    <a:cubicBezTo>
                      <a:pt x="19244" y="0"/>
                      <a:pt x="21599" y="9198"/>
                      <a:pt x="18086" y="14641"/>
                    </a:cubicBezTo>
                    <a:cubicBezTo>
                      <a:pt x="16256" y="17476"/>
                      <a:pt x="13831" y="19559"/>
                      <a:pt x="8677" y="20579"/>
                    </a:cubicBezTo>
                    <a:cubicBezTo>
                      <a:pt x="3522" y="21599"/>
                      <a:pt x="0" y="21004"/>
                      <a:pt x="0" y="21004"/>
                    </a:cubicBezTo>
                    <a:cubicBezTo>
                      <a:pt x="0" y="21004"/>
                      <a:pt x="515" y="19474"/>
                      <a:pt x="687" y="16497"/>
                    </a:cubicBezTo>
                    <a:close/>
                  </a:path>
                </a:pathLst>
              </a:custGeom>
              <a:solidFill>
                <a:srgbClr val="ABCE5A"/>
              </a:solidFill>
              <a:ln cap="flat" cmpd="sng" w="25400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52" name="Google Shape;552;p27"/>
              <p:cNvSpPr/>
              <p:nvPr/>
            </p:nvSpPr>
            <p:spPr>
              <a:xfrm flipH="1" rot="-237121">
                <a:off x="881886" y="2785764"/>
                <a:ext cx="869862" cy="942418"/>
              </a:xfrm>
              <a:custGeom>
                <a:rect b="b" l="l" r="r" t="t"/>
                <a:pathLst>
                  <a:path extrusionOk="0" h="21177" w="20017">
                    <a:moveTo>
                      <a:pt x="687" y="16497"/>
                    </a:moveTo>
                    <a:cubicBezTo>
                      <a:pt x="687" y="16497"/>
                      <a:pt x="85" y="7313"/>
                      <a:pt x="7817" y="5527"/>
                    </a:cubicBezTo>
                    <a:cubicBezTo>
                      <a:pt x="15550" y="3741"/>
                      <a:pt x="16666" y="3061"/>
                      <a:pt x="16666" y="3061"/>
                    </a:cubicBezTo>
                    <a:cubicBezTo>
                      <a:pt x="16666" y="3061"/>
                      <a:pt x="14433" y="6462"/>
                      <a:pt x="13745" y="6803"/>
                    </a:cubicBezTo>
                    <a:cubicBezTo>
                      <a:pt x="13058" y="7143"/>
                      <a:pt x="16323" y="6037"/>
                      <a:pt x="18127" y="2466"/>
                    </a:cubicBezTo>
                    <a:cubicBezTo>
                      <a:pt x="19090" y="560"/>
                      <a:pt x="19244" y="0"/>
                      <a:pt x="19244" y="0"/>
                    </a:cubicBezTo>
                    <a:cubicBezTo>
                      <a:pt x="19244" y="0"/>
                      <a:pt x="21600" y="9198"/>
                      <a:pt x="18086" y="14641"/>
                    </a:cubicBezTo>
                    <a:cubicBezTo>
                      <a:pt x="16256" y="17476"/>
                      <a:pt x="13831" y="19559"/>
                      <a:pt x="8677" y="20579"/>
                    </a:cubicBezTo>
                    <a:cubicBezTo>
                      <a:pt x="3522" y="21599"/>
                      <a:pt x="0" y="21004"/>
                      <a:pt x="0" y="21004"/>
                    </a:cubicBezTo>
                    <a:cubicBezTo>
                      <a:pt x="0" y="21004"/>
                      <a:pt x="515" y="19474"/>
                      <a:pt x="687" y="16497"/>
                    </a:cubicBezTo>
                    <a:close/>
                  </a:path>
                </a:pathLst>
              </a:custGeom>
              <a:solidFill>
                <a:srgbClr val="ABCE5A"/>
              </a:solidFill>
              <a:ln cap="flat" cmpd="sng" w="25400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53" name="Google Shape;553;p27"/>
              <p:cNvSpPr/>
              <p:nvPr/>
            </p:nvSpPr>
            <p:spPr>
              <a:xfrm flipH="1" rot="-1631837">
                <a:off x="227058" y="3912960"/>
                <a:ext cx="1201254" cy="1284153"/>
              </a:xfrm>
              <a:custGeom>
                <a:rect b="b" l="l" r="r" t="t"/>
                <a:pathLst>
                  <a:path extrusionOk="0" h="21177" w="20017">
                    <a:moveTo>
                      <a:pt x="687" y="16497"/>
                    </a:moveTo>
                    <a:cubicBezTo>
                      <a:pt x="687" y="16497"/>
                      <a:pt x="85" y="7313"/>
                      <a:pt x="7817" y="5527"/>
                    </a:cubicBezTo>
                    <a:cubicBezTo>
                      <a:pt x="15550" y="3741"/>
                      <a:pt x="16666" y="3061"/>
                      <a:pt x="16666" y="3061"/>
                    </a:cubicBezTo>
                    <a:cubicBezTo>
                      <a:pt x="16666" y="3061"/>
                      <a:pt x="14433" y="6462"/>
                      <a:pt x="13745" y="6803"/>
                    </a:cubicBezTo>
                    <a:cubicBezTo>
                      <a:pt x="13058" y="7143"/>
                      <a:pt x="16323" y="6037"/>
                      <a:pt x="18127" y="2466"/>
                    </a:cubicBezTo>
                    <a:cubicBezTo>
                      <a:pt x="19090" y="560"/>
                      <a:pt x="19244" y="0"/>
                      <a:pt x="19244" y="0"/>
                    </a:cubicBezTo>
                    <a:cubicBezTo>
                      <a:pt x="19244" y="0"/>
                      <a:pt x="21600" y="9198"/>
                      <a:pt x="18086" y="14641"/>
                    </a:cubicBezTo>
                    <a:cubicBezTo>
                      <a:pt x="16256" y="17476"/>
                      <a:pt x="13831" y="19559"/>
                      <a:pt x="8677" y="20579"/>
                    </a:cubicBezTo>
                    <a:cubicBezTo>
                      <a:pt x="3522" y="21600"/>
                      <a:pt x="0" y="21004"/>
                      <a:pt x="0" y="21004"/>
                    </a:cubicBezTo>
                    <a:cubicBezTo>
                      <a:pt x="0" y="21004"/>
                      <a:pt x="515" y="19473"/>
                      <a:pt x="687" y="16497"/>
                    </a:cubicBezTo>
                    <a:close/>
                  </a:path>
                </a:pathLst>
              </a:custGeom>
              <a:solidFill>
                <a:srgbClr val="ABCE5A"/>
              </a:solidFill>
              <a:ln cap="flat" cmpd="sng" w="25400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54" name="Google Shape;554;p27"/>
              <p:cNvSpPr/>
              <p:nvPr/>
            </p:nvSpPr>
            <p:spPr>
              <a:xfrm flipH="1" rot="-1264666">
                <a:off x="1488083" y="5285798"/>
                <a:ext cx="165690" cy="994189"/>
              </a:xfrm>
              <a:custGeom>
                <a:rect b="b" l="l" r="r" t="t"/>
                <a:pathLst>
                  <a:path extrusionOk="0" h="21600" w="18640">
                    <a:moveTo>
                      <a:pt x="542" y="21600"/>
                    </a:moveTo>
                    <a:lnTo>
                      <a:pt x="18640" y="21600"/>
                    </a:lnTo>
                    <a:cubicBezTo>
                      <a:pt x="18640" y="21600"/>
                      <a:pt x="8131" y="16958"/>
                      <a:pt x="9883" y="11603"/>
                    </a:cubicBezTo>
                    <a:cubicBezTo>
                      <a:pt x="11634" y="6247"/>
                      <a:pt x="11634" y="0"/>
                      <a:pt x="11634" y="0"/>
                    </a:cubicBezTo>
                    <a:cubicBezTo>
                      <a:pt x="11634" y="0"/>
                      <a:pt x="-2960" y="13031"/>
                      <a:pt x="542" y="21600"/>
                    </a:cubicBezTo>
                    <a:close/>
                  </a:path>
                </a:pathLst>
              </a:custGeom>
              <a:solidFill>
                <a:srgbClr val="58637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55" name="Google Shape;555;p27"/>
              <p:cNvSpPr/>
              <p:nvPr/>
            </p:nvSpPr>
            <p:spPr>
              <a:xfrm flipH="1" rot="-1264666">
                <a:off x="1650935" y="2417755"/>
                <a:ext cx="165690" cy="994189"/>
              </a:xfrm>
              <a:custGeom>
                <a:rect b="b" l="l" r="r" t="t"/>
                <a:pathLst>
                  <a:path extrusionOk="0" h="21600" w="18640">
                    <a:moveTo>
                      <a:pt x="542" y="21600"/>
                    </a:moveTo>
                    <a:lnTo>
                      <a:pt x="18640" y="21600"/>
                    </a:lnTo>
                    <a:cubicBezTo>
                      <a:pt x="18640" y="21600"/>
                      <a:pt x="8131" y="16958"/>
                      <a:pt x="9883" y="11603"/>
                    </a:cubicBezTo>
                    <a:cubicBezTo>
                      <a:pt x="11634" y="6247"/>
                      <a:pt x="11634" y="0"/>
                      <a:pt x="11634" y="0"/>
                    </a:cubicBezTo>
                    <a:cubicBezTo>
                      <a:pt x="11634" y="0"/>
                      <a:pt x="-2960" y="13031"/>
                      <a:pt x="542" y="21600"/>
                    </a:cubicBezTo>
                    <a:close/>
                  </a:path>
                </a:pathLst>
              </a:custGeom>
              <a:solidFill>
                <a:srgbClr val="5481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56" name="Google Shape;556;p27"/>
              <p:cNvSpPr/>
              <p:nvPr/>
            </p:nvSpPr>
            <p:spPr>
              <a:xfrm flipH="1" rot="-213962">
                <a:off x="581606" y="1626461"/>
                <a:ext cx="778816" cy="834006"/>
              </a:xfrm>
              <a:custGeom>
                <a:rect b="b" l="l" r="r" t="t"/>
                <a:pathLst>
                  <a:path extrusionOk="0" h="21177" w="20017">
                    <a:moveTo>
                      <a:pt x="687" y="16497"/>
                    </a:moveTo>
                    <a:cubicBezTo>
                      <a:pt x="687" y="16497"/>
                      <a:pt x="85" y="7313"/>
                      <a:pt x="7817" y="5527"/>
                    </a:cubicBezTo>
                    <a:cubicBezTo>
                      <a:pt x="15550" y="3741"/>
                      <a:pt x="16666" y="3061"/>
                      <a:pt x="16666" y="3061"/>
                    </a:cubicBezTo>
                    <a:cubicBezTo>
                      <a:pt x="16666" y="3061"/>
                      <a:pt x="14433" y="6462"/>
                      <a:pt x="13745" y="6803"/>
                    </a:cubicBezTo>
                    <a:cubicBezTo>
                      <a:pt x="13058" y="7143"/>
                      <a:pt x="16323" y="6037"/>
                      <a:pt x="18127" y="2466"/>
                    </a:cubicBezTo>
                    <a:cubicBezTo>
                      <a:pt x="19090" y="560"/>
                      <a:pt x="19244" y="0"/>
                      <a:pt x="19244" y="0"/>
                    </a:cubicBezTo>
                    <a:cubicBezTo>
                      <a:pt x="19244" y="0"/>
                      <a:pt x="21599" y="9198"/>
                      <a:pt x="18086" y="14641"/>
                    </a:cubicBezTo>
                    <a:cubicBezTo>
                      <a:pt x="16256" y="17476"/>
                      <a:pt x="13831" y="19559"/>
                      <a:pt x="8677" y="20579"/>
                    </a:cubicBezTo>
                    <a:cubicBezTo>
                      <a:pt x="3522" y="21599"/>
                      <a:pt x="0" y="21004"/>
                      <a:pt x="0" y="21004"/>
                    </a:cubicBezTo>
                    <a:cubicBezTo>
                      <a:pt x="0" y="21004"/>
                      <a:pt x="515" y="19474"/>
                      <a:pt x="687" y="16497"/>
                    </a:cubicBezTo>
                    <a:close/>
                  </a:path>
                </a:pathLst>
              </a:custGeom>
              <a:solidFill>
                <a:srgbClr val="ABCE5A"/>
              </a:solidFill>
              <a:ln cap="flat" cmpd="sng" w="25400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57" name="Google Shape;557;p27"/>
              <p:cNvSpPr/>
              <p:nvPr/>
            </p:nvSpPr>
            <p:spPr>
              <a:xfrm flipH="1" rot="-1407346">
                <a:off x="250228" y="3314532"/>
                <a:ext cx="778825" cy="833997"/>
              </a:xfrm>
              <a:custGeom>
                <a:rect b="b" l="l" r="r" t="t"/>
                <a:pathLst>
                  <a:path extrusionOk="0" h="21177" w="20017">
                    <a:moveTo>
                      <a:pt x="687" y="16497"/>
                    </a:moveTo>
                    <a:cubicBezTo>
                      <a:pt x="687" y="16497"/>
                      <a:pt x="85" y="7313"/>
                      <a:pt x="7817" y="5527"/>
                    </a:cubicBezTo>
                    <a:cubicBezTo>
                      <a:pt x="15550" y="3741"/>
                      <a:pt x="16666" y="3061"/>
                      <a:pt x="16666" y="3061"/>
                    </a:cubicBezTo>
                    <a:cubicBezTo>
                      <a:pt x="16666" y="3061"/>
                      <a:pt x="14433" y="6463"/>
                      <a:pt x="13745" y="6803"/>
                    </a:cubicBezTo>
                    <a:cubicBezTo>
                      <a:pt x="13058" y="7143"/>
                      <a:pt x="16323" y="6037"/>
                      <a:pt x="18127" y="2466"/>
                    </a:cubicBezTo>
                    <a:cubicBezTo>
                      <a:pt x="19090" y="560"/>
                      <a:pt x="19244" y="0"/>
                      <a:pt x="19244" y="0"/>
                    </a:cubicBezTo>
                    <a:cubicBezTo>
                      <a:pt x="19244" y="0"/>
                      <a:pt x="21600" y="9198"/>
                      <a:pt x="18086" y="14641"/>
                    </a:cubicBezTo>
                    <a:cubicBezTo>
                      <a:pt x="16256" y="17476"/>
                      <a:pt x="13831" y="19559"/>
                      <a:pt x="8677" y="20579"/>
                    </a:cubicBezTo>
                    <a:cubicBezTo>
                      <a:pt x="3522" y="21600"/>
                      <a:pt x="0" y="21004"/>
                      <a:pt x="0" y="21004"/>
                    </a:cubicBezTo>
                    <a:cubicBezTo>
                      <a:pt x="0" y="21004"/>
                      <a:pt x="515" y="19474"/>
                      <a:pt x="687" y="16497"/>
                    </a:cubicBezTo>
                    <a:close/>
                  </a:path>
                </a:pathLst>
              </a:custGeom>
              <a:solidFill>
                <a:srgbClr val="ABCE5A"/>
              </a:solidFill>
              <a:ln cap="flat" cmpd="sng" w="25400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58" name="Google Shape;558;p27"/>
              <p:cNvSpPr/>
              <p:nvPr/>
            </p:nvSpPr>
            <p:spPr>
              <a:xfrm rot="437481">
                <a:off x="3139408" y="2641372"/>
                <a:ext cx="778817" cy="834005"/>
              </a:xfrm>
              <a:custGeom>
                <a:rect b="b" l="l" r="r" t="t"/>
                <a:pathLst>
                  <a:path extrusionOk="0" h="21177" w="20017">
                    <a:moveTo>
                      <a:pt x="687" y="16497"/>
                    </a:moveTo>
                    <a:cubicBezTo>
                      <a:pt x="687" y="16497"/>
                      <a:pt x="85" y="7313"/>
                      <a:pt x="7817" y="5527"/>
                    </a:cubicBezTo>
                    <a:cubicBezTo>
                      <a:pt x="15550" y="3741"/>
                      <a:pt x="16666" y="3061"/>
                      <a:pt x="16666" y="3061"/>
                    </a:cubicBezTo>
                    <a:cubicBezTo>
                      <a:pt x="16666" y="3061"/>
                      <a:pt x="14433" y="6463"/>
                      <a:pt x="13745" y="6803"/>
                    </a:cubicBezTo>
                    <a:cubicBezTo>
                      <a:pt x="13058" y="7143"/>
                      <a:pt x="16323" y="6037"/>
                      <a:pt x="18127" y="2466"/>
                    </a:cubicBezTo>
                    <a:cubicBezTo>
                      <a:pt x="19090" y="560"/>
                      <a:pt x="19244" y="0"/>
                      <a:pt x="19244" y="0"/>
                    </a:cubicBezTo>
                    <a:cubicBezTo>
                      <a:pt x="19244" y="0"/>
                      <a:pt x="21600" y="9198"/>
                      <a:pt x="18086" y="14641"/>
                    </a:cubicBezTo>
                    <a:cubicBezTo>
                      <a:pt x="16256" y="17476"/>
                      <a:pt x="13831" y="19559"/>
                      <a:pt x="8677" y="20579"/>
                    </a:cubicBezTo>
                    <a:cubicBezTo>
                      <a:pt x="3522" y="21599"/>
                      <a:pt x="0" y="21004"/>
                      <a:pt x="0" y="21004"/>
                    </a:cubicBezTo>
                    <a:cubicBezTo>
                      <a:pt x="0" y="21004"/>
                      <a:pt x="515" y="19474"/>
                      <a:pt x="687" y="16497"/>
                    </a:cubicBezTo>
                    <a:close/>
                  </a:path>
                </a:pathLst>
              </a:custGeom>
              <a:solidFill>
                <a:srgbClr val="ABCE5A"/>
              </a:solidFill>
              <a:ln cap="flat" cmpd="sng" w="25400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59" name="Google Shape;559;p27"/>
              <p:cNvSpPr/>
              <p:nvPr/>
            </p:nvSpPr>
            <p:spPr>
              <a:xfrm rot="-213962">
                <a:off x="2279906" y="1108650"/>
                <a:ext cx="778816" cy="834005"/>
              </a:xfrm>
              <a:custGeom>
                <a:rect b="b" l="l" r="r" t="t"/>
                <a:pathLst>
                  <a:path extrusionOk="0" h="21177" w="20017">
                    <a:moveTo>
                      <a:pt x="687" y="16497"/>
                    </a:moveTo>
                    <a:cubicBezTo>
                      <a:pt x="687" y="16497"/>
                      <a:pt x="85" y="7313"/>
                      <a:pt x="7817" y="5527"/>
                    </a:cubicBezTo>
                    <a:cubicBezTo>
                      <a:pt x="15550" y="3741"/>
                      <a:pt x="16666" y="3061"/>
                      <a:pt x="16666" y="3061"/>
                    </a:cubicBezTo>
                    <a:cubicBezTo>
                      <a:pt x="16666" y="3061"/>
                      <a:pt x="14433" y="6462"/>
                      <a:pt x="13745" y="6803"/>
                    </a:cubicBezTo>
                    <a:cubicBezTo>
                      <a:pt x="13058" y="7143"/>
                      <a:pt x="16323" y="6037"/>
                      <a:pt x="18127" y="2466"/>
                    </a:cubicBezTo>
                    <a:cubicBezTo>
                      <a:pt x="19090" y="560"/>
                      <a:pt x="19244" y="0"/>
                      <a:pt x="19244" y="0"/>
                    </a:cubicBezTo>
                    <a:cubicBezTo>
                      <a:pt x="19244" y="0"/>
                      <a:pt x="21599" y="9198"/>
                      <a:pt x="18086" y="14641"/>
                    </a:cubicBezTo>
                    <a:cubicBezTo>
                      <a:pt x="16256" y="17476"/>
                      <a:pt x="13831" y="19559"/>
                      <a:pt x="8677" y="20579"/>
                    </a:cubicBezTo>
                    <a:cubicBezTo>
                      <a:pt x="3522" y="21599"/>
                      <a:pt x="0" y="21004"/>
                      <a:pt x="0" y="21004"/>
                    </a:cubicBezTo>
                    <a:cubicBezTo>
                      <a:pt x="0" y="21004"/>
                      <a:pt x="515" y="19474"/>
                      <a:pt x="687" y="16497"/>
                    </a:cubicBezTo>
                    <a:close/>
                  </a:path>
                </a:pathLst>
              </a:custGeom>
              <a:solidFill>
                <a:srgbClr val="ABCE5A"/>
              </a:solidFill>
              <a:ln cap="flat" cmpd="sng" w="25400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60" name="Google Shape;560;p27"/>
              <p:cNvSpPr/>
              <p:nvPr/>
            </p:nvSpPr>
            <p:spPr>
              <a:xfrm rot="-2005142">
                <a:off x="1710345" y="145530"/>
                <a:ext cx="778833" cy="833987"/>
              </a:xfrm>
              <a:custGeom>
                <a:rect b="b" l="l" r="r" t="t"/>
                <a:pathLst>
                  <a:path extrusionOk="0" h="21177" w="20017">
                    <a:moveTo>
                      <a:pt x="687" y="16497"/>
                    </a:moveTo>
                    <a:cubicBezTo>
                      <a:pt x="687" y="16497"/>
                      <a:pt x="85" y="7313"/>
                      <a:pt x="7817" y="5527"/>
                    </a:cubicBezTo>
                    <a:cubicBezTo>
                      <a:pt x="15550" y="3741"/>
                      <a:pt x="16666" y="3061"/>
                      <a:pt x="16666" y="3061"/>
                    </a:cubicBezTo>
                    <a:cubicBezTo>
                      <a:pt x="16666" y="3061"/>
                      <a:pt x="14433" y="6463"/>
                      <a:pt x="13745" y="6803"/>
                    </a:cubicBezTo>
                    <a:cubicBezTo>
                      <a:pt x="13058" y="7143"/>
                      <a:pt x="16323" y="6037"/>
                      <a:pt x="18127" y="2466"/>
                    </a:cubicBezTo>
                    <a:cubicBezTo>
                      <a:pt x="19090" y="560"/>
                      <a:pt x="19244" y="0"/>
                      <a:pt x="19244" y="0"/>
                    </a:cubicBezTo>
                    <a:cubicBezTo>
                      <a:pt x="19244" y="0"/>
                      <a:pt x="21599" y="9198"/>
                      <a:pt x="18086" y="14641"/>
                    </a:cubicBezTo>
                    <a:cubicBezTo>
                      <a:pt x="16256" y="17476"/>
                      <a:pt x="13831" y="19559"/>
                      <a:pt x="8677" y="20579"/>
                    </a:cubicBezTo>
                    <a:cubicBezTo>
                      <a:pt x="3522" y="21599"/>
                      <a:pt x="0" y="21004"/>
                      <a:pt x="0" y="21004"/>
                    </a:cubicBezTo>
                    <a:cubicBezTo>
                      <a:pt x="0" y="21004"/>
                      <a:pt x="515" y="19474"/>
                      <a:pt x="687" y="16497"/>
                    </a:cubicBezTo>
                    <a:close/>
                  </a:path>
                </a:pathLst>
              </a:custGeom>
              <a:solidFill>
                <a:srgbClr val="ABCE5A"/>
              </a:solidFill>
              <a:ln cap="flat" cmpd="sng" w="25400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61" name="Google Shape;561;p27"/>
              <p:cNvSpPr/>
              <p:nvPr/>
            </p:nvSpPr>
            <p:spPr>
              <a:xfrm flipH="1" rot="708393">
                <a:off x="84540" y="2237481"/>
                <a:ext cx="778818" cy="834003"/>
              </a:xfrm>
              <a:custGeom>
                <a:rect b="b" l="l" r="r" t="t"/>
                <a:pathLst>
                  <a:path extrusionOk="0" h="21177" w="20017">
                    <a:moveTo>
                      <a:pt x="687" y="16497"/>
                    </a:moveTo>
                    <a:cubicBezTo>
                      <a:pt x="687" y="16497"/>
                      <a:pt x="85" y="7313"/>
                      <a:pt x="7817" y="5527"/>
                    </a:cubicBezTo>
                    <a:cubicBezTo>
                      <a:pt x="15550" y="3741"/>
                      <a:pt x="16666" y="3061"/>
                      <a:pt x="16666" y="3061"/>
                    </a:cubicBezTo>
                    <a:cubicBezTo>
                      <a:pt x="16666" y="3061"/>
                      <a:pt x="14433" y="6463"/>
                      <a:pt x="13745" y="6803"/>
                    </a:cubicBezTo>
                    <a:cubicBezTo>
                      <a:pt x="13058" y="7143"/>
                      <a:pt x="16323" y="6037"/>
                      <a:pt x="18127" y="2466"/>
                    </a:cubicBezTo>
                    <a:cubicBezTo>
                      <a:pt x="19090" y="560"/>
                      <a:pt x="19244" y="0"/>
                      <a:pt x="19244" y="0"/>
                    </a:cubicBezTo>
                    <a:cubicBezTo>
                      <a:pt x="19244" y="0"/>
                      <a:pt x="21599" y="9198"/>
                      <a:pt x="18086" y="14641"/>
                    </a:cubicBezTo>
                    <a:cubicBezTo>
                      <a:pt x="16256" y="17476"/>
                      <a:pt x="13831" y="19559"/>
                      <a:pt x="8677" y="20579"/>
                    </a:cubicBezTo>
                    <a:cubicBezTo>
                      <a:pt x="3522" y="21600"/>
                      <a:pt x="0" y="21004"/>
                      <a:pt x="0" y="21004"/>
                    </a:cubicBezTo>
                    <a:cubicBezTo>
                      <a:pt x="0" y="21004"/>
                      <a:pt x="515" y="19474"/>
                      <a:pt x="687" y="16497"/>
                    </a:cubicBezTo>
                    <a:close/>
                  </a:path>
                </a:pathLst>
              </a:custGeom>
              <a:solidFill>
                <a:srgbClr val="ABCE5A"/>
              </a:solidFill>
              <a:ln cap="flat" cmpd="sng" w="25400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562" name="Google Shape;562;p27"/>
            <p:cNvGrpSpPr/>
            <p:nvPr/>
          </p:nvGrpSpPr>
          <p:grpSpPr>
            <a:xfrm>
              <a:off x="5308662" y="4383705"/>
              <a:ext cx="1892869" cy="1010662"/>
              <a:chOff x="1338807" y="2843628"/>
              <a:chExt cx="1892869" cy="1010662"/>
            </a:xfrm>
          </p:grpSpPr>
          <p:sp>
            <p:nvSpPr>
              <p:cNvPr id="563" name="Google Shape;563;p27"/>
              <p:cNvSpPr/>
              <p:nvPr/>
            </p:nvSpPr>
            <p:spPr>
              <a:xfrm>
                <a:off x="1338808" y="3244892"/>
                <a:ext cx="1892868" cy="6093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7F7F7F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Go ahead and replace it with your own text.</a:t>
                </a:r>
                <a:endParaRPr b="0" i="0" sz="1400" u="none" cap="none" strike="noStrike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64" name="Google Shape;564;p27"/>
              <p:cNvSpPr/>
              <p:nvPr/>
            </p:nvSpPr>
            <p:spPr>
              <a:xfrm>
                <a:off x="1338807" y="2843628"/>
                <a:ext cx="1892869" cy="424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595959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TITLE HERE</a:t>
                </a:r>
                <a:endParaRPr b="1" i="0" sz="1800" u="none" cap="none" strike="noStrike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grpSp>
        <p:nvGrpSpPr>
          <p:cNvPr id="565" name="Google Shape;565;p27"/>
          <p:cNvGrpSpPr/>
          <p:nvPr/>
        </p:nvGrpSpPr>
        <p:grpSpPr>
          <a:xfrm>
            <a:off x="7795014" y="1686495"/>
            <a:ext cx="3498799" cy="1325719"/>
            <a:chOff x="7795014" y="1686495"/>
            <a:chExt cx="3498799" cy="1325719"/>
          </a:xfrm>
        </p:grpSpPr>
        <p:sp>
          <p:nvSpPr>
            <p:cNvPr id="566" name="Google Shape;566;p27"/>
            <p:cNvSpPr/>
            <p:nvPr/>
          </p:nvSpPr>
          <p:spPr>
            <a:xfrm>
              <a:off x="7795014" y="1686495"/>
              <a:ext cx="3498799" cy="1325719"/>
            </a:xfrm>
            <a:prstGeom prst="rect">
              <a:avLst/>
            </a:prstGeom>
            <a:noFill/>
            <a:ln cap="flat" cmpd="sng" w="12700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567" name="Google Shape;567;p27"/>
            <p:cNvGrpSpPr/>
            <p:nvPr/>
          </p:nvGrpSpPr>
          <p:grpSpPr>
            <a:xfrm>
              <a:off x="7984610" y="1827340"/>
              <a:ext cx="3136221" cy="1107039"/>
              <a:chOff x="8539843" y="2209225"/>
              <a:chExt cx="3136221" cy="1107039"/>
            </a:xfrm>
          </p:grpSpPr>
          <p:sp>
            <p:nvSpPr>
              <p:cNvPr id="568" name="Google Shape;568;p27"/>
              <p:cNvSpPr/>
              <p:nvPr/>
            </p:nvSpPr>
            <p:spPr>
              <a:xfrm>
                <a:off x="8539844" y="2706866"/>
                <a:ext cx="3136220" cy="6093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7F7F7F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Go ahead and replace it with your own text.</a:t>
                </a:r>
                <a:endParaRPr b="0" i="0" sz="1400" u="none" cap="none" strike="noStrike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69" name="Google Shape;569;p27"/>
              <p:cNvSpPr/>
              <p:nvPr/>
            </p:nvSpPr>
            <p:spPr>
              <a:xfrm>
                <a:off x="8539843" y="2209225"/>
                <a:ext cx="2164600" cy="6093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4C035"/>
                  </a:buClr>
                  <a:buSzPts val="2800"/>
                  <a:buFont typeface="Georgia"/>
                  <a:buNone/>
                </a:pPr>
                <a:r>
                  <a:rPr b="1" i="0" lang="en-US" sz="2800" u="none" cap="none" strike="noStrike">
                    <a:solidFill>
                      <a:srgbClr val="84C035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20%</a:t>
                </a:r>
                <a:endParaRPr b="1" i="0" sz="2800" u="none" cap="none" strike="noStrike">
                  <a:solidFill>
                    <a:srgbClr val="84C035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grpSp>
        <p:nvGrpSpPr>
          <p:cNvPr id="570" name="Google Shape;570;p27"/>
          <p:cNvGrpSpPr/>
          <p:nvPr/>
        </p:nvGrpSpPr>
        <p:grpSpPr>
          <a:xfrm>
            <a:off x="7795014" y="3126504"/>
            <a:ext cx="3498799" cy="1325719"/>
            <a:chOff x="7795014" y="3126504"/>
            <a:chExt cx="3498799" cy="1325719"/>
          </a:xfrm>
        </p:grpSpPr>
        <p:sp>
          <p:nvSpPr>
            <p:cNvPr id="571" name="Google Shape;571;p27"/>
            <p:cNvSpPr/>
            <p:nvPr/>
          </p:nvSpPr>
          <p:spPr>
            <a:xfrm>
              <a:off x="7795014" y="3126504"/>
              <a:ext cx="3498799" cy="1325719"/>
            </a:xfrm>
            <a:prstGeom prst="rect">
              <a:avLst/>
            </a:prstGeom>
            <a:noFill/>
            <a:ln cap="flat" cmpd="sng" w="12700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572" name="Google Shape;572;p27"/>
            <p:cNvGrpSpPr/>
            <p:nvPr/>
          </p:nvGrpSpPr>
          <p:grpSpPr>
            <a:xfrm>
              <a:off x="7984610" y="3219620"/>
              <a:ext cx="3136221" cy="1107039"/>
              <a:chOff x="8539843" y="2209225"/>
              <a:chExt cx="3136221" cy="1107039"/>
            </a:xfrm>
          </p:grpSpPr>
          <p:sp>
            <p:nvSpPr>
              <p:cNvPr id="573" name="Google Shape;573;p27"/>
              <p:cNvSpPr/>
              <p:nvPr/>
            </p:nvSpPr>
            <p:spPr>
              <a:xfrm>
                <a:off x="8539844" y="2706866"/>
                <a:ext cx="3136220" cy="6093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7F7F7F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Go ahead and replace it with your own text.</a:t>
                </a:r>
                <a:endParaRPr b="0" i="0" sz="1400" u="none" cap="none" strike="noStrike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74" name="Google Shape;574;p27"/>
              <p:cNvSpPr/>
              <p:nvPr/>
            </p:nvSpPr>
            <p:spPr>
              <a:xfrm>
                <a:off x="8539843" y="2209225"/>
                <a:ext cx="2164600" cy="6093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4C035"/>
                  </a:buClr>
                  <a:buSzPts val="2800"/>
                  <a:buFont typeface="Georgia"/>
                  <a:buNone/>
                </a:pPr>
                <a:r>
                  <a:rPr b="1" lang="en-US" sz="2800">
                    <a:solidFill>
                      <a:srgbClr val="84C035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5</a:t>
                </a:r>
                <a:r>
                  <a:rPr b="1" i="0" lang="en-US" sz="2800" u="none" cap="none" strike="noStrike">
                    <a:solidFill>
                      <a:srgbClr val="84C035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0%</a:t>
                </a:r>
                <a:endParaRPr b="1" i="0" sz="2800" u="none" cap="none" strike="noStrike">
                  <a:solidFill>
                    <a:srgbClr val="84C035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grpSp>
        <p:nvGrpSpPr>
          <p:cNvPr id="575" name="Google Shape;575;p27"/>
          <p:cNvGrpSpPr/>
          <p:nvPr/>
        </p:nvGrpSpPr>
        <p:grpSpPr>
          <a:xfrm>
            <a:off x="7795014" y="4566512"/>
            <a:ext cx="3498799" cy="1325719"/>
            <a:chOff x="7795014" y="4566512"/>
            <a:chExt cx="3498799" cy="1325719"/>
          </a:xfrm>
        </p:grpSpPr>
        <p:sp>
          <p:nvSpPr>
            <p:cNvPr id="576" name="Google Shape;576;p27"/>
            <p:cNvSpPr/>
            <p:nvPr/>
          </p:nvSpPr>
          <p:spPr>
            <a:xfrm>
              <a:off x="7795014" y="4566512"/>
              <a:ext cx="3498799" cy="1325719"/>
            </a:xfrm>
            <a:prstGeom prst="rect">
              <a:avLst/>
            </a:prstGeom>
            <a:noFill/>
            <a:ln cap="flat" cmpd="sng" w="12700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577" name="Google Shape;577;p27"/>
            <p:cNvGrpSpPr/>
            <p:nvPr/>
          </p:nvGrpSpPr>
          <p:grpSpPr>
            <a:xfrm>
              <a:off x="7984610" y="4687008"/>
              <a:ext cx="3136221" cy="1107039"/>
              <a:chOff x="8539843" y="2209225"/>
              <a:chExt cx="3136221" cy="1107039"/>
            </a:xfrm>
          </p:grpSpPr>
          <p:sp>
            <p:nvSpPr>
              <p:cNvPr id="578" name="Google Shape;578;p27"/>
              <p:cNvSpPr/>
              <p:nvPr/>
            </p:nvSpPr>
            <p:spPr>
              <a:xfrm>
                <a:off x="8539844" y="2706866"/>
                <a:ext cx="3136220" cy="6093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7F7F7F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Go ahead and replace it with your own text.</a:t>
                </a:r>
                <a:endParaRPr b="0" i="0" sz="1400" u="none" cap="none" strike="noStrike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79" name="Google Shape;579;p27"/>
              <p:cNvSpPr/>
              <p:nvPr/>
            </p:nvSpPr>
            <p:spPr>
              <a:xfrm>
                <a:off x="8539843" y="2209225"/>
                <a:ext cx="2164600" cy="6093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4C035"/>
                  </a:buClr>
                  <a:buSzPts val="2800"/>
                  <a:buFont typeface="Georgia"/>
                  <a:buNone/>
                </a:pPr>
                <a:r>
                  <a:rPr b="1" lang="en-US" sz="2800">
                    <a:solidFill>
                      <a:srgbClr val="84C035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8</a:t>
                </a:r>
                <a:r>
                  <a:rPr b="1" i="0" lang="en-US" sz="2800" u="none" cap="none" strike="noStrike">
                    <a:solidFill>
                      <a:srgbClr val="84C035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0%</a:t>
                </a:r>
                <a:endParaRPr b="1" i="0" sz="2800" u="none" cap="none" strike="noStrike">
                  <a:solidFill>
                    <a:srgbClr val="84C035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sp>
        <p:nvSpPr>
          <p:cNvPr id="580" name="Google Shape;580;p27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8"/>
          <p:cNvSpPr/>
          <p:nvPr/>
        </p:nvSpPr>
        <p:spPr>
          <a:xfrm>
            <a:off x="0" y="439652"/>
            <a:ext cx="1681274" cy="677948"/>
          </a:xfrm>
          <a:custGeom>
            <a:rect b="b" l="l" r="r" t="t"/>
            <a:pathLst>
              <a:path extrusionOk="0" h="812800" w="2015700">
                <a:moveTo>
                  <a:pt x="516285" y="0"/>
                </a:moveTo>
                <a:cubicBezTo>
                  <a:pt x="796629" y="0"/>
                  <a:pt x="1026001" y="189223"/>
                  <a:pt x="1098211" y="447255"/>
                </a:cubicBezTo>
                <a:cubicBezTo>
                  <a:pt x="1187411" y="404250"/>
                  <a:pt x="1289354" y="378447"/>
                  <a:pt x="1391298" y="378447"/>
                </a:cubicBezTo>
                <a:cubicBezTo>
                  <a:pt x="1675889" y="378447"/>
                  <a:pt x="1922252" y="559069"/>
                  <a:pt x="2015700" y="812800"/>
                </a:cubicBezTo>
                <a:lnTo>
                  <a:pt x="0" y="812800"/>
                </a:lnTo>
                <a:lnTo>
                  <a:pt x="0" y="299726"/>
                </a:lnTo>
                <a:lnTo>
                  <a:pt x="34842" y="244929"/>
                </a:lnTo>
                <a:cubicBezTo>
                  <a:pt x="145147" y="96762"/>
                  <a:pt x="318770" y="0"/>
                  <a:pt x="516285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7" name="Google Shape;587;p28"/>
          <p:cNvSpPr/>
          <p:nvPr/>
        </p:nvSpPr>
        <p:spPr>
          <a:xfrm flipH="1">
            <a:off x="2414241" y="949328"/>
            <a:ext cx="1889597" cy="465355"/>
          </a:xfrm>
          <a:custGeom>
            <a:rect b="b" l="l" r="r" t="t"/>
            <a:pathLst>
              <a:path extrusionOk="0" h="189" w="777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8" name="Google Shape;588;p28"/>
          <p:cNvSpPr/>
          <p:nvPr/>
        </p:nvSpPr>
        <p:spPr>
          <a:xfrm>
            <a:off x="10543092" y="289110"/>
            <a:ext cx="1648908" cy="714190"/>
          </a:xfrm>
          <a:custGeom>
            <a:rect b="b" l="l" r="r" t="t"/>
            <a:pathLst>
              <a:path extrusionOk="0" h="812800" w="1876577">
                <a:moveTo>
                  <a:pt x="1800998" y="0"/>
                </a:moveTo>
                <a:lnTo>
                  <a:pt x="1876577" y="6365"/>
                </a:lnTo>
                <a:lnTo>
                  <a:pt x="1876577" y="812800"/>
                </a:lnTo>
                <a:lnTo>
                  <a:pt x="0" y="812800"/>
                </a:lnTo>
                <a:cubicBezTo>
                  <a:pt x="55219" y="563369"/>
                  <a:pt x="276096" y="378447"/>
                  <a:pt x="539450" y="378447"/>
                </a:cubicBezTo>
                <a:cubicBezTo>
                  <a:pt x="649888" y="378447"/>
                  <a:pt x="756079" y="412851"/>
                  <a:pt x="841032" y="468758"/>
                </a:cubicBezTo>
                <a:cubicBezTo>
                  <a:pt x="917489" y="421452"/>
                  <a:pt x="1010937" y="391348"/>
                  <a:pt x="1108633" y="391348"/>
                </a:cubicBezTo>
                <a:cubicBezTo>
                  <a:pt x="1151109" y="391348"/>
                  <a:pt x="1193586" y="395649"/>
                  <a:pt x="1231814" y="408550"/>
                </a:cubicBezTo>
                <a:cubicBezTo>
                  <a:pt x="1316767" y="172021"/>
                  <a:pt x="1537644" y="0"/>
                  <a:pt x="1800998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9" name="Google Shape;589;p28"/>
          <p:cNvSpPr/>
          <p:nvPr/>
        </p:nvSpPr>
        <p:spPr>
          <a:xfrm>
            <a:off x="6409831" y="646205"/>
            <a:ext cx="2461696" cy="606247"/>
          </a:xfrm>
          <a:custGeom>
            <a:rect b="b" l="l" r="r" t="t"/>
            <a:pathLst>
              <a:path extrusionOk="0" h="189" w="777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90" name="Google Shape;59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98535"/>
            <a:ext cx="12192000" cy="2759465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28"/>
          <p:cNvSpPr txBox="1"/>
          <p:nvPr/>
        </p:nvSpPr>
        <p:spPr>
          <a:xfrm>
            <a:off x="1568450" y="1898609"/>
            <a:ext cx="4205288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00">
                <a:solidFill>
                  <a:srgbClr val="84C035"/>
                </a:solidFill>
                <a:latin typeface="Georgia"/>
                <a:ea typeface="Georgia"/>
                <a:cs typeface="Georgia"/>
                <a:sym typeface="Georgia"/>
              </a:rPr>
              <a:t>03</a:t>
            </a:r>
            <a:endParaRPr b="1" sz="11500">
              <a:solidFill>
                <a:srgbClr val="84C03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2" name="Google Shape;592;p28"/>
          <p:cNvSpPr txBox="1"/>
          <p:nvPr/>
        </p:nvSpPr>
        <p:spPr>
          <a:xfrm>
            <a:off x="2521062" y="2662300"/>
            <a:ext cx="2300064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84C035"/>
                </a:solidFill>
                <a:latin typeface="Georgia"/>
                <a:ea typeface="Georgia"/>
                <a:cs typeface="Georgia"/>
                <a:sym typeface="Georgia"/>
              </a:rPr>
              <a:t>PART three</a:t>
            </a:r>
            <a:endParaRPr b="1" sz="2000">
              <a:solidFill>
                <a:srgbClr val="84C03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593" name="Google Shape;593;p28"/>
          <p:cNvCxnSpPr/>
          <p:nvPr/>
        </p:nvCxnSpPr>
        <p:spPr>
          <a:xfrm>
            <a:off x="4726453" y="2891459"/>
            <a:ext cx="4145074" cy="0"/>
          </a:xfrm>
          <a:prstGeom prst="straightConnector1">
            <a:avLst/>
          </a:prstGeom>
          <a:noFill/>
          <a:ln cap="flat" cmpd="sng" w="12700">
            <a:solidFill>
              <a:srgbClr val="BFBFBF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594" name="Google Shape;594;p28"/>
          <p:cNvSpPr txBox="1"/>
          <p:nvPr/>
        </p:nvSpPr>
        <p:spPr>
          <a:xfrm>
            <a:off x="4859225" y="2297844"/>
            <a:ext cx="16914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PLANT</a:t>
            </a:r>
            <a:endParaRPr b="1" sz="32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5" name="Google Shape;595;p28"/>
          <p:cNvSpPr/>
          <p:nvPr/>
        </p:nvSpPr>
        <p:spPr>
          <a:xfrm>
            <a:off x="4859226" y="2951239"/>
            <a:ext cx="38394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CLICK TO ADD CAPTION TEXT</a:t>
            </a:r>
            <a:endParaRPr b="1" sz="1200" u="none" cap="none" strike="noStrik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6" name="Google Shape;596;p28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29"/>
          <p:cNvGrpSpPr/>
          <p:nvPr/>
        </p:nvGrpSpPr>
        <p:grpSpPr>
          <a:xfrm>
            <a:off x="5024388" y="2634434"/>
            <a:ext cx="2228532" cy="2811940"/>
            <a:chOff x="4823608" y="2237050"/>
            <a:chExt cx="2653553" cy="3348228"/>
          </a:xfrm>
        </p:grpSpPr>
        <p:grpSp>
          <p:nvGrpSpPr>
            <p:cNvPr id="603" name="Google Shape;603;p29"/>
            <p:cNvGrpSpPr/>
            <p:nvPr/>
          </p:nvGrpSpPr>
          <p:grpSpPr>
            <a:xfrm>
              <a:off x="5237164" y="2740144"/>
              <a:ext cx="1779794" cy="2273539"/>
              <a:chOff x="3855015" y="1605266"/>
              <a:chExt cx="1406556" cy="1858968"/>
            </a:xfrm>
          </p:grpSpPr>
          <p:sp>
            <p:nvSpPr>
              <p:cNvPr id="604" name="Google Shape;604;p29"/>
              <p:cNvSpPr/>
              <p:nvPr/>
            </p:nvSpPr>
            <p:spPr>
              <a:xfrm>
                <a:off x="3855015" y="1605266"/>
                <a:ext cx="1393801" cy="1824952"/>
              </a:xfrm>
              <a:custGeom>
                <a:rect b="b" l="l" r="r" t="t"/>
                <a:pathLst>
                  <a:path extrusionOk="0" h="426" w="325">
                    <a:moveTo>
                      <a:pt x="60" y="58"/>
                    </a:moveTo>
                    <a:cubicBezTo>
                      <a:pt x="60" y="58"/>
                      <a:pt x="104" y="15"/>
                      <a:pt x="163" y="11"/>
                    </a:cubicBezTo>
                    <a:cubicBezTo>
                      <a:pt x="163" y="11"/>
                      <a:pt x="263" y="0"/>
                      <a:pt x="315" y="105"/>
                    </a:cubicBezTo>
                    <a:cubicBezTo>
                      <a:pt x="315" y="105"/>
                      <a:pt x="325" y="179"/>
                      <a:pt x="315" y="215"/>
                    </a:cubicBezTo>
                    <a:cubicBezTo>
                      <a:pt x="315" y="215"/>
                      <a:pt x="271" y="302"/>
                      <a:pt x="272" y="310"/>
                    </a:cubicBezTo>
                    <a:cubicBezTo>
                      <a:pt x="244" y="389"/>
                      <a:pt x="244" y="389"/>
                      <a:pt x="244" y="389"/>
                    </a:cubicBezTo>
                    <a:cubicBezTo>
                      <a:pt x="244" y="389"/>
                      <a:pt x="241" y="426"/>
                      <a:pt x="226" y="426"/>
                    </a:cubicBezTo>
                    <a:cubicBezTo>
                      <a:pt x="116" y="426"/>
                      <a:pt x="116" y="426"/>
                      <a:pt x="116" y="426"/>
                    </a:cubicBezTo>
                    <a:cubicBezTo>
                      <a:pt x="116" y="426"/>
                      <a:pt x="96" y="426"/>
                      <a:pt x="96" y="396"/>
                    </a:cubicBezTo>
                    <a:cubicBezTo>
                      <a:pt x="96" y="396"/>
                      <a:pt x="74" y="318"/>
                      <a:pt x="60" y="297"/>
                    </a:cubicBezTo>
                    <a:cubicBezTo>
                      <a:pt x="60" y="297"/>
                      <a:pt x="18" y="207"/>
                      <a:pt x="18" y="178"/>
                    </a:cubicBezTo>
                    <a:cubicBezTo>
                      <a:pt x="18" y="178"/>
                      <a:pt x="0" y="125"/>
                      <a:pt x="60" y="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05" name="Google Shape;605;p29"/>
              <p:cNvSpPr/>
              <p:nvPr/>
            </p:nvSpPr>
            <p:spPr>
              <a:xfrm>
                <a:off x="3885629" y="1626526"/>
                <a:ext cx="1375942" cy="1837708"/>
              </a:xfrm>
              <a:custGeom>
                <a:rect b="b" l="l" r="r" t="t"/>
                <a:pathLst>
                  <a:path extrusionOk="0" h="429" w="321">
                    <a:moveTo>
                      <a:pt x="160" y="0"/>
                    </a:moveTo>
                    <a:cubicBezTo>
                      <a:pt x="72" y="0"/>
                      <a:pt x="0" y="72"/>
                      <a:pt x="0" y="160"/>
                    </a:cubicBezTo>
                    <a:cubicBezTo>
                      <a:pt x="0" y="189"/>
                      <a:pt x="8" y="216"/>
                      <a:pt x="22" y="240"/>
                    </a:cubicBezTo>
                    <a:cubicBezTo>
                      <a:pt x="61" y="311"/>
                      <a:pt x="71" y="351"/>
                      <a:pt x="78" y="389"/>
                    </a:cubicBezTo>
                    <a:cubicBezTo>
                      <a:pt x="83" y="421"/>
                      <a:pt x="91" y="429"/>
                      <a:pt x="115" y="429"/>
                    </a:cubicBezTo>
                    <a:cubicBezTo>
                      <a:pt x="125" y="429"/>
                      <a:pt x="142" y="429"/>
                      <a:pt x="160" y="429"/>
                    </a:cubicBezTo>
                    <a:cubicBezTo>
                      <a:pt x="179" y="429"/>
                      <a:pt x="195" y="429"/>
                      <a:pt x="206" y="429"/>
                    </a:cubicBezTo>
                    <a:cubicBezTo>
                      <a:pt x="230" y="429"/>
                      <a:pt x="238" y="421"/>
                      <a:pt x="243" y="389"/>
                    </a:cubicBezTo>
                    <a:cubicBezTo>
                      <a:pt x="249" y="351"/>
                      <a:pt x="260" y="311"/>
                      <a:pt x="299" y="240"/>
                    </a:cubicBezTo>
                    <a:cubicBezTo>
                      <a:pt x="312" y="216"/>
                      <a:pt x="321" y="189"/>
                      <a:pt x="321" y="160"/>
                    </a:cubicBezTo>
                    <a:cubicBezTo>
                      <a:pt x="321" y="72"/>
                      <a:pt x="249" y="0"/>
                      <a:pt x="160" y="0"/>
                    </a:cubicBezTo>
                    <a:close/>
                    <a:moveTo>
                      <a:pt x="287" y="233"/>
                    </a:moveTo>
                    <a:cubicBezTo>
                      <a:pt x="248" y="302"/>
                      <a:pt x="236" y="343"/>
                      <a:pt x="229" y="387"/>
                    </a:cubicBezTo>
                    <a:cubicBezTo>
                      <a:pt x="228" y="392"/>
                      <a:pt x="226" y="406"/>
                      <a:pt x="221" y="411"/>
                    </a:cubicBezTo>
                    <a:cubicBezTo>
                      <a:pt x="220" y="413"/>
                      <a:pt x="217" y="414"/>
                      <a:pt x="206" y="414"/>
                    </a:cubicBezTo>
                    <a:cubicBezTo>
                      <a:pt x="160" y="414"/>
                      <a:pt x="160" y="414"/>
                      <a:pt x="160" y="414"/>
                    </a:cubicBezTo>
                    <a:cubicBezTo>
                      <a:pt x="115" y="414"/>
                      <a:pt x="115" y="414"/>
                      <a:pt x="115" y="414"/>
                    </a:cubicBezTo>
                    <a:cubicBezTo>
                      <a:pt x="104" y="414"/>
                      <a:pt x="101" y="413"/>
                      <a:pt x="100" y="411"/>
                    </a:cubicBezTo>
                    <a:cubicBezTo>
                      <a:pt x="95" y="406"/>
                      <a:pt x="93" y="392"/>
                      <a:pt x="92" y="387"/>
                    </a:cubicBezTo>
                    <a:cubicBezTo>
                      <a:pt x="85" y="343"/>
                      <a:pt x="73" y="302"/>
                      <a:pt x="34" y="233"/>
                    </a:cubicBezTo>
                    <a:cubicBezTo>
                      <a:pt x="21" y="210"/>
                      <a:pt x="15" y="185"/>
                      <a:pt x="15" y="160"/>
                    </a:cubicBezTo>
                    <a:cubicBezTo>
                      <a:pt x="15" y="80"/>
                      <a:pt x="80" y="14"/>
                      <a:pt x="160" y="14"/>
                    </a:cubicBezTo>
                    <a:cubicBezTo>
                      <a:pt x="241" y="14"/>
                      <a:pt x="306" y="80"/>
                      <a:pt x="306" y="160"/>
                    </a:cubicBezTo>
                    <a:cubicBezTo>
                      <a:pt x="306" y="185"/>
                      <a:pt x="300" y="210"/>
                      <a:pt x="287" y="233"/>
                    </a:cubicBezTo>
                    <a:close/>
                  </a:path>
                </a:pathLst>
              </a:custGeom>
              <a:solidFill>
                <a:srgbClr val="84C0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sp>
          <p:nvSpPr>
            <p:cNvPr id="606" name="Google Shape;606;p29"/>
            <p:cNvSpPr/>
            <p:nvPr/>
          </p:nvSpPr>
          <p:spPr>
            <a:xfrm>
              <a:off x="5773762" y="5013683"/>
              <a:ext cx="754314" cy="108681"/>
            </a:xfrm>
            <a:custGeom>
              <a:rect b="b" l="l" r="r" t="t"/>
              <a:pathLst>
                <a:path extrusionOk="0" h="23" w="139">
                  <a:moveTo>
                    <a:pt x="13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9"/>
                    <a:pt x="4" y="23"/>
                    <a:pt x="9" y="23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5" y="23"/>
                    <a:pt x="139" y="19"/>
                    <a:pt x="139" y="14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4"/>
                    <a:pt x="135" y="0"/>
                    <a:pt x="130" y="0"/>
                  </a:cubicBez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07" name="Google Shape;607;p29"/>
            <p:cNvSpPr/>
            <p:nvPr/>
          </p:nvSpPr>
          <p:spPr>
            <a:xfrm>
              <a:off x="5795282" y="5170787"/>
              <a:ext cx="710196" cy="119442"/>
            </a:xfrm>
            <a:custGeom>
              <a:rect b="b" l="l" r="r" t="t"/>
              <a:pathLst>
                <a:path extrusionOk="0" h="24" w="131">
                  <a:moveTo>
                    <a:pt x="12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0"/>
                    <a:pt x="4" y="24"/>
                    <a:pt x="9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7" y="24"/>
                    <a:pt x="131" y="20"/>
                    <a:pt x="131" y="15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4"/>
                    <a:pt x="127" y="0"/>
                    <a:pt x="122" y="0"/>
                  </a:cubicBez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08" name="Google Shape;608;p29"/>
            <p:cNvSpPr/>
            <p:nvPr/>
          </p:nvSpPr>
          <p:spPr>
            <a:xfrm>
              <a:off x="5838325" y="5333271"/>
              <a:ext cx="624112" cy="100283"/>
            </a:xfrm>
            <a:custGeom>
              <a:rect b="b" l="l" r="r" t="t"/>
              <a:pathLst>
                <a:path extrusionOk="0" h="23" w="115">
                  <a:moveTo>
                    <a:pt x="10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4" y="23"/>
                    <a:pt x="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11" y="23"/>
                    <a:pt x="115" y="19"/>
                    <a:pt x="115" y="15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4"/>
                    <a:pt x="111" y="0"/>
                    <a:pt x="107" y="0"/>
                  </a:cubicBez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09" name="Google Shape;609;p29"/>
            <p:cNvSpPr/>
            <p:nvPr/>
          </p:nvSpPr>
          <p:spPr>
            <a:xfrm>
              <a:off x="5952386" y="5476597"/>
              <a:ext cx="395988" cy="108681"/>
            </a:xfrm>
            <a:custGeom>
              <a:rect b="b" l="l" r="r" t="t"/>
              <a:pathLst>
                <a:path extrusionOk="0" h="20" w="73">
                  <a:moveTo>
                    <a:pt x="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12"/>
                    <a:pt x="54" y="20"/>
                    <a:pt x="36" y="20"/>
                  </a:cubicBezTo>
                  <a:cubicBezTo>
                    <a:pt x="19" y="20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10" name="Google Shape;610;p29"/>
            <p:cNvSpPr/>
            <p:nvPr/>
          </p:nvSpPr>
          <p:spPr>
            <a:xfrm>
              <a:off x="5740404" y="3781799"/>
              <a:ext cx="841475" cy="1133086"/>
            </a:xfrm>
            <a:custGeom>
              <a:rect b="b" l="l" r="r" t="t"/>
              <a:pathLst>
                <a:path extrusionOk="0" h="209" w="155">
                  <a:moveTo>
                    <a:pt x="29" y="200"/>
                  </a:moveTo>
                  <a:cubicBezTo>
                    <a:pt x="33" y="192"/>
                    <a:pt x="35" y="184"/>
                    <a:pt x="37" y="176"/>
                  </a:cubicBezTo>
                  <a:cubicBezTo>
                    <a:pt x="40" y="164"/>
                    <a:pt x="42" y="151"/>
                    <a:pt x="44" y="139"/>
                  </a:cubicBezTo>
                  <a:cubicBezTo>
                    <a:pt x="48" y="110"/>
                    <a:pt x="51" y="81"/>
                    <a:pt x="48" y="52"/>
                  </a:cubicBezTo>
                  <a:cubicBezTo>
                    <a:pt x="46" y="34"/>
                    <a:pt x="42" y="8"/>
                    <a:pt x="21" y="2"/>
                  </a:cubicBezTo>
                  <a:cubicBezTo>
                    <a:pt x="12" y="0"/>
                    <a:pt x="2" y="4"/>
                    <a:pt x="1" y="14"/>
                  </a:cubicBezTo>
                  <a:cubicBezTo>
                    <a:pt x="0" y="25"/>
                    <a:pt x="6" y="38"/>
                    <a:pt x="14" y="46"/>
                  </a:cubicBezTo>
                  <a:cubicBezTo>
                    <a:pt x="22" y="53"/>
                    <a:pt x="33" y="54"/>
                    <a:pt x="43" y="55"/>
                  </a:cubicBezTo>
                  <a:cubicBezTo>
                    <a:pt x="55" y="55"/>
                    <a:pt x="68" y="54"/>
                    <a:pt x="79" y="49"/>
                  </a:cubicBezTo>
                  <a:cubicBezTo>
                    <a:pt x="89" y="45"/>
                    <a:pt x="98" y="38"/>
                    <a:pt x="98" y="26"/>
                  </a:cubicBezTo>
                  <a:cubicBezTo>
                    <a:pt x="99" y="16"/>
                    <a:pt x="94" y="4"/>
                    <a:pt x="83" y="2"/>
                  </a:cubicBezTo>
                  <a:cubicBezTo>
                    <a:pt x="74" y="0"/>
                    <a:pt x="65" y="5"/>
                    <a:pt x="64" y="14"/>
                  </a:cubicBezTo>
                  <a:cubicBezTo>
                    <a:pt x="61" y="27"/>
                    <a:pt x="69" y="44"/>
                    <a:pt x="79" y="52"/>
                  </a:cubicBezTo>
                  <a:cubicBezTo>
                    <a:pt x="98" y="69"/>
                    <a:pt x="131" y="65"/>
                    <a:pt x="143" y="42"/>
                  </a:cubicBezTo>
                  <a:cubicBezTo>
                    <a:pt x="147" y="35"/>
                    <a:pt x="155" y="10"/>
                    <a:pt x="143" y="7"/>
                  </a:cubicBezTo>
                  <a:cubicBezTo>
                    <a:pt x="132" y="4"/>
                    <a:pt x="124" y="18"/>
                    <a:pt x="120" y="26"/>
                  </a:cubicBezTo>
                  <a:cubicBezTo>
                    <a:pt x="116" y="37"/>
                    <a:pt x="115" y="49"/>
                    <a:pt x="114" y="61"/>
                  </a:cubicBezTo>
                  <a:cubicBezTo>
                    <a:pt x="112" y="73"/>
                    <a:pt x="112" y="85"/>
                    <a:pt x="112" y="97"/>
                  </a:cubicBezTo>
                  <a:cubicBezTo>
                    <a:pt x="112" y="121"/>
                    <a:pt x="115" y="146"/>
                    <a:pt x="117" y="170"/>
                  </a:cubicBezTo>
                  <a:cubicBezTo>
                    <a:pt x="118" y="183"/>
                    <a:pt x="119" y="195"/>
                    <a:pt x="120" y="207"/>
                  </a:cubicBezTo>
                  <a:cubicBezTo>
                    <a:pt x="120" y="209"/>
                    <a:pt x="128" y="208"/>
                    <a:pt x="128" y="205"/>
                  </a:cubicBezTo>
                  <a:cubicBezTo>
                    <a:pt x="126" y="165"/>
                    <a:pt x="120" y="125"/>
                    <a:pt x="120" y="85"/>
                  </a:cubicBezTo>
                  <a:cubicBezTo>
                    <a:pt x="121" y="65"/>
                    <a:pt x="121" y="43"/>
                    <a:pt x="128" y="25"/>
                  </a:cubicBezTo>
                  <a:cubicBezTo>
                    <a:pt x="130" y="20"/>
                    <a:pt x="133" y="13"/>
                    <a:pt x="137" y="11"/>
                  </a:cubicBezTo>
                  <a:cubicBezTo>
                    <a:pt x="139" y="10"/>
                    <a:pt x="137" y="10"/>
                    <a:pt x="138" y="11"/>
                  </a:cubicBezTo>
                  <a:cubicBezTo>
                    <a:pt x="138" y="12"/>
                    <a:pt x="139" y="12"/>
                    <a:pt x="139" y="13"/>
                  </a:cubicBezTo>
                  <a:cubicBezTo>
                    <a:pt x="141" y="16"/>
                    <a:pt x="141" y="19"/>
                    <a:pt x="140" y="21"/>
                  </a:cubicBezTo>
                  <a:cubicBezTo>
                    <a:pt x="140" y="34"/>
                    <a:pt x="135" y="49"/>
                    <a:pt x="123" y="56"/>
                  </a:cubicBezTo>
                  <a:cubicBezTo>
                    <a:pt x="113" y="61"/>
                    <a:pt x="100" y="59"/>
                    <a:pt x="91" y="53"/>
                  </a:cubicBezTo>
                  <a:cubicBezTo>
                    <a:pt x="80" y="46"/>
                    <a:pt x="74" y="34"/>
                    <a:pt x="72" y="22"/>
                  </a:cubicBezTo>
                  <a:cubicBezTo>
                    <a:pt x="71" y="15"/>
                    <a:pt x="72" y="1"/>
                    <a:pt x="82" y="7"/>
                  </a:cubicBezTo>
                  <a:cubicBezTo>
                    <a:pt x="90" y="12"/>
                    <a:pt x="92" y="24"/>
                    <a:pt x="89" y="33"/>
                  </a:cubicBezTo>
                  <a:cubicBezTo>
                    <a:pt x="86" y="43"/>
                    <a:pt x="77" y="47"/>
                    <a:pt x="67" y="50"/>
                  </a:cubicBezTo>
                  <a:cubicBezTo>
                    <a:pt x="49" y="53"/>
                    <a:pt x="26" y="52"/>
                    <a:pt x="16" y="35"/>
                  </a:cubicBezTo>
                  <a:cubicBezTo>
                    <a:pt x="11" y="28"/>
                    <a:pt x="7" y="16"/>
                    <a:pt x="10" y="8"/>
                  </a:cubicBezTo>
                  <a:cubicBezTo>
                    <a:pt x="12" y="3"/>
                    <a:pt x="15" y="6"/>
                    <a:pt x="20" y="8"/>
                  </a:cubicBezTo>
                  <a:cubicBezTo>
                    <a:pt x="23" y="9"/>
                    <a:pt x="25" y="11"/>
                    <a:pt x="28" y="14"/>
                  </a:cubicBezTo>
                  <a:cubicBezTo>
                    <a:pt x="39" y="28"/>
                    <a:pt x="40" y="51"/>
                    <a:pt x="41" y="68"/>
                  </a:cubicBezTo>
                  <a:cubicBezTo>
                    <a:pt x="42" y="94"/>
                    <a:pt x="39" y="121"/>
                    <a:pt x="35" y="147"/>
                  </a:cubicBezTo>
                  <a:cubicBezTo>
                    <a:pt x="32" y="165"/>
                    <a:pt x="29" y="185"/>
                    <a:pt x="21" y="201"/>
                  </a:cubicBezTo>
                  <a:cubicBezTo>
                    <a:pt x="20" y="203"/>
                    <a:pt x="28" y="202"/>
                    <a:pt x="29" y="200"/>
                  </a:cubicBezTo>
                  <a:close/>
                </a:path>
              </a:pathLst>
            </a:custGeom>
            <a:solidFill>
              <a:srgbClr val="3F3F3F">
                <a:alpha val="3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611" name="Google Shape;611;p29"/>
            <p:cNvGrpSpPr/>
            <p:nvPr/>
          </p:nvGrpSpPr>
          <p:grpSpPr>
            <a:xfrm>
              <a:off x="4823608" y="2237050"/>
              <a:ext cx="2653553" cy="2000393"/>
              <a:chOff x="3525061" y="1210682"/>
              <a:chExt cx="2097079" cy="1580888"/>
            </a:xfrm>
          </p:grpSpPr>
          <p:sp>
            <p:nvSpPr>
              <p:cNvPr id="612" name="Google Shape;612;p29"/>
              <p:cNvSpPr/>
              <p:nvPr/>
            </p:nvSpPr>
            <p:spPr>
              <a:xfrm>
                <a:off x="5347462" y="2255820"/>
                <a:ext cx="274678" cy="47622"/>
              </a:xfrm>
              <a:custGeom>
                <a:rect b="b" l="l" r="r" t="t"/>
                <a:pathLst>
                  <a:path extrusionOk="0" h="11" w="64">
                    <a:moveTo>
                      <a:pt x="5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2" y="11"/>
                      <a:pt x="64" y="9"/>
                      <a:pt x="64" y="5"/>
                    </a:cubicBezTo>
                    <a:cubicBezTo>
                      <a:pt x="64" y="2"/>
                      <a:pt x="62" y="0"/>
                      <a:pt x="58" y="0"/>
                    </a:cubicBezTo>
                    <a:close/>
                  </a:path>
                </a:pathLst>
              </a:custGeom>
              <a:solidFill>
                <a:srgbClr val="84C0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13" name="Google Shape;613;p29"/>
              <p:cNvSpPr/>
              <p:nvPr/>
            </p:nvSpPr>
            <p:spPr>
              <a:xfrm>
                <a:off x="5275178" y="1763440"/>
                <a:ext cx="248316" cy="167528"/>
              </a:xfrm>
              <a:custGeom>
                <a:rect b="b" l="l" r="r" t="t"/>
                <a:pathLst>
                  <a:path extrusionOk="0" h="39" w="58">
                    <a:moveTo>
                      <a:pt x="6" y="39"/>
                    </a:moveTo>
                    <a:cubicBezTo>
                      <a:pt x="7" y="39"/>
                      <a:pt x="8" y="38"/>
                      <a:pt x="9" y="38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7" y="10"/>
                      <a:pt x="58" y="6"/>
                      <a:pt x="56" y="4"/>
                    </a:cubicBezTo>
                    <a:cubicBezTo>
                      <a:pt x="55" y="1"/>
                      <a:pt x="51" y="0"/>
                      <a:pt x="48" y="2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0" y="30"/>
                      <a:pt x="0" y="33"/>
                      <a:pt x="1" y="36"/>
                    </a:cubicBezTo>
                    <a:cubicBezTo>
                      <a:pt x="2" y="38"/>
                      <a:pt x="4" y="39"/>
                      <a:pt x="6" y="39"/>
                    </a:cubicBezTo>
                    <a:close/>
                  </a:path>
                </a:pathLst>
              </a:custGeom>
              <a:solidFill>
                <a:srgbClr val="84C0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14" name="Google Shape;614;p29"/>
              <p:cNvSpPr/>
              <p:nvPr/>
            </p:nvSpPr>
            <p:spPr>
              <a:xfrm>
                <a:off x="4979240" y="1351848"/>
                <a:ext cx="166678" cy="249166"/>
              </a:xfrm>
              <a:custGeom>
                <a:rect b="b" l="l" r="r" t="t"/>
                <a:pathLst>
                  <a:path extrusionOk="0" h="58" w="39">
                    <a:moveTo>
                      <a:pt x="3" y="57"/>
                    </a:moveTo>
                    <a:cubicBezTo>
                      <a:pt x="4" y="57"/>
                      <a:pt x="5" y="58"/>
                      <a:pt x="6" y="58"/>
                    </a:cubicBezTo>
                    <a:cubicBezTo>
                      <a:pt x="8" y="58"/>
                      <a:pt x="10" y="56"/>
                      <a:pt x="11" y="55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9" y="6"/>
                      <a:pt x="38" y="3"/>
                      <a:pt x="35" y="1"/>
                    </a:cubicBezTo>
                    <a:cubicBezTo>
                      <a:pt x="32" y="0"/>
                      <a:pt x="29" y="1"/>
                      <a:pt x="27" y="3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52"/>
                      <a:pt x="1" y="55"/>
                      <a:pt x="3" y="57"/>
                    </a:cubicBezTo>
                    <a:close/>
                  </a:path>
                </a:pathLst>
              </a:custGeom>
              <a:solidFill>
                <a:srgbClr val="84C0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15" name="Google Shape;615;p29"/>
              <p:cNvSpPr/>
              <p:nvPr/>
            </p:nvSpPr>
            <p:spPr>
              <a:xfrm>
                <a:off x="3576935" y="1742180"/>
                <a:ext cx="252568" cy="166678"/>
              </a:xfrm>
              <a:custGeom>
                <a:rect b="b" l="l" r="r" t="t"/>
                <a:pathLst>
                  <a:path extrusionOk="0" h="39" w="59">
                    <a:moveTo>
                      <a:pt x="55" y="28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7" y="0"/>
                      <a:pt x="4" y="1"/>
                      <a:pt x="2" y="4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50" y="38"/>
                      <a:pt x="51" y="39"/>
                      <a:pt x="52" y="39"/>
                    </a:cubicBezTo>
                    <a:cubicBezTo>
                      <a:pt x="54" y="39"/>
                      <a:pt x="56" y="38"/>
                      <a:pt x="57" y="36"/>
                    </a:cubicBezTo>
                    <a:cubicBezTo>
                      <a:pt x="59" y="33"/>
                      <a:pt x="58" y="29"/>
                      <a:pt x="55" y="28"/>
                    </a:cubicBezTo>
                    <a:close/>
                  </a:path>
                </a:pathLst>
              </a:custGeom>
              <a:solidFill>
                <a:srgbClr val="84C0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16" name="Google Shape;616;p29"/>
              <p:cNvSpPr/>
              <p:nvPr/>
            </p:nvSpPr>
            <p:spPr>
              <a:xfrm>
                <a:off x="5275178" y="2603632"/>
                <a:ext cx="248316" cy="166678"/>
              </a:xfrm>
              <a:custGeom>
                <a:rect b="b" l="l" r="r" t="t"/>
                <a:pathLst>
                  <a:path extrusionOk="0" h="39" w="58">
                    <a:moveTo>
                      <a:pt x="54" y="28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6" y="0"/>
                      <a:pt x="3" y="1"/>
                      <a:pt x="1" y="4"/>
                    </a:cubicBezTo>
                    <a:cubicBezTo>
                      <a:pt x="0" y="7"/>
                      <a:pt x="0" y="10"/>
                      <a:pt x="3" y="12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9" y="39"/>
                      <a:pt x="50" y="39"/>
                      <a:pt x="51" y="39"/>
                    </a:cubicBezTo>
                    <a:cubicBezTo>
                      <a:pt x="53" y="39"/>
                      <a:pt x="55" y="38"/>
                      <a:pt x="56" y="36"/>
                    </a:cubicBezTo>
                    <a:cubicBezTo>
                      <a:pt x="58" y="33"/>
                      <a:pt x="57" y="30"/>
                      <a:pt x="54" y="28"/>
                    </a:cubicBezTo>
                    <a:close/>
                  </a:path>
                </a:pathLst>
              </a:custGeom>
              <a:solidFill>
                <a:srgbClr val="84C0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17" name="Google Shape;617;p29"/>
              <p:cNvSpPr/>
              <p:nvPr/>
            </p:nvSpPr>
            <p:spPr>
              <a:xfrm>
                <a:off x="3576935" y="2629144"/>
                <a:ext cx="252568" cy="162426"/>
              </a:xfrm>
              <a:custGeom>
                <a:rect b="b" l="l" r="r" t="t"/>
                <a:pathLst>
                  <a:path extrusionOk="0" h="38" w="59">
                    <a:moveTo>
                      <a:pt x="49" y="1"/>
                    </a:moveTo>
                    <a:cubicBezTo>
                      <a:pt x="4" y="27"/>
                      <a:pt x="4" y="27"/>
                      <a:pt x="4" y="27"/>
                    </a:cubicBezTo>
                    <a:cubicBezTo>
                      <a:pt x="1" y="29"/>
                      <a:pt x="0" y="33"/>
                      <a:pt x="2" y="35"/>
                    </a:cubicBezTo>
                    <a:cubicBezTo>
                      <a:pt x="3" y="37"/>
                      <a:pt x="5" y="38"/>
                      <a:pt x="7" y="38"/>
                    </a:cubicBezTo>
                    <a:cubicBezTo>
                      <a:pt x="8" y="38"/>
                      <a:pt x="9" y="38"/>
                      <a:pt x="10" y="37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8" y="9"/>
                      <a:pt x="59" y="6"/>
                      <a:pt x="57" y="3"/>
                    </a:cubicBezTo>
                    <a:cubicBezTo>
                      <a:pt x="56" y="0"/>
                      <a:pt x="52" y="0"/>
                      <a:pt x="49" y="1"/>
                    </a:cubicBezTo>
                    <a:close/>
                  </a:path>
                </a:pathLst>
              </a:custGeom>
              <a:solidFill>
                <a:srgbClr val="84C0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18" name="Google Shape;618;p29"/>
              <p:cNvSpPr/>
              <p:nvPr/>
            </p:nvSpPr>
            <p:spPr>
              <a:xfrm>
                <a:off x="3953661" y="1330588"/>
                <a:ext cx="171780" cy="244064"/>
              </a:xfrm>
              <a:custGeom>
                <a:rect b="b" l="l" r="r" t="t"/>
                <a:pathLst>
                  <a:path extrusionOk="0" h="57" w="40">
                    <a:moveTo>
                      <a:pt x="28" y="55"/>
                    </a:moveTo>
                    <a:cubicBezTo>
                      <a:pt x="29" y="56"/>
                      <a:pt x="31" y="57"/>
                      <a:pt x="33" y="57"/>
                    </a:cubicBezTo>
                    <a:cubicBezTo>
                      <a:pt x="34" y="57"/>
                      <a:pt x="35" y="57"/>
                      <a:pt x="36" y="57"/>
                    </a:cubicBezTo>
                    <a:cubicBezTo>
                      <a:pt x="39" y="55"/>
                      <a:pt x="40" y="52"/>
                      <a:pt x="38" y="49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1"/>
                      <a:pt x="7" y="0"/>
                      <a:pt x="4" y="1"/>
                    </a:cubicBezTo>
                    <a:cubicBezTo>
                      <a:pt x="1" y="3"/>
                      <a:pt x="0" y="6"/>
                      <a:pt x="2" y="9"/>
                    </a:cubicBez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84C0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19" name="Google Shape;619;p29"/>
              <p:cNvSpPr/>
              <p:nvPr/>
            </p:nvSpPr>
            <p:spPr>
              <a:xfrm>
                <a:off x="4537033" y="1210682"/>
                <a:ext cx="47622" cy="274678"/>
              </a:xfrm>
              <a:custGeom>
                <a:rect b="b" l="l" r="r" t="t"/>
                <a:pathLst>
                  <a:path extrusionOk="0" h="64" w="11">
                    <a:moveTo>
                      <a:pt x="5" y="64"/>
                    </a:moveTo>
                    <a:cubicBezTo>
                      <a:pt x="8" y="64"/>
                      <a:pt x="11" y="61"/>
                      <a:pt x="11" y="5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2" y="64"/>
                      <a:pt x="5" y="64"/>
                    </a:cubicBezTo>
                    <a:close/>
                  </a:path>
                </a:pathLst>
              </a:custGeom>
              <a:solidFill>
                <a:srgbClr val="84C0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20" name="Google Shape;620;p29"/>
              <p:cNvSpPr/>
              <p:nvPr/>
            </p:nvSpPr>
            <p:spPr>
              <a:xfrm>
                <a:off x="3525061" y="2255820"/>
                <a:ext cx="274678" cy="47622"/>
              </a:xfrm>
              <a:custGeom>
                <a:rect b="b" l="l" r="r" t="t"/>
                <a:pathLst>
                  <a:path extrusionOk="0" h="11" w="64">
                    <a:moveTo>
                      <a:pt x="64" y="5"/>
                    </a:moveTo>
                    <a:cubicBezTo>
                      <a:pt x="64" y="2"/>
                      <a:pt x="61" y="0"/>
                      <a:pt x="5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9"/>
                      <a:pt x="2" y="11"/>
                      <a:pt x="6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4" y="9"/>
                      <a:pt x="64" y="5"/>
                    </a:cubicBezTo>
                    <a:close/>
                  </a:path>
                </a:pathLst>
              </a:custGeom>
              <a:solidFill>
                <a:srgbClr val="84C0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sp>
          <p:nvSpPr>
            <p:cNvPr id="621" name="Google Shape;621;p29"/>
            <p:cNvSpPr/>
            <p:nvPr/>
          </p:nvSpPr>
          <p:spPr>
            <a:xfrm>
              <a:off x="5353024" y="3209502"/>
              <a:ext cx="314208" cy="744655"/>
            </a:xfrm>
            <a:custGeom>
              <a:rect b="b" l="l" r="r" t="t"/>
              <a:pathLst>
                <a:path extrusionOk="0" h="108" w="58">
                  <a:moveTo>
                    <a:pt x="54" y="14"/>
                  </a:moveTo>
                  <a:cubicBezTo>
                    <a:pt x="48" y="19"/>
                    <a:pt x="19" y="47"/>
                    <a:pt x="50" y="96"/>
                  </a:cubicBezTo>
                  <a:cubicBezTo>
                    <a:pt x="53" y="100"/>
                    <a:pt x="51" y="104"/>
                    <a:pt x="48" y="107"/>
                  </a:cubicBezTo>
                  <a:cubicBezTo>
                    <a:pt x="47" y="107"/>
                    <a:pt x="45" y="108"/>
                    <a:pt x="44" y="108"/>
                  </a:cubicBezTo>
                  <a:cubicBezTo>
                    <a:pt x="42" y="108"/>
                    <a:pt x="39" y="106"/>
                    <a:pt x="38" y="104"/>
                  </a:cubicBezTo>
                  <a:cubicBezTo>
                    <a:pt x="0" y="45"/>
                    <a:pt x="37" y="9"/>
                    <a:pt x="45" y="3"/>
                  </a:cubicBezTo>
                  <a:cubicBezTo>
                    <a:pt x="48" y="0"/>
                    <a:pt x="53" y="1"/>
                    <a:pt x="55" y="4"/>
                  </a:cubicBezTo>
                  <a:cubicBezTo>
                    <a:pt x="58" y="7"/>
                    <a:pt x="58" y="12"/>
                    <a:pt x="54" y="14"/>
                  </a:cubicBezTo>
                  <a:close/>
                </a:path>
              </a:pathLst>
            </a:cu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622" name="Google Shape;622;p29"/>
          <p:cNvSpPr/>
          <p:nvPr/>
        </p:nvSpPr>
        <p:spPr>
          <a:xfrm>
            <a:off x="7231482" y="2093371"/>
            <a:ext cx="680202" cy="6802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3" name="Google Shape;623;p29"/>
          <p:cNvSpPr/>
          <p:nvPr/>
        </p:nvSpPr>
        <p:spPr>
          <a:xfrm>
            <a:off x="7421683" y="2309759"/>
            <a:ext cx="305220" cy="247426"/>
          </a:xfrm>
          <a:custGeom>
            <a:rect b="b" l="l" r="r" t="t"/>
            <a:pathLst>
              <a:path extrusionOk="0" h="151" w="186">
                <a:moveTo>
                  <a:pt x="93" y="59"/>
                </a:moveTo>
                <a:cubicBezTo>
                  <a:pt x="79" y="59"/>
                  <a:pt x="68" y="70"/>
                  <a:pt x="68" y="84"/>
                </a:cubicBezTo>
                <a:cubicBezTo>
                  <a:pt x="68" y="98"/>
                  <a:pt x="79" y="109"/>
                  <a:pt x="93" y="109"/>
                </a:cubicBezTo>
                <a:cubicBezTo>
                  <a:pt x="107" y="109"/>
                  <a:pt x="118" y="98"/>
                  <a:pt x="118" y="84"/>
                </a:cubicBezTo>
                <a:cubicBezTo>
                  <a:pt x="118" y="70"/>
                  <a:pt x="107" y="59"/>
                  <a:pt x="93" y="59"/>
                </a:cubicBezTo>
                <a:close/>
                <a:moveTo>
                  <a:pt x="93" y="101"/>
                </a:moveTo>
                <a:cubicBezTo>
                  <a:pt x="84" y="101"/>
                  <a:pt x="76" y="93"/>
                  <a:pt x="76" y="84"/>
                </a:cubicBezTo>
                <a:cubicBezTo>
                  <a:pt x="76" y="75"/>
                  <a:pt x="84" y="67"/>
                  <a:pt x="93" y="67"/>
                </a:cubicBezTo>
                <a:cubicBezTo>
                  <a:pt x="102" y="67"/>
                  <a:pt x="110" y="75"/>
                  <a:pt x="110" y="84"/>
                </a:cubicBezTo>
                <a:cubicBezTo>
                  <a:pt x="110" y="93"/>
                  <a:pt x="102" y="101"/>
                  <a:pt x="93" y="101"/>
                </a:cubicBezTo>
                <a:close/>
                <a:moveTo>
                  <a:pt x="72" y="25"/>
                </a:moveTo>
                <a:cubicBezTo>
                  <a:pt x="114" y="25"/>
                  <a:pt x="114" y="25"/>
                  <a:pt x="114" y="25"/>
                </a:cubicBezTo>
                <a:cubicBezTo>
                  <a:pt x="116" y="25"/>
                  <a:pt x="118" y="23"/>
                  <a:pt x="118" y="21"/>
                </a:cubicBezTo>
                <a:cubicBezTo>
                  <a:pt x="118" y="18"/>
                  <a:pt x="116" y="16"/>
                  <a:pt x="114" y="16"/>
                </a:cubicBezTo>
                <a:cubicBezTo>
                  <a:pt x="72" y="16"/>
                  <a:pt x="72" y="16"/>
                  <a:pt x="72" y="16"/>
                </a:cubicBezTo>
                <a:cubicBezTo>
                  <a:pt x="70" y="16"/>
                  <a:pt x="68" y="18"/>
                  <a:pt x="68" y="21"/>
                </a:cubicBezTo>
                <a:cubicBezTo>
                  <a:pt x="68" y="23"/>
                  <a:pt x="70" y="25"/>
                  <a:pt x="72" y="25"/>
                </a:cubicBezTo>
                <a:close/>
                <a:moveTo>
                  <a:pt x="156" y="33"/>
                </a:moveTo>
                <a:cubicBezTo>
                  <a:pt x="149" y="33"/>
                  <a:pt x="144" y="39"/>
                  <a:pt x="144" y="46"/>
                </a:cubicBezTo>
                <a:cubicBezTo>
                  <a:pt x="144" y="53"/>
                  <a:pt x="149" y="59"/>
                  <a:pt x="156" y="59"/>
                </a:cubicBezTo>
                <a:cubicBezTo>
                  <a:pt x="163" y="59"/>
                  <a:pt x="169" y="53"/>
                  <a:pt x="169" y="46"/>
                </a:cubicBezTo>
                <a:cubicBezTo>
                  <a:pt x="169" y="39"/>
                  <a:pt x="163" y="33"/>
                  <a:pt x="156" y="33"/>
                </a:cubicBezTo>
                <a:close/>
                <a:moveTo>
                  <a:pt x="156" y="50"/>
                </a:moveTo>
                <a:cubicBezTo>
                  <a:pt x="154" y="50"/>
                  <a:pt x="152" y="48"/>
                  <a:pt x="152" y="46"/>
                </a:cubicBezTo>
                <a:cubicBezTo>
                  <a:pt x="152" y="44"/>
                  <a:pt x="154" y="42"/>
                  <a:pt x="156" y="42"/>
                </a:cubicBezTo>
                <a:cubicBezTo>
                  <a:pt x="159" y="42"/>
                  <a:pt x="160" y="44"/>
                  <a:pt x="160" y="46"/>
                </a:cubicBezTo>
                <a:cubicBezTo>
                  <a:pt x="160" y="48"/>
                  <a:pt x="159" y="50"/>
                  <a:pt x="156" y="50"/>
                </a:cubicBezTo>
                <a:close/>
                <a:moveTo>
                  <a:pt x="169" y="16"/>
                </a:moveTo>
                <a:cubicBezTo>
                  <a:pt x="152" y="16"/>
                  <a:pt x="152" y="16"/>
                  <a:pt x="152" y="16"/>
                </a:cubicBezTo>
                <a:cubicBezTo>
                  <a:pt x="139" y="16"/>
                  <a:pt x="139" y="0"/>
                  <a:pt x="122" y="0"/>
                </a:cubicBezTo>
                <a:cubicBezTo>
                  <a:pt x="106" y="0"/>
                  <a:pt x="93" y="0"/>
                  <a:pt x="93" y="0"/>
                </a:cubicBezTo>
                <a:cubicBezTo>
                  <a:pt x="93" y="0"/>
                  <a:pt x="80" y="0"/>
                  <a:pt x="63" y="0"/>
                </a:cubicBezTo>
                <a:cubicBezTo>
                  <a:pt x="47" y="0"/>
                  <a:pt x="47" y="16"/>
                  <a:pt x="34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8" y="16"/>
                  <a:pt x="0" y="24"/>
                  <a:pt x="0" y="33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4"/>
                  <a:pt x="8" y="151"/>
                  <a:pt x="17" y="15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78" y="151"/>
                  <a:pt x="186" y="144"/>
                  <a:pt x="186" y="135"/>
                </a:cubicBezTo>
                <a:cubicBezTo>
                  <a:pt x="186" y="33"/>
                  <a:pt x="186" y="33"/>
                  <a:pt x="186" y="33"/>
                </a:cubicBezTo>
                <a:cubicBezTo>
                  <a:pt x="186" y="24"/>
                  <a:pt x="178" y="16"/>
                  <a:pt x="169" y="16"/>
                </a:cubicBezTo>
                <a:close/>
                <a:moveTo>
                  <a:pt x="177" y="101"/>
                </a:moveTo>
                <a:cubicBezTo>
                  <a:pt x="141" y="101"/>
                  <a:pt x="141" y="101"/>
                  <a:pt x="141" y="101"/>
                </a:cubicBezTo>
                <a:cubicBezTo>
                  <a:pt x="140" y="104"/>
                  <a:pt x="138" y="107"/>
                  <a:pt x="137" y="109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7" y="135"/>
                  <a:pt x="177" y="135"/>
                  <a:pt x="177" y="135"/>
                </a:cubicBezTo>
                <a:cubicBezTo>
                  <a:pt x="177" y="139"/>
                  <a:pt x="174" y="143"/>
                  <a:pt x="169" y="143"/>
                </a:cubicBezTo>
                <a:cubicBezTo>
                  <a:pt x="17" y="143"/>
                  <a:pt x="17" y="143"/>
                  <a:pt x="17" y="143"/>
                </a:cubicBezTo>
                <a:cubicBezTo>
                  <a:pt x="12" y="143"/>
                  <a:pt x="9" y="139"/>
                  <a:pt x="9" y="135"/>
                </a:cubicBezTo>
                <a:cubicBezTo>
                  <a:pt x="9" y="109"/>
                  <a:pt x="9" y="109"/>
                  <a:pt x="9" y="109"/>
                </a:cubicBezTo>
                <a:cubicBezTo>
                  <a:pt x="49" y="109"/>
                  <a:pt x="49" y="109"/>
                  <a:pt x="49" y="109"/>
                </a:cubicBezTo>
                <a:cubicBezTo>
                  <a:pt x="48" y="107"/>
                  <a:pt x="46" y="104"/>
                  <a:pt x="45" y="101"/>
                </a:cubicBezTo>
                <a:cubicBezTo>
                  <a:pt x="9" y="101"/>
                  <a:pt x="9" y="101"/>
                  <a:pt x="9" y="101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29"/>
                  <a:pt x="12" y="25"/>
                  <a:pt x="17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51" y="25"/>
                  <a:pt x="51" y="8"/>
                  <a:pt x="63" y="8"/>
                </a:cubicBezTo>
                <a:cubicBezTo>
                  <a:pt x="72" y="8"/>
                  <a:pt x="93" y="8"/>
                  <a:pt x="93" y="8"/>
                </a:cubicBezTo>
                <a:cubicBezTo>
                  <a:pt x="93" y="8"/>
                  <a:pt x="114" y="8"/>
                  <a:pt x="122" y="8"/>
                </a:cubicBezTo>
                <a:cubicBezTo>
                  <a:pt x="135" y="8"/>
                  <a:pt x="135" y="25"/>
                  <a:pt x="152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74" y="25"/>
                  <a:pt x="177" y="29"/>
                  <a:pt x="177" y="33"/>
                </a:cubicBezTo>
                <a:lnTo>
                  <a:pt x="177" y="101"/>
                </a:lnTo>
                <a:close/>
                <a:moveTo>
                  <a:pt x="156" y="67"/>
                </a:moveTo>
                <a:cubicBezTo>
                  <a:pt x="154" y="67"/>
                  <a:pt x="152" y="69"/>
                  <a:pt x="152" y="71"/>
                </a:cubicBezTo>
                <a:cubicBezTo>
                  <a:pt x="152" y="74"/>
                  <a:pt x="154" y="75"/>
                  <a:pt x="156" y="75"/>
                </a:cubicBezTo>
                <a:cubicBezTo>
                  <a:pt x="159" y="75"/>
                  <a:pt x="160" y="74"/>
                  <a:pt x="160" y="71"/>
                </a:cubicBezTo>
                <a:cubicBezTo>
                  <a:pt x="160" y="69"/>
                  <a:pt x="159" y="67"/>
                  <a:pt x="156" y="67"/>
                </a:cubicBezTo>
                <a:close/>
                <a:moveTo>
                  <a:pt x="93" y="42"/>
                </a:moveTo>
                <a:cubicBezTo>
                  <a:pt x="70" y="42"/>
                  <a:pt x="51" y="61"/>
                  <a:pt x="51" y="84"/>
                </a:cubicBezTo>
                <a:cubicBezTo>
                  <a:pt x="51" y="107"/>
                  <a:pt x="70" y="126"/>
                  <a:pt x="93" y="126"/>
                </a:cubicBezTo>
                <a:cubicBezTo>
                  <a:pt x="116" y="126"/>
                  <a:pt x="135" y="107"/>
                  <a:pt x="135" y="84"/>
                </a:cubicBezTo>
                <a:cubicBezTo>
                  <a:pt x="135" y="61"/>
                  <a:pt x="116" y="42"/>
                  <a:pt x="93" y="42"/>
                </a:cubicBezTo>
                <a:close/>
                <a:moveTo>
                  <a:pt x="93" y="118"/>
                </a:moveTo>
                <a:cubicBezTo>
                  <a:pt x="74" y="118"/>
                  <a:pt x="59" y="103"/>
                  <a:pt x="59" y="84"/>
                </a:cubicBezTo>
                <a:cubicBezTo>
                  <a:pt x="59" y="65"/>
                  <a:pt x="74" y="50"/>
                  <a:pt x="93" y="50"/>
                </a:cubicBezTo>
                <a:cubicBezTo>
                  <a:pt x="112" y="50"/>
                  <a:pt x="127" y="65"/>
                  <a:pt x="127" y="84"/>
                </a:cubicBezTo>
                <a:cubicBezTo>
                  <a:pt x="127" y="103"/>
                  <a:pt x="112" y="118"/>
                  <a:pt x="93" y="118"/>
                </a:cubicBezTo>
                <a:close/>
              </a:path>
            </a:pathLst>
          </a:custGeom>
          <a:solidFill>
            <a:srgbClr val="F2F2F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4" name="Google Shape;624;p29"/>
          <p:cNvSpPr/>
          <p:nvPr/>
        </p:nvSpPr>
        <p:spPr>
          <a:xfrm>
            <a:off x="7809531" y="3450766"/>
            <a:ext cx="680202" cy="680202"/>
          </a:xfrm>
          <a:prstGeom prst="ellipse">
            <a:avLst/>
          </a:prstGeom>
          <a:solidFill>
            <a:srgbClr val="84C0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5" name="Google Shape;625;p29"/>
          <p:cNvSpPr/>
          <p:nvPr/>
        </p:nvSpPr>
        <p:spPr>
          <a:xfrm>
            <a:off x="7999732" y="3694245"/>
            <a:ext cx="306123" cy="193246"/>
          </a:xfrm>
          <a:custGeom>
            <a:rect b="b" l="l" r="r" t="t"/>
            <a:pathLst>
              <a:path extrusionOk="0" h="118" w="186">
                <a:moveTo>
                  <a:pt x="123" y="17"/>
                </a:moveTo>
                <a:cubicBezTo>
                  <a:pt x="120" y="17"/>
                  <a:pt x="118" y="19"/>
                  <a:pt x="118" y="21"/>
                </a:cubicBezTo>
                <a:cubicBezTo>
                  <a:pt x="118" y="23"/>
                  <a:pt x="120" y="25"/>
                  <a:pt x="123" y="25"/>
                </a:cubicBezTo>
                <a:cubicBezTo>
                  <a:pt x="125" y="25"/>
                  <a:pt x="127" y="23"/>
                  <a:pt x="127" y="21"/>
                </a:cubicBezTo>
                <a:cubicBezTo>
                  <a:pt x="127" y="19"/>
                  <a:pt x="125" y="17"/>
                  <a:pt x="123" y="17"/>
                </a:cubicBezTo>
                <a:close/>
                <a:moveTo>
                  <a:pt x="182" y="17"/>
                </a:moveTo>
                <a:cubicBezTo>
                  <a:pt x="181" y="17"/>
                  <a:pt x="180" y="17"/>
                  <a:pt x="180" y="17"/>
                </a:cubicBezTo>
                <a:cubicBezTo>
                  <a:pt x="180" y="17"/>
                  <a:pt x="180" y="17"/>
                  <a:pt x="180" y="17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44" y="17"/>
                  <a:pt x="144" y="17"/>
                  <a:pt x="144" y="17"/>
                </a:cubicBezTo>
                <a:cubicBezTo>
                  <a:pt x="144" y="8"/>
                  <a:pt x="136" y="0"/>
                  <a:pt x="12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11"/>
                  <a:pt x="8" y="118"/>
                  <a:pt x="17" y="118"/>
                </a:cubicBezTo>
                <a:cubicBezTo>
                  <a:pt x="127" y="118"/>
                  <a:pt x="127" y="118"/>
                  <a:pt x="127" y="118"/>
                </a:cubicBezTo>
                <a:cubicBezTo>
                  <a:pt x="136" y="118"/>
                  <a:pt x="144" y="111"/>
                  <a:pt x="144" y="101"/>
                </a:cubicBezTo>
                <a:cubicBezTo>
                  <a:pt x="144" y="83"/>
                  <a:pt x="144" y="83"/>
                  <a:pt x="144" y="83"/>
                </a:cubicBezTo>
                <a:cubicBezTo>
                  <a:pt x="180" y="101"/>
                  <a:pt x="180" y="101"/>
                  <a:pt x="180" y="101"/>
                </a:cubicBezTo>
                <a:cubicBezTo>
                  <a:pt x="180" y="101"/>
                  <a:pt x="180" y="101"/>
                  <a:pt x="180" y="101"/>
                </a:cubicBezTo>
                <a:cubicBezTo>
                  <a:pt x="180" y="101"/>
                  <a:pt x="181" y="101"/>
                  <a:pt x="182" y="101"/>
                </a:cubicBezTo>
                <a:cubicBezTo>
                  <a:pt x="184" y="101"/>
                  <a:pt x="186" y="99"/>
                  <a:pt x="186" y="97"/>
                </a:cubicBezTo>
                <a:cubicBezTo>
                  <a:pt x="186" y="21"/>
                  <a:pt x="186" y="21"/>
                  <a:pt x="186" y="21"/>
                </a:cubicBezTo>
                <a:cubicBezTo>
                  <a:pt x="186" y="19"/>
                  <a:pt x="184" y="17"/>
                  <a:pt x="182" y="17"/>
                </a:cubicBezTo>
                <a:close/>
                <a:moveTo>
                  <a:pt x="135" y="101"/>
                </a:moveTo>
                <a:cubicBezTo>
                  <a:pt x="135" y="106"/>
                  <a:pt x="132" y="110"/>
                  <a:pt x="127" y="110"/>
                </a:cubicBezTo>
                <a:cubicBezTo>
                  <a:pt x="17" y="110"/>
                  <a:pt x="17" y="110"/>
                  <a:pt x="17" y="110"/>
                </a:cubicBezTo>
                <a:cubicBezTo>
                  <a:pt x="13" y="110"/>
                  <a:pt x="9" y="106"/>
                  <a:pt x="9" y="101"/>
                </a:cubicBezTo>
                <a:cubicBezTo>
                  <a:pt x="9" y="42"/>
                  <a:pt x="9" y="42"/>
                  <a:pt x="9" y="42"/>
                </a:cubicBezTo>
                <a:cubicBezTo>
                  <a:pt x="135" y="42"/>
                  <a:pt x="135" y="42"/>
                  <a:pt x="135" y="42"/>
                </a:cubicBezTo>
                <a:lnTo>
                  <a:pt x="135" y="101"/>
                </a:lnTo>
                <a:close/>
                <a:moveTo>
                  <a:pt x="135" y="34"/>
                </a:moveTo>
                <a:cubicBezTo>
                  <a:pt x="9" y="34"/>
                  <a:pt x="9" y="34"/>
                  <a:pt x="9" y="34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2"/>
                  <a:pt x="13" y="8"/>
                  <a:pt x="17" y="8"/>
                </a:cubicBezTo>
                <a:cubicBezTo>
                  <a:pt x="127" y="8"/>
                  <a:pt x="127" y="8"/>
                  <a:pt x="127" y="8"/>
                </a:cubicBezTo>
                <a:cubicBezTo>
                  <a:pt x="132" y="8"/>
                  <a:pt x="135" y="12"/>
                  <a:pt x="135" y="17"/>
                </a:cubicBezTo>
                <a:lnTo>
                  <a:pt x="135" y="34"/>
                </a:lnTo>
                <a:close/>
                <a:moveTo>
                  <a:pt x="161" y="82"/>
                </a:moveTo>
                <a:cubicBezTo>
                  <a:pt x="144" y="73"/>
                  <a:pt x="144" y="73"/>
                  <a:pt x="144" y="73"/>
                </a:cubicBezTo>
                <a:cubicBezTo>
                  <a:pt x="144" y="45"/>
                  <a:pt x="144" y="45"/>
                  <a:pt x="144" y="45"/>
                </a:cubicBezTo>
                <a:cubicBezTo>
                  <a:pt x="161" y="36"/>
                  <a:pt x="161" y="36"/>
                  <a:pt x="161" y="36"/>
                </a:cubicBezTo>
                <a:lnTo>
                  <a:pt x="161" y="82"/>
                </a:lnTo>
                <a:close/>
                <a:moveTo>
                  <a:pt x="177" y="90"/>
                </a:moveTo>
                <a:cubicBezTo>
                  <a:pt x="169" y="86"/>
                  <a:pt x="169" y="86"/>
                  <a:pt x="169" y="86"/>
                </a:cubicBezTo>
                <a:cubicBezTo>
                  <a:pt x="169" y="32"/>
                  <a:pt x="169" y="32"/>
                  <a:pt x="169" y="32"/>
                </a:cubicBezTo>
                <a:cubicBezTo>
                  <a:pt x="177" y="28"/>
                  <a:pt x="177" y="28"/>
                  <a:pt x="177" y="28"/>
                </a:cubicBezTo>
                <a:lnTo>
                  <a:pt x="177" y="90"/>
                </a:lnTo>
                <a:close/>
                <a:moveTo>
                  <a:pt x="47" y="93"/>
                </a:moveTo>
                <a:cubicBezTo>
                  <a:pt x="97" y="93"/>
                  <a:pt x="97" y="93"/>
                  <a:pt x="97" y="93"/>
                </a:cubicBezTo>
                <a:cubicBezTo>
                  <a:pt x="109" y="93"/>
                  <a:pt x="118" y="83"/>
                  <a:pt x="118" y="72"/>
                </a:cubicBezTo>
                <a:cubicBezTo>
                  <a:pt x="118" y="60"/>
                  <a:pt x="109" y="51"/>
                  <a:pt x="97" y="51"/>
                </a:cubicBezTo>
                <a:cubicBezTo>
                  <a:pt x="86" y="51"/>
                  <a:pt x="76" y="60"/>
                  <a:pt x="76" y="72"/>
                </a:cubicBezTo>
                <a:cubicBezTo>
                  <a:pt x="76" y="77"/>
                  <a:pt x="78" y="81"/>
                  <a:pt x="81" y="84"/>
                </a:cubicBezTo>
                <a:cubicBezTo>
                  <a:pt x="63" y="84"/>
                  <a:pt x="63" y="84"/>
                  <a:pt x="63" y="84"/>
                </a:cubicBezTo>
                <a:cubicBezTo>
                  <a:pt x="66" y="81"/>
                  <a:pt x="68" y="77"/>
                  <a:pt x="68" y="72"/>
                </a:cubicBezTo>
                <a:cubicBezTo>
                  <a:pt x="68" y="60"/>
                  <a:pt x="58" y="51"/>
                  <a:pt x="47" y="51"/>
                </a:cubicBezTo>
                <a:cubicBezTo>
                  <a:pt x="35" y="51"/>
                  <a:pt x="26" y="60"/>
                  <a:pt x="26" y="72"/>
                </a:cubicBezTo>
                <a:cubicBezTo>
                  <a:pt x="26" y="83"/>
                  <a:pt x="35" y="93"/>
                  <a:pt x="47" y="93"/>
                </a:cubicBezTo>
                <a:close/>
                <a:moveTo>
                  <a:pt x="97" y="59"/>
                </a:moveTo>
                <a:cubicBezTo>
                  <a:pt x="104" y="59"/>
                  <a:pt x="110" y="65"/>
                  <a:pt x="110" y="72"/>
                </a:cubicBezTo>
                <a:cubicBezTo>
                  <a:pt x="110" y="79"/>
                  <a:pt x="104" y="84"/>
                  <a:pt x="97" y="84"/>
                </a:cubicBezTo>
                <a:cubicBezTo>
                  <a:pt x="90" y="84"/>
                  <a:pt x="85" y="79"/>
                  <a:pt x="85" y="72"/>
                </a:cubicBezTo>
                <a:cubicBezTo>
                  <a:pt x="85" y="65"/>
                  <a:pt x="90" y="59"/>
                  <a:pt x="97" y="59"/>
                </a:cubicBezTo>
                <a:close/>
                <a:moveTo>
                  <a:pt x="47" y="59"/>
                </a:moveTo>
                <a:cubicBezTo>
                  <a:pt x="54" y="59"/>
                  <a:pt x="59" y="65"/>
                  <a:pt x="59" y="72"/>
                </a:cubicBezTo>
                <a:cubicBezTo>
                  <a:pt x="59" y="79"/>
                  <a:pt x="54" y="84"/>
                  <a:pt x="47" y="84"/>
                </a:cubicBezTo>
                <a:cubicBezTo>
                  <a:pt x="40" y="84"/>
                  <a:pt x="34" y="79"/>
                  <a:pt x="34" y="72"/>
                </a:cubicBezTo>
                <a:cubicBezTo>
                  <a:pt x="34" y="65"/>
                  <a:pt x="40" y="59"/>
                  <a:pt x="47" y="59"/>
                </a:cubicBezTo>
                <a:close/>
                <a:moveTo>
                  <a:pt x="106" y="17"/>
                </a:moveTo>
                <a:cubicBezTo>
                  <a:pt x="103" y="17"/>
                  <a:pt x="102" y="19"/>
                  <a:pt x="102" y="21"/>
                </a:cubicBezTo>
                <a:cubicBezTo>
                  <a:pt x="102" y="23"/>
                  <a:pt x="103" y="25"/>
                  <a:pt x="106" y="25"/>
                </a:cubicBezTo>
                <a:cubicBezTo>
                  <a:pt x="108" y="25"/>
                  <a:pt x="110" y="23"/>
                  <a:pt x="110" y="21"/>
                </a:cubicBezTo>
                <a:cubicBezTo>
                  <a:pt x="110" y="19"/>
                  <a:pt x="108" y="17"/>
                  <a:pt x="106" y="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6" name="Google Shape;626;p29"/>
          <p:cNvSpPr/>
          <p:nvPr/>
        </p:nvSpPr>
        <p:spPr>
          <a:xfrm>
            <a:off x="3702267" y="3460893"/>
            <a:ext cx="680202" cy="6802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7" name="Google Shape;627;p29"/>
          <p:cNvSpPr/>
          <p:nvPr/>
        </p:nvSpPr>
        <p:spPr>
          <a:xfrm>
            <a:off x="3890591" y="3679707"/>
            <a:ext cx="300828" cy="247268"/>
          </a:xfrm>
          <a:custGeom>
            <a:rect b="b" l="l" r="r" t="t"/>
            <a:pathLst>
              <a:path extrusionOk="0" h="152" w="185">
                <a:moveTo>
                  <a:pt x="42" y="84"/>
                </a:moveTo>
                <a:cubicBezTo>
                  <a:pt x="28" y="84"/>
                  <a:pt x="17" y="95"/>
                  <a:pt x="17" y="109"/>
                </a:cubicBezTo>
                <a:cubicBezTo>
                  <a:pt x="17" y="112"/>
                  <a:pt x="19" y="114"/>
                  <a:pt x="21" y="114"/>
                </a:cubicBezTo>
                <a:cubicBezTo>
                  <a:pt x="23" y="114"/>
                  <a:pt x="25" y="112"/>
                  <a:pt x="25" y="109"/>
                </a:cubicBezTo>
                <a:cubicBezTo>
                  <a:pt x="25" y="100"/>
                  <a:pt x="33" y="93"/>
                  <a:pt x="42" y="93"/>
                </a:cubicBezTo>
                <a:cubicBezTo>
                  <a:pt x="44" y="93"/>
                  <a:pt x="46" y="91"/>
                  <a:pt x="46" y="88"/>
                </a:cubicBezTo>
                <a:cubicBezTo>
                  <a:pt x="46" y="86"/>
                  <a:pt x="44" y="84"/>
                  <a:pt x="42" y="84"/>
                </a:cubicBezTo>
                <a:close/>
                <a:moveTo>
                  <a:pt x="181" y="91"/>
                </a:moveTo>
                <a:cubicBezTo>
                  <a:pt x="150" y="17"/>
                  <a:pt x="150" y="17"/>
                  <a:pt x="150" y="17"/>
                </a:cubicBezTo>
                <a:cubicBezTo>
                  <a:pt x="150" y="17"/>
                  <a:pt x="150" y="17"/>
                  <a:pt x="150" y="17"/>
                </a:cubicBezTo>
                <a:cubicBezTo>
                  <a:pt x="147" y="7"/>
                  <a:pt x="137" y="0"/>
                  <a:pt x="126" y="0"/>
                </a:cubicBezTo>
                <a:cubicBezTo>
                  <a:pt x="112" y="0"/>
                  <a:pt x="101" y="11"/>
                  <a:pt x="101" y="25"/>
                </a:cubicBezTo>
                <a:cubicBezTo>
                  <a:pt x="84" y="25"/>
                  <a:pt x="84" y="25"/>
                  <a:pt x="84" y="25"/>
                </a:cubicBezTo>
                <a:cubicBezTo>
                  <a:pt x="84" y="11"/>
                  <a:pt x="73" y="0"/>
                  <a:pt x="59" y="0"/>
                </a:cubicBezTo>
                <a:cubicBezTo>
                  <a:pt x="48" y="0"/>
                  <a:pt x="39" y="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4" y="91"/>
                  <a:pt x="4" y="91"/>
                  <a:pt x="4" y="91"/>
                </a:cubicBezTo>
                <a:cubicBezTo>
                  <a:pt x="1" y="97"/>
                  <a:pt x="0" y="103"/>
                  <a:pt x="0" y="109"/>
                </a:cubicBezTo>
                <a:cubicBezTo>
                  <a:pt x="0" y="133"/>
                  <a:pt x="19" y="152"/>
                  <a:pt x="42" y="152"/>
                </a:cubicBezTo>
                <a:cubicBezTo>
                  <a:pt x="62" y="152"/>
                  <a:pt x="79" y="137"/>
                  <a:pt x="83" y="118"/>
                </a:cubicBezTo>
                <a:cubicBezTo>
                  <a:pt x="102" y="118"/>
                  <a:pt x="102" y="118"/>
                  <a:pt x="102" y="118"/>
                </a:cubicBezTo>
                <a:cubicBezTo>
                  <a:pt x="106" y="137"/>
                  <a:pt x="123" y="152"/>
                  <a:pt x="143" y="152"/>
                </a:cubicBezTo>
                <a:cubicBezTo>
                  <a:pt x="167" y="152"/>
                  <a:pt x="185" y="133"/>
                  <a:pt x="185" y="109"/>
                </a:cubicBezTo>
                <a:cubicBezTo>
                  <a:pt x="185" y="103"/>
                  <a:pt x="184" y="97"/>
                  <a:pt x="181" y="91"/>
                </a:cubicBezTo>
                <a:close/>
                <a:moveTo>
                  <a:pt x="42" y="143"/>
                </a:moveTo>
                <a:cubicBezTo>
                  <a:pt x="23" y="143"/>
                  <a:pt x="8" y="128"/>
                  <a:pt x="8" y="109"/>
                </a:cubicBezTo>
                <a:cubicBezTo>
                  <a:pt x="8" y="91"/>
                  <a:pt x="23" y="76"/>
                  <a:pt x="42" y="76"/>
                </a:cubicBezTo>
                <a:cubicBezTo>
                  <a:pt x="61" y="76"/>
                  <a:pt x="76" y="91"/>
                  <a:pt x="76" y="109"/>
                </a:cubicBezTo>
                <a:cubicBezTo>
                  <a:pt x="76" y="128"/>
                  <a:pt x="61" y="143"/>
                  <a:pt x="42" y="143"/>
                </a:cubicBezTo>
                <a:close/>
                <a:moveTo>
                  <a:pt x="76" y="84"/>
                </a:moveTo>
                <a:cubicBezTo>
                  <a:pt x="68" y="74"/>
                  <a:pt x="56" y="67"/>
                  <a:pt x="42" y="67"/>
                </a:cubicBezTo>
                <a:cubicBezTo>
                  <a:pt x="34" y="67"/>
                  <a:pt x="27" y="69"/>
                  <a:pt x="21" y="73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6" y="12"/>
                  <a:pt x="52" y="8"/>
                  <a:pt x="59" y="8"/>
                </a:cubicBezTo>
                <a:cubicBezTo>
                  <a:pt x="68" y="8"/>
                  <a:pt x="75" y="15"/>
                  <a:pt x="76" y="24"/>
                </a:cubicBezTo>
                <a:cubicBezTo>
                  <a:pt x="76" y="24"/>
                  <a:pt x="76" y="24"/>
                  <a:pt x="76" y="24"/>
                </a:cubicBezTo>
                <a:lnTo>
                  <a:pt x="76" y="84"/>
                </a:lnTo>
                <a:close/>
                <a:moveTo>
                  <a:pt x="101" y="109"/>
                </a:moveTo>
                <a:cubicBezTo>
                  <a:pt x="84" y="109"/>
                  <a:pt x="84" y="109"/>
                  <a:pt x="84" y="109"/>
                </a:cubicBezTo>
                <a:cubicBezTo>
                  <a:pt x="84" y="101"/>
                  <a:pt x="84" y="101"/>
                  <a:pt x="84" y="101"/>
                </a:cubicBezTo>
                <a:cubicBezTo>
                  <a:pt x="101" y="101"/>
                  <a:pt x="101" y="101"/>
                  <a:pt x="101" y="101"/>
                </a:cubicBezTo>
                <a:lnTo>
                  <a:pt x="101" y="109"/>
                </a:lnTo>
                <a:close/>
                <a:moveTo>
                  <a:pt x="101" y="93"/>
                </a:moveTo>
                <a:cubicBezTo>
                  <a:pt x="84" y="93"/>
                  <a:pt x="84" y="93"/>
                  <a:pt x="84" y="93"/>
                </a:cubicBezTo>
                <a:cubicBezTo>
                  <a:pt x="84" y="33"/>
                  <a:pt x="84" y="33"/>
                  <a:pt x="84" y="33"/>
                </a:cubicBezTo>
                <a:cubicBezTo>
                  <a:pt x="101" y="33"/>
                  <a:pt x="101" y="33"/>
                  <a:pt x="101" y="33"/>
                </a:cubicBezTo>
                <a:lnTo>
                  <a:pt x="101" y="93"/>
                </a:lnTo>
                <a:close/>
                <a:moveTo>
                  <a:pt x="109" y="24"/>
                </a:moveTo>
                <a:cubicBezTo>
                  <a:pt x="110" y="24"/>
                  <a:pt x="110" y="24"/>
                  <a:pt x="110" y="24"/>
                </a:cubicBezTo>
                <a:cubicBezTo>
                  <a:pt x="110" y="15"/>
                  <a:pt x="118" y="8"/>
                  <a:pt x="126" y="8"/>
                </a:cubicBezTo>
                <a:cubicBezTo>
                  <a:pt x="133" y="8"/>
                  <a:pt x="139" y="12"/>
                  <a:pt x="142" y="18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64" y="73"/>
                  <a:pt x="164" y="73"/>
                  <a:pt x="164" y="73"/>
                </a:cubicBezTo>
                <a:cubicBezTo>
                  <a:pt x="158" y="69"/>
                  <a:pt x="151" y="67"/>
                  <a:pt x="143" y="67"/>
                </a:cubicBezTo>
                <a:cubicBezTo>
                  <a:pt x="129" y="67"/>
                  <a:pt x="117" y="74"/>
                  <a:pt x="109" y="84"/>
                </a:cubicBezTo>
                <a:lnTo>
                  <a:pt x="109" y="24"/>
                </a:lnTo>
                <a:close/>
                <a:moveTo>
                  <a:pt x="143" y="143"/>
                </a:moveTo>
                <a:cubicBezTo>
                  <a:pt x="125" y="143"/>
                  <a:pt x="109" y="128"/>
                  <a:pt x="109" y="109"/>
                </a:cubicBezTo>
                <a:cubicBezTo>
                  <a:pt x="109" y="91"/>
                  <a:pt x="125" y="76"/>
                  <a:pt x="143" y="76"/>
                </a:cubicBezTo>
                <a:cubicBezTo>
                  <a:pt x="162" y="76"/>
                  <a:pt x="177" y="91"/>
                  <a:pt x="177" y="109"/>
                </a:cubicBezTo>
                <a:cubicBezTo>
                  <a:pt x="177" y="128"/>
                  <a:pt x="162" y="143"/>
                  <a:pt x="143" y="143"/>
                </a:cubicBezTo>
                <a:close/>
                <a:moveTo>
                  <a:pt x="143" y="84"/>
                </a:moveTo>
                <a:cubicBezTo>
                  <a:pt x="129" y="84"/>
                  <a:pt x="118" y="95"/>
                  <a:pt x="118" y="109"/>
                </a:cubicBezTo>
                <a:cubicBezTo>
                  <a:pt x="118" y="112"/>
                  <a:pt x="120" y="114"/>
                  <a:pt x="122" y="114"/>
                </a:cubicBezTo>
                <a:cubicBezTo>
                  <a:pt x="124" y="114"/>
                  <a:pt x="126" y="112"/>
                  <a:pt x="126" y="109"/>
                </a:cubicBezTo>
                <a:cubicBezTo>
                  <a:pt x="126" y="100"/>
                  <a:pt x="134" y="93"/>
                  <a:pt x="143" y="93"/>
                </a:cubicBezTo>
                <a:cubicBezTo>
                  <a:pt x="146" y="93"/>
                  <a:pt x="147" y="91"/>
                  <a:pt x="147" y="88"/>
                </a:cubicBezTo>
                <a:cubicBezTo>
                  <a:pt x="147" y="86"/>
                  <a:pt x="146" y="84"/>
                  <a:pt x="143" y="8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8" name="Google Shape;628;p29"/>
          <p:cNvSpPr/>
          <p:nvPr/>
        </p:nvSpPr>
        <p:spPr>
          <a:xfrm>
            <a:off x="4264833" y="2093371"/>
            <a:ext cx="680202" cy="680202"/>
          </a:xfrm>
          <a:prstGeom prst="ellipse">
            <a:avLst/>
          </a:prstGeom>
          <a:solidFill>
            <a:srgbClr val="84C0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9" name="Google Shape;629;p29"/>
          <p:cNvSpPr/>
          <p:nvPr/>
        </p:nvSpPr>
        <p:spPr>
          <a:xfrm>
            <a:off x="4453627" y="2296884"/>
            <a:ext cx="302613" cy="300828"/>
          </a:xfrm>
          <a:custGeom>
            <a:rect b="b" l="l" r="r" t="t"/>
            <a:pathLst>
              <a:path extrusionOk="0" h="185" w="186">
                <a:moveTo>
                  <a:pt x="93" y="84"/>
                </a:moveTo>
                <a:cubicBezTo>
                  <a:pt x="88" y="84"/>
                  <a:pt x="85" y="88"/>
                  <a:pt x="85" y="93"/>
                </a:cubicBezTo>
                <a:cubicBezTo>
                  <a:pt x="85" y="97"/>
                  <a:pt x="88" y="101"/>
                  <a:pt x="93" y="101"/>
                </a:cubicBezTo>
                <a:cubicBezTo>
                  <a:pt x="98" y="101"/>
                  <a:pt x="101" y="97"/>
                  <a:pt x="101" y="93"/>
                </a:cubicBezTo>
                <a:cubicBezTo>
                  <a:pt x="101" y="88"/>
                  <a:pt x="98" y="84"/>
                  <a:pt x="93" y="84"/>
                </a:cubicBezTo>
                <a:close/>
                <a:moveTo>
                  <a:pt x="186" y="93"/>
                </a:moveTo>
                <a:cubicBezTo>
                  <a:pt x="186" y="83"/>
                  <a:pt x="174" y="74"/>
                  <a:pt x="154" y="67"/>
                </a:cubicBezTo>
                <a:cubicBezTo>
                  <a:pt x="163" y="49"/>
                  <a:pt x="166" y="34"/>
                  <a:pt x="159" y="27"/>
                </a:cubicBezTo>
                <a:cubicBezTo>
                  <a:pt x="151" y="20"/>
                  <a:pt x="136" y="22"/>
                  <a:pt x="118" y="32"/>
                </a:cubicBezTo>
                <a:cubicBezTo>
                  <a:pt x="112" y="12"/>
                  <a:pt x="103" y="0"/>
                  <a:pt x="93" y="0"/>
                </a:cubicBezTo>
                <a:cubicBezTo>
                  <a:pt x="83" y="0"/>
                  <a:pt x="74" y="12"/>
                  <a:pt x="68" y="32"/>
                </a:cubicBezTo>
                <a:cubicBezTo>
                  <a:pt x="50" y="22"/>
                  <a:pt x="35" y="20"/>
                  <a:pt x="27" y="27"/>
                </a:cubicBezTo>
                <a:cubicBezTo>
                  <a:pt x="20" y="34"/>
                  <a:pt x="23" y="49"/>
                  <a:pt x="32" y="67"/>
                </a:cubicBezTo>
                <a:cubicBezTo>
                  <a:pt x="12" y="74"/>
                  <a:pt x="0" y="83"/>
                  <a:pt x="0" y="93"/>
                </a:cubicBezTo>
                <a:cubicBezTo>
                  <a:pt x="0" y="103"/>
                  <a:pt x="12" y="112"/>
                  <a:pt x="32" y="118"/>
                </a:cubicBezTo>
                <a:cubicBezTo>
                  <a:pt x="23" y="136"/>
                  <a:pt x="20" y="151"/>
                  <a:pt x="27" y="158"/>
                </a:cubicBezTo>
                <a:cubicBezTo>
                  <a:pt x="35" y="165"/>
                  <a:pt x="50" y="163"/>
                  <a:pt x="68" y="154"/>
                </a:cubicBezTo>
                <a:cubicBezTo>
                  <a:pt x="74" y="173"/>
                  <a:pt x="83" y="185"/>
                  <a:pt x="93" y="185"/>
                </a:cubicBezTo>
                <a:cubicBezTo>
                  <a:pt x="103" y="185"/>
                  <a:pt x="112" y="173"/>
                  <a:pt x="118" y="154"/>
                </a:cubicBezTo>
                <a:cubicBezTo>
                  <a:pt x="136" y="163"/>
                  <a:pt x="151" y="165"/>
                  <a:pt x="159" y="158"/>
                </a:cubicBezTo>
                <a:cubicBezTo>
                  <a:pt x="166" y="151"/>
                  <a:pt x="163" y="136"/>
                  <a:pt x="154" y="118"/>
                </a:cubicBezTo>
                <a:cubicBezTo>
                  <a:pt x="174" y="112"/>
                  <a:pt x="186" y="103"/>
                  <a:pt x="186" y="93"/>
                </a:cubicBezTo>
                <a:close/>
                <a:moveTo>
                  <a:pt x="9" y="93"/>
                </a:moveTo>
                <a:cubicBezTo>
                  <a:pt x="9" y="85"/>
                  <a:pt x="19" y="79"/>
                  <a:pt x="36" y="74"/>
                </a:cubicBezTo>
                <a:cubicBezTo>
                  <a:pt x="39" y="80"/>
                  <a:pt x="43" y="86"/>
                  <a:pt x="48" y="93"/>
                </a:cubicBezTo>
                <a:cubicBezTo>
                  <a:pt x="43" y="99"/>
                  <a:pt x="39" y="105"/>
                  <a:pt x="36" y="111"/>
                </a:cubicBezTo>
                <a:cubicBezTo>
                  <a:pt x="19" y="107"/>
                  <a:pt x="9" y="100"/>
                  <a:pt x="9" y="93"/>
                </a:cubicBezTo>
                <a:close/>
                <a:moveTo>
                  <a:pt x="60" y="79"/>
                </a:moveTo>
                <a:cubicBezTo>
                  <a:pt x="58" y="81"/>
                  <a:pt x="55" y="84"/>
                  <a:pt x="53" y="86"/>
                </a:cubicBezTo>
                <a:cubicBezTo>
                  <a:pt x="50" y="81"/>
                  <a:pt x="46" y="77"/>
                  <a:pt x="44" y="72"/>
                </a:cubicBezTo>
                <a:cubicBezTo>
                  <a:pt x="49" y="71"/>
                  <a:pt x="54" y="70"/>
                  <a:pt x="60" y="69"/>
                </a:cubicBezTo>
                <a:cubicBezTo>
                  <a:pt x="60" y="72"/>
                  <a:pt x="60" y="76"/>
                  <a:pt x="60" y="79"/>
                </a:cubicBezTo>
                <a:close/>
                <a:moveTo>
                  <a:pt x="60" y="116"/>
                </a:moveTo>
                <a:cubicBezTo>
                  <a:pt x="54" y="115"/>
                  <a:pt x="49" y="114"/>
                  <a:pt x="44" y="113"/>
                </a:cubicBezTo>
                <a:cubicBezTo>
                  <a:pt x="46" y="109"/>
                  <a:pt x="50" y="104"/>
                  <a:pt x="53" y="99"/>
                </a:cubicBezTo>
                <a:cubicBezTo>
                  <a:pt x="55" y="102"/>
                  <a:pt x="58" y="104"/>
                  <a:pt x="60" y="107"/>
                </a:cubicBezTo>
                <a:cubicBezTo>
                  <a:pt x="60" y="110"/>
                  <a:pt x="60" y="113"/>
                  <a:pt x="60" y="116"/>
                </a:cubicBezTo>
                <a:close/>
                <a:moveTo>
                  <a:pt x="33" y="152"/>
                </a:moveTo>
                <a:cubicBezTo>
                  <a:pt x="28" y="147"/>
                  <a:pt x="31" y="135"/>
                  <a:pt x="39" y="120"/>
                </a:cubicBezTo>
                <a:cubicBezTo>
                  <a:pt x="46" y="122"/>
                  <a:pt x="53" y="123"/>
                  <a:pt x="61" y="124"/>
                </a:cubicBezTo>
                <a:cubicBezTo>
                  <a:pt x="62" y="132"/>
                  <a:pt x="64" y="140"/>
                  <a:pt x="66" y="146"/>
                </a:cubicBezTo>
                <a:cubicBezTo>
                  <a:pt x="51" y="155"/>
                  <a:pt x="39" y="158"/>
                  <a:pt x="33" y="152"/>
                </a:cubicBezTo>
                <a:close/>
                <a:moveTo>
                  <a:pt x="61" y="61"/>
                </a:moveTo>
                <a:cubicBezTo>
                  <a:pt x="53" y="62"/>
                  <a:pt x="46" y="63"/>
                  <a:pt x="39" y="65"/>
                </a:cubicBezTo>
                <a:cubicBezTo>
                  <a:pt x="31" y="50"/>
                  <a:pt x="28" y="38"/>
                  <a:pt x="33" y="33"/>
                </a:cubicBezTo>
                <a:cubicBezTo>
                  <a:pt x="39" y="28"/>
                  <a:pt x="51" y="31"/>
                  <a:pt x="66" y="39"/>
                </a:cubicBezTo>
                <a:cubicBezTo>
                  <a:pt x="64" y="46"/>
                  <a:pt x="62" y="53"/>
                  <a:pt x="61" y="61"/>
                </a:cubicBezTo>
                <a:close/>
                <a:moveTo>
                  <a:pt x="116" y="60"/>
                </a:moveTo>
                <a:cubicBezTo>
                  <a:pt x="113" y="60"/>
                  <a:pt x="110" y="60"/>
                  <a:pt x="107" y="59"/>
                </a:cubicBezTo>
                <a:cubicBezTo>
                  <a:pt x="104" y="57"/>
                  <a:pt x="102" y="55"/>
                  <a:pt x="100" y="53"/>
                </a:cubicBezTo>
                <a:cubicBezTo>
                  <a:pt x="104" y="49"/>
                  <a:pt x="109" y="46"/>
                  <a:pt x="114" y="43"/>
                </a:cubicBezTo>
                <a:cubicBezTo>
                  <a:pt x="115" y="48"/>
                  <a:pt x="116" y="54"/>
                  <a:pt x="116" y="60"/>
                </a:cubicBezTo>
                <a:close/>
                <a:moveTo>
                  <a:pt x="93" y="8"/>
                </a:moveTo>
                <a:cubicBezTo>
                  <a:pt x="100" y="8"/>
                  <a:pt x="107" y="19"/>
                  <a:pt x="112" y="35"/>
                </a:cubicBezTo>
                <a:cubicBezTo>
                  <a:pt x="106" y="39"/>
                  <a:pt x="99" y="43"/>
                  <a:pt x="93" y="48"/>
                </a:cubicBezTo>
                <a:cubicBezTo>
                  <a:pt x="87" y="43"/>
                  <a:pt x="80" y="39"/>
                  <a:pt x="74" y="35"/>
                </a:cubicBezTo>
                <a:cubicBezTo>
                  <a:pt x="79" y="19"/>
                  <a:pt x="86" y="8"/>
                  <a:pt x="93" y="8"/>
                </a:cubicBezTo>
                <a:close/>
                <a:moveTo>
                  <a:pt x="73" y="43"/>
                </a:moveTo>
                <a:cubicBezTo>
                  <a:pt x="77" y="46"/>
                  <a:pt x="82" y="49"/>
                  <a:pt x="86" y="53"/>
                </a:cubicBezTo>
                <a:cubicBezTo>
                  <a:pt x="84" y="55"/>
                  <a:pt x="82" y="57"/>
                  <a:pt x="79" y="59"/>
                </a:cubicBezTo>
                <a:cubicBezTo>
                  <a:pt x="76" y="60"/>
                  <a:pt x="73" y="60"/>
                  <a:pt x="70" y="60"/>
                </a:cubicBezTo>
                <a:cubicBezTo>
                  <a:pt x="70" y="54"/>
                  <a:pt x="71" y="48"/>
                  <a:pt x="73" y="43"/>
                </a:cubicBezTo>
                <a:close/>
                <a:moveTo>
                  <a:pt x="70" y="125"/>
                </a:moveTo>
                <a:cubicBezTo>
                  <a:pt x="73" y="126"/>
                  <a:pt x="76" y="126"/>
                  <a:pt x="79" y="126"/>
                </a:cubicBezTo>
                <a:cubicBezTo>
                  <a:pt x="82" y="128"/>
                  <a:pt x="84" y="130"/>
                  <a:pt x="86" y="132"/>
                </a:cubicBezTo>
                <a:cubicBezTo>
                  <a:pt x="82" y="136"/>
                  <a:pt x="77" y="139"/>
                  <a:pt x="73" y="142"/>
                </a:cubicBezTo>
                <a:cubicBezTo>
                  <a:pt x="71" y="137"/>
                  <a:pt x="70" y="131"/>
                  <a:pt x="70" y="125"/>
                </a:cubicBezTo>
                <a:close/>
                <a:moveTo>
                  <a:pt x="93" y="177"/>
                </a:moveTo>
                <a:cubicBezTo>
                  <a:pt x="86" y="177"/>
                  <a:pt x="79" y="167"/>
                  <a:pt x="74" y="150"/>
                </a:cubicBezTo>
                <a:cubicBezTo>
                  <a:pt x="80" y="147"/>
                  <a:pt x="87" y="142"/>
                  <a:pt x="93" y="137"/>
                </a:cubicBezTo>
                <a:cubicBezTo>
                  <a:pt x="99" y="142"/>
                  <a:pt x="106" y="147"/>
                  <a:pt x="112" y="150"/>
                </a:cubicBezTo>
                <a:cubicBezTo>
                  <a:pt x="107" y="167"/>
                  <a:pt x="100" y="177"/>
                  <a:pt x="93" y="177"/>
                </a:cubicBezTo>
                <a:close/>
                <a:moveTo>
                  <a:pt x="114" y="142"/>
                </a:moveTo>
                <a:cubicBezTo>
                  <a:pt x="109" y="139"/>
                  <a:pt x="104" y="136"/>
                  <a:pt x="100" y="132"/>
                </a:cubicBezTo>
                <a:cubicBezTo>
                  <a:pt x="102" y="130"/>
                  <a:pt x="104" y="128"/>
                  <a:pt x="107" y="126"/>
                </a:cubicBezTo>
                <a:cubicBezTo>
                  <a:pt x="110" y="126"/>
                  <a:pt x="113" y="126"/>
                  <a:pt x="116" y="125"/>
                </a:cubicBezTo>
                <a:cubicBezTo>
                  <a:pt x="116" y="131"/>
                  <a:pt x="115" y="137"/>
                  <a:pt x="114" y="142"/>
                </a:cubicBezTo>
                <a:close/>
                <a:moveTo>
                  <a:pt x="118" y="103"/>
                </a:moveTo>
                <a:cubicBezTo>
                  <a:pt x="116" y="106"/>
                  <a:pt x="113" y="108"/>
                  <a:pt x="111" y="111"/>
                </a:cubicBezTo>
                <a:cubicBezTo>
                  <a:pt x="108" y="113"/>
                  <a:pt x="106" y="115"/>
                  <a:pt x="103" y="118"/>
                </a:cubicBezTo>
                <a:cubicBezTo>
                  <a:pt x="100" y="118"/>
                  <a:pt x="97" y="118"/>
                  <a:pt x="93" y="118"/>
                </a:cubicBezTo>
                <a:cubicBezTo>
                  <a:pt x="89" y="118"/>
                  <a:pt x="86" y="118"/>
                  <a:pt x="83" y="118"/>
                </a:cubicBezTo>
                <a:cubicBezTo>
                  <a:pt x="80" y="115"/>
                  <a:pt x="78" y="113"/>
                  <a:pt x="75" y="111"/>
                </a:cubicBezTo>
                <a:cubicBezTo>
                  <a:pt x="73" y="108"/>
                  <a:pt x="70" y="106"/>
                  <a:pt x="68" y="103"/>
                </a:cubicBezTo>
                <a:cubicBezTo>
                  <a:pt x="68" y="100"/>
                  <a:pt x="68" y="96"/>
                  <a:pt x="68" y="93"/>
                </a:cubicBezTo>
                <a:cubicBezTo>
                  <a:pt x="68" y="89"/>
                  <a:pt x="68" y="86"/>
                  <a:pt x="68" y="82"/>
                </a:cubicBezTo>
                <a:cubicBezTo>
                  <a:pt x="70" y="80"/>
                  <a:pt x="73" y="77"/>
                  <a:pt x="75" y="75"/>
                </a:cubicBezTo>
                <a:cubicBezTo>
                  <a:pt x="78" y="72"/>
                  <a:pt x="80" y="70"/>
                  <a:pt x="83" y="68"/>
                </a:cubicBezTo>
                <a:cubicBezTo>
                  <a:pt x="86" y="67"/>
                  <a:pt x="89" y="67"/>
                  <a:pt x="93" y="67"/>
                </a:cubicBezTo>
                <a:cubicBezTo>
                  <a:pt x="97" y="67"/>
                  <a:pt x="100" y="67"/>
                  <a:pt x="103" y="68"/>
                </a:cubicBezTo>
                <a:cubicBezTo>
                  <a:pt x="106" y="70"/>
                  <a:pt x="108" y="72"/>
                  <a:pt x="111" y="75"/>
                </a:cubicBezTo>
                <a:cubicBezTo>
                  <a:pt x="113" y="77"/>
                  <a:pt x="116" y="80"/>
                  <a:pt x="118" y="82"/>
                </a:cubicBezTo>
                <a:cubicBezTo>
                  <a:pt x="118" y="86"/>
                  <a:pt x="118" y="89"/>
                  <a:pt x="118" y="93"/>
                </a:cubicBezTo>
                <a:cubicBezTo>
                  <a:pt x="118" y="96"/>
                  <a:pt x="118" y="100"/>
                  <a:pt x="118" y="103"/>
                </a:cubicBezTo>
                <a:close/>
                <a:moveTo>
                  <a:pt x="153" y="33"/>
                </a:moveTo>
                <a:cubicBezTo>
                  <a:pt x="158" y="38"/>
                  <a:pt x="155" y="50"/>
                  <a:pt x="147" y="65"/>
                </a:cubicBezTo>
                <a:cubicBezTo>
                  <a:pt x="140" y="63"/>
                  <a:pt x="133" y="62"/>
                  <a:pt x="125" y="61"/>
                </a:cubicBezTo>
                <a:cubicBezTo>
                  <a:pt x="124" y="53"/>
                  <a:pt x="122" y="46"/>
                  <a:pt x="120" y="39"/>
                </a:cubicBezTo>
                <a:cubicBezTo>
                  <a:pt x="135" y="31"/>
                  <a:pt x="147" y="28"/>
                  <a:pt x="153" y="33"/>
                </a:cubicBezTo>
                <a:close/>
                <a:moveTo>
                  <a:pt x="133" y="86"/>
                </a:moveTo>
                <a:cubicBezTo>
                  <a:pt x="131" y="84"/>
                  <a:pt x="128" y="81"/>
                  <a:pt x="126" y="79"/>
                </a:cubicBezTo>
                <a:cubicBezTo>
                  <a:pt x="126" y="76"/>
                  <a:pt x="126" y="72"/>
                  <a:pt x="126" y="69"/>
                </a:cubicBezTo>
                <a:cubicBezTo>
                  <a:pt x="132" y="70"/>
                  <a:pt x="137" y="71"/>
                  <a:pt x="142" y="72"/>
                </a:cubicBezTo>
                <a:cubicBezTo>
                  <a:pt x="140" y="77"/>
                  <a:pt x="136" y="81"/>
                  <a:pt x="133" y="86"/>
                </a:cubicBezTo>
                <a:close/>
                <a:moveTo>
                  <a:pt x="133" y="99"/>
                </a:moveTo>
                <a:cubicBezTo>
                  <a:pt x="136" y="104"/>
                  <a:pt x="140" y="109"/>
                  <a:pt x="142" y="113"/>
                </a:cubicBezTo>
                <a:cubicBezTo>
                  <a:pt x="137" y="114"/>
                  <a:pt x="132" y="115"/>
                  <a:pt x="126" y="116"/>
                </a:cubicBezTo>
                <a:cubicBezTo>
                  <a:pt x="126" y="113"/>
                  <a:pt x="126" y="110"/>
                  <a:pt x="126" y="107"/>
                </a:cubicBezTo>
                <a:cubicBezTo>
                  <a:pt x="129" y="104"/>
                  <a:pt x="131" y="102"/>
                  <a:pt x="133" y="99"/>
                </a:cubicBezTo>
                <a:close/>
                <a:moveTo>
                  <a:pt x="153" y="152"/>
                </a:moveTo>
                <a:cubicBezTo>
                  <a:pt x="147" y="158"/>
                  <a:pt x="135" y="155"/>
                  <a:pt x="120" y="146"/>
                </a:cubicBezTo>
                <a:cubicBezTo>
                  <a:pt x="122" y="140"/>
                  <a:pt x="124" y="132"/>
                  <a:pt x="125" y="124"/>
                </a:cubicBezTo>
                <a:cubicBezTo>
                  <a:pt x="133" y="123"/>
                  <a:pt x="140" y="122"/>
                  <a:pt x="147" y="120"/>
                </a:cubicBezTo>
                <a:cubicBezTo>
                  <a:pt x="155" y="135"/>
                  <a:pt x="158" y="147"/>
                  <a:pt x="153" y="152"/>
                </a:cubicBezTo>
                <a:close/>
                <a:moveTo>
                  <a:pt x="150" y="111"/>
                </a:moveTo>
                <a:cubicBezTo>
                  <a:pt x="147" y="105"/>
                  <a:pt x="143" y="99"/>
                  <a:pt x="138" y="93"/>
                </a:cubicBezTo>
                <a:cubicBezTo>
                  <a:pt x="143" y="86"/>
                  <a:pt x="147" y="80"/>
                  <a:pt x="150" y="74"/>
                </a:cubicBezTo>
                <a:cubicBezTo>
                  <a:pt x="167" y="79"/>
                  <a:pt x="177" y="85"/>
                  <a:pt x="177" y="93"/>
                </a:cubicBezTo>
                <a:cubicBezTo>
                  <a:pt x="177" y="100"/>
                  <a:pt x="167" y="107"/>
                  <a:pt x="150" y="1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0" name="Google Shape;630;p29"/>
          <p:cNvSpPr/>
          <p:nvPr/>
        </p:nvSpPr>
        <p:spPr>
          <a:xfrm>
            <a:off x="7231482" y="4805153"/>
            <a:ext cx="680202" cy="6802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1" name="Google Shape;631;p29"/>
          <p:cNvSpPr/>
          <p:nvPr/>
        </p:nvSpPr>
        <p:spPr>
          <a:xfrm>
            <a:off x="7416265" y="4989034"/>
            <a:ext cx="310639" cy="312443"/>
          </a:xfrm>
          <a:custGeom>
            <a:rect b="b" l="l" r="r" t="t"/>
            <a:pathLst>
              <a:path extrusionOk="0" h="190" w="189">
                <a:moveTo>
                  <a:pt x="173" y="17"/>
                </a:moveTo>
                <a:cubicBezTo>
                  <a:pt x="156" y="0"/>
                  <a:pt x="130" y="0"/>
                  <a:pt x="113" y="17"/>
                </a:cubicBezTo>
                <a:cubicBezTo>
                  <a:pt x="105" y="25"/>
                  <a:pt x="101" y="35"/>
                  <a:pt x="101" y="45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2" y="122"/>
                  <a:pt x="29" y="128"/>
                  <a:pt x="29" y="135"/>
                </a:cubicBezTo>
                <a:cubicBezTo>
                  <a:pt x="29" y="140"/>
                  <a:pt x="30" y="144"/>
                  <a:pt x="33" y="148"/>
                </a:cubicBezTo>
                <a:cubicBezTo>
                  <a:pt x="21" y="155"/>
                  <a:pt x="16" y="161"/>
                  <a:pt x="21" y="174"/>
                </a:cubicBezTo>
                <a:cubicBezTo>
                  <a:pt x="21" y="176"/>
                  <a:pt x="21" y="177"/>
                  <a:pt x="21" y="177"/>
                </a:cubicBezTo>
                <a:cubicBezTo>
                  <a:pt x="19" y="180"/>
                  <a:pt x="10" y="181"/>
                  <a:pt x="4" y="182"/>
                </a:cubicBezTo>
                <a:cubicBezTo>
                  <a:pt x="4" y="182"/>
                  <a:pt x="4" y="181"/>
                  <a:pt x="4" y="181"/>
                </a:cubicBezTo>
                <a:cubicBezTo>
                  <a:pt x="1" y="181"/>
                  <a:pt x="0" y="183"/>
                  <a:pt x="0" y="186"/>
                </a:cubicBezTo>
                <a:cubicBezTo>
                  <a:pt x="0" y="188"/>
                  <a:pt x="1" y="190"/>
                  <a:pt x="4" y="190"/>
                </a:cubicBezTo>
                <a:cubicBezTo>
                  <a:pt x="4" y="190"/>
                  <a:pt x="4" y="190"/>
                  <a:pt x="4" y="190"/>
                </a:cubicBezTo>
                <a:cubicBezTo>
                  <a:pt x="7" y="190"/>
                  <a:pt x="22" y="190"/>
                  <a:pt x="28" y="182"/>
                </a:cubicBezTo>
                <a:cubicBezTo>
                  <a:pt x="29" y="180"/>
                  <a:pt x="30" y="176"/>
                  <a:pt x="29" y="172"/>
                </a:cubicBezTo>
                <a:cubicBezTo>
                  <a:pt x="26" y="164"/>
                  <a:pt x="27" y="161"/>
                  <a:pt x="38" y="154"/>
                </a:cubicBezTo>
                <a:cubicBezTo>
                  <a:pt x="43" y="158"/>
                  <a:pt x="48" y="160"/>
                  <a:pt x="54" y="160"/>
                </a:cubicBezTo>
                <a:cubicBezTo>
                  <a:pt x="61" y="160"/>
                  <a:pt x="68" y="158"/>
                  <a:pt x="72" y="153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55" y="88"/>
                  <a:pt x="165" y="84"/>
                  <a:pt x="173" y="76"/>
                </a:cubicBezTo>
                <a:cubicBezTo>
                  <a:pt x="189" y="60"/>
                  <a:pt x="189" y="33"/>
                  <a:pt x="173" y="17"/>
                </a:cubicBezTo>
                <a:close/>
                <a:moveTo>
                  <a:pt x="66" y="147"/>
                </a:moveTo>
                <a:cubicBezTo>
                  <a:pt x="63" y="150"/>
                  <a:pt x="59" y="152"/>
                  <a:pt x="54" y="152"/>
                </a:cubicBezTo>
                <a:cubicBezTo>
                  <a:pt x="45" y="152"/>
                  <a:pt x="38" y="144"/>
                  <a:pt x="38" y="135"/>
                </a:cubicBezTo>
                <a:cubicBezTo>
                  <a:pt x="38" y="130"/>
                  <a:pt x="39" y="126"/>
                  <a:pt x="42" y="123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4" y="64"/>
                  <a:pt x="108" y="71"/>
                  <a:pt x="113" y="76"/>
                </a:cubicBezTo>
                <a:cubicBezTo>
                  <a:pt x="119" y="82"/>
                  <a:pt x="126" y="86"/>
                  <a:pt x="133" y="87"/>
                </a:cubicBezTo>
                <a:lnTo>
                  <a:pt x="66" y="147"/>
                </a:lnTo>
                <a:close/>
                <a:moveTo>
                  <a:pt x="167" y="70"/>
                </a:moveTo>
                <a:cubicBezTo>
                  <a:pt x="154" y="84"/>
                  <a:pt x="132" y="84"/>
                  <a:pt x="119" y="70"/>
                </a:cubicBezTo>
                <a:cubicBezTo>
                  <a:pt x="106" y="57"/>
                  <a:pt x="106" y="36"/>
                  <a:pt x="119" y="23"/>
                </a:cubicBezTo>
                <a:cubicBezTo>
                  <a:pt x="132" y="10"/>
                  <a:pt x="154" y="10"/>
                  <a:pt x="167" y="23"/>
                </a:cubicBezTo>
                <a:cubicBezTo>
                  <a:pt x="180" y="36"/>
                  <a:pt x="180" y="57"/>
                  <a:pt x="167" y="70"/>
                </a:cubicBezTo>
                <a:close/>
                <a:moveTo>
                  <a:pt x="78" y="105"/>
                </a:moveTo>
                <a:cubicBezTo>
                  <a:pt x="84" y="111"/>
                  <a:pt x="84" y="111"/>
                  <a:pt x="84" y="111"/>
                </a:cubicBezTo>
                <a:cubicBezTo>
                  <a:pt x="111" y="90"/>
                  <a:pt x="111" y="90"/>
                  <a:pt x="111" y="90"/>
                </a:cubicBezTo>
                <a:cubicBezTo>
                  <a:pt x="99" y="78"/>
                  <a:pt x="99" y="78"/>
                  <a:pt x="99" y="78"/>
                </a:cubicBezTo>
                <a:lnTo>
                  <a:pt x="78" y="10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2" name="Google Shape;632;p29"/>
          <p:cNvSpPr/>
          <p:nvPr/>
        </p:nvSpPr>
        <p:spPr>
          <a:xfrm>
            <a:off x="4264833" y="4805153"/>
            <a:ext cx="680202" cy="680202"/>
          </a:xfrm>
          <a:prstGeom prst="ellipse">
            <a:avLst/>
          </a:prstGeom>
          <a:solidFill>
            <a:srgbClr val="84C0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3" name="Google Shape;633;p29"/>
          <p:cNvSpPr/>
          <p:nvPr/>
        </p:nvSpPr>
        <p:spPr>
          <a:xfrm>
            <a:off x="4508973" y="4995470"/>
            <a:ext cx="191923" cy="299935"/>
          </a:xfrm>
          <a:custGeom>
            <a:rect b="b" l="l" r="r" t="t"/>
            <a:pathLst>
              <a:path extrusionOk="0" h="185" w="118">
                <a:moveTo>
                  <a:pt x="55" y="118"/>
                </a:moveTo>
                <a:cubicBezTo>
                  <a:pt x="53" y="118"/>
                  <a:pt x="51" y="120"/>
                  <a:pt x="51" y="122"/>
                </a:cubicBezTo>
                <a:cubicBezTo>
                  <a:pt x="51" y="124"/>
                  <a:pt x="53" y="126"/>
                  <a:pt x="55" y="126"/>
                </a:cubicBezTo>
                <a:cubicBezTo>
                  <a:pt x="57" y="126"/>
                  <a:pt x="59" y="124"/>
                  <a:pt x="59" y="122"/>
                </a:cubicBezTo>
                <a:cubicBezTo>
                  <a:pt x="59" y="120"/>
                  <a:pt x="57" y="118"/>
                  <a:pt x="55" y="118"/>
                </a:cubicBezTo>
                <a:close/>
                <a:moveTo>
                  <a:pt x="46" y="152"/>
                </a:moveTo>
                <a:cubicBezTo>
                  <a:pt x="44" y="152"/>
                  <a:pt x="42" y="154"/>
                  <a:pt x="42" y="156"/>
                </a:cubicBezTo>
                <a:cubicBezTo>
                  <a:pt x="42" y="158"/>
                  <a:pt x="44" y="160"/>
                  <a:pt x="46" y="160"/>
                </a:cubicBezTo>
                <a:cubicBezTo>
                  <a:pt x="49" y="160"/>
                  <a:pt x="51" y="158"/>
                  <a:pt x="51" y="156"/>
                </a:cubicBezTo>
                <a:cubicBezTo>
                  <a:pt x="51" y="154"/>
                  <a:pt x="49" y="152"/>
                  <a:pt x="46" y="152"/>
                </a:cubicBezTo>
                <a:close/>
                <a:moveTo>
                  <a:pt x="51" y="93"/>
                </a:moveTo>
                <a:cubicBezTo>
                  <a:pt x="51" y="88"/>
                  <a:pt x="47" y="84"/>
                  <a:pt x="42" y="84"/>
                </a:cubicBezTo>
                <a:cubicBezTo>
                  <a:pt x="38" y="84"/>
                  <a:pt x="34" y="88"/>
                  <a:pt x="34" y="93"/>
                </a:cubicBezTo>
                <a:cubicBezTo>
                  <a:pt x="34" y="97"/>
                  <a:pt x="38" y="101"/>
                  <a:pt x="42" y="101"/>
                </a:cubicBezTo>
                <a:cubicBezTo>
                  <a:pt x="47" y="101"/>
                  <a:pt x="51" y="97"/>
                  <a:pt x="51" y="93"/>
                </a:cubicBezTo>
                <a:close/>
                <a:moveTo>
                  <a:pt x="110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1"/>
                  <a:pt x="4" y="25"/>
                  <a:pt x="8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143"/>
                  <a:pt x="17" y="143"/>
                  <a:pt x="17" y="143"/>
                </a:cubicBezTo>
                <a:cubicBezTo>
                  <a:pt x="17" y="166"/>
                  <a:pt x="36" y="185"/>
                  <a:pt x="59" y="185"/>
                </a:cubicBezTo>
                <a:cubicBezTo>
                  <a:pt x="82" y="185"/>
                  <a:pt x="101" y="166"/>
                  <a:pt x="101" y="143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0" y="25"/>
                  <a:pt x="110" y="25"/>
                  <a:pt x="110" y="25"/>
                </a:cubicBezTo>
                <a:cubicBezTo>
                  <a:pt x="114" y="25"/>
                  <a:pt x="118" y="21"/>
                  <a:pt x="118" y="17"/>
                </a:cubicBezTo>
                <a:cubicBezTo>
                  <a:pt x="118" y="8"/>
                  <a:pt x="118" y="8"/>
                  <a:pt x="118" y="8"/>
                </a:cubicBezTo>
                <a:cubicBezTo>
                  <a:pt x="118" y="4"/>
                  <a:pt x="114" y="0"/>
                  <a:pt x="110" y="0"/>
                </a:cubicBezTo>
                <a:close/>
                <a:moveTo>
                  <a:pt x="93" y="143"/>
                </a:moveTo>
                <a:cubicBezTo>
                  <a:pt x="93" y="162"/>
                  <a:pt x="78" y="177"/>
                  <a:pt x="59" y="177"/>
                </a:cubicBezTo>
                <a:cubicBezTo>
                  <a:pt x="40" y="177"/>
                  <a:pt x="25" y="162"/>
                  <a:pt x="25" y="143"/>
                </a:cubicBezTo>
                <a:cubicBezTo>
                  <a:pt x="25" y="55"/>
                  <a:pt x="25" y="55"/>
                  <a:pt x="25" y="55"/>
                </a:cubicBezTo>
                <a:cubicBezTo>
                  <a:pt x="31" y="57"/>
                  <a:pt x="38" y="59"/>
                  <a:pt x="45" y="59"/>
                </a:cubicBezTo>
                <a:cubicBezTo>
                  <a:pt x="49" y="59"/>
                  <a:pt x="53" y="58"/>
                  <a:pt x="57" y="57"/>
                </a:cubicBezTo>
                <a:cubicBezTo>
                  <a:pt x="68" y="54"/>
                  <a:pt x="76" y="50"/>
                  <a:pt x="82" y="47"/>
                </a:cubicBezTo>
                <a:cubicBezTo>
                  <a:pt x="86" y="45"/>
                  <a:pt x="90" y="44"/>
                  <a:pt x="93" y="43"/>
                </a:cubicBezTo>
                <a:lnTo>
                  <a:pt x="93" y="143"/>
                </a:lnTo>
                <a:close/>
                <a:moveTo>
                  <a:pt x="93" y="34"/>
                </a:moveTo>
                <a:cubicBezTo>
                  <a:pt x="88" y="36"/>
                  <a:pt x="84" y="38"/>
                  <a:pt x="79" y="40"/>
                </a:cubicBezTo>
                <a:cubicBezTo>
                  <a:pt x="72" y="43"/>
                  <a:pt x="65" y="46"/>
                  <a:pt x="55" y="50"/>
                </a:cubicBezTo>
                <a:cubicBezTo>
                  <a:pt x="44" y="53"/>
                  <a:pt x="34" y="50"/>
                  <a:pt x="25" y="46"/>
                </a:cubicBezTo>
                <a:cubicBezTo>
                  <a:pt x="25" y="25"/>
                  <a:pt x="25" y="25"/>
                  <a:pt x="25" y="25"/>
                </a:cubicBezTo>
                <a:cubicBezTo>
                  <a:pt x="93" y="25"/>
                  <a:pt x="93" y="25"/>
                  <a:pt x="93" y="25"/>
                </a:cubicBezTo>
                <a:lnTo>
                  <a:pt x="93" y="34"/>
                </a:lnTo>
                <a:close/>
                <a:moveTo>
                  <a:pt x="110" y="17"/>
                </a:moveTo>
                <a:cubicBezTo>
                  <a:pt x="8" y="17"/>
                  <a:pt x="8" y="17"/>
                  <a:pt x="8" y="17"/>
                </a:cubicBezTo>
                <a:cubicBezTo>
                  <a:pt x="8" y="8"/>
                  <a:pt x="8" y="8"/>
                  <a:pt x="8" y="8"/>
                </a:cubicBezTo>
                <a:cubicBezTo>
                  <a:pt x="110" y="8"/>
                  <a:pt x="110" y="8"/>
                  <a:pt x="110" y="8"/>
                </a:cubicBezTo>
                <a:lnTo>
                  <a:pt x="110" y="17"/>
                </a:lnTo>
                <a:close/>
                <a:moveTo>
                  <a:pt x="72" y="135"/>
                </a:moveTo>
                <a:cubicBezTo>
                  <a:pt x="69" y="135"/>
                  <a:pt x="68" y="137"/>
                  <a:pt x="68" y="139"/>
                </a:cubicBezTo>
                <a:cubicBezTo>
                  <a:pt x="68" y="141"/>
                  <a:pt x="69" y="143"/>
                  <a:pt x="72" y="143"/>
                </a:cubicBezTo>
                <a:cubicBezTo>
                  <a:pt x="74" y="143"/>
                  <a:pt x="76" y="141"/>
                  <a:pt x="76" y="139"/>
                </a:cubicBezTo>
                <a:cubicBezTo>
                  <a:pt x="76" y="137"/>
                  <a:pt x="74" y="135"/>
                  <a:pt x="72" y="135"/>
                </a:cubicBezTo>
                <a:close/>
                <a:moveTo>
                  <a:pt x="76" y="67"/>
                </a:moveTo>
                <a:cubicBezTo>
                  <a:pt x="71" y="67"/>
                  <a:pt x="68" y="71"/>
                  <a:pt x="68" y="76"/>
                </a:cubicBezTo>
                <a:cubicBezTo>
                  <a:pt x="68" y="80"/>
                  <a:pt x="71" y="84"/>
                  <a:pt x="76" y="84"/>
                </a:cubicBezTo>
                <a:cubicBezTo>
                  <a:pt x="81" y="84"/>
                  <a:pt x="84" y="80"/>
                  <a:pt x="84" y="76"/>
                </a:cubicBezTo>
                <a:cubicBezTo>
                  <a:pt x="84" y="71"/>
                  <a:pt x="81" y="67"/>
                  <a:pt x="76" y="6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634" name="Google Shape;634;p29"/>
          <p:cNvGrpSpPr/>
          <p:nvPr/>
        </p:nvGrpSpPr>
        <p:grpSpPr>
          <a:xfrm>
            <a:off x="8101885" y="1956166"/>
            <a:ext cx="2775857" cy="928506"/>
            <a:chOff x="8539843" y="2171125"/>
            <a:chExt cx="2775857" cy="928506"/>
          </a:xfrm>
        </p:grpSpPr>
        <p:sp>
          <p:nvSpPr>
            <p:cNvPr id="635" name="Google Shape;635;p29"/>
            <p:cNvSpPr/>
            <p:nvPr/>
          </p:nvSpPr>
          <p:spPr>
            <a:xfrm>
              <a:off x="8539844" y="2514021"/>
              <a:ext cx="2775856" cy="585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Go ahead and replace it with your own text.</a:t>
              </a:r>
              <a:endPara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9"/>
            <p:cNvSpPr/>
            <p:nvPr/>
          </p:nvSpPr>
          <p:spPr>
            <a:xfrm>
              <a:off x="8539843" y="2171125"/>
              <a:ext cx="2164600" cy="3942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STEP HERE</a:t>
              </a:r>
              <a:endParaRPr b="1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7" name="Google Shape;637;p29"/>
          <p:cNvGrpSpPr/>
          <p:nvPr/>
        </p:nvGrpSpPr>
        <p:grpSpPr>
          <a:xfrm>
            <a:off x="8679934" y="3275825"/>
            <a:ext cx="2775857" cy="928506"/>
            <a:chOff x="8539843" y="2171125"/>
            <a:chExt cx="2775857" cy="928506"/>
          </a:xfrm>
        </p:grpSpPr>
        <p:sp>
          <p:nvSpPr>
            <p:cNvPr id="638" name="Google Shape;638;p29"/>
            <p:cNvSpPr/>
            <p:nvPr/>
          </p:nvSpPr>
          <p:spPr>
            <a:xfrm>
              <a:off x="8539844" y="2514021"/>
              <a:ext cx="2775856" cy="585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Go ahead and replace it with your own text.</a:t>
              </a:r>
              <a:endPara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9"/>
            <p:cNvSpPr/>
            <p:nvPr/>
          </p:nvSpPr>
          <p:spPr>
            <a:xfrm>
              <a:off x="8539843" y="2171125"/>
              <a:ext cx="2164600" cy="396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STEP HERE</a:t>
              </a:r>
              <a:endParaRPr b="1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0" name="Google Shape;640;p29"/>
          <p:cNvGrpSpPr/>
          <p:nvPr/>
        </p:nvGrpSpPr>
        <p:grpSpPr>
          <a:xfrm>
            <a:off x="8101885" y="4669107"/>
            <a:ext cx="2775857" cy="928506"/>
            <a:chOff x="8539843" y="2171125"/>
            <a:chExt cx="2775857" cy="928506"/>
          </a:xfrm>
        </p:grpSpPr>
        <p:sp>
          <p:nvSpPr>
            <p:cNvPr id="641" name="Google Shape;641;p29"/>
            <p:cNvSpPr/>
            <p:nvPr/>
          </p:nvSpPr>
          <p:spPr>
            <a:xfrm>
              <a:off x="8539844" y="2514021"/>
              <a:ext cx="2775856" cy="585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Go ahead and replace it with your own text.</a:t>
              </a:r>
              <a:endPara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9"/>
            <p:cNvSpPr/>
            <p:nvPr/>
          </p:nvSpPr>
          <p:spPr>
            <a:xfrm>
              <a:off x="8539843" y="2171125"/>
              <a:ext cx="2164600" cy="396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STEP HERE</a:t>
              </a:r>
              <a:endParaRPr b="1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9"/>
          <p:cNvGrpSpPr/>
          <p:nvPr/>
        </p:nvGrpSpPr>
        <p:grpSpPr>
          <a:xfrm>
            <a:off x="1298775" y="1956166"/>
            <a:ext cx="2775856" cy="928506"/>
            <a:chOff x="8539844" y="2171125"/>
            <a:chExt cx="2775856" cy="928506"/>
          </a:xfrm>
        </p:grpSpPr>
        <p:sp>
          <p:nvSpPr>
            <p:cNvPr id="644" name="Google Shape;644;p29"/>
            <p:cNvSpPr/>
            <p:nvPr/>
          </p:nvSpPr>
          <p:spPr>
            <a:xfrm>
              <a:off x="8539844" y="2514021"/>
              <a:ext cx="2775856" cy="585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Go ahead and replace it with your own text.</a:t>
              </a:r>
              <a:endPara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9151100" y="2171125"/>
              <a:ext cx="2164600" cy="396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STEP HERE</a:t>
              </a:r>
              <a:endParaRPr b="1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9"/>
          <p:cNvGrpSpPr/>
          <p:nvPr/>
        </p:nvGrpSpPr>
        <p:grpSpPr>
          <a:xfrm>
            <a:off x="1298775" y="4669107"/>
            <a:ext cx="2775856" cy="928506"/>
            <a:chOff x="8539844" y="2171125"/>
            <a:chExt cx="2775856" cy="928506"/>
          </a:xfrm>
        </p:grpSpPr>
        <p:sp>
          <p:nvSpPr>
            <p:cNvPr id="647" name="Google Shape;647;p29"/>
            <p:cNvSpPr/>
            <p:nvPr/>
          </p:nvSpPr>
          <p:spPr>
            <a:xfrm>
              <a:off x="8539844" y="2514021"/>
              <a:ext cx="2775856" cy="585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Go ahead and replace it with your own text.</a:t>
              </a:r>
              <a:endPara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9"/>
            <p:cNvSpPr/>
            <p:nvPr/>
          </p:nvSpPr>
          <p:spPr>
            <a:xfrm>
              <a:off x="9151100" y="2171125"/>
              <a:ext cx="2164600" cy="396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文字添加</a:t>
              </a:r>
              <a:endParaRPr/>
            </a:p>
          </p:txBody>
        </p:sp>
      </p:grpSp>
      <p:grpSp>
        <p:nvGrpSpPr>
          <p:cNvPr id="649" name="Google Shape;649;p29"/>
          <p:cNvGrpSpPr/>
          <p:nvPr/>
        </p:nvGrpSpPr>
        <p:grpSpPr>
          <a:xfrm>
            <a:off x="736198" y="3299134"/>
            <a:ext cx="2775856" cy="928506"/>
            <a:chOff x="8539844" y="2171125"/>
            <a:chExt cx="2775856" cy="928506"/>
          </a:xfrm>
        </p:grpSpPr>
        <p:sp>
          <p:nvSpPr>
            <p:cNvPr id="650" name="Google Shape;650;p29"/>
            <p:cNvSpPr/>
            <p:nvPr/>
          </p:nvSpPr>
          <p:spPr>
            <a:xfrm>
              <a:off x="8539844" y="2514021"/>
              <a:ext cx="2775856" cy="585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Go ahead and replace it with your own text.</a:t>
              </a:r>
              <a:endPara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9"/>
            <p:cNvSpPr/>
            <p:nvPr/>
          </p:nvSpPr>
          <p:spPr>
            <a:xfrm>
              <a:off x="9151100" y="2171125"/>
              <a:ext cx="2164600" cy="396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STEP HERE</a:t>
              </a:r>
              <a:endParaRPr b="1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2" name="Google Shape;652;p29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0"/>
          <p:cNvSpPr/>
          <p:nvPr/>
        </p:nvSpPr>
        <p:spPr>
          <a:xfrm>
            <a:off x="1084339" y="1853629"/>
            <a:ext cx="1645957" cy="1645957"/>
          </a:xfrm>
          <a:prstGeom prst="ellipse">
            <a:avLst/>
          </a:prstGeom>
          <a:noFill/>
          <a:ln cap="flat" cmpd="sng" w="28575">
            <a:solidFill>
              <a:srgbClr val="84C0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9" name="Google Shape;659;p30"/>
          <p:cNvSpPr/>
          <p:nvPr/>
        </p:nvSpPr>
        <p:spPr>
          <a:xfrm>
            <a:off x="2757402" y="3090672"/>
            <a:ext cx="1100932" cy="1100931"/>
          </a:xfrm>
          <a:prstGeom prst="ellipse">
            <a:avLst/>
          </a:prstGeom>
          <a:noFill/>
          <a:ln cap="flat" cmpd="sng" w="28575">
            <a:solidFill>
              <a:srgbClr val="84C0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0" name="Google Shape;660;p30"/>
          <p:cNvSpPr/>
          <p:nvPr/>
        </p:nvSpPr>
        <p:spPr>
          <a:xfrm>
            <a:off x="4187658" y="2372714"/>
            <a:ext cx="1100932" cy="1100931"/>
          </a:xfrm>
          <a:prstGeom prst="ellipse">
            <a:avLst/>
          </a:prstGeom>
          <a:noFill/>
          <a:ln cap="flat" cmpd="sng" w="28575">
            <a:solidFill>
              <a:srgbClr val="84C0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1" name="Google Shape;661;p30"/>
          <p:cNvSpPr/>
          <p:nvPr/>
        </p:nvSpPr>
        <p:spPr>
          <a:xfrm>
            <a:off x="5420700" y="2844770"/>
            <a:ext cx="1460978" cy="1460978"/>
          </a:xfrm>
          <a:prstGeom prst="ellipse">
            <a:avLst/>
          </a:prstGeom>
          <a:noFill/>
          <a:ln cap="flat" cmpd="sng" w="28575">
            <a:solidFill>
              <a:srgbClr val="84C0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2" name="Google Shape;662;p30"/>
          <p:cNvSpPr/>
          <p:nvPr/>
        </p:nvSpPr>
        <p:spPr>
          <a:xfrm>
            <a:off x="7013788" y="2223771"/>
            <a:ext cx="1100932" cy="1100931"/>
          </a:xfrm>
          <a:prstGeom prst="ellipse">
            <a:avLst/>
          </a:prstGeom>
          <a:noFill/>
          <a:ln cap="flat" cmpd="sng" w="28575">
            <a:solidFill>
              <a:srgbClr val="84C0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3" name="Google Shape;663;p30"/>
          <p:cNvSpPr/>
          <p:nvPr/>
        </p:nvSpPr>
        <p:spPr>
          <a:xfrm>
            <a:off x="8238589" y="2633366"/>
            <a:ext cx="1477461" cy="1477460"/>
          </a:xfrm>
          <a:prstGeom prst="ellipse">
            <a:avLst/>
          </a:prstGeom>
          <a:noFill/>
          <a:ln cap="flat" cmpd="sng" w="28575">
            <a:solidFill>
              <a:srgbClr val="84C0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4" name="Google Shape;664;p30"/>
          <p:cNvSpPr/>
          <p:nvPr/>
        </p:nvSpPr>
        <p:spPr>
          <a:xfrm>
            <a:off x="9673108" y="1764928"/>
            <a:ext cx="1434553" cy="1434553"/>
          </a:xfrm>
          <a:prstGeom prst="ellipse">
            <a:avLst/>
          </a:prstGeom>
          <a:noFill/>
          <a:ln cap="flat" cmpd="sng" w="28575">
            <a:solidFill>
              <a:srgbClr val="84C0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665" name="Google Shape;665;p30"/>
          <p:cNvCxnSpPr/>
          <p:nvPr/>
        </p:nvCxnSpPr>
        <p:spPr>
          <a:xfrm>
            <a:off x="704850" y="5067300"/>
            <a:ext cx="10772775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666" name="Google Shape;666;p30"/>
          <p:cNvSpPr/>
          <p:nvPr/>
        </p:nvSpPr>
        <p:spPr>
          <a:xfrm>
            <a:off x="3118781" y="4850103"/>
            <a:ext cx="412553" cy="412553"/>
          </a:xfrm>
          <a:prstGeom prst="ellipse">
            <a:avLst/>
          </a:prstGeom>
          <a:solidFill>
            <a:srgbClr val="84C035"/>
          </a:solidFill>
          <a:ln>
            <a:noFill/>
          </a:ln>
        </p:spPr>
        <p:txBody>
          <a:bodyPr anchorCtr="0" anchor="ctr" bIns="36575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/>
          </a:p>
        </p:txBody>
      </p:sp>
      <p:sp>
        <p:nvSpPr>
          <p:cNvPr id="667" name="Google Shape;667;p30"/>
          <p:cNvSpPr/>
          <p:nvPr/>
        </p:nvSpPr>
        <p:spPr>
          <a:xfrm>
            <a:off x="4531847" y="4850103"/>
            <a:ext cx="412553" cy="412553"/>
          </a:xfrm>
          <a:prstGeom prst="ellipse">
            <a:avLst/>
          </a:prstGeom>
          <a:solidFill>
            <a:srgbClr val="84C035"/>
          </a:solidFill>
          <a:ln>
            <a:noFill/>
          </a:ln>
        </p:spPr>
        <p:txBody>
          <a:bodyPr anchorCtr="0" anchor="ctr" bIns="36575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endParaRPr/>
          </a:p>
        </p:txBody>
      </p:sp>
      <p:sp>
        <p:nvSpPr>
          <p:cNvPr id="668" name="Google Shape;668;p30"/>
          <p:cNvSpPr/>
          <p:nvPr/>
        </p:nvSpPr>
        <p:spPr>
          <a:xfrm>
            <a:off x="1705716" y="4850103"/>
            <a:ext cx="412553" cy="412553"/>
          </a:xfrm>
          <a:prstGeom prst="ellipse">
            <a:avLst/>
          </a:prstGeom>
          <a:solidFill>
            <a:srgbClr val="84C035"/>
          </a:solidFill>
          <a:ln>
            <a:noFill/>
          </a:ln>
        </p:spPr>
        <p:txBody>
          <a:bodyPr anchorCtr="0" anchor="ctr" bIns="36575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/>
          </a:p>
        </p:txBody>
      </p:sp>
      <p:sp>
        <p:nvSpPr>
          <p:cNvPr id="669" name="Google Shape;669;p30"/>
          <p:cNvSpPr/>
          <p:nvPr/>
        </p:nvSpPr>
        <p:spPr>
          <a:xfrm>
            <a:off x="5944912" y="4850103"/>
            <a:ext cx="412553" cy="412553"/>
          </a:xfrm>
          <a:prstGeom prst="ellipse">
            <a:avLst/>
          </a:prstGeom>
          <a:solidFill>
            <a:srgbClr val="84C035"/>
          </a:solidFill>
          <a:ln>
            <a:noFill/>
          </a:ln>
        </p:spPr>
        <p:txBody>
          <a:bodyPr anchorCtr="0" anchor="ctr" bIns="36575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4</a:t>
            </a:r>
            <a:endParaRPr/>
          </a:p>
        </p:txBody>
      </p:sp>
      <p:sp>
        <p:nvSpPr>
          <p:cNvPr id="670" name="Google Shape;670;p30"/>
          <p:cNvSpPr/>
          <p:nvPr/>
        </p:nvSpPr>
        <p:spPr>
          <a:xfrm>
            <a:off x="7357977" y="4850103"/>
            <a:ext cx="412553" cy="412553"/>
          </a:xfrm>
          <a:prstGeom prst="ellipse">
            <a:avLst/>
          </a:prstGeom>
          <a:solidFill>
            <a:srgbClr val="84C035"/>
          </a:solidFill>
          <a:ln>
            <a:noFill/>
          </a:ln>
        </p:spPr>
        <p:txBody>
          <a:bodyPr anchorCtr="0" anchor="ctr" bIns="36575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5</a:t>
            </a:r>
            <a:endParaRPr/>
          </a:p>
        </p:txBody>
      </p:sp>
      <p:sp>
        <p:nvSpPr>
          <p:cNvPr id="671" name="Google Shape;671;p30"/>
          <p:cNvSpPr/>
          <p:nvPr/>
        </p:nvSpPr>
        <p:spPr>
          <a:xfrm>
            <a:off x="8771044" y="4850103"/>
            <a:ext cx="412553" cy="412553"/>
          </a:xfrm>
          <a:prstGeom prst="ellipse">
            <a:avLst/>
          </a:prstGeom>
          <a:solidFill>
            <a:srgbClr val="84C035"/>
          </a:solidFill>
          <a:ln>
            <a:noFill/>
          </a:ln>
        </p:spPr>
        <p:txBody>
          <a:bodyPr anchorCtr="0" anchor="ctr" bIns="36575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6</a:t>
            </a:r>
            <a:endParaRPr/>
          </a:p>
        </p:txBody>
      </p:sp>
      <p:sp>
        <p:nvSpPr>
          <p:cNvPr id="672" name="Google Shape;672;p30"/>
          <p:cNvSpPr/>
          <p:nvPr/>
        </p:nvSpPr>
        <p:spPr>
          <a:xfrm>
            <a:off x="10184109" y="4850103"/>
            <a:ext cx="412553" cy="412553"/>
          </a:xfrm>
          <a:prstGeom prst="ellipse">
            <a:avLst/>
          </a:prstGeom>
          <a:solidFill>
            <a:srgbClr val="84C035"/>
          </a:solidFill>
          <a:ln>
            <a:noFill/>
          </a:ln>
        </p:spPr>
        <p:txBody>
          <a:bodyPr anchorCtr="0" anchor="ctr" bIns="36575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7</a:t>
            </a:r>
            <a:endParaRPr/>
          </a:p>
        </p:txBody>
      </p:sp>
      <p:sp>
        <p:nvSpPr>
          <p:cNvPr id="673" name="Google Shape;673;p30"/>
          <p:cNvSpPr/>
          <p:nvPr/>
        </p:nvSpPr>
        <p:spPr>
          <a:xfrm>
            <a:off x="1824158" y="3561561"/>
            <a:ext cx="175669" cy="175669"/>
          </a:xfrm>
          <a:prstGeom prst="ellipse">
            <a:avLst/>
          </a:prstGeom>
          <a:solidFill>
            <a:srgbClr val="84C0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674" name="Google Shape;674;p30"/>
          <p:cNvCxnSpPr>
            <a:stCxn id="668" idx="0"/>
            <a:endCxn id="673" idx="4"/>
          </p:cNvCxnSpPr>
          <p:nvPr/>
        </p:nvCxnSpPr>
        <p:spPr>
          <a:xfrm rot="10800000">
            <a:off x="1911993" y="3737103"/>
            <a:ext cx="0" cy="1113000"/>
          </a:xfrm>
          <a:prstGeom prst="straightConnector1">
            <a:avLst/>
          </a:prstGeom>
          <a:solidFill>
            <a:srgbClr val="84C035"/>
          </a:solidFill>
          <a:ln cap="flat" cmpd="sng" w="9525">
            <a:solidFill>
              <a:schemeClr val="dk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5" name="Google Shape;675;p30"/>
          <p:cNvSpPr/>
          <p:nvPr/>
        </p:nvSpPr>
        <p:spPr>
          <a:xfrm>
            <a:off x="3237223" y="4278052"/>
            <a:ext cx="175669" cy="175669"/>
          </a:xfrm>
          <a:prstGeom prst="ellipse">
            <a:avLst/>
          </a:prstGeom>
          <a:solidFill>
            <a:srgbClr val="84C0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676" name="Google Shape;676;p30"/>
          <p:cNvCxnSpPr>
            <a:stCxn id="666" idx="0"/>
            <a:endCxn id="675" idx="4"/>
          </p:cNvCxnSpPr>
          <p:nvPr/>
        </p:nvCxnSpPr>
        <p:spPr>
          <a:xfrm rot="10800000">
            <a:off x="3325058" y="4453803"/>
            <a:ext cx="0" cy="396300"/>
          </a:xfrm>
          <a:prstGeom prst="straightConnector1">
            <a:avLst/>
          </a:prstGeom>
          <a:solidFill>
            <a:srgbClr val="84C035"/>
          </a:solidFill>
          <a:ln cap="flat" cmpd="sng" w="9525">
            <a:solidFill>
              <a:schemeClr val="dk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7" name="Google Shape;677;p30"/>
          <p:cNvSpPr/>
          <p:nvPr/>
        </p:nvSpPr>
        <p:spPr>
          <a:xfrm>
            <a:off x="4650289" y="3561561"/>
            <a:ext cx="175669" cy="175669"/>
          </a:xfrm>
          <a:prstGeom prst="ellipse">
            <a:avLst/>
          </a:prstGeom>
          <a:solidFill>
            <a:srgbClr val="84C0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78" name="Google Shape;678;p30"/>
          <p:cNvSpPr/>
          <p:nvPr/>
        </p:nvSpPr>
        <p:spPr>
          <a:xfrm>
            <a:off x="6063354" y="4377147"/>
            <a:ext cx="175669" cy="175669"/>
          </a:xfrm>
          <a:prstGeom prst="ellipse">
            <a:avLst/>
          </a:prstGeom>
          <a:solidFill>
            <a:srgbClr val="84C0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79" name="Google Shape;679;p30"/>
          <p:cNvSpPr/>
          <p:nvPr/>
        </p:nvSpPr>
        <p:spPr>
          <a:xfrm>
            <a:off x="7476419" y="3386192"/>
            <a:ext cx="175669" cy="175669"/>
          </a:xfrm>
          <a:prstGeom prst="ellipse">
            <a:avLst/>
          </a:prstGeom>
          <a:solidFill>
            <a:srgbClr val="84C0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80" name="Google Shape;680;p30"/>
          <p:cNvSpPr/>
          <p:nvPr/>
        </p:nvSpPr>
        <p:spPr>
          <a:xfrm>
            <a:off x="8889485" y="4178956"/>
            <a:ext cx="175669" cy="175669"/>
          </a:xfrm>
          <a:prstGeom prst="ellipse">
            <a:avLst/>
          </a:prstGeom>
          <a:solidFill>
            <a:srgbClr val="84C0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81" name="Google Shape;681;p30"/>
          <p:cNvSpPr/>
          <p:nvPr/>
        </p:nvSpPr>
        <p:spPr>
          <a:xfrm>
            <a:off x="10302550" y="3271851"/>
            <a:ext cx="175669" cy="175669"/>
          </a:xfrm>
          <a:prstGeom prst="ellipse">
            <a:avLst/>
          </a:prstGeom>
          <a:solidFill>
            <a:srgbClr val="84C0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682" name="Google Shape;682;p30"/>
          <p:cNvCxnSpPr>
            <a:stCxn id="667" idx="0"/>
            <a:endCxn id="677" idx="4"/>
          </p:cNvCxnSpPr>
          <p:nvPr/>
        </p:nvCxnSpPr>
        <p:spPr>
          <a:xfrm rot="10800000">
            <a:off x="4738123" y="3737103"/>
            <a:ext cx="0" cy="1113000"/>
          </a:xfrm>
          <a:prstGeom prst="straightConnector1">
            <a:avLst/>
          </a:prstGeom>
          <a:solidFill>
            <a:srgbClr val="84C035"/>
          </a:solidFill>
          <a:ln cap="flat" cmpd="sng" w="9525">
            <a:solidFill>
              <a:schemeClr val="dk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30"/>
          <p:cNvCxnSpPr>
            <a:stCxn id="669" idx="0"/>
            <a:endCxn id="678" idx="4"/>
          </p:cNvCxnSpPr>
          <p:nvPr/>
        </p:nvCxnSpPr>
        <p:spPr>
          <a:xfrm rot="10800000">
            <a:off x="6151189" y="4552803"/>
            <a:ext cx="0" cy="297300"/>
          </a:xfrm>
          <a:prstGeom prst="straightConnector1">
            <a:avLst/>
          </a:prstGeom>
          <a:solidFill>
            <a:srgbClr val="84C035"/>
          </a:solidFill>
          <a:ln cap="flat" cmpd="sng" w="9525">
            <a:solidFill>
              <a:schemeClr val="dk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30"/>
          <p:cNvCxnSpPr>
            <a:stCxn id="670" idx="0"/>
            <a:endCxn id="679" idx="4"/>
          </p:cNvCxnSpPr>
          <p:nvPr/>
        </p:nvCxnSpPr>
        <p:spPr>
          <a:xfrm rot="10800000">
            <a:off x="7564254" y="3561903"/>
            <a:ext cx="0" cy="1288200"/>
          </a:xfrm>
          <a:prstGeom prst="straightConnector1">
            <a:avLst/>
          </a:prstGeom>
          <a:solidFill>
            <a:srgbClr val="84C035"/>
          </a:solidFill>
          <a:ln cap="flat" cmpd="sng" w="9525">
            <a:solidFill>
              <a:schemeClr val="dk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30"/>
          <p:cNvCxnSpPr>
            <a:stCxn id="671" idx="0"/>
            <a:endCxn id="680" idx="4"/>
          </p:cNvCxnSpPr>
          <p:nvPr/>
        </p:nvCxnSpPr>
        <p:spPr>
          <a:xfrm rot="10800000">
            <a:off x="8977320" y="4354503"/>
            <a:ext cx="0" cy="495600"/>
          </a:xfrm>
          <a:prstGeom prst="straightConnector1">
            <a:avLst/>
          </a:prstGeom>
          <a:solidFill>
            <a:srgbClr val="84C035"/>
          </a:solidFill>
          <a:ln cap="flat" cmpd="sng" w="9525">
            <a:solidFill>
              <a:schemeClr val="dk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30"/>
          <p:cNvCxnSpPr>
            <a:stCxn id="672" idx="0"/>
            <a:endCxn id="681" idx="4"/>
          </p:cNvCxnSpPr>
          <p:nvPr/>
        </p:nvCxnSpPr>
        <p:spPr>
          <a:xfrm rot="10800000">
            <a:off x="10390386" y="3447603"/>
            <a:ext cx="0" cy="1402500"/>
          </a:xfrm>
          <a:prstGeom prst="straightConnector1">
            <a:avLst/>
          </a:prstGeom>
          <a:solidFill>
            <a:srgbClr val="84C035"/>
          </a:solidFill>
          <a:ln cap="flat" cmpd="sng" w="9525">
            <a:solidFill>
              <a:schemeClr val="dk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30"/>
          <p:cNvSpPr/>
          <p:nvPr/>
        </p:nvSpPr>
        <p:spPr>
          <a:xfrm>
            <a:off x="5844013" y="3175668"/>
            <a:ext cx="621701" cy="785305"/>
          </a:xfrm>
          <a:custGeom>
            <a:rect b="b" l="l" r="r" t="t"/>
            <a:pathLst>
              <a:path extrusionOk="0" h="1011" w="800">
                <a:moveTo>
                  <a:pt x="779" y="0"/>
                </a:moveTo>
                <a:cubicBezTo>
                  <a:pt x="484" y="0"/>
                  <a:pt x="484" y="0"/>
                  <a:pt x="484" y="0"/>
                </a:cubicBezTo>
                <a:cubicBezTo>
                  <a:pt x="473" y="0"/>
                  <a:pt x="463" y="10"/>
                  <a:pt x="463" y="21"/>
                </a:cubicBezTo>
                <a:cubicBezTo>
                  <a:pt x="463" y="990"/>
                  <a:pt x="463" y="990"/>
                  <a:pt x="463" y="990"/>
                </a:cubicBezTo>
                <a:cubicBezTo>
                  <a:pt x="463" y="1001"/>
                  <a:pt x="473" y="1011"/>
                  <a:pt x="484" y="1011"/>
                </a:cubicBezTo>
                <a:cubicBezTo>
                  <a:pt x="779" y="1011"/>
                  <a:pt x="779" y="1011"/>
                  <a:pt x="779" y="1011"/>
                </a:cubicBezTo>
                <a:cubicBezTo>
                  <a:pt x="791" y="1011"/>
                  <a:pt x="800" y="1001"/>
                  <a:pt x="800" y="990"/>
                </a:cubicBezTo>
                <a:cubicBezTo>
                  <a:pt x="800" y="21"/>
                  <a:pt x="800" y="21"/>
                  <a:pt x="800" y="21"/>
                </a:cubicBezTo>
                <a:cubicBezTo>
                  <a:pt x="800" y="10"/>
                  <a:pt x="791" y="0"/>
                  <a:pt x="779" y="0"/>
                </a:cubicBezTo>
                <a:close/>
                <a:moveTo>
                  <a:pt x="758" y="969"/>
                </a:moveTo>
                <a:cubicBezTo>
                  <a:pt x="505" y="969"/>
                  <a:pt x="505" y="969"/>
                  <a:pt x="505" y="969"/>
                </a:cubicBezTo>
                <a:cubicBezTo>
                  <a:pt x="505" y="843"/>
                  <a:pt x="505" y="843"/>
                  <a:pt x="505" y="843"/>
                </a:cubicBezTo>
                <a:cubicBezTo>
                  <a:pt x="589" y="843"/>
                  <a:pt x="589" y="843"/>
                  <a:pt x="589" y="843"/>
                </a:cubicBezTo>
                <a:cubicBezTo>
                  <a:pt x="589" y="800"/>
                  <a:pt x="589" y="800"/>
                  <a:pt x="589" y="800"/>
                </a:cubicBezTo>
                <a:cubicBezTo>
                  <a:pt x="505" y="800"/>
                  <a:pt x="505" y="800"/>
                  <a:pt x="505" y="800"/>
                </a:cubicBezTo>
                <a:cubicBezTo>
                  <a:pt x="505" y="716"/>
                  <a:pt x="505" y="716"/>
                  <a:pt x="505" y="716"/>
                </a:cubicBezTo>
                <a:cubicBezTo>
                  <a:pt x="589" y="716"/>
                  <a:pt x="589" y="716"/>
                  <a:pt x="589" y="716"/>
                </a:cubicBezTo>
                <a:cubicBezTo>
                  <a:pt x="589" y="674"/>
                  <a:pt x="589" y="674"/>
                  <a:pt x="589" y="674"/>
                </a:cubicBezTo>
                <a:cubicBezTo>
                  <a:pt x="505" y="674"/>
                  <a:pt x="505" y="674"/>
                  <a:pt x="505" y="674"/>
                </a:cubicBezTo>
                <a:cubicBezTo>
                  <a:pt x="505" y="590"/>
                  <a:pt x="505" y="590"/>
                  <a:pt x="505" y="590"/>
                </a:cubicBezTo>
                <a:cubicBezTo>
                  <a:pt x="589" y="590"/>
                  <a:pt x="589" y="590"/>
                  <a:pt x="589" y="590"/>
                </a:cubicBezTo>
                <a:cubicBezTo>
                  <a:pt x="589" y="548"/>
                  <a:pt x="589" y="548"/>
                  <a:pt x="589" y="548"/>
                </a:cubicBezTo>
                <a:cubicBezTo>
                  <a:pt x="505" y="548"/>
                  <a:pt x="505" y="548"/>
                  <a:pt x="505" y="548"/>
                </a:cubicBezTo>
                <a:cubicBezTo>
                  <a:pt x="505" y="464"/>
                  <a:pt x="505" y="464"/>
                  <a:pt x="505" y="464"/>
                </a:cubicBezTo>
                <a:cubicBezTo>
                  <a:pt x="589" y="464"/>
                  <a:pt x="589" y="464"/>
                  <a:pt x="589" y="464"/>
                </a:cubicBezTo>
                <a:cubicBezTo>
                  <a:pt x="589" y="421"/>
                  <a:pt x="589" y="421"/>
                  <a:pt x="589" y="421"/>
                </a:cubicBezTo>
                <a:cubicBezTo>
                  <a:pt x="505" y="421"/>
                  <a:pt x="505" y="421"/>
                  <a:pt x="505" y="421"/>
                </a:cubicBezTo>
                <a:cubicBezTo>
                  <a:pt x="505" y="337"/>
                  <a:pt x="505" y="337"/>
                  <a:pt x="505" y="337"/>
                </a:cubicBezTo>
                <a:cubicBezTo>
                  <a:pt x="589" y="337"/>
                  <a:pt x="589" y="337"/>
                  <a:pt x="589" y="337"/>
                </a:cubicBezTo>
                <a:cubicBezTo>
                  <a:pt x="589" y="295"/>
                  <a:pt x="589" y="295"/>
                  <a:pt x="589" y="295"/>
                </a:cubicBezTo>
                <a:cubicBezTo>
                  <a:pt x="505" y="295"/>
                  <a:pt x="505" y="295"/>
                  <a:pt x="505" y="295"/>
                </a:cubicBezTo>
                <a:cubicBezTo>
                  <a:pt x="505" y="211"/>
                  <a:pt x="505" y="211"/>
                  <a:pt x="505" y="211"/>
                </a:cubicBezTo>
                <a:cubicBezTo>
                  <a:pt x="589" y="211"/>
                  <a:pt x="589" y="211"/>
                  <a:pt x="589" y="211"/>
                </a:cubicBezTo>
                <a:cubicBezTo>
                  <a:pt x="589" y="169"/>
                  <a:pt x="589" y="169"/>
                  <a:pt x="589" y="169"/>
                </a:cubicBezTo>
                <a:cubicBezTo>
                  <a:pt x="505" y="169"/>
                  <a:pt x="505" y="169"/>
                  <a:pt x="505" y="169"/>
                </a:cubicBezTo>
                <a:cubicBezTo>
                  <a:pt x="505" y="43"/>
                  <a:pt x="505" y="43"/>
                  <a:pt x="505" y="43"/>
                </a:cubicBezTo>
                <a:cubicBezTo>
                  <a:pt x="758" y="43"/>
                  <a:pt x="758" y="43"/>
                  <a:pt x="758" y="43"/>
                </a:cubicBezTo>
                <a:lnTo>
                  <a:pt x="758" y="969"/>
                </a:lnTo>
                <a:close/>
                <a:moveTo>
                  <a:pt x="165" y="52"/>
                </a:moveTo>
                <a:cubicBezTo>
                  <a:pt x="157" y="40"/>
                  <a:pt x="138" y="40"/>
                  <a:pt x="130" y="52"/>
                </a:cubicBezTo>
                <a:cubicBezTo>
                  <a:pt x="4" y="241"/>
                  <a:pt x="4" y="241"/>
                  <a:pt x="4" y="241"/>
                </a:cubicBezTo>
                <a:cubicBezTo>
                  <a:pt x="1" y="245"/>
                  <a:pt x="0" y="249"/>
                  <a:pt x="0" y="253"/>
                </a:cubicBezTo>
                <a:cubicBezTo>
                  <a:pt x="0" y="864"/>
                  <a:pt x="0" y="864"/>
                  <a:pt x="0" y="864"/>
                </a:cubicBezTo>
                <a:cubicBezTo>
                  <a:pt x="0" y="922"/>
                  <a:pt x="47" y="969"/>
                  <a:pt x="105" y="969"/>
                </a:cubicBezTo>
                <a:cubicBezTo>
                  <a:pt x="189" y="969"/>
                  <a:pt x="189" y="969"/>
                  <a:pt x="189" y="969"/>
                </a:cubicBezTo>
                <a:cubicBezTo>
                  <a:pt x="248" y="969"/>
                  <a:pt x="295" y="922"/>
                  <a:pt x="295" y="864"/>
                </a:cubicBezTo>
                <a:cubicBezTo>
                  <a:pt x="295" y="253"/>
                  <a:pt x="295" y="253"/>
                  <a:pt x="295" y="253"/>
                </a:cubicBezTo>
                <a:cubicBezTo>
                  <a:pt x="295" y="249"/>
                  <a:pt x="293" y="245"/>
                  <a:pt x="291" y="241"/>
                </a:cubicBezTo>
                <a:lnTo>
                  <a:pt x="165" y="52"/>
                </a:lnTo>
                <a:close/>
                <a:moveTo>
                  <a:pt x="147" y="102"/>
                </a:moveTo>
                <a:cubicBezTo>
                  <a:pt x="178" y="148"/>
                  <a:pt x="178" y="148"/>
                  <a:pt x="178" y="148"/>
                </a:cubicBezTo>
                <a:cubicBezTo>
                  <a:pt x="117" y="148"/>
                  <a:pt x="117" y="148"/>
                  <a:pt x="117" y="148"/>
                </a:cubicBezTo>
                <a:lnTo>
                  <a:pt x="147" y="102"/>
                </a:lnTo>
                <a:close/>
                <a:moveTo>
                  <a:pt x="42" y="347"/>
                </a:moveTo>
                <a:cubicBezTo>
                  <a:pt x="55" y="354"/>
                  <a:pt x="69" y="358"/>
                  <a:pt x="84" y="358"/>
                </a:cubicBezTo>
                <a:cubicBezTo>
                  <a:pt x="84" y="716"/>
                  <a:pt x="84" y="716"/>
                  <a:pt x="84" y="716"/>
                </a:cubicBezTo>
                <a:cubicBezTo>
                  <a:pt x="42" y="716"/>
                  <a:pt x="42" y="716"/>
                  <a:pt x="42" y="716"/>
                </a:cubicBezTo>
                <a:lnTo>
                  <a:pt x="42" y="347"/>
                </a:lnTo>
                <a:close/>
                <a:moveTo>
                  <a:pt x="253" y="864"/>
                </a:moveTo>
                <a:cubicBezTo>
                  <a:pt x="253" y="898"/>
                  <a:pt x="224" y="927"/>
                  <a:pt x="189" y="927"/>
                </a:cubicBezTo>
                <a:cubicBezTo>
                  <a:pt x="105" y="927"/>
                  <a:pt x="105" y="927"/>
                  <a:pt x="105" y="927"/>
                </a:cubicBezTo>
                <a:cubicBezTo>
                  <a:pt x="70" y="927"/>
                  <a:pt x="42" y="898"/>
                  <a:pt x="42" y="864"/>
                </a:cubicBezTo>
                <a:cubicBezTo>
                  <a:pt x="42" y="843"/>
                  <a:pt x="42" y="843"/>
                  <a:pt x="42" y="843"/>
                </a:cubicBezTo>
                <a:cubicBezTo>
                  <a:pt x="253" y="843"/>
                  <a:pt x="253" y="843"/>
                  <a:pt x="253" y="843"/>
                </a:cubicBezTo>
                <a:lnTo>
                  <a:pt x="253" y="864"/>
                </a:lnTo>
                <a:close/>
                <a:moveTo>
                  <a:pt x="253" y="800"/>
                </a:moveTo>
                <a:cubicBezTo>
                  <a:pt x="42" y="800"/>
                  <a:pt x="42" y="800"/>
                  <a:pt x="42" y="800"/>
                </a:cubicBezTo>
                <a:cubicBezTo>
                  <a:pt x="42" y="758"/>
                  <a:pt x="42" y="758"/>
                  <a:pt x="42" y="758"/>
                </a:cubicBezTo>
                <a:cubicBezTo>
                  <a:pt x="253" y="758"/>
                  <a:pt x="253" y="758"/>
                  <a:pt x="253" y="758"/>
                </a:cubicBezTo>
                <a:lnTo>
                  <a:pt x="253" y="800"/>
                </a:lnTo>
                <a:close/>
                <a:moveTo>
                  <a:pt x="126" y="716"/>
                </a:moveTo>
                <a:cubicBezTo>
                  <a:pt x="126" y="347"/>
                  <a:pt x="126" y="347"/>
                  <a:pt x="126" y="347"/>
                </a:cubicBezTo>
                <a:cubicBezTo>
                  <a:pt x="134" y="342"/>
                  <a:pt x="141" y="337"/>
                  <a:pt x="147" y="330"/>
                </a:cubicBezTo>
                <a:cubicBezTo>
                  <a:pt x="153" y="337"/>
                  <a:pt x="160" y="342"/>
                  <a:pt x="168" y="347"/>
                </a:cubicBezTo>
                <a:cubicBezTo>
                  <a:pt x="168" y="716"/>
                  <a:pt x="168" y="716"/>
                  <a:pt x="168" y="716"/>
                </a:cubicBezTo>
                <a:lnTo>
                  <a:pt x="126" y="716"/>
                </a:lnTo>
                <a:close/>
                <a:moveTo>
                  <a:pt x="253" y="716"/>
                </a:moveTo>
                <a:cubicBezTo>
                  <a:pt x="211" y="716"/>
                  <a:pt x="211" y="716"/>
                  <a:pt x="211" y="716"/>
                </a:cubicBezTo>
                <a:cubicBezTo>
                  <a:pt x="211" y="358"/>
                  <a:pt x="211" y="358"/>
                  <a:pt x="211" y="358"/>
                </a:cubicBezTo>
                <a:cubicBezTo>
                  <a:pt x="226" y="358"/>
                  <a:pt x="240" y="354"/>
                  <a:pt x="253" y="347"/>
                </a:cubicBezTo>
                <a:lnTo>
                  <a:pt x="253" y="716"/>
                </a:lnTo>
                <a:close/>
                <a:moveTo>
                  <a:pt x="253" y="274"/>
                </a:moveTo>
                <a:cubicBezTo>
                  <a:pt x="253" y="297"/>
                  <a:pt x="234" y="316"/>
                  <a:pt x="211" y="316"/>
                </a:cubicBezTo>
                <a:cubicBezTo>
                  <a:pt x="187" y="316"/>
                  <a:pt x="168" y="297"/>
                  <a:pt x="168" y="274"/>
                </a:cubicBezTo>
                <a:cubicBezTo>
                  <a:pt x="168" y="262"/>
                  <a:pt x="159" y="253"/>
                  <a:pt x="147" y="253"/>
                </a:cubicBezTo>
                <a:cubicBezTo>
                  <a:pt x="136" y="253"/>
                  <a:pt x="126" y="262"/>
                  <a:pt x="126" y="274"/>
                </a:cubicBezTo>
                <a:cubicBezTo>
                  <a:pt x="126" y="297"/>
                  <a:pt x="107" y="316"/>
                  <a:pt x="84" y="316"/>
                </a:cubicBezTo>
                <a:cubicBezTo>
                  <a:pt x="61" y="316"/>
                  <a:pt x="42" y="297"/>
                  <a:pt x="42" y="274"/>
                </a:cubicBezTo>
                <a:cubicBezTo>
                  <a:pt x="42" y="259"/>
                  <a:pt x="42" y="259"/>
                  <a:pt x="42" y="259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206" y="190"/>
                  <a:pt x="206" y="190"/>
                  <a:pt x="206" y="190"/>
                </a:cubicBezTo>
                <a:cubicBezTo>
                  <a:pt x="253" y="259"/>
                  <a:pt x="253" y="259"/>
                  <a:pt x="253" y="259"/>
                </a:cubicBezTo>
                <a:lnTo>
                  <a:pt x="253" y="274"/>
                </a:lnTo>
                <a:close/>
              </a:path>
            </a:pathLst>
          </a:custGeom>
          <a:solidFill>
            <a:srgbClr val="84C0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88" name="Google Shape;688;p30"/>
          <p:cNvSpPr/>
          <p:nvPr/>
        </p:nvSpPr>
        <p:spPr>
          <a:xfrm>
            <a:off x="4437558" y="2587148"/>
            <a:ext cx="587967" cy="712500"/>
          </a:xfrm>
          <a:custGeom>
            <a:rect b="b" l="l" r="r" t="t"/>
            <a:pathLst>
              <a:path extrusionOk="0" h="969" w="800">
                <a:moveTo>
                  <a:pt x="487" y="761"/>
                </a:moveTo>
                <a:cubicBezTo>
                  <a:pt x="487" y="605"/>
                  <a:pt x="487" y="605"/>
                  <a:pt x="487" y="605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75" y="211"/>
                  <a:pt x="275" y="211"/>
                  <a:pt x="275" y="211"/>
                </a:cubicBezTo>
                <a:cubicBezTo>
                  <a:pt x="64" y="211"/>
                  <a:pt x="64" y="211"/>
                  <a:pt x="64" y="211"/>
                </a:cubicBezTo>
                <a:cubicBezTo>
                  <a:pt x="64" y="423"/>
                  <a:pt x="64" y="423"/>
                  <a:pt x="64" y="423"/>
                </a:cubicBezTo>
                <a:cubicBezTo>
                  <a:pt x="106" y="423"/>
                  <a:pt x="106" y="423"/>
                  <a:pt x="106" y="423"/>
                </a:cubicBezTo>
                <a:cubicBezTo>
                  <a:pt x="106" y="283"/>
                  <a:pt x="106" y="283"/>
                  <a:pt x="106" y="283"/>
                </a:cubicBezTo>
                <a:cubicBezTo>
                  <a:pt x="445" y="622"/>
                  <a:pt x="445" y="622"/>
                  <a:pt x="445" y="622"/>
                </a:cubicBezTo>
                <a:cubicBezTo>
                  <a:pt x="445" y="761"/>
                  <a:pt x="445" y="761"/>
                  <a:pt x="445" y="761"/>
                </a:cubicBezTo>
                <a:cubicBezTo>
                  <a:pt x="398" y="770"/>
                  <a:pt x="360" y="812"/>
                  <a:pt x="360" y="863"/>
                </a:cubicBezTo>
                <a:cubicBezTo>
                  <a:pt x="360" y="922"/>
                  <a:pt x="407" y="969"/>
                  <a:pt x="466" y="969"/>
                </a:cubicBezTo>
                <a:cubicBezTo>
                  <a:pt x="525" y="969"/>
                  <a:pt x="572" y="922"/>
                  <a:pt x="572" y="863"/>
                </a:cubicBezTo>
                <a:cubicBezTo>
                  <a:pt x="572" y="817"/>
                  <a:pt x="534" y="774"/>
                  <a:pt x="487" y="761"/>
                </a:cubicBezTo>
                <a:close/>
                <a:moveTo>
                  <a:pt x="466" y="931"/>
                </a:moveTo>
                <a:cubicBezTo>
                  <a:pt x="432" y="931"/>
                  <a:pt x="403" y="901"/>
                  <a:pt x="403" y="867"/>
                </a:cubicBezTo>
                <a:cubicBezTo>
                  <a:pt x="403" y="834"/>
                  <a:pt x="428" y="804"/>
                  <a:pt x="466" y="804"/>
                </a:cubicBezTo>
                <a:cubicBezTo>
                  <a:pt x="504" y="804"/>
                  <a:pt x="529" y="834"/>
                  <a:pt x="529" y="867"/>
                </a:cubicBezTo>
                <a:cubicBezTo>
                  <a:pt x="529" y="901"/>
                  <a:pt x="500" y="931"/>
                  <a:pt x="466" y="931"/>
                </a:cubicBezTo>
                <a:close/>
                <a:moveTo>
                  <a:pt x="178" y="592"/>
                </a:moveTo>
                <a:cubicBezTo>
                  <a:pt x="106" y="668"/>
                  <a:pt x="106" y="668"/>
                  <a:pt x="106" y="668"/>
                </a:cubicBezTo>
                <a:cubicBezTo>
                  <a:pt x="30" y="592"/>
                  <a:pt x="30" y="592"/>
                  <a:pt x="30" y="592"/>
                </a:cubicBezTo>
                <a:cubicBezTo>
                  <a:pt x="0" y="622"/>
                  <a:pt x="0" y="622"/>
                  <a:pt x="0" y="622"/>
                </a:cubicBezTo>
                <a:cubicBezTo>
                  <a:pt x="77" y="698"/>
                  <a:pt x="77" y="698"/>
                  <a:pt x="77" y="698"/>
                </a:cubicBezTo>
                <a:cubicBezTo>
                  <a:pt x="0" y="770"/>
                  <a:pt x="0" y="770"/>
                  <a:pt x="0" y="770"/>
                </a:cubicBezTo>
                <a:cubicBezTo>
                  <a:pt x="30" y="800"/>
                  <a:pt x="30" y="800"/>
                  <a:pt x="30" y="800"/>
                </a:cubicBezTo>
                <a:cubicBezTo>
                  <a:pt x="106" y="728"/>
                  <a:pt x="106" y="728"/>
                  <a:pt x="106" y="728"/>
                </a:cubicBezTo>
                <a:cubicBezTo>
                  <a:pt x="178" y="800"/>
                  <a:pt x="178" y="800"/>
                  <a:pt x="178" y="800"/>
                </a:cubicBezTo>
                <a:cubicBezTo>
                  <a:pt x="208" y="770"/>
                  <a:pt x="208" y="770"/>
                  <a:pt x="208" y="770"/>
                </a:cubicBezTo>
                <a:cubicBezTo>
                  <a:pt x="136" y="698"/>
                  <a:pt x="136" y="698"/>
                  <a:pt x="136" y="698"/>
                </a:cubicBezTo>
                <a:cubicBezTo>
                  <a:pt x="208" y="622"/>
                  <a:pt x="208" y="622"/>
                  <a:pt x="208" y="622"/>
                </a:cubicBezTo>
                <a:lnTo>
                  <a:pt x="178" y="592"/>
                </a:lnTo>
                <a:close/>
                <a:moveTo>
                  <a:pt x="800" y="325"/>
                </a:moveTo>
                <a:cubicBezTo>
                  <a:pt x="771" y="296"/>
                  <a:pt x="771" y="296"/>
                  <a:pt x="771" y="296"/>
                </a:cubicBezTo>
                <a:cubicBezTo>
                  <a:pt x="699" y="372"/>
                  <a:pt x="699" y="372"/>
                  <a:pt x="699" y="372"/>
                </a:cubicBezTo>
                <a:cubicBezTo>
                  <a:pt x="623" y="296"/>
                  <a:pt x="623" y="296"/>
                  <a:pt x="623" y="296"/>
                </a:cubicBezTo>
                <a:cubicBezTo>
                  <a:pt x="593" y="325"/>
                  <a:pt x="593" y="325"/>
                  <a:pt x="593" y="325"/>
                </a:cubicBezTo>
                <a:cubicBezTo>
                  <a:pt x="669" y="402"/>
                  <a:pt x="669" y="402"/>
                  <a:pt x="669" y="402"/>
                </a:cubicBezTo>
                <a:cubicBezTo>
                  <a:pt x="593" y="474"/>
                  <a:pt x="593" y="474"/>
                  <a:pt x="593" y="474"/>
                </a:cubicBezTo>
                <a:cubicBezTo>
                  <a:pt x="623" y="503"/>
                  <a:pt x="623" y="503"/>
                  <a:pt x="623" y="503"/>
                </a:cubicBezTo>
                <a:cubicBezTo>
                  <a:pt x="699" y="431"/>
                  <a:pt x="699" y="431"/>
                  <a:pt x="699" y="431"/>
                </a:cubicBezTo>
                <a:cubicBezTo>
                  <a:pt x="771" y="503"/>
                  <a:pt x="771" y="503"/>
                  <a:pt x="771" y="503"/>
                </a:cubicBezTo>
                <a:cubicBezTo>
                  <a:pt x="800" y="474"/>
                  <a:pt x="800" y="474"/>
                  <a:pt x="800" y="474"/>
                </a:cubicBezTo>
                <a:cubicBezTo>
                  <a:pt x="729" y="402"/>
                  <a:pt x="729" y="402"/>
                  <a:pt x="729" y="402"/>
                </a:cubicBezTo>
                <a:lnTo>
                  <a:pt x="800" y="325"/>
                </a:lnTo>
                <a:close/>
                <a:moveTo>
                  <a:pt x="559" y="0"/>
                </a:moveTo>
                <a:cubicBezTo>
                  <a:pt x="487" y="76"/>
                  <a:pt x="487" y="76"/>
                  <a:pt x="487" y="76"/>
                </a:cubicBezTo>
                <a:cubicBezTo>
                  <a:pt x="411" y="0"/>
                  <a:pt x="411" y="0"/>
                  <a:pt x="411" y="0"/>
                </a:cubicBezTo>
                <a:cubicBezTo>
                  <a:pt x="381" y="29"/>
                  <a:pt x="381" y="29"/>
                  <a:pt x="381" y="29"/>
                </a:cubicBezTo>
                <a:cubicBezTo>
                  <a:pt x="458" y="105"/>
                  <a:pt x="458" y="105"/>
                  <a:pt x="458" y="105"/>
                </a:cubicBezTo>
                <a:cubicBezTo>
                  <a:pt x="381" y="177"/>
                  <a:pt x="381" y="177"/>
                  <a:pt x="381" y="177"/>
                </a:cubicBezTo>
                <a:cubicBezTo>
                  <a:pt x="411" y="207"/>
                  <a:pt x="411" y="207"/>
                  <a:pt x="411" y="207"/>
                </a:cubicBezTo>
                <a:cubicBezTo>
                  <a:pt x="487" y="135"/>
                  <a:pt x="487" y="135"/>
                  <a:pt x="487" y="135"/>
                </a:cubicBezTo>
                <a:cubicBezTo>
                  <a:pt x="559" y="207"/>
                  <a:pt x="559" y="207"/>
                  <a:pt x="559" y="207"/>
                </a:cubicBezTo>
                <a:cubicBezTo>
                  <a:pt x="589" y="177"/>
                  <a:pt x="589" y="177"/>
                  <a:pt x="589" y="177"/>
                </a:cubicBezTo>
                <a:cubicBezTo>
                  <a:pt x="517" y="105"/>
                  <a:pt x="517" y="105"/>
                  <a:pt x="517" y="105"/>
                </a:cubicBezTo>
                <a:cubicBezTo>
                  <a:pt x="589" y="29"/>
                  <a:pt x="589" y="29"/>
                  <a:pt x="589" y="29"/>
                </a:cubicBezTo>
                <a:lnTo>
                  <a:pt x="559" y="0"/>
                </a:lnTo>
                <a:close/>
              </a:path>
            </a:pathLst>
          </a:custGeom>
          <a:solidFill>
            <a:srgbClr val="84C0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89" name="Google Shape;689;p30"/>
          <p:cNvSpPr/>
          <p:nvPr/>
        </p:nvSpPr>
        <p:spPr>
          <a:xfrm>
            <a:off x="7187691" y="2405517"/>
            <a:ext cx="753126" cy="737438"/>
          </a:xfrm>
          <a:custGeom>
            <a:rect b="b" l="l" r="r" t="t"/>
            <a:pathLst>
              <a:path extrusionOk="0" h="784" w="800">
                <a:moveTo>
                  <a:pt x="400" y="255"/>
                </a:moveTo>
                <a:cubicBezTo>
                  <a:pt x="323" y="255"/>
                  <a:pt x="260" y="317"/>
                  <a:pt x="260" y="392"/>
                </a:cubicBezTo>
                <a:cubicBezTo>
                  <a:pt x="260" y="468"/>
                  <a:pt x="323" y="529"/>
                  <a:pt x="400" y="529"/>
                </a:cubicBezTo>
                <a:cubicBezTo>
                  <a:pt x="477" y="529"/>
                  <a:pt x="539" y="468"/>
                  <a:pt x="539" y="392"/>
                </a:cubicBezTo>
                <a:cubicBezTo>
                  <a:pt x="539" y="317"/>
                  <a:pt x="477" y="255"/>
                  <a:pt x="400" y="255"/>
                </a:cubicBezTo>
                <a:close/>
                <a:moveTo>
                  <a:pt x="400" y="495"/>
                </a:moveTo>
                <a:cubicBezTo>
                  <a:pt x="341" y="495"/>
                  <a:pt x="294" y="449"/>
                  <a:pt x="294" y="392"/>
                </a:cubicBezTo>
                <a:cubicBezTo>
                  <a:pt x="294" y="335"/>
                  <a:pt x="341" y="289"/>
                  <a:pt x="400" y="289"/>
                </a:cubicBezTo>
                <a:cubicBezTo>
                  <a:pt x="458" y="289"/>
                  <a:pt x="505" y="335"/>
                  <a:pt x="505" y="392"/>
                </a:cubicBezTo>
                <a:cubicBezTo>
                  <a:pt x="505" y="449"/>
                  <a:pt x="458" y="495"/>
                  <a:pt x="400" y="495"/>
                </a:cubicBezTo>
                <a:close/>
                <a:moveTo>
                  <a:pt x="690" y="293"/>
                </a:moveTo>
                <a:cubicBezTo>
                  <a:pt x="676" y="260"/>
                  <a:pt x="676" y="260"/>
                  <a:pt x="676" y="260"/>
                </a:cubicBezTo>
                <a:cubicBezTo>
                  <a:pt x="723" y="155"/>
                  <a:pt x="720" y="152"/>
                  <a:pt x="711" y="143"/>
                </a:cubicBezTo>
                <a:cubicBezTo>
                  <a:pt x="651" y="84"/>
                  <a:pt x="651" y="84"/>
                  <a:pt x="651" y="84"/>
                </a:cubicBezTo>
                <a:cubicBezTo>
                  <a:pt x="645" y="79"/>
                  <a:pt x="645" y="79"/>
                  <a:pt x="645" y="79"/>
                </a:cubicBezTo>
                <a:cubicBezTo>
                  <a:pt x="638" y="79"/>
                  <a:pt x="638" y="79"/>
                  <a:pt x="638" y="79"/>
                </a:cubicBezTo>
                <a:cubicBezTo>
                  <a:pt x="635" y="79"/>
                  <a:pt x="624" y="79"/>
                  <a:pt x="533" y="121"/>
                </a:cubicBezTo>
                <a:cubicBezTo>
                  <a:pt x="500" y="107"/>
                  <a:pt x="500" y="107"/>
                  <a:pt x="500" y="107"/>
                </a:cubicBezTo>
                <a:cubicBezTo>
                  <a:pt x="457" y="0"/>
                  <a:pt x="452" y="0"/>
                  <a:pt x="440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43" y="0"/>
                  <a:pt x="338" y="0"/>
                  <a:pt x="298" y="108"/>
                </a:cubicBezTo>
                <a:cubicBezTo>
                  <a:pt x="265" y="121"/>
                  <a:pt x="265" y="121"/>
                  <a:pt x="265" y="121"/>
                </a:cubicBezTo>
                <a:cubicBezTo>
                  <a:pt x="204" y="95"/>
                  <a:pt x="168" y="82"/>
                  <a:pt x="158" y="82"/>
                </a:cubicBezTo>
                <a:cubicBezTo>
                  <a:pt x="150" y="82"/>
                  <a:pt x="150" y="82"/>
                  <a:pt x="150" y="82"/>
                </a:cubicBezTo>
                <a:cubicBezTo>
                  <a:pt x="86" y="145"/>
                  <a:pt x="86" y="145"/>
                  <a:pt x="86" y="145"/>
                </a:cubicBezTo>
                <a:cubicBezTo>
                  <a:pt x="76" y="154"/>
                  <a:pt x="73" y="158"/>
                  <a:pt x="122" y="261"/>
                </a:cubicBezTo>
                <a:cubicBezTo>
                  <a:pt x="109" y="294"/>
                  <a:pt x="109" y="294"/>
                  <a:pt x="109" y="294"/>
                </a:cubicBezTo>
                <a:cubicBezTo>
                  <a:pt x="0" y="336"/>
                  <a:pt x="0" y="340"/>
                  <a:pt x="0" y="353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48"/>
                  <a:pt x="0" y="453"/>
                  <a:pt x="109" y="492"/>
                </a:cubicBezTo>
                <a:cubicBezTo>
                  <a:pt x="123" y="524"/>
                  <a:pt x="123" y="524"/>
                  <a:pt x="123" y="524"/>
                </a:cubicBezTo>
                <a:cubicBezTo>
                  <a:pt x="76" y="629"/>
                  <a:pt x="79" y="633"/>
                  <a:pt x="88" y="642"/>
                </a:cubicBezTo>
                <a:cubicBezTo>
                  <a:pt x="148" y="700"/>
                  <a:pt x="148" y="700"/>
                  <a:pt x="148" y="700"/>
                </a:cubicBezTo>
                <a:cubicBezTo>
                  <a:pt x="154" y="705"/>
                  <a:pt x="154" y="705"/>
                  <a:pt x="154" y="705"/>
                </a:cubicBezTo>
                <a:cubicBezTo>
                  <a:pt x="161" y="705"/>
                  <a:pt x="161" y="705"/>
                  <a:pt x="161" y="705"/>
                </a:cubicBezTo>
                <a:cubicBezTo>
                  <a:pt x="164" y="705"/>
                  <a:pt x="175" y="705"/>
                  <a:pt x="266" y="664"/>
                </a:cubicBezTo>
                <a:cubicBezTo>
                  <a:pt x="299" y="677"/>
                  <a:pt x="299" y="677"/>
                  <a:pt x="299" y="677"/>
                </a:cubicBezTo>
                <a:cubicBezTo>
                  <a:pt x="342" y="784"/>
                  <a:pt x="347" y="784"/>
                  <a:pt x="359" y="784"/>
                </a:cubicBezTo>
                <a:cubicBezTo>
                  <a:pt x="443" y="784"/>
                  <a:pt x="443" y="784"/>
                  <a:pt x="443" y="784"/>
                </a:cubicBezTo>
                <a:cubicBezTo>
                  <a:pt x="456" y="784"/>
                  <a:pt x="461" y="784"/>
                  <a:pt x="501" y="677"/>
                </a:cubicBezTo>
                <a:cubicBezTo>
                  <a:pt x="534" y="664"/>
                  <a:pt x="534" y="664"/>
                  <a:pt x="534" y="664"/>
                </a:cubicBezTo>
                <a:cubicBezTo>
                  <a:pt x="595" y="689"/>
                  <a:pt x="631" y="703"/>
                  <a:pt x="641" y="703"/>
                </a:cubicBezTo>
                <a:cubicBezTo>
                  <a:pt x="649" y="702"/>
                  <a:pt x="649" y="702"/>
                  <a:pt x="649" y="702"/>
                </a:cubicBezTo>
                <a:cubicBezTo>
                  <a:pt x="714" y="639"/>
                  <a:pt x="714" y="639"/>
                  <a:pt x="714" y="639"/>
                </a:cubicBezTo>
                <a:cubicBezTo>
                  <a:pt x="723" y="630"/>
                  <a:pt x="726" y="627"/>
                  <a:pt x="677" y="523"/>
                </a:cubicBezTo>
                <a:cubicBezTo>
                  <a:pt x="690" y="491"/>
                  <a:pt x="690" y="491"/>
                  <a:pt x="690" y="491"/>
                </a:cubicBezTo>
                <a:cubicBezTo>
                  <a:pt x="800" y="449"/>
                  <a:pt x="800" y="444"/>
                  <a:pt x="800" y="432"/>
                </a:cubicBezTo>
                <a:cubicBezTo>
                  <a:pt x="800" y="349"/>
                  <a:pt x="800" y="349"/>
                  <a:pt x="800" y="349"/>
                </a:cubicBezTo>
                <a:cubicBezTo>
                  <a:pt x="800" y="336"/>
                  <a:pt x="800" y="332"/>
                  <a:pt x="690" y="293"/>
                </a:cubicBezTo>
                <a:close/>
                <a:moveTo>
                  <a:pt x="766" y="423"/>
                </a:moveTo>
                <a:cubicBezTo>
                  <a:pt x="750" y="431"/>
                  <a:pt x="708" y="448"/>
                  <a:pt x="671" y="462"/>
                </a:cubicBezTo>
                <a:cubicBezTo>
                  <a:pt x="665" y="464"/>
                  <a:pt x="665" y="464"/>
                  <a:pt x="665" y="464"/>
                </a:cubicBezTo>
                <a:cubicBezTo>
                  <a:pt x="640" y="524"/>
                  <a:pt x="640" y="524"/>
                  <a:pt x="640" y="524"/>
                </a:cubicBezTo>
                <a:cubicBezTo>
                  <a:pt x="643" y="531"/>
                  <a:pt x="643" y="531"/>
                  <a:pt x="643" y="531"/>
                </a:cubicBezTo>
                <a:cubicBezTo>
                  <a:pt x="659" y="565"/>
                  <a:pt x="677" y="605"/>
                  <a:pt x="683" y="621"/>
                </a:cubicBezTo>
                <a:cubicBezTo>
                  <a:pt x="636" y="667"/>
                  <a:pt x="636" y="667"/>
                  <a:pt x="636" y="667"/>
                </a:cubicBezTo>
                <a:cubicBezTo>
                  <a:pt x="620" y="662"/>
                  <a:pt x="577" y="645"/>
                  <a:pt x="541" y="629"/>
                </a:cubicBezTo>
                <a:cubicBezTo>
                  <a:pt x="535" y="627"/>
                  <a:pt x="535" y="627"/>
                  <a:pt x="535" y="627"/>
                </a:cubicBezTo>
                <a:cubicBezTo>
                  <a:pt x="474" y="651"/>
                  <a:pt x="474" y="651"/>
                  <a:pt x="474" y="651"/>
                </a:cubicBezTo>
                <a:cubicBezTo>
                  <a:pt x="472" y="658"/>
                  <a:pt x="472" y="658"/>
                  <a:pt x="472" y="658"/>
                </a:cubicBezTo>
                <a:cubicBezTo>
                  <a:pt x="458" y="694"/>
                  <a:pt x="442" y="735"/>
                  <a:pt x="434" y="750"/>
                </a:cubicBezTo>
                <a:cubicBezTo>
                  <a:pt x="368" y="750"/>
                  <a:pt x="368" y="750"/>
                  <a:pt x="368" y="750"/>
                </a:cubicBezTo>
                <a:cubicBezTo>
                  <a:pt x="360" y="735"/>
                  <a:pt x="342" y="694"/>
                  <a:pt x="328" y="658"/>
                </a:cubicBezTo>
                <a:cubicBezTo>
                  <a:pt x="325" y="651"/>
                  <a:pt x="325" y="651"/>
                  <a:pt x="325" y="651"/>
                </a:cubicBezTo>
                <a:cubicBezTo>
                  <a:pt x="265" y="627"/>
                  <a:pt x="265" y="627"/>
                  <a:pt x="265" y="627"/>
                </a:cubicBezTo>
                <a:cubicBezTo>
                  <a:pt x="258" y="630"/>
                  <a:pt x="258" y="630"/>
                  <a:pt x="258" y="630"/>
                </a:cubicBezTo>
                <a:cubicBezTo>
                  <a:pt x="223" y="646"/>
                  <a:pt x="181" y="664"/>
                  <a:pt x="166" y="670"/>
                </a:cubicBezTo>
                <a:cubicBezTo>
                  <a:pt x="119" y="624"/>
                  <a:pt x="119" y="624"/>
                  <a:pt x="119" y="624"/>
                </a:cubicBezTo>
                <a:cubicBezTo>
                  <a:pt x="124" y="607"/>
                  <a:pt x="141" y="566"/>
                  <a:pt x="157" y="531"/>
                </a:cubicBezTo>
                <a:cubicBezTo>
                  <a:pt x="160" y="524"/>
                  <a:pt x="160" y="524"/>
                  <a:pt x="160" y="524"/>
                </a:cubicBezTo>
                <a:cubicBezTo>
                  <a:pt x="135" y="465"/>
                  <a:pt x="135" y="465"/>
                  <a:pt x="135" y="465"/>
                </a:cubicBezTo>
                <a:cubicBezTo>
                  <a:pt x="128" y="462"/>
                  <a:pt x="128" y="462"/>
                  <a:pt x="128" y="462"/>
                </a:cubicBezTo>
                <a:cubicBezTo>
                  <a:pt x="92" y="449"/>
                  <a:pt x="50" y="433"/>
                  <a:pt x="34" y="426"/>
                </a:cubicBezTo>
                <a:cubicBezTo>
                  <a:pt x="34" y="362"/>
                  <a:pt x="34" y="362"/>
                  <a:pt x="34" y="362"/>
                </a:cubicBezTo>
                <a:cubicBezTo>
                  <a:pt x="49" y="354"/>
                  <a:pt x="92" y="337"/>
                  <a:pt x="128" y="323"/>
                </a:cubicBezTo>
                <a:cubicBezTo>
                  <a:pt x="135" y="320"/>
                  <a:pt x="135" y="320"/>
                  <a:pt x="135" y="320"/>
                </a:cubicBezTo>
                <a:cubicBezTo>
                  <a:pt x="160" y="260"/>
                  <a:pt x="160" y="260"/>
                  <a:pt x="160" y="260"/>
                </a:cubicBezTo>
                <a:cubicBezTo>
                  <a:pt x="156" y="254"/>
                  <a:pt x="156" y="254"/>
                  <a:pt x="156" y="254"/>
                </a:cubicBezTo>
                <a:cubicBezTo>
                  <a:pt x="140" y="220"/>
                  <a:pt x="122" y="180"/>
                  <a:pt x="116" y="163"/>
                </a:cubicBezTo>
                <a:cubicBezTo>
                  <a:pt x="163" y="118"/>
                  <a:pt x="163" y="118"/>
                  <a:pt x="163" y="118"/>
                </a:cubicBezTo>
                <a:cubicBezTo>
                  <a:pt x="180" y="123"/>
                  <a:pt x="222" y="140"/>
                  <a:pt x="258" y="155"/>
                </a:cubicBezTo>
                <a:cubicBezTo>
                  <a:pt x="265" y="158"/>
                  <a:pt x="265" y="158"/>
                  <a:pt x="265" y="158"/>
                </a:cubicBezTo>
                <a:cubicBezTo>
                  <a:pt x="325" y="133"/>
                  <a:pt x="325" y="133"/>
                  <a:pt x="325" y="133"/>
                </a:cubicBezTo>
                <a:cubicBezTo>
                  <a:pt x="328" y="126"/>
                  <a:pt x="328" y="126"/>
                  <a:pt x="328" y="126"/>
                </a:cubicBezTo>
                <a:cubicBezTo>
                  <a:pt x="341" y="91"/>
                  <a:pt x="357" y="50"/>
                  <a:pt x="365" y="34"/>
                </a:cubicBezTo>
                <a:cubicBezTo>
                  <a:pt x="431" y="34"/>
                  <a:pt x="431" y="34"/>
                  <a:pt x="431" y="34"/>
                </a:cubicBezTo>
                <a:cubicBezTo>
                  <a:pt x="439" y="50"/>
                  <a:pt x="457" y="91"/>
                  <a:pt x="471" y="127"/>
                </a:cubicBezTo>
                <a:cubicBezTo>
                  <a:pt x="474" y="133"/>
                  <a:pt x="474" y="133"/>
                  <a:pt x="474" y="133"/>
                </a:cubicBezTo>
                <a:cubicBezTo>
                  <a:pt x="534" y="158"/>
                  <a:pt x="534" y="158"/>
                  <a:pt x="534" y="158"/>
                </a:cubicBezTo>
                <a:cubicBezTo>
                  <a:pt x="541" y="155"/>
                  <a:pt x="541" y="155"/>
                  <a:pt x="541" y="155"/>
                </a:cubicBezTo>
                <a:cubicBezTo>
                  <a:pt x="576" y="138"/>
                  <a:pt x="619" y="120"/>
                  <a:pt x="634" y="115"/>
                </a:cubicBezTo>
                <a:cubicBezTo>
                  <a:pt x="681" y="161"/>
                  <a:pt x="681" y="161"/>
                  <a:pt x="681" y="161"/>
                </a:cubicBezTo>
                <a:cubicBezTo>
                  <a:pt x="675" y="177"/>
                  <a:pt x="658" y="218"/>
                  <a:pt x="642" y="253"/>
                </a:cubicBezTo>
                <a:cubicBezTo>
                  <a:pt x="639" y="260"/>
                  <a:pt x="639" y="260"/>
                  <a:pt x="639" y="260"/>
                </a:cubicBezTo>
                <a:cubicBezTo>
                  <a:pt x="664" y="320"/>
                  <a:pt x="664" y="320"/>
                  <a:pt x="664" y="320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708" y="335"/>
                  <a:pt x="750" y="351"/>
                  <a:pt x="766" y="359"/>
                </a:cubicBezTo>
                <a:lnTo>
                  <a:pt x="766" y="423"/>
                </a:lnTo>
                <a:close/>
              </a:path>
            </a:pathLst>
          </a:custGeom>
          <a:solidFill>
            <a:srgbClr val="84C0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0" name="Google Shape;690;p30"/>
          <p:cNvSpPr/>
          <p:nvPr/>
        </p:nvSpPr>
        <p:spPr>
          <a:xfrm>
            <a:off x="9936609" y="1998675"/>
            <a:ext cx="907552" cy="967061"/>
          </a:xfrm>
          <a:custGeom>
            <a:rect b="b" l="l" r="r" t="t"/>
            <a:pathLst>
              <a:path extrusionOk="0" h="903" w="847">
                <a:moveTo>
                  <a:pt x="423" y="380"/>
                </a:moveTo>
                <a:cubicBezTo>
                  <a:pt x="384" y="380"/>
                  <a:pt x="352" y="412"/>
                  <a:pt x="352" y="452"/>
                </a:cubicBezTo>
                <a:cubicBezTo>
                  <a:pt x="352" y="491"/>
                  <a:pt x="384" y="523"/>
                  <a:pt x="423" y="523"/>
                </a:cubicBezTo>
                <a:cubicBezTo>
                  <a:pt x="463" y="523"/>
                  <a:pt x="495" y="491"/>
                  <a:pt x="495" y="452"/>
                </a:cubicBezTo>
                <a:cubicBezTo>
                  <a:pt x="495" y="412"/>
                  <a:pt x="463" y="380"/>
                  <a:pt x="423" y="380"/>
                </a:cubicBezTo>
                <a:close/>
                <a:moveTo>
                  <a:pt x="423" y="495"/>
                </a:moveTo>
                <a:cubicBezTo>
                  <a:pt x="400" y="495"/>
                  <a:pt x="380" y="475"/>
                  <a:pt x="380" y="452"/>
                </a:cubicBezTo>
                <a:cubicBezTo>
                  <a:pt x="380" y="428"/>
                  <a:pt x="400" y="409"/>
                  <a:pt x="423" y="409"/>
                </a:cubicBezTo>
                <a:cubicBezTo>
                  <a:pt x="447" y="409"/>
                  <a:pt x="466" y="428"/>
                  <a:pt x="466" y="452"/>
                </a:cubicBezTo>
                <a:cubicBezTo>
                  <a:pt x="466" y="475"/>
                  <a:pt x="447" y="495"/>
                  <a:pt x="423" y="495"/>
                </a:cubicBezTo>
                <a:close/>
                <a:moveTo>
                  <a:pt x="695" y="452"/>
                </a:moveTo>
                <a:cubicBezTo>
                  <a:pt x="789" y="368"/>
                  <a:pt x="847" y="282"/>
                  <a:pt x="814" y="226"/>
                </a:cubicBezTo>
                <a:cubicBezTo>
                  <a:pt x="804" y="208"/>
                  <a:pt x="778" y="186"/>
                  <a:pt x="717" y="186"/>
                </a:cubicBezTo>
                <a:cubicBezTo>
                  <a:pt x="674" y="186"/>
                  <a:pt x="619" y="197"/>
                  <a:pt x="559" y="217"/>
                </a:cubicBezTo>
                <a:cubicBezTo>
                  <a:pt x="534" y="93"/>
                  <a:pt x="488" y="0"/>
                  <a:pt x="423" y="0"/>
                </a:cubicBezTo>
                <a:cubicBezTo>
                  <a:pt x="359" y="0"/>
                  <a:pt x="313" y="93"/>
                  <a:pt x="288" y="217"/>
                </a:cubicBezTo>
                <a:cubicBezTo>
                  <a:pt x="228" y="197"/>
                  <a:pt x="173" y="186"/>
                  <a:pt x="129" y="186"/>
                </a:cubicBezTo>
                <a:cubicBezTo>
                  <a:pt x="68" y="186"/>
                  <a:pt x="43" y="208"/>
                  <a:pt x="33" y="226"/>
                </a:cubicBezTo>
                <a:cubicBezTo>
                  <a:pt x="0" y="282"/>
                  <a:pt x="58" y="368"/>
                  <a:pt x="152" y="452"/>
                </a:cubicBezTo>
                <a:cubicBezTo>
                  <a:pt x="131" y="471"/>
                  <a:pt x="111" y="490"/>
                  <a:pt x="94" y="509"/>
                </a:cubicBezTo>
                <a:cubicBezTo>
                  <a:pt x="31" y="580"/>
                  <a:pt x="10" y="638"/>
                  <a:pt x="32" y="677"/>
                </a:cubicBezTo>
                <a:cubicBezTo>
                  <a:pt x="43" y="696"/>
                  <a:pt x="68" y="717"/>
                  <a:pt x="129" y="717"/>
                </a:cubicBezTo>
                <a:cubicBezTo>
                  <a:pt x="173" y="717"/>
                  <a:pt x="228" y="706"/>
                  <a:pt x="288" y="686"/>
                </a:cubicBezTo>
                <a:cubicBezTo>
                  <a:pt x="313" y="810"/>
                  <a:pt x="359" y="903"/>
                  <a:pt x="423" y="903"/>
                </a:cubicBezTo>
                <a:cubicBezTo>
                  <a:pt x="488" y="903"/>
                  <a:pt x="534" y="810"/>
                  <a:pt x="559" y="686"/>
                </a:cubicBezTo>
                <a:cubicBezTo>
                  <a:pt x="619" y="706"/>
                  <a:pt x="674" y="717"/>
                  <a:pt x="717" y="717"/>
                </a:cubicBezTo>
                <a:cubicBezTo>
                  <a:pt x="717" y="717"/>
                  <a:pt x="717" y="717"/>
                  <a:pt x="717" y="717"/>
                </a:cubicBezTo>
                <a:cubicBezTo>
                  <a:pt x="778" y="717"/>
                  <a:pt x="804" y="696"/>
                  <a:pt x="814" y="677"/>
                </a:cubicBezTo>
                <a:cubicBezTo>
                  <a:pt x="847" y="621"/>
                  <a:pt x="789" y="535"/>
                  <a:pt x="695" y="452"/>
                </a:cubicBezTo>
                <a:close/>
                <a:moveTo>
                  <a:pt x="129" y="689"/>
                </a:moveTo>
                <a:cubicBezTo>
                  <a:pt x="129" y="689"/>
                  <a:pt x="129" y="689"/>
                  <a:pt x="129" y="689"/>
                </a:cubicBezTo>
                <a:cubicBezTo>
                  <a:pt x="103" y="689"/>
                  <a:pt x="70" y="684"/>
                  <a:pt x="57" y="663"/>
                </a:cubicBezTo>
                <a:cubicBezTo>
                  <a:pt x="42" y="636"/>
                  <a:pt x="64" y="586"/>
                  <a:pt x="116" y="528"/>
                </a:cubicBezTo>
                <a:cubicBezTo>
                  <a:pt x="133" y="509"/>
                  <a:pt x="153" y="490"/>
                  <a:pt x="174" y="471"/>
                </a:cubicBezTo>
                <a:cubicBezTo>
                  <a:pt x="204" y="495"/>
                  <a:pt x="235" y="518"/>
                  <a:pt x="269" y="541"/>
                </a:cubicBezTo>
                <a:cubicBezTo>
                  <a:pt x="272" y="581"/>
                  <a:pt x="276" y="621"/>
                  <a:pt x="283" y="658"/>
                </a:cubicBezTo>
                <a:cubicBezTo>
                  <a:pt x="224" y="678"/>
                  <a:pt x="171" y="689"/>
                  <a:pt x="129" y="689"/>
                </a:cubicBezTo>
                <a:close/>
                <a:moveTo>
                  <a:pt x="267" y="505"/>
                </a:moveTo>
                <a:cubicBezTo>
                  <a:pt x="241" y="487"/>
                  <a:pt x="218" y="469"/>
                  <a:pt x="197" y="452"/>
                </a:cubicBezTo>
                <a:cubicBezTo>
                  <a:pt x="218" y="434"/>
                  <a:pt x="242" y="416"/>
                  <a:pt x="267" y="399"/>
                </a:cubicBezTo>
                <a:cubicBezTo>
                  <a:pt x="266" y="416"/>
                  <a:pt x="266" y="434"/>
                  <a:pt x="266" y="452"/>
                </a:cubicBezTo>
                <a:cubicBezTo>
                  <a:pt x="266" y="469"/>
                  <a:pt x="266" y="487"/>
                  <a:pt x="267" y="505"/>
                </a:cubicBezTo>
                <a:close/>
                <a:moveTo>
                  <a:pt x="269" y="362"/>
                </a:moveTo>
                <a:cubicBezTo>
                  <a:pt x="235" y="385"/>
                  <a:pt x="203" y="409"/>
                  <a:pt x="175" y="433"/>
                </a:cubicBezTo>
                <a:cubicBezTo>
                  <a:pt x="81" y="350"/>
                  <a:pt x="37" y="275"/>
                  <a:pt x="57" y="240"/>
                </a:cubicBezTo>
                <a:cubicBezTo>
                  <a:pt x="70" y="219"/>
                  <a:pt x="103" y="215"/>
                  <a:pt x="129" y="215"/>
                </a:cubicBezTo>
                <a:cubicBezTo>
                  <a:pt x="171" y="215"/>
                  <a:pt x="224" y="226"/>
                  <a:pt x="283" y="245"/>
                </a:cubicBezTo>
                <a:cubicBezTo>
                  <a:pt x="276" y="283"/>
                  <a:pt x="272" y="322"/>
                  <a:pt x="269" y="362"/>
                </a:cubicBezTo>
                <a:close/>
                <a:moveTo>
                  <a:pt x="548" y="343"/>
                </a:moveTo>
                <a:cubicBezTo>
                  <a:pt x="533" y="333"/>
                  <a:pt x="518" y="324"/>
                  <a:pt x="502" y="315"/>
                </a:cubicBezTo>
                <a:cubicBezTo>
                  <a:pt x="487" y="306"/>
                  <a:pt x="471" y="298"/>
                  <a:pt x="456" y="290"/>
                </a:cubicBezTo>
                <a:cubicBezTo>
                  <a:pt x="483" y="277"/>
                  <a:pt x="510" y="265"/>
                  <a:pt x="537" y="255"/>
                </a:cubicBezTo>
                <a:cubicBezTo>
                  <a:pt x="541" y="283"/>
                  <a:pt x="545" y="312"/>
                  <a:pt x="548" y="343"/>
                </a:cubicBezTo>
                <a:close/>
                <a:moveTo>
                  <a:pt x="423" y="29"/>
                </a:moveTo>
                <a:cubicBezTo>
                  <a:pt x="464" y="29"/>
                  <a:pt x="507" y="104"/>
                  <a:pt x="532" y="227"/>
                </a:cubicBezTo>
                <a:cubicBezTo>
                  <a:pt x="497" y="240"/>
                  <a:pt x="460" y="255"/>
                  <a:pt x="423" y="273"/>
                </a:cubicBezTo>
                <a:cubicBezTo>
                  <a:pt x="387" y="255"/>
                  <a:pt x="350" y="240"/>
                  <a:pt x="315" y="227"/>
                </a:cubicBezTo>
                <a:cubicBezTo>
                  <a:pt x="340" y="104"/>
                  <a:pt x="383" y="29"/>
                  <a:pt x="423" y="29"/>
                </a:cubicBezTo>
                <a:close/>
                <a:moveTo>
                  <a:pt x="310" y="255"/>
                </a:moveTo>
                <a:cubicBezTo>
                  <a:pt x="336" y="265"/>
                  <a:pt x="364" y="277"/>
                  <a:pt x="391" y="290"/>
                </a:cubicBezTo>
                <a:cubicBezTo>
                  <a:pt x="376" y="298"/>
                  <a:pt x="360" y="306"/>
                  <a:pt x="345" y="315"/>
                </a:cubicBezTo>
                <a:cubicBezTo>
                  <a:pt x="329" y="324"/>
                  <a:pt x="314" y="333"/>
                  <a:pt x="299" y="343"/>
                </a:cubicBezTo>
                <a:cubicBezTo>
                  <a:pt x="302" y="312"/>
                  <a:pt x="305" y="283"/>
                  <a:pt x="310" y="255"/>
                </a:cubicBezTo>
                <a:close/>
                <a:moveTo>
                  <a:pt x="299" y="561"/>
                </a:moveTo>
                <a:cubicBezTo>
                  <a:pt x="314" y="570"/>
                  <a:pt x="329" y="579"/>
                  <a:pt x="345" y="588"/>
                </a:cubicBezTo>
                <a:cubicBezTo>
                  <a:pt x="360" y="597"/>
                  <a:pt x="376" y="606"/>
                  <a:pt x="391" y="614"/>
                </a:cubicBezTo>
                <a:cubicBezTo>
                  <a:pt x="364" y="627"/>
                  <a:pt x="336" y="638"/>
                  <a:pt x="310" y="648"/>
                </a:cubicBezTo>
                <a:cubicBezTo>
                  <a:pt x="305" y="621"/>
                  <a:pt x="302" y="592"/>
                  <a:pt x="299" y="561"/>
                </a:cubicBezTo>
                <a:close/>
                <a:moveTo>
                  <a:pt x="423" y="874"/>
                </a:moveTo>
                <a:cubicBezTo>
                  <a:pt x="383" y="874"/>
                  <a:pt x="340" y="799"/>
                  <a:pt x="315" y="677"/>
                </a:cubicBezTo>
                <a:cubicBezTo>
                  <a:pt x="350" y="664"/>
                  <a:pt x="387" y="648"/>
                  <a:pt x="423" y="630"/>
                </a:cubicBezTo>
                <a:cubicBezTo>
                  <a:pt x="460" y="648"/>
                  <a:pt x="497" y="664"/>
                  <a:pt x="532" y="677"/>
                </a:cubicBezTo>
                <a:cubicBezTo>
                  <a:pt x="507" y="799"/>
                  <a:pt x="464" y="874"/>
                  <a:pt x="423" y="874"/>
                </a:cubicBezTo>
                <a:close/>
                <a:moveTo>
                  <a:pt x="537" y="648"/>
                </a:moveTo>
                <a:cubicBezTo>
                  <a:pt x="510" y="638"/>
                  <a:pt x="483" y="627"/>
                  <a:pt x="456" y="614"/>
                </a:cubicBezTo>
                <a:cubicBezTo>
                  <a:pt x="471" y="606"/>
                  <a:pt x="487" y="597"/>
                  <a:pt x="502" y="588"/>
                </a:cubicBezTo>
                <a:cubicBezTo>
                  <a:pt x="518" y="579"/>
                  <a:pt x="533" y="570"/>
                  <a:pt x="548" y="561"/>
                </a:cubicBezTo>
                <a:cubicBezTo>
                  <a:pt x="545" y="592"/>
                  <a:pt x="541" y="621"/>
                  <a:pt x="537" y="648"/>
                </a:cubicBezTo>
                <a:close/>
                <a:moveTo>
                  <a:pt x="550" y="525"/>
                </a:moveTo>
                <a:cubicBezTo>
                  <a:pt x="531" y="538"/>
                  <a:pt x="510" y="551"/>
                  <a:pt x="488" y="563"/>
                </a:cubicBezTo>
                <a:cubicBezTo>
                  <a:pt x="466" y="576"/>
                  <a:pt x="445" y="587"/>
                  <a:pt x="423" y="598"/>
                </a:cubicBezTo>
                <a:cubicBezTo>
                  <a:pt x="402" y="587"/>
                  <a:pt x="380" y="576"/>
                  <a:pt x="359" y="563"/>
                </a:cubicBezTo>
                <a:cubicBezTo>
                  <a:pt x="337" y="551"/>
                  <a:pt x="316" y="538"/>
                  <a:pt x="296" y="525"/>
                </a:cubicBezTo>
                <a:cubicBezTo>
                  <a:pt x="295" y="501"/>
                  <a:pt x="294" y="477"/>
                  <a:pt x="294" y="452"/>
                </a:cubicBezTo>
                <a:cubicBezTo>
                  <a:pt x="294" y="426"/>
                  <a:pt x="295" y="402"/>
                  <a:pt x="296" y="379"/>
                </a:cubicBezTo>
                <a:cubicBezTo>
                  <a:pt x="317" y="365"/>
                  <a:pt x="337" y="352"/>
                  <a:pt x="359" y="340"/>
                </a:cubicBezTo>
                <a:cubicBezTo>
                  <a:pt x="380" y="328"/>
                  <a:pt x="402" y="316"/>
                  <a:pt x="423" y="305"/>
                </a:cubicBezTo>
                <a:cubicBezTo>
                  <a:pt x="445" y="316"/>
                  <a:pt x="466" y="328"/>
                  <a:pt x="488" y="340"/>
                </a:cubicBezTo>
                <a:cubicBezTo>
                  <a:pt x="510" y="353"/>
                  <a:pt x="531" y="366"/>
                  <a:pt x="550" y="379"/>
                </a:cubicBezTo>
                <a:cubicBezTo>
                  <a:pt x="552" y="402"/>
                  <a:pt x="552" y="426"/>
                  <a:pt x="552" y="452"/>
                </a:cubicBezTo>
                <a:cubicBezTo>
                  <a:pt x="552" y="477"/>
                  <a:pt x="552" y="501"/>
                  <a:pt x="550" y="525"/>
                </a:cubicBezTo>
                <a:close/>
                <a:moveTo>
                  <a:pt x="717" y="215"/>
                </a:moveTo>
                <a:cubicBezTo>
                  <a:pt x="744" y="215"/>
                  <a:pt x="777" y="219"/>
                  <a:pt x="790" y="240"/>
                </a:cubicBezTo>
                <a:cubicBezTo>
                  <a:pt x="810" y="275"/>
                  <a:pt x="766" y="350"/>
                  <a:pt x="672" y="433"/>
                </a:cubicBezTo>
                <a:cubicBezTo>
                  <a:pt x="643" y="409"/>
                  <a:pt x="611" y="385"/>
                  <a:pt x="578" y="362"/>
                </a:cubicBezTo>
                <a:cubicBezTo>
                  <a:pt x="575" y="322"/>
                  <a:pt x="571" y="283"/>
                  <a:pt x="564" y="245"/>
                </a:cubicBezTo>
                <a:cubicBezTo>
                  <a:pt x="623" y="226"/>
                  <a:pt x="676" y="215"/>
                  <a:pt x="717" y="215"/>
                </a:cubicBezTo>
                <a:close/>
                <a:moveTo>
                  <a:pt x="580" y="399"/>
                </a:moveTo>
                <a:cubicBezTo>
                  <a:pt x="605" y="416"/>
                  <a:pt x="629" y="434"/>
                  <a:pt x="650" y="452"/>
                </a:cubicBezTo>
                <a:cubicBezTo>
                  <a:pt x="629" y="469"/>
                  <a:pt x="605" y="487"/>
                  <a:pt x="580" y="505"/>
                </a:cubicBezTo>
                <a:cubicBezTo>
                  <a:pt x="581" y="487"/>
                  <a:pt x="581" y="469"/>
                  <a:pt x="581" y="452"/>
                </a:cubicBezTo>
                <a:cubicBezTo>
                  <a:pt x="581" y="434"/>
                  <a:pt x="581" y="416"/>
                  <a:pt x="580" y="399"/>
                </a:cubicBezTo>
                <a:close/>
                <a:moveTo>
                  <a:pt x="790" y="663"/>
                </a:moveTo>
                <a:cubicBezTo>
                  <a:pt x="777" y="684"/>
                  <a:pt x="744" y="689"/>
                  <a:pt x="717" y="689"/>
                </a:cubicBezTo>
                <a:cubicBezTo>
                  <a:pt x="717" y="689"/>
                  <a:pt x="717" y="689"/>
                  <a:pt x="717" y="689"/>
                </a:cubicBezTo>
                <a:cubicBezTo>
                  <a:pt x="676" y="689"/>
                  <a:pt x="623" y="678"/>
                  <a:pt x="564" y="658"/>
                </a:cubicBezTo>
                <a:cubicBezTo>
                  <a:pt x="571" y="621"/>
                  <a:pt x="575" y="581"/>
                  <a:pt x="578" y="541"/>
                </a:cubicBezTo>
                <a:cubicBezTo>
                  <a:pt x="611" y="519"/>
                  <a:pt x="643" y="495"/>
                  <a:pt x="672" y="471"/>
                </a:cubicBezTo>
                <a:cubicBezTo>
                  <a:pt x="766" y="553"/>
                  <a:pt x="810" y="628"/>
                  <a:pt x="790" y="663"/>
                </a:cubicBezTo>
                <a:close/>
              </a:path>
            </a:pathLst>
          </a:custGeom>
          <a:solidFill>
            <a:srgbClr val="84C0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1" name="Google Shape;691;p30"/>
          <p:cNvSpPr/>
          <p:nvPr/>
        </p:nvSpPr>
        <p:spPr>
          <a:xfrm>
            <a:off x="1408537" y="2177827"/>
            <a:ext cx="997562" cy="997562"/>
          </a:xfrm>
          <a:custGeom>
            <a:rect b="b" l="l" r="r" t="t"/>
            <a:pathLst>
              <a:path extrusionOk="0" h="800" w="800">
                <a:moveTo>
                  <a:pt x="400" y="0"/>
                </a:moveTo>
                <a:cubicBezTo>
                  <a:pt x="179" y="0"/>
                  <a:pt x="0" y="179"/>
                  <a:pt x="0" y="400"/>
                </a:cubicBezTo>
                <a:cubicBezTo>
                  <a:pt x="0" y="620"/>
                  <a:pt x="179" y="800"/>
                  <a:pt x="400" y="800"/>
                </a:cubicBezTo>
                <a:cubicBezTo>
                  <a:pt x="620" y="800"/>
                  <a:pt x="800" y="620"/>
                  <a:pt x="800" y="400"/>
                </a:cubicBezTo>
                <a:cubicBezTo>
                  <a:pt x="800" y="179"/>
                  <a:pt x="620" y="0"/>
                  <a:pt x="400" y="0"/>
                </a:cubicBezTo>
                <a:close/>
                <a:moveTo>
                  <a:pt x="400" y="747"/>
                </a:moveTo>
                <a:cubicBezTo>
                  <a:pt x="208" y="747"/>
                  <a:pt x="52" y="591"/>
                  <a:pt x="52" y="400"/>
                </a:cubicBezTo>
                <a:cubicBezTo>
                  <a:pt x="52" y="208"/>
                  <a:pt x="208" y="52"/>
                  <a:pt x="400" y="52"/>
                </a:cubicBezTo>
                <a:cubicBezTo>
                  <a:pt x="591" y="52"/>
                  <a:pt x="747" y="208"/>
                  <a:pt x="747" y="400"/>
                </a:cubicBezTo>
                <a:cubicBezTo>
                  <a:pt x="747" y="591"/>
                  <a:pt x="591" y="747"/>
                  <a:pt x="400" y="747"/>
                </a:cubicBezTo>
                <a:close/>
                <a:moveTo>
                  <a:pt x="400" y="547"/>
                </a:moveTo>
                <a:cubicBezTo>
                  <a:pt x="382" y="547"/>
                  <a:pt x="367" y="562"/>
                  <a:pt x="367" y="580"/>
                </a:cubicBezTo>
                <a:cubicBezTo>
                  <a:pt x="367" y="598"/>
                  <a:pt x="382" y="613"/>
                  <a:pt x="400" y="613"/>
                </a:cubicBezTo>
                <a:cubicBezTo>
                  <a:pt x="418" y="613"/>
                  <a:pt x="433" y="598"/>
                  <a:pt x="433" y="580"/>
                </a:cubicBezTo>
                <a:cubicBezTo>
                  <a:pt x="433" y="562"/>
                  <a:pt x="418" y="547"/>
                  <a:pt x="400" y="547"/>
                </a:cubicBezTo>
                <a:close/>
                <a:moveTo>
                  <a:pt x="400" y="182"/>
                </a:moveTo>
                <a:cubicBezTo>
                  <a:pt x="329" y="182"/>
                  <a:pt x="272" y="240"/>
                  <a:pt x="272" y="310"/>
                </a:cubicBezTo>
                <a:cubicBezTo>
                  <a:pt x="272" y="325"/>
                  <a:pt x="284" y="336"/>
                  <a:pt x="298" y="336"/>
                </a:cubicBezTo>
                <a:cubicBezTo>
                  <a:pt x="313" y="336"/>
                  <a:pt x="325" y="325"/>
                  <a:pt x="325" y="310"/>
                </a:cubicBezTo>
                <a:cubicBezTo>
                  <a:pt x="325" y="269"/>
                  <a:pt x="358" y="235"/>
                  <a:pt x="400" y="235"/>
                </a:cubicBezTo>
                <a:cubicBezTo>
                  <a:pt x="441" y="235"/>
                  <a:pt x="475" y="269"/>
                  <a:pt x="475" y="310"/>
                </a:cubicBezTo>
                <a:cubicBezTo>
                  <a:pt x="475" y="351"/>
                  <a:pt x="441" y="385"/>
                  <a:pt x="400" y="385"/>
                </a:cubicBezTo>
                <a:cubicBezTo>
                  <a:pt x="385" y="385"/>
                  <a:pt x="373" y="397"/>
                  <a:pt x="373" y="411"/>
                </a:cubicBezTo>
                <a:cubicBezTo>
                  <a:pt x="373" y="503"/>
                  <a:pt x="373" y="503"/>
                  <a:pt x="373" y="503"/>
                </a:cubicBezTo>
                <a:cubicBezTo>
                  <a:pt x="373" y="517"/>
                  <a:pt x="385" y="529"/>
                  <a:pt x="400" y="529"/>
                </a:cubicBezTo>
                <a:cubicBezTo>
                  <a:pt x="414" y="529"/>
                  <a:pt x="426" y="517"/>
                  <a:pt x="426" y="503"/>
                </a:cubicBezTo>
                <a:cubicBezTo>
                  <a:pt x="426" y="435"/>
                  <a:pt x="426" y="435"/>
                  <a:pt x="426" y="435"/>
                </a:cubicBezTo>
                <a:cubicBezTo>
                  <a:pt x="484" y="423"/>
                  <a:pt x="527" y="371"/>
                  <a:pt x="527" y="310"/>
                </a:cubicBezTo>
                <a:cubicBezTo>
                  <a:pt x="527" y="240"/>
                  <a:pt x="470" y="182"/>
                  <a:pt x="400" y="182"/>
                </a:cubicBezTo>
                <a:close/>
              </a:path>
            </a:pathLst>
          </a:custGeom>
          <a:solidFill>
            <a:srgbClr val="84C0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2" name="Google Shape;692;p30"/>
          <p:cNvSpPr/>
          <p:nvPr/>
        </p:nvSpPr>
        <p:spPr>
          <a:xfrm>
            <a:off x="3048681" y="3323207"/>
            <a:ext cx="518378" cy="635865"/>
          </a:xfrm>
          <a:custGeom>
            <a:rect b="b" l="l" r="r" t="t"/>
            <a:pathLst>
              <a:path extrusionOk="0" h="986" w="802">
                <a:moveTo>
                  <a:pt x="2" y="942"/>
                </a:moveTo>
                <a:cubicBezTo>
                  <a:pt x="0" y="952"/>
                  <a:pt x="3" y="962"/>
                  <a:pt x="9" y="970"/>
                </a:cubicBezTo>
                <a:cubicBezTo>
                  <a:pt x="21" y="986"/>
                  <a:pt x="40" y="983"/>
                  <a:pt x="48" y="980"/>
                </a:cubicBezTo>
                <a:cubicBezTo>
                  <a:pt x="194" y="916"/>
                  <a:pt x="194" y="916"/>
                  <a:pt x="194" y="916"/>
                </a:cubicBezTo>
                <a:cubicBezTo>
                  <a:pt x="27" y="785"/>
                  <a:pt x="27" y="785"/>
                  <a:pt x="27" y="785"/>
                </a:cubicBezTo>
                <a:lnTo>
                  <a:pt x="2" y="942"/>
                </a:lnTo>
                <a:close/>
                <a:moveTo>
                  <a:pt x="145" y="910"/>
                </a:moveTo>
                <a:cubicBezTo>
                  <a:pt x="38" y="956"/>
                  <a:pt x="38" y="956"/>
                  <a:pt x="38" y="956"/>
                </a:cubicBezTo>
                <a:cubicBezTo>
                  <a:pt x="37" y="957"/>
                  <a:pt x="33" y="958"/>
                  <a:pt x="29" y="954"/>
                </a:cubicBezTo>
                <a:cubicBezTo>
                  <a:pt x="27" y="952"/>
                  <a:pt x="26" y="950"/>
                  <a:pt x="27" y="946"/>
                </a:cubicBezTo>
                <a:cubicBezTo>
                  <a:pt x="45" y="831"/>
                  <a:pt x="45" y="831"/>
                  <a:pt x="45" y="831"/>
                </a:cubicBezTo>
                <a:lnTo>
                  <a:pt x="145" y="910"/>
                </a:lnTo>
                <a:close/>
                <a:moveTo>
                  <a:pt x="801" y="101"/>
                </a:moveTo>
                <a:cubicBezTo>
                  <a:pt x="801" y="96"/>
                  <a:pt x="798" y="92"/>
                  <a:pt x="794" y="89"/>
                </a:cubicBezTo>
                <a:cubicBezTo>
                  <a:pt x="687" y="4"/>
                  <a:pt x="687" y="4"/>
                  <a:pt x="687" y="4"/>
                </a:cubicBezTo>
                <a:cubicBezTo>
                  <a:pt x="684" y="1"/>
                  <a:pt x="679" y="0"/>
                  <a:pt x="675" y="0"/>
                </a:cubicBezTo>
                <a:cubicBezTo>
                  <a:pt x="669" y="0"/>
                  <a:pt x="664" y="2"/>
                  <a:pt x="660" y="7"/>
                </a:cubicBezTo>
                <a:cubicBezTo>
                  <a:pt x="574" y="116"/>
                  <a:pt x="574" y="116"/>
                  <a:pt x="574" y="116"/>
                </a:cubicBezTo>
                <a:cubicBezTo>
                  <a:pt x="571" y="120"/>
                  <a:pt x="569" y="125"/>
                  <a:pt x="570" y="130"/>
                </a:cubicBezTo>
                <a:cubicBezTo>
                  <a:pt x="570" y="135"/>
                  <a:pt x="573" y="139"/>
                  <a:pt x="577" y="142"/>
                </a:cubicBezTo>
                <a:cubicBezTo>
                  <a:pt x="684" y="227"/>
                  <a:pt x="684" y="227"/>
                  <a:pt x="684" y="227"/>
                </a:cubicBezTo>
                <a:cubicBezTo>
                  <a:pt x="687" y="230"/>
                  <a:pt x="691" y="231"/>
                  <a:pt x="696" y="231"/>
                </a:cubicBezTo>
                <a:cubicBezTo>
                  <a:pt x="701" y="231"/>
                  <a:pt x="707" y="229"/>
                  <a:pt x="710" y="225"/>
                </a:cubicBezTo>
                <a:cubicBezTo>
                  <a:pt x="797" y="115"/>
                  <a:pt x="797" y="115"/>
                  <a:pt x="797" y="115"/>
                </a:cubicBezTo>
                <a:cubicBezTo>
                  <a:pt x="800" y="112"/>
                  <a:pt x="802" y="107"/>
                  <a:pt x="801" y="101"/>
                </a:cubicBezTo>
                <a:close/>
                <a:moveTo>
                  <a:pt x="695" y="204"/>
                </a:moveTo>
                <a:cubicBezTo>
                  <a:pt x="598" y="127"/>
                  <a:pt x="598" y="127"/>
                  <a:pt x="598" y="127"/>
                </a:cubicBezTo>
                <a:cubicBezTo>
                  <a:pt x="676" y="27"/>
                  <a:pt x="676" y="27"/>
                  <a:pt x="676" y="27"/>
                </a:cubicBezTo>
                <a:cubicBezTo>
                  <a:pt x="773" y="104"/>
                  <a:pt x="773" y="104"/>
                  <a:pt x="773" y="104"/>
                </a:cubicBezTo>
                <a:lnTo>
                  <a:pt x="695" y="204"/>
                </a:lnTo>
                <a:close/>
                <a:moveTo>
                  <a:pt x="37" y="774"/>
                </a:moveTo>
                <a:cubicBezTo>
                  <a:pt x="201" y="903"/>
                  <a:pt x="201" y="903"/>
                  <a:pt x="201" y="903"/>
                </a:cubicBezTo>
                <a:cubicBezTo>
                  <a:pt x="698" y="269"/>
                  <a:pt x="698" y="269"/>
                  <a:pt x="698" y="269"/>
                </a:cubicBezTo>
                <a:cubicBezTo>
                  <a:pt x="534" y="140"/>
                  <a:pt x="534" y="140"/>
                  <a:pt x="534" y="140"/>
                </a:cubicBezTo>
                <a:lnTo>
                  <a:pt x="37" y="774"/>
                </a:lnTo>
                <a:close/>
                <a:moveTo>
                  <a:pt x="608" y="231"/>
                </a:moveTo>
                <a:cubicBezTo>
                  <a:pt x="460" y="423"/>
                  <a:pt x="460" y="423"/>
                  <a:pt x="460" y="423"/>
                </a:cubicBezTo>
                <a:cubicBezTo>
                  <a:pt x="438" y="406"/>
                  <a:pt x="438" y="406"/>
                  <a:pt x="438" y="406"/>
                </a:cubicBezTo>
                <a:cubicBezTo>
                  <a:pt x="587" y="214"/>
                  <a:pt x="587" y="214"/>
                  <a:pt x="587" y="214"/>
                </a:cubicBezTo>
                <a:lnTo>
                  <a:pt x="608" y="231"/>
                </a:lnTo>
                <a:close/>
                <a:moveTo>
                  <a:pt x="568" y="199"/>
                </a:moveTo>
                <a:cubicBezTo>
                  <a:pt x="403" y="411"/>
                  <a:pt x="403" y="411"/>
                  <a:pt x="403" y="411"/>
                </a:cubicBezTo>
                <a:cubicBezTo>
                  <a:pt x="465" y="459"/>
                  <a:pt x="465" y="459"/>
                  <a:pt x="465" y="459"/>
                </a:cubicBezTo>
                <a:cubicBezTo>
                  <a:pt x="628" y="246"/>
                  <a:pt x="628" y="246"/>
                  <a:pt x="628" y="246"/>
                </a:cubicBezTo>
                <a:cubicBezTo>
                  <a:pt x="663" y="273"/>
                  <a:pt x="663" y="273"/>
                  <a:pt x="663" y="273"/>
                </a:cubicBezTo>
                <a:cubicBezTo>
                  <a:pt x="197" y="867"/>
                  <a:pt x="197" y="867"/>
                  <a:pt x="197" y="867"/>
                </a:cubicBezTo>
                <a:cubicBezTo>
                  <a:pt x="72" y="770"/>
                  <a:pt x="72" y="770"/>
                  <a:pt x="72" y="770"/>
                </a:cubicBezTo>
                <a:cubicBezTo>
                  <a:pt x="538" y="176"/>
                  <a:pt x="538" y="176"/>
                  <a:pt x="538" y="176"/>
                </a:cubicBezTo>
                <a:lnTo>
                  <a:pt x="568" y="199"/>
                </a:lnTo>
                <a:close/>
              </a:path>
            </a:pathLst>
          </a:custGeom>
          <a:solidFill>
            <a:srgbClr val="84C0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3" name="Google Shape;693;p30"/>
          <p:cNvSpPr/>
          <p:nvPr/>
        </p:nvSpPr>
        <p:spPr>
          <a:xfrm>
            <a:off x="8531389" y="3003157"/>
            <a:ext cx="891860" cy="737881"/>
          </a:xfrm>
          <a:custGeom>
            <a:rect b="b" l="l" r="r" t="t"/>
            <a:pathLst>
              <a:path extrusionOk="0" h="672" w="813">
                <a:moveTo>
                  <a:pt x="716" y="112"/>
                </a:moveTo>
                <a:cubicBezTo>
                  <a:pt x="647" y="40"/>
                  <a:pt x="551" y="0"/>
                  <a:pt x="446" y="0"/>
                </a:cubicBezTo>
                <a:cubicBezTo>
                  <a:pt x="399" y="0"/>
                  <a:pt x="349" y="8"/>
                  <a:pt x="299" y="24"/>
                </a:cubicBezTo>
                <a:cubicBezTo>
                  <a:pt x="100" y="87"/>
                  <a:pt x="39" y="213"/>
                  <a:pt x="20" y="282"/>
                </a:cubicBezTo>
                <a:cubicBezTo>
                  <a:pt x="0" y="356"/>
                  <a:pt x="12" y="421"/>
                  <a:pt x="34" y="445"/>
                </a:cubicBezTo>
                <a:cubicBezTo>
                  <a:pt x="49" y="461"/>
                  <a:pt x="78" y="469"/>
                  <a:pt x="123" y="469"/>
                </a:cubicBezTo>
                <a:cubicBezTo>
                  <a:pt x="203" y="469"/>
                  <a:pt x="304" y="444"/>
                  <a:pt x="305" y="444"/>
                </a:cubicBezTo>
                <a:cubicBezTo>
                  <a:pt x="305" y="444"/>
                  <a:pt x="316" y="440"/>
                  <a:pt x="324" y="440"/>
                </a:cubicBezTo>
                <a:cubicBezTo>
                  <a:pt x="327" y="440"/>
                  <a:pt x="328" y="440"/>
                  <a:pt x="328" y="440"/>
                </a:cubicBezTo>
                <a:cubicBezTo>
                  <a:pt x="330" y="445"/>
                  <a:pt x="326" y="456"/>
                  <a:pt x="321" y="465"/>
                </a:cubicBezTo>
                <a:cubicBezTo>
                  <a:pt x="318" y="470"/>
                  <a:pt x="265" y="591"/>
                  <a:pt x="294" y="642"/>
                </a:cubicBezTo>
                <a:cubicBezTo>
                  <a:pt x="301" y="656"/>
                  <a:pt x="312" y="664"/>
                  <a:pt x="327" y="666"/>
                </a:cubicBezTo>
                <a:cubicBezTo>
                  <a:pt x="350" y="670"/>
                  <a:pt x="373" y="672"/>
                  <a:pt x="396" y="672"/>
                </a:cubicBezTo>
                <a:cubicBezTo>
                  <a:pt x="396" y="672"/>
                  <a:pt x="396" y="672"/>
                  <a:pt x="396" y="672"/>
                </a:cubicBezTo>
                <a:cubicBezTo>
                  <a:pt x="610" y="672"/>
                  <a:pt x="803" y="518"/>
                  <a:pt x="810" y="342"/>
                </a:cubicBezTo>
                <a:cubicBezTo>
                  <a:pt x="813" y="262"/>
                  <a:pt x="778" y="176"/>
                  <a:pt x="716" y="112"/>
                </a:cubicBezTo>
                <a:close/>
                <a:moveTo>
                  <a:pt x="789" y="342"/>
                </a:moveTo>
                <a:cubicBezTo>
                  <a:pt x="782" y="503"/>
                  <a:pt x="595" y="651"/>
                  <a:pt x="396" y="651"/>
                </a:cubicBezTo>
                <a:cubicBezTo>
                  <a:pt x="374" y="651"/>
                  <a:pt x="352" y="649"/>
                  <a:pt x="331" y="645"/>
                </a:cubicBezTo>
                <a:cubicBezTo>
                  <a:pt x="322" y="644"/>
                  <a:pt x="316" y="640"/>
                  <a:pt x="312" y="632"/>
                </a:cubicBezTo>
                <a:cubicBezTo>
                  <a:pt x="293" y="597"/>
                  <a:pt x="325" y="506"/>
                  <a:pt x="339" y="474"/>
                </a:cubicBezTo>
                <a:cubicBezTo>
                  <a:pt x="341" y="472"/>
                  <a:pt x="356" y="448"/>
                  <a:pt x="347" y="431"/>
                </a:cubicBezTo>
                <a:cubicBezTo>
                  <a:pt x="344" y="425"/>
                  <a:pt x="338" y="419"/>
                  <a:pt x="324" y="419"/>
                </a:cubicBezTo>
                <a:cubicBezTo>
                  <a:pt x="320" y="419"/>
                  <a:pt x="304" y="421"/>
                  <a:pt x="299" y="424"/>
                </a:cubicBezTo>
                <a:cubicBezTo>
                  <a:pt x="299" y="424"/>
                  <a:pt x="299" y="424"/>
                  <a:pt x="299" y="424"/>
                </a:cubicBezTo>
                <a:cubicBezTo>
                  <a:pt x="295" y="425"/>
                  <a:pt x="198" y="448"/>
                  <a:pt x="123" y="448"/>
                </a:cubicBezTo>
                <a:cubicBezTo>
                  <a:pt x="75" y="448"/>
                  <a:pt x="57" y="439"/>
                  <a:pt x="49" y="431"/>
                </a:cubicBezTo>
                <a:cubicBezTo>
                  <a:pt x="34" y="414"/>
                  <a:pt x="21" y="358"/>
                  <a:pt x="40" y="288"/>
                </a:cubicBezTo>
                <a:cubicBezTo>
                  <a:pt x="58" y="222"/>
                  <a:pt x="116" y="104"/>
                  <a:pt x="305" y="44"/>
                </a:cubicBezTo>
                <a:cubicBezTo>
                  <a:pt x="353" y="29"/>
                  <a:pt x="401" y="21"/>
                  <a:pt x="446" y="21"/>
                </a:cubicBezTo>
                <a:cubicBezTo>
                  <a:pt x="545" y="21"/>
                  <a:pt x="636" y="58"/>
                  <a:pt x="701" y="126"/>
                </a:cubicBezTo>
                <a:cubicBezTo>
                  <a:pt x="759" y="187"/>
                  <a:pt x="792" y="267"/>
                  <a:pt x="789" y="342"/>
                </a:cubicBezTo>
                <a:close/>
                <a:moveTo>
                  <a:pt x="182" y="177"/>
                </a:moveTo>
                <a:cubicBezTo>
                  <a:pt x="145" y="177"/>
                  <a:pt x="115" y="208"/>
                  <a:pt x="115" y="245"/>
                </a:cubicBezTo>
                <a:cubicBezTo>
                  <a:pt x="115" y="282"/>
                  <a:pt x="145" y="312"/>
                  <a:pt x="182" y="312"/>
                </a:cubicBezTo>
                <a:cubicBezTo>
                  <a:pt x="219" y="312"/>
                  <a:pt x="249" y="282"/>
                  <a:pt x="249" y="245"/>
                </a:cubicBezTo>
                <a:cubicBezTo>
                  <a:pt x="249" y="207"/>
                  <a:pt x="219" y="177"/>
                  <a:pt x="182" y="177"/>
                </a:cubicBezTo>
                <a:close/>
                <a:moveTo>
                  <a:pt x="182" y="291"/>
                </a:moveTo>
                <a:cubicBezTo>
                  <a:pt x="156" y="291"/>
                  <a:pt x="136" y="270"/>
                  <a:pt x="136" y="245"/>
                </a:cubicBezTo>
                <a:cubicBezTo>
                  <a:pt x="135" y="219"/>
                  <a:pt x="156" y="198"/>
                  <a:pt x="182" y="198"/>
                </a:cubicBezTo>
                <a:cubicBezTo>
                  <a:pt x="208" y="198"/>
                  <a:pt x="228" y="219"/>
                  <a:pt x="228" y="245"/>
                </a:cubicBezTo>
                <a:cubicBezTo>
                  <a:pt x="228" y="270"/>
                  <a:pt x="208" y="291"/>
                  <a:pt x="182" y="291"/>
                </a:cubicBezTo>
                <a:close/>
                <a:moveTo>
                  <a:pt x="393" y="144"/>
                </a:moveTo>
                <a:cubicBezTo>
                  <a:pt x="393" y="107"/>
                  <a:pt x="363" y="77"/>
                  <a:pt x="326" y="77"/>
                </a:cubicBezTo>
                <a:cubicBezTo>
                  <a:pt x="288" y="77"/>
                  <a:pt x="258" y="107"/>
                  <a:pt x="258" y="144"/>
                </a:cubicBezTo>
                <a:cubicBezTo>
                  <a:pt x="258" y="181"/>
                  <a:pt x="288" y="211"/>
                  <a:pt x="326" y="211"/>
                </a:cubicBezTo>
                <a:cubicBezTo>
                  <a:pt x="363" y="211"/>
                  <a:pt x="393" y="181"/>
                  <a:pt x="393" y="144"/>
                </a:cubicBezTo>
                <a:close/>
                <a:moveTo>
                  <a:pt x="326" y="190"/>
                </a:moveTo>
                <a:cubicBezTo>
                  <a:pt x="300" y="190"/>
                  <a:pt x="279" y="170"/>
                  <a:pt x="279" y="144"/>
                </a:cubicBezTo>
                <a:cubicBezTo>
                  <a:pt x="279" y="118"/>
                  <a:pt x="300" y="98"/>
                  <a:pt x="326" y="98"/>
                </a:cubicBezTo>
                <a:cubicBezTo>
                  <a:pt x="351" y="98"/>
                  <a:pt x="372" y="118"/>
                  <a:pt x="372" y="144"/>
                </a:cubicBezTo>
                <a:cubicBezTo>
                  <a:pt x="372" y="170"/>
                  <a:pt x="351" y="190"/>
                  <a:pt x="326" y="190"/>
                </a:cubicBezTo>
                <a:close/>
                <a:moveTo>
                  <a:pt x="687" y="223"/>
                </a:moveTo>
                <a:cubicBezTo>
                  <a:pt x="687" y="186"/>
                  <a:pt x="657" y="156"/>
                  <a:pt x="619" y="156"/>
                </a:cubicBezTo>
                <a:cubicBezTo>
                  <a:pt x="582" y="156"/>
                  <a:pt x="552" y="186"/>
                  <a:pt x="552" y="223"/>
                </a:cubicBezTo>
                <a:cubicBezTo>
                  <a:pt x="552" y="260"/>
                  <a:pt x="582" y="291"/>
                  <a:pt x="619" y="291"/>
                </a:cubicBezTo>
                <a:cubicBezTo>
                  <a:pt x="657" y="291"/>
                  <a:pt x="687" y="260"/>
                  <a:pt x="687" y="223"/>
                </a:cubicBezTo>
                <a:close/>
                <a:moveTo>
                  <a:pt x="573" y="223"/>
                </a:moveTo>
                <a:cubicBezTo>
                  <a:pt x="573" y="198"/>
                  <a:pt x="594" y="177"/>
                  <a:pt x="619" y="177"/>
                </a:cubicBezTo>
                <a:cubicBezTo>
                  <a:pt x="645" y="177"/>
                  <a:pt x="666" y="198"/>
                  <a:pt x="666" y="223"/>
                </a:cubicBezTo>
                <a:cubicBezTo>
                  <a:pt x="666" y="249"/>
                  <a:pt x="645" y="270"/>
                  <a:pt x="619" y="270"/>
                </a:cubicBezTo>
                <a:cubicBezTo>
                  <a:pt x="594" y="270"/>
                  <a:pt x="573" y="249"/>
                  <a:pt x="573" y="223"/>
                </a:cubicBezTo>
                <a:close/>
                <a:moveTo>
                  <a:pt x="482" y="77"/>
                </a:moveTo>
                <a:cubicBezTo>
                  <a:pt x="445" y="77"/>
                  <a:pt x="415" y="107"/>
                  <a:pt x="415" y="144"/>
                </a:cubicBezTo>
                <a:cubicBezTo>
                  <a:pt x="415" y="181"/>
                  <a:pt x="445" y="211"/>
                  <a:pt x="482" y="211"/>
                </a:cubicBezTo>
                <a:cubicBezTo>
                  <a:pt x="520" y="211"/>
                  <a:pt x="550" y="181"/>
                  <a:pt x="550" y="144"/>
                </a:cubicBezTo>
                <a:cubicBezTo>
                  <a:pt x="550" y="107"/>
                  <a:pt x="520" y="77"/>
                  <a:pt x="482" y="77"/>
                </a:cubicBezTo>
                <a:close/>
                <a:moveTo>
                  <a:pt x="482" y="190"/>
                </a:moveTo>
                <a:cubicBezTo>
                  <a:pt x="457" y="190"/>
                  <a:pt x="436" y="170"/>
                  <a:pt x="436" y="144"/>
                </a:cubicBezTo>
                <a:cubicBezTo>
                  <a:pt x="436" y="118"/>
                  <a:pt x="457" y="98"/>
                  <a:pt x="482" y="98"/>
                </a:cubicBezTo>
                <a:cubicBezTo>
                  <a:pt x="508" y="98"/>
                  <a:pt x="529" y="118"/>
                  <a:pt x="529" y="144"/>
                </a:cubicBezTo>
                <a:cubicBezTo>
                  <a:pt x="529" y="170"/>
                  <a:pt x="508" y="190"/>
                  <a:pt x="482" y="190"/>
                </a:cubicBezTo>
                <a:close/>
                <a:moveTo>
                  <a:pt x="440" y="478"/>
                </a:moveTo>
                <a:cubicBezTo>
                  <a:pt x="402" y="478"/>
                  <a:pt x="372" y="508"/>
                  <a:pt x="372" y="545"/>
                </a:cubicBezTo>
                <a:cubicBezTo>
                  <a:pt x="372" y="582"/>
                  <a:pt x="402" y="612"/>
                  <a:pt x="440" y="612"/>
                </a:cubicBezTo>
                <a:cubicBezTo>
                  <a:pt x="477" y="612"/>
                  <a:pt x="507" y="582"/>
                  <a:pt x="507" y="545"/>
                </a:cubicBezTo>
                <a:cubicBezTo>
                  <a:pt x="507" y="508"/>
                  <a:pt x="477" y="478"/>
                  <a:pt x="440" y="478"/>
                </a:cubicBezTo>
                <a:close/>
                <a:moveTo>
                  <a:pt x="440" y="591"/>
                </a:moveTo>
                <a:cubicBezTo>
                  <a:pt x="414" y="591"/>
                  <a:pt x="393" y="571"/>
                  <a:pt x="393" y="545"/>
                </a:cubicBezTo>
                <a:cubicBezTo>
                  <a:pt x="393" y="519"/>
                  <a:pt x="414" y="499"/>
                  <a:pt x="440" y="499"/>
                </a:cubicBezTo>
                <a:cubicBezTo>
                  <a:pt x="465" y="499"/>
                  <a:pt x="486" y="519"/>
                  <a:pt x="486" y="545"/>
                </a:cubicBezTo>
                <a:cubicBezTo>
                  <a:pt x="486" y="571"/>
                  <a:pt x="465" y="591"/>
                  <a:pt x="440" y="591"/>
                </a:cubicBezTo>
                <a:close/>
                <a:moveTo>
                  <a:pt x="602" y="393"/>
                </a:moveTo>
                <a:cubicBezTo>
                  <a:pt x="602" y="430"/>
                  <a:pt x="632" y="460"/>
                  <a:pt x="669" y="460"/>
                </a:cubicBezTo>
                <a:cubicBezTo>
                  <a:pt x="706" y="460"/>
                  <a:pt x="736" y="430"/>
                  <a:pt x="736" y="393"/>
                </a:cubicBezTo>
                <a:cubicBezTo>
                  <a:pt x="736" y="356"/>
                  <a:pt x="706" y="325"/>
                  <a:pt x="669" y="325"/>
                </a:cubicBezTo>
                <a:cubicBezTo>
                  <a:pt x="632" y="325"/>
                  <a:pt x="602" y="356"/>
                  <a:pt x="602" y="393"/>
                </a:cubicBezTo>
                <a:close/>
                <a:moveTo>
                  <a:pt x="715" y="393"/>
                </a:moveTo>
                <a:cubicBezTo>
                  <a:pt x="715" y="418"/>
                  <a:pt x="695" y="439"/>
                  <a:pt x="669" y="439"/>
                </a:cubicBezTo>
                <a:cubicBezTo>
                  <a:pt x="643" y="439"/>
                  <a:pt x="622" y="418"/>
                  <a:pt x="622" y="393"/>
                </a:cubicBezTo>
                <a:cubicBezTo>
                  <a:pt x="622" y="367"/>
                  <a:pt x="643" y="346"/>
                  <a:pt x="669" y="346"/>
                </a:cubicBezTo>
                <a:cubicBezTo>
                  <a:pt x="695" y="346"/>
                  <a:pt x="715" y="367"/>
                  <a:pt x="715" y="393"/>
                </a:cubicBezTo>
                <a:close/>
              </a:path>
            </a:pathLst>
          </a:custGeom>
          <a:solidFill>
            <a:srgbClr val="84C0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4" name="Google Shape;694;p30"/>
          <p:cNvSpPr/>
          <p:nvPr/>
        </p:nvSpPr>
        <p:spPr>
          <a:xfrm>
            <a:off x="1341340" y="5357880"/>
            <a:ext cx="1131954" cy="6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84C035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b="1" i="0" sz="1600" u="none" cap="none" strike="noStrike">
              <a:solidFill>
                <a:srgbClr val="84C03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5" name="Google Shape;695;p30"/>
          <p:cNvSpPr/>
          <p:nvPr/>
        </p:nvSpPr>
        <p:spPr>
          <a:xfrm>
            <a:off x="2757402" y="5357880"/>
            <a:ext cx="1131954" cy="6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84C035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b="1" i="0" sz="1600" u="none" cap="none" strike="noStrike">
              <a:solidFill>
                <a:srgbClr val="84C03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6" name="Google Shape;696;p30"/>
          <p:cNvSpPr/>
          <p:nvPr/>
        </p:nvSpPr>
        <p:spPr>
          <a:xfrm>
            <a:off x="4173464" y="5357880"/>
            <a:ext cx="1131954" cy="6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84C035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b="1" i="0" sz="1600" u="none" cap="none" strike="noStrike">
              <a:solidFill>
                <a:srgbClr val="84C03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7" name="Google Shape;697;p30"/>
          <p:cNvSpPr/>
          <p:nvPr/>
        </p:nvSpPr>
        <p:spPr>
          <a:xfrm>
            <a:off x="5589526" y="5357880"/>
            <a:ext cx="1131954" cy="6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84C035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b="1" i="0" sz="1600" u="none" cap="none" strike="noStrike">
              <a:solidFill>
                <a:srgbClr val="84C03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8" name="Google Shape;698;p30"/>
          <p:cNvSpPr/>
          <p:nvPr/>
        </p:nvSpPr>
        <p:spPr>
          <a:xfrm>
            <a:off x="6998276" y="5357880"/>
            <a:ext cx="1131954" cy="6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84C035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b="1" i="0" sz="1600" u="none" cap="none" strike="noStrike">
              <a:solidFill>
                <a:srgbClr val="84C03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9" name="Google Shape;699;p30"/>
          <p:cNvSpPr/>
          <p:nvPr/>
        </p:nvSpPr>
        <p:spPr>
          <a:xfrm>
            <a:off x="8411342" y="5357880"/>
            <a:ext cx="1131954" cy="6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84C035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b="1" i="0" sz="1600" u="none" cap="none" strike="noStrike">
              <a:solidFill>
                <a:srgbClr val="84C03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0" name="Google Shape;700;p30"/>
          <p:cNvSpPr/>
          <p:nvPr/>
        </p:nvSpPr>
        <p:spPr>
          <a:xfrm>
            <a:off x="9824407" y="5357880"/>
            <a:ext cx="1131954" cy="6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84C035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b="1" i="0" sz="1600" u="none" cap="none" strike="noStrike">
              <a:solidFill>
                <a:srgbClr val="84C03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1" name="Google Shape;701;p30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oogle Shape;707;p31"/>
          <p:cNvGrpSpPr/>
          <p:nvPr/>
        </p:nvGrpSpPr>
        <p:grpSpPr>
          <a:xfrm>
            <a:off x="1671330" y="1708530"/>
            <a:ext cx="8464480" cy="2730104"/>
            <a:chOff x="1838227" y="1264710"/>
            <a:chExt cx="8464480" cy="2730104"/>
          </a:xfrm>
        </p:grpSpPr>
        <p:grpSp>
          <p:nvGrpSpPr>
            <p:cNvPr id="708" name="Google Shape;708;p31"/>
            <p:cNvGrpSpPr/>
            <p:nvPr/>
          </p:nvGrpSpPr>
          <p:grpSpPr>
            <a:xfrm>
              <a:off x="4734936" y="1264710"/>
              <a:ext cx="2646312" cy="2730103"/>
              <a:chOff x="4734935" y="1318929"/>
              <a:chExt cx="2646312" cy="2730103"/>
            </a:xfrm>
          </p:grpSpPr>
          <p:sp>
            <p:nvSpPr>
              <p:cNvPr id="709" name="Google Shape;709;p31"/>
              <p:cNvSpPr/>
              <p:nvPr/>
            </p:nvSpPr>
            <p:spPr>
              <a:xfrm rot="-4009312">
                <a:off x="5320776" y="2463096"/>
                <a:ext cx="747792" cy="1767840"/>
              </a:xfrm>
              <a:prstGeom prst="triangle">
                <a:avLst>
                  <a:gd fmla="val 19748" name="adj"/>
                </a:avLst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 flipH="1" rot="10800000">
                <a:off x="5342897" y="1677307"/>
                <a:ext cx="2038350" cy="2371725"/>
              </a:xfrm>
              <a:prstGeom prst="triangle">
                <a:avLst>
                  <a:gd fmla="val 50000" name="adj"/>
                </a:avLst>
              </a:prstGeom>
              <a:solidFill>
                <a:srgbClr val="84C0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5342897" y="1318929"/>
                <a:ext cx="2038350" cy="716756"/>
              </a:xfrm>
              <a:prstGeom prst="ellipse">
                <a:avLst/>
              </a:prstGeom>
              <a:solidFill>
                <a:srgbClr val="5481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712" name="Google Shape;712;p31"/>
            <p:cNvGrpSpPr/>
            <p:nvPr/>
          </p:nvGrpSpPr>
          <p:grpSpPr>
            <a:xfrm>
              <a:off x="8520273" y="2155942"/>
              <a:ext cx="1782434" cy="1838872"/>
              <a:chOff x="8523366" y="2210161"/>
              <a:chExt cx="1782434" cy="1838872"/>
            </a:xfrm>
          </p:grpSpPr>
          <p:sp>
            <p:nvSpPr>
              <p:cNvPr id="713" name="Google Shape;713;p31"/>
              <p:cNvSpPr/>
              <p:nvPr/>
            </p:nvSpPr>
            <p:spPr>
              <a:xfrm rot="-4009312">
                <a:off x="8917962" y="2980819"/>
                <a:ext cx="503678" cy="1190736"/>
              </a:xfrm>
              <a:prstGeom prst="triangle">
                <a:avLst>
                  <a:gd fmla="val 19748" name="adj"/>
                </a:avLst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 flipH="1" rot="10800000">
                <a:off x="8932861" y="2451548"/>
                <a:ext cx="1372939" cy="1597485"/>
              </a:xfrm>
              <a:prstGeom prst="triangle">
                <a:avLst>
                  <a:gd fmla="val 50000" name="adj"/>
                </a:avLst>
              </a:prstGeom>
              <a:solidFill>
                <a:srgbClr val="84C0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8932861" y="2210161"/>
                <a:ext cx="1372939" cy="482774"/>
              </a:xfrm>
              <a:prstGeom prst="ellipse">
                <a:avLst/>
              </a:prstGeom>
              <a:solidFill>
                <a:srgbClr val="5481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716" name="Google Shape;716;p31"/>
            <p:cNvGrpSpPr/>
            <p:nvPr/>
          </p:nvGrpSpPr>
          <p:grpSpPr>
            <a:xfrm>
              <a:off x="1838227" y="2155942"/>
              <a:ext cx="1782434" cy="1838872"/>
              <a:chOff x="1971946" y="2210161"/>
              <a:chExt cx="1782434" cy="1838872"/>
            </a:xfrm>
          </p:grpSpPr>
          <p:sp>
            <p:nvSpPr>
              <p:cNvPr id="717" name="Google Shape;717;p31"/>
              <p:cNvSpPr/>
              <p:nvPr/>
            </p:nvSpPr>
            <p:spPr>
              <a:xfrm rot="-4009312">
                <a:off x="2366542" y="2980819"/>
                <a:ext cx="503678" cy="1190736"/>
              </a:xfrm>
              <a:prstGeom prst="triangle">
                <a:avLst>
                  <a:gd fmla="val 19748" name="adj"/>
                </a:avLst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 flipH="1" rot="10800000">
                <a:off x="2381441" y="2451548"/>
                <a:ext cx="1372939" cy="1597485"/>
              </a:xfrm>
              <a:prstGeom prst="triangle">
                <a:avLst>
                  <a:gd fmla="val 50000" name="adj"/>
                </a:avLst>
              </a:prstGeom>
              <a:solidFill>
                <a:srgbClr val="84C0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2381441" y="2210161"/>
                <a:ext cx="1372939" cy="482774"/>
              </a:xfrm>
              <a:prstGeom prst="ellipse">
                <a:avLst/>
              </a:prstGeom>
              <a:solidFill>
                <a:srgbClr val="5481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sp>
          <p:nvSpPr>
            <p:cNvPr id="720" name="Google Shape;720;p31"/>
            <p:cNvSpPr/>
            <p:nvPr/>
          </p:nvSpPr>
          <p:spPr>
            <a:xfrm rot="-1376772">
              <a:off x="3965702" y="1831978"/>
              <a:ext cx="1032154" cy="58057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21" name="Google Shape;721;p31"/>
            <p:cNvSpPr/>
            <p:nvPr/>
          </p:nvSpPr>
          <p:spPr>
            <a:xfrm flipH="1" rot="1376772">
              <a:off x="7568167" y="1831978"/>
              <a:ext cx="1032154" cy="58057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2695848" y="2693933"/>
              <a:ext cx="497761" cy="578623"/>
            </a:xfrm>
            <a:custGeom>
              <a:rect b="b" l="l" r="r" t="t"/>
              <a:pathLst>
                <a:path extrusionOk="0" h="338138" w="290884">
                  <a:moveTo>
                    <a:pt x="144647" y="246063"/>
                  </a:moveTo>
                  <a:cubicBezTo>
                    <a:pt x="132881" y="252627"/>
                    <a:pt x="121115" y="257878"/>
                    <a:pt x="110656" y="261816"/>
                  </a:cubicBezTo>
                  <a:cubicBezTo>
                    <a:pt x="119807" y="295948"/>
                    <a:pt x="132881" y="314326"/>
                    <a:pt x="144647" y="314326"/>
                  </a:cubicBezTo>
                  <a:cubicBezTo>
                    <a:pt x="155106" y="314326"/>
                    <a:pt x="168180" y="295948"/>
                    <a:pt x="177331" y="261816"/>
                  </a:cubicBezTo>
                  <a:cubicBezTo>
                    <a:pt x="166872" y="257878"/>
                    <a:pt x="155106" y="252627"/>
                    <a:pt x="144647" y="246063"/>
                  </a:cubicBezTo>
                  <a:close/>
                  <a:moveTo>
                    <a:pt x="186856" y="222250"/>
                  </a:moveTo>
                  <a:cubicBezTo>
                    <a:pt x="184316" y="222250"/>
                    <a:pt x="183046" y="223520"/>
                    <a:pt x="181776" y="224790"/>
                  </a:cubicBezTo>
                  <a:cubicBezTo>
                    <a:pt x="176696" y="228600"/>
                    <a:pt x="171616" y="231140"/>
                    <a:pt x="167806" y="233680"/>
                  </a:cubicBezTo>
                  <a:cubicBezTo>
                    <a:pt x="172886" y="237490"/>
                    <a:pt x="177966" y="238760"/>
                    <a:pt x="183046" y="241300"/>
                  </a:cubicBezTo>
                  <a:cubicBezTo>
                    <a:pt x="184316" y="234950"/>
                    <a:pt x="185586" y="228600"/>
                    <a:pt x="186856" y="222250"/>
                  </a:cubicBezTo>
                  <a:close/>
                  <a:moveTo>
                    <a:pt x="102719" y="222250"/>
                  </a:moveTo>
                  <a:cubicBezTo>
                    <a:pt x="102719" y="228600"/>
                    <a:pt x="104095" y="234950"/>
                    <a:pt x="105470" y="241300"/>
                  </a:cubicBezTo>
                  <a:cubicBezTo>
                    <a:pt x="110974" y="238760"/>
                    <a:pt x="117853" y="237490"/>
                    <a:pt x="123357" y="233680"/>
                  </a:cubicBezTo>
                  <a:cubicBezTo>
                    <a:pt x="117853" y="231140"/>
                    <a:pt x="112350" y="228600"/>
                    <a:pt x="106846" y="224790"/>
                  </a:cubicBezTo>
                  <a:cubicBezTo>
                    <a:pt x="105470" y="223520"/>
                    <a:pt x="104095" y="222250"/>
                    <a:pt x="102719" y="222250"/>
                  </a:cubicBezTo>
                  <a:close/>
                  <a:moveTo>
                    <a:pt x="233044" y="184150"/>
                  </a:moveTo>
                  <a:cubicBezTo>
                    <a:pt x="225136" y="190670"/>
                    <a:pt x="218546" y="197190"/>
                    <a:pt x="209321" y="203710"/>
                  </a:cubicBezTo>
                  <a:cubicBezTo>
                    <a:pt x="208003" y="219359"/>
                    <a:pt x="206685" y="235007"/>
                    <a:pt x="202731" y="249351"/>
                  </a:cubicBezTo>
                  <a:cubicBezTo>
                    <a:pt x="219864" y="254567"/>
                    <a:pt x="234361" y="257175"/>
                    <a:pt x="246223" y="257175"/>
                  </a:cubicBezTo>
                  <a:cubicBezTo>
                    <a:pt x="251494" y="257175"/>
                    <a:pt x="262038" y="257175"/>
                    <a:pt x="265992" y="250655"/>
                  </a:cubicBezTo>
                  <a:cubicBezTo>
                    <a:pt x="272581" y="241527"/>
                    <a:pt x="262038" y="215446"/>
                    <a:pt x="233044" y="184150"/>
                  </a:cubicBezTo>
                  <a:close/>
                  <a:moveTo>
                    <a:pt x="56261" y="184150"/>
                  </a:moveTo>
                  <a:cubicBezTo>
                    <a:pt x="25949" y="215446"/>
                    <a:pt x="15406" y="241527"/>
                    <a:pt x="21995" y="250655"/>
                  </a:cubicBezTo>
                  <a:cubicBezTo>
                    <a:pt x="25949" y="257175"/>
                    <a:pt x="36493" y="257175"/>
                    <a:pt x="43082" y="257175"/>
                  </a:cubicBezTo>
                  <a:cubicBezTo>
                    <a:pt x="54943" y="257175"/>
                    <a:pt x="69441" y="254567"/>
                    <a:pt x="85256" y="249351"/>
                  </a:cubicBezTo>
                  <a:cubicBezTo>
                    <a:pt x="82620" y="235007"/>
                    <a:pt x="79984" y="219359"/>
                    <a:pt x="78666" y="203710"/>
                  </a:cubicBezTo>
                  <a:cubicBezTo>
                    <a:pt x="70759" y="197190"/>
                    <a:pt x="62851" y="190670"/>
                    <a:pt x="56261" y="184150"/>
                  </a:cubicBezTo>
                  <a:close/>
                  <a:moveTo>
                    <a:pt x="210669" y="163513"/>
                  </a:moveTo>
                  <a:cubicBezTo>
                    <a:pt x="210669" y="164902"/>
                    <a:pt x="210669" y="166291"/>
                    <a:pt x="210669" y="169070"/>
                  </a:cubicBezTo>
                  <a:cubicBezTo>
                    <a:pt x="210669" y="170459"/>
                    <a:pt x="210669" y="173237"/>
                    <a:pt x="210669" y="174626"/>
                  </a:cubicBezTo>
                  <a:cubicBezTo>
                    <a:pt x="213209" y="173237"/>
                    <a:pt x="215749" y="170459"/>
                    <a:pt x="217019" y="169070"/>
                  </a:cubicBezTo>
                  <a:cubicBezTo>
                    <a:pt x="215749" y="166291"/>
                    <a:pt x="213209" y="164902"/>
                    <a:pt x="210669" y="163513"/>
                  </a:cubicBezTo>
                  <a:close/>
                  <a:moveTo>
                    <a:pt x="77319" y="163513"/>
                  </a:moveTo>
                  <a:cubicBezTo>
                    <a:pt x="74779" y="164902"/>
                    <a:pt x="73509" y="166291"/>
                    <a:pt x="70969" y="169070"/>
                  </a:cubicBezTo>
                  <a:cubicBezTo>
                    <a:pt x="73509" y="170459"/>
                    <a:pt x="74779" y="173237"/>
                    <a:pt x="77319" y="174626"/>
                  </a:cubicBezTo>
                  <a:cubicBezTo>
                    <a:pt x="77319" y="173237"/>
                    <a:pt x="77319" y="170459"/>
                    <a:pt x="77319" y="169070"/>
                  </a:cubicBezTo>
                  <a:cubicBezTo>
                    <a:pt x="77319" y="166291"/>
                    <a:pt x="77319" y="164902"/>
                    <a:pt x="77319" y="163513"/>
                  </a:cubicBezTo>
                  <a:close/>
                  <a:moveTo>
                    <a:pt x="144788" y="150813"/>
                  </a:moveTo>
                  <a:cubicBezTo>
                    <a:pt x="154871" y="150813"/>
                    <a:pt x="163045" y="158987"/>
                    <a:pt x="163045" y="169070"/>
                  </a:cubicBezTo>
                  <a:cubicBezTo>
                    <a:pt x="163045" y="179153"/>
                    <a:pt x="154871" y="187327"/>
                    <a:pt x="144788" y="187327"/>
                  </a:cubicBezTo>
                  <a:cubicBezTo>
                    <a:pt x="134705" y="187327"/>
                    <a:pt x="126531" y="179153"/>
                    <a:pt x="126531" y="169070"/>
                  </a:cubicBezTo>
                  <a:cubicBezTo>
                    <a:pt x="126531" y="158987"/>
                    <a:pt x="134705" y="150813"/>
                    <a:pt x="144788" y="150813"/>
                  </a:cubicBezTo>
                  <a:close/>
                  <a:moveTo>
                    <a:pt x="145444" y="114300"/>
                  </a:moveTo>
                  <a:cubicBezTo>
                    <a:pt x="136264" y="119631"/>
                    <a:pt x="128395" y="124962"/>
                    <a:pt x="119215" y="130293"/>
                  </a:cubicBezTo>
                  <a:cubicBezTo>
                    <a:pt x="112658" y="135623"/>
                    <a:pt x="106101" y="139622"/>
                    <a:pt x="100855" y="144952"/>
                  </a:cubicBezTo>
                  <a:cubicBezTo>
                    <a:pt x="100855" y="152949"/>
                    <a:pt x="99544" y="160945"/>
                    <a:pt x="99544" y="168941"/>
                  </a:cubicBezTo>
                  <a:cubicBezTo>
                    <a:pt x="99544" y="176938"/>
                    <a:pt x="100855" y="184934"/>
                    <a:pt x="100855" y="192930"/>
                  </a:cubicBezTo>
                  <a:cubicBezTo>
                    <a:pt x="107412" y="196928"/>
                    <a:pt x="112658" y="202259"/>
                    <a:pt x="119215" y="206257"/>
                  </a:cubicBezTo>
                  <a:cubicBezTo>
                    <a:pt x="128395" y="212921"/>
                    <a:pt x="136264" y="218252"/>
                    <a:pt x="145444" y="222250"/>
                  </a:cubicBezTo>
                  <a:cubicBezTo>
                    <a:pt x="153312" y="218252"/>
                    <a:pt x="162492" y="212921"/>
                    <a:pt x="170361" y="206257"/>
                  </a:cubicBezTo>
                  <a:cubicBezTo>
                    <a:pt x="176918" y="202259"/>
                    <a:pt x="183475" y="196928"/>
                    <a:pt x="190032" y="192930"/>
                  </a:cubicBezTo>
                  <a:cubicBezTo>
                    <a:pt x="190032" y="184934"/>
                    <a:pt x="190032" y="176938"/>
                    <a:pt x="190032" y="168941"/>
                  </a:cubicBezTo>
                  <a:cubicBezTo>
                    <a:pt x="190032" y="160945"/>
                    <a:pt x="190032" y="152949"/>
                    <a:pt x="190032" y="144952"/>
                  </a:cubicBezTo>
                  <a:cubicBezTo>
                    <a:pt x="183475" y="139622"/>
                    <a:pt x="176918" y="135623"/>
                    <a:pt x="170361" y="130293"/>
                  </a:cubicBezTo>
                  <a:cubicBezTo>
                    <a:pt x="162492" y="124962"/>
                    <a:pt x="153312" y="119631"/>
                    <a:pt x="145444" y="114300"/>
                  </a:cubicBezTo>
                  <a:close/>
                  <a:moveTo>
                    <a:pt x="183046" y="96838"/>
                  </a:moveTo>
                  <a:cubicBezTo>
                    <a:pt x="177966" y="98108"/>
                    <a:pt x="172886" y="100648"/>
                    <a:pt x="167806" y="103188"/>
                  </a:cubicBezTo>
                  <a:cubicBezTo>
                    <a:pt x="171616" y="106998"/>
                    <a:pt x="176696" y="109538"/>
                    <a:pt x="181776" y="113348"/>
                  </a:cubicBezTo>
                  <a:cubicBezTo>
                    <a:pt x="183046" y="114618"/>
                    <a:pt x="184316" y="115888"/>
                    <a:pt x="186856" y="115888"/>
                  </a:cubicBezTo>
                  <a:cubicBezTo>
                    <a:pt x="185586" y="109538"/>
                    <a:pt x="184316" y="103188"/>
                    <a:pt x="183046" y="96838"/>
                  </a:cubicBezTo>
                  <a:close/>
                  <a:moveTo>
                    <a:pt x="105470" y="96838"/>
                  </a:moveTo>
                  <a:cubicBezTo>
                    <a:pt x="104095" y="103188"/>
                    <a:pt x="102719" y="109538"/>
                    <a:pt x="102719" y="115888"/>
                  </a:cubicBezTo>
                  <a:cubicBezTo>
                    <a:pt x="104095" y="115888"/>
                    <a:pt x="105470" y="114618"/>
                    <a:pt x="106846" y="113348"/>
                  </a:cubicBezTo>
                  <a:cubicBezTo>
                    <a:pt x="112350" y="109538"/>
                    <a:pt x="117853" y="106998"/>
                    <a:pt x="123357" y="103188"/>
                  </a:cubicBezTo>
                  <a:cubicBezTo>
                    <a:pt x="117853" y="100648"/>
                    <a:pt x="110974" y="98108"/>
                    <a:pt x="105470" y="96838"/>
                  </a:cubicBezTo>
                  <a:close/>
                  <a:moveTo>
                    <a:pt x="246901" y="79375"/>
                  </a:moveTo>
                  <a:cubicBezTo>
                    <a:pt x="234855" y="79375"/>
                    <a:pt x="220132" y="83287"/>
                    <a:pt x="202731" y="88503"/>
                  </a:cubicBezTo>
                  <a:cubicBezTo>
                    <a:pt x="206747" y="102847"/>
                    <a:pt x="208085" y="118496"/>
                    <a:pt x="209424" y="134144"/>
                  </a:cubicBezTo>
                  <a:cubicBezTo>
                    <a:pt x="217455" y="139360"/>
                    <a:pt x="225486" y="145880"/>
                    <a:pt x="233517" y="152400"/>
                  </a:cubicBezTo>
                  <a:cubicBezTo>
                    <a:pt x="240209" y="145880"/>
                    <a:pt x="245563" y="139360"/>
                    <a:pt x="250917" y="132840"/>
                  </a:cubicBezTo>
                  <a:cubicBezTo>
                    <a:pt x="269656" y="108063"/>
                    <a:pt x="270994" y="92415"/>
                    <a:pt x="266979" y="85895"/>
                  </a:cubicBezTo>
                  <a:cubicBezTo>
                    <a:pt x="262963" y="80679"/>
                    <a:pt x="252255" y="79375"/>
                    <a:pt x="246901" y="79375"/>
                  </a:cubicBezTo>
                  <a:close/>
                  <a:moveTo>
                    <a:pt x="43420" y="79375"/>
                  </a:moveTo>
                  <a:cubicBezTo>
                    <a:pt x="36884" y="79375"/>
                    <a:pt x="26425" y="80679"/>
                    <a:pt x="22503" y="85895"/>
                  </a:cubicBezTo>
                  <a:cubicBezTo>
                    <a:pt x="18581" y="92415"/>
                    <a:pt x="21195" y="108063"/>
                    <a:pt x="38191" y="132840"/>
                  </a:cubicBezTo>
                  <a:cubicBezTo>
                    <a:pt x="43420" y="139360"/>
                    <a:pt x="49957" y="145880"/>
                    <a:pt x="56494" y="152400"/>
                  </a:cubicBezTo>
                  <a:cubicBezTo>
                    <a:pt x="63031" y="145880"/>
                    <a:pt x="70875" y="139360"/>
                    <a:pt x="78719" y="134144"/>
                  </a:cubicBezTo>
                  <a:cubicBezTo>
                    <a:pt x="80026" y="118496"/>
                    <a:pt x="82641" y="102847"/>
                    <a:pt x="85256" y="88503"/>
                  </a:cubicBezTo>
                  <a:cubicBezTo>
                    <a:pt x="69568" y="83287"/>
                    <a:pt x="55187" y="79375"/>
                    <a:pt x="43420" y="79375"/>
                  </a:cubicBezTo>
                  <a:close/>
                  <a:moveTo>
                    <a:pt x="144647" y="22225"/>
                  </a:moveTo>
                  <a:cubicBezTo>
                    <a:pt x="132881" y="22225"/>
                    <a:pt x="119807" y="41994"/>
                    <a:pt x="110656" y="74942"/>
                  </a:cubicBezTo>
                  <a:cubicBezTo>
                    <a:pt x="121115" y="80214"/>
                    <a:pt x="132881" y="85485"/>
                    <a:pt x="144647" y="92075"/>
                  </a:cubicBezTo>
                  <a:cubicBezTo>
                    <a:pt x="155106" y="85485"/>
                    <a:pt x="166872" y="80214"/>
                    <a:pt x="177331" y="74942"/>
                  </a:cubicBezTo>
                  <a:cubicBezTo>
                    <a:pt x="168180" y="41994"/>
                    <a:pt x="155106" y="22225"/>
                    <a:pt x="144647" y="22225"/>
                  </a:cubicBezTo>
                  <a:close/>
                  <a:moveTo>
                    <a:pt x="145581" y="0"/>
                  </a:moveTo>
                  <a:cubicBezTo>
                    <a:pt x="169313" y="0"/>
                    <a:pt x="187771" y="27738"/>
                    <a:pt x="199637" y="67363"/>
                  </a:cubicBezTo>
                  <a:cubicBezTo>
                    <a:pt x="216777" y="60759"/>
                    <a:pt x="232598" y="58117"/>
                    <a:pt x="247101" y="58117"/>
                  </a:cubicBezTo>
                  <a:cubicBezTo>
                    <a:pt x="269514" y="58117"/>
                    <a:pt x="280061" y="67363"/>
                    <a:pt x="285335" y="73968"/>
                  </a:cubicBezTo>
                  <a:cubicBezTo>
                    <a:pt x="293246" y="85855"/>
                    <a:pt x="295883" y="108310"/>
                    <a:pt x="268195" y="145294"/>
                  </a:cubicBezTo>
                  <a:cubicBezTo>
                    <a:pt x="262922" y="153219"/>
                    <a:pt x="256330" y="161144"/>
                    <a:pt x="248419" y="169069"/>
                  </a:cubicBezTo>
                  <a:cubicBezTo>
                    <a:pt x="281380" y="204732"/>
                    <a:pt x="301156" y="240395"/>
                    <a:pt x="285335" y="264170"/>
                  </a:cubicBezTo>
                  <a:cubicBezTo>
                    <a:pt x="280061" y="270775"/>
                    <a:pt x="269514" y="280021"/>
                    <a:pt x="247101" y="280021"/>
                  </a:cubicBezTo>
                  <a:cubicBezTo>
                    <a:pt x="232598" y="280021"/>
                    <a:pt x="216777" y="276058"/>
                    <a:pt x="199637" y="270775"/>
                  </a:cubicBezTo>
                  <a:cubicBezTo>
                    <a:pt x="187771" y="310400"/>
                    <a:pt x="169313" y="338138"/>
                    <a:pt x="145581" y="338138"/>
                  </a:cubicBezTo>
                  <a:cubicBezTo>
                    <a:pt x="120531" y="338138"/>
                    <a:pt x="102072" y="310400"/>
                    <a:pt x="91525" y="270775"/>
                  </a:cubicBezTo>
                  <a:cubicBezTo>
                    <a:pt x="73067" y="276058"/>
                    <a:pt x="57246" y="280021"/>
                    <a:pt x="44061" y="280021"/>
                  </a:cubicBezTo>
                  <a:cubicBezTo>
                    <a:pt x="21648" y="280021"/>
                    <a:pt x="9782" y="270775"/>
                    <a:pt x="5827" y="264170"/>
                  </a:cubicBezTo>
                  <a:cubicBezTo>
                    <a:pt x="-9994" y="240395"/>
                    <a:pt x="8464" y="204732"/>
                    <a:pt x="41425" y="169069"/>
                  </a:cubicBezTo>
                  <a:cubicBezTo>
                    <a:pt x="33514" y="161144"/>
                    <a:pt x="26922" y="153219"/>
                    <a:pt x="21648" y="145294"/>
                  </a:cubicBezTo>
                  <a:cubicBezTo>
                    <a:pt x="-6039" y="108310"/>
                    <a:pt x="-2084" y="85855"/>
                    <a:pt x="5827" y="73968"/>
                  </a:cubicBezTo>
                  <a:cubicBezTo>
                    <a:pt x="9782" y="67363"/>
                    <a:pt x="21648" y="58117"/>
                    <a:pt x="44061" y="58117"/>
                  </a:cubicBezTo>
                  <a:cubicBezTo>
                    <a:pt x="57246" y="58117"/>
                    <a:pt x="73067" y="60759"/>
                    <a:pt x="91525" y="67363"/>
                  </a:cubicBezTo>
                  <a:cubicBezTo>
                    <a:pt x="102072" y="27738"/>
                    <a:pt x="120531" y="0"/>
                    <a:pt x="145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9436770" y="2705564"/>
              <a:ext cx="383132" cy="602910"/>
            </a:xfrm>
            <a:custGeom>
              <a:rect b="b" l="l" r="r" t="t"/>
              <a:pathLst>
                <a:path extrusionOk="0" h="331788" w="210842">
                  <a:moveTo>
                    <a:pt x="175847" y="180300"/>
                  </a:moveTo>
                  <a:lnTo>
                    <a:pt x="177686" y="180300"/>
                  </a:lnTo>
                  <a:lnTo>
                    <a:pt x="177281" y="181354"/>
                  </a:lnTo>
                  <a:lnTo>
                    <a:pt x="175847" y="182053"/>
                  </a:lnTo>
                  <a:close/>
                  <a:moveTo>
                    <a:pt x="176997" y="149225"/>
                  </a:moveTo>
                  <a:lnTo>
                    <a:pt x="181031" y="149225"/>
                  </a:lnTo>
                  <a:cubicBezTo>
                    <a:pt x="193992" y="149225"/>
                    <a:pt x="203065" y="155699"/>
                    <a:pt x="203065" y="164762"/>
                  </a:cubicBezTo>
                  <a:cubicBezTo>
                    <a:pt x="203065" y="173826"/>
                    <a:pt x="193992" y="180300"/>
                    <a:pt x="181031" y="180300"/>
                  </a:cubicBezTo>
                  <a:cubicBezTo>
                    <a:pt x="181031" y="180300"/>
                    <a:pt x="181031" y="180300"/>
                    <a:pt x="180383" y="180300"/>
                  </a:cubicBezTo>
                  <a:lnTo>
                    <a:pt x="177686" y="180300"/>
                  </a:lnTo>
                  <a:lnTo>
                    <a:pt x="180680" y="172499"/>
                  </a:lnTo>
                  <a:close/>
                  <a:moveTo>
                    <a:pt x="97756" y="149225"/>
                  </a:moveTo>
                  <a:lnTo>
                    <a:pt x="114341" y="149225"/>
                  </a:lnTo>
                  <a:lnTo>
                    <a:pt x="121742" y="149225"/>
                  </a:lnTo>
                  <a:lnTo>
                    <a:pt x="122577" y="158009"/>
                  </a:lnTo>
                  <a:cubicBezTo>
                    <a:pt x="123710" y="169923"/>
                    <a:pt x="123710" y="169923"/>
                    <a:pt x="123710" y="169923"/>
                  </a:cubicBezTo>
                  <a:cubicBezTo>
                    <a:pt x="110762" y="185379"/>
                    <a:pt x="110762" y="185379"/>
                    <a:pt x="110762" y="185379"/>
                  </a:cubicBezTo>
                  <a:cubicBezTo>
                    <a:pt x="95225" y="169923"/>
                    <a:pt x="95225" y="169923"/>
                    <a:pt x="95225" y="169923"/>
                  </a:cubicBezTo>
                  <a:close/>
                  <a:moveTo>
                    <a:pt x="33273" y="149225"/>
                  </a:moveTo>
                  <a:cubicBezTo>
                    <a:pt x="33273" y="149225"/>
                    <a:pt x="33273" y="149225"/>
                    <a:pt x="65676" y="149225"/>
                  </a:cubicBezTo>
                  <a:cubicBezTo>
                    <a:pt x="65676" y="149225"/>
                    <a:pt x="65676" y="149225"/>
                    <a:pt x="67478" y="149225"/>
                  </a:cubicBezTo>
                  <a:lnTo>
                    <a:pt x="77777" y="149225"/>
                  </a:lnTo>
                  <a:lnTo>
                    <a:pt x="77746" y="149798"/>
                  </a:lnTo>
                  <a:cubicBezTo>
                    <a:pt x="77098" y="164449"/>
                    <a:pt x="76451" y="180871"/>
                    <a:pt x="75804" y="195682"/>
                  </a:cubicBezTo>
                  <a:cubicBezTo>
                    <a:pt x="75804" y="204698"/>
                    <a:pt x="82277" y="209850"/>
                    <a:pt x="91341" y="209850"/>
                  </a:cubicBezTo>
                  <a:cubicBezTo>
                    <a:pt x="97815" y="211138"/>
                    <a:pt x="105583" y="205986"/>
                    <a:pt x="110762" y="205986"/>
                  </a:cubicBezTo>
                  <a:cubicBezTo>
                    <a:pt x="118531" y="205986"/>
                    <a:pt x="127594" y="209850"/>
                    <a:pt x="132774" y="208562"/>
                  </a:cubicBezTo>
                  <a:cubicBezTo>
                    <a:pt x="140542" y="208562"/>
                    <a:pt x="144426" y="203410"/>
                    <a:pt x="144426" y="199546"/>
                  </a:cubicBezTo>
                  <a:cubicBezTo>
                    <a:pt x="145721" y="194395"/>
                    <a:pt x="145398" y="178939"/>
                    <a:pt x="144426" y="161873"/>
                  </a:cubicBezTo>
                  <a:lnTo>
                    <a:pt x="143531" y="149225"/>
                  </a:lnTo>
                  <a:lnTo>
                    <a:pt x="152712" y="149225"/>
                  </a:lnTo>
                  <a:lnTo>
                    <a:pt x="156079" y="173787"/>
                  </a:lnTo>
                  <a:cubicBezTo>
                    <a:pt x="156079" y="180227"/>
                    <a:pt x="161259" y="185379"/>
                    <a:pt x="167732" y="185379"/>
                  </a:cubicBezTo>
                  <a:cubicBezTo>
                    <a:pt x="169027" y="185379"/>
                    <a:pt x="169027" y="185379"/>
                    <a:pt x="169027" y="185379"/>
                  </a:cubicBezTo>
                  <a:lnTo>
                    <a:pt x="175847" y="182053"/>
                  </a:lnTo>
                  <a:lnTo>
                    <a:pt x="175847" y="296829"/>
                  </a:lnTo>
                  <a:cubicBezTo>
                    <a:pt x="175847" y="296829"/>
                    <a:pt x="175847" y="296829"/>
                    <a:pt x="210842" y="296829"/>
                  </a:cubicBezTo>
                  <a:cubicBezTo>
                    <a:pt x="210842" y="296829"/>
                    <a:pt x="210842" y="296829"/>
                    <a:pt x="210842" y="331788"/>
                  </a:cubicBezTo>
                  <a:cubicBezTo>
                    <a:pt x="210842" y="331788"/>
                    <a:pt x="210842" y="331788"/>
                    <a:pt x="6054" y="331788"/>
                  </a:cubicBezTo>
                  <a:cubicBezTo>
                    <a:pt x="6054" y="331788"/>
                    <a:pt x="6054" y="331788"/>
                    <a:pt x="6054" y="296829"/>
                  </a:cubicBezTo>
                  <a:cubicBezTo>
                    <a:pt x="6054" y="296829"/>
                    <a:pt x="6054" y="296829"/>
                    <a:pt x="44938" y="296829"/>
                  </a:cubicBezTo>
                  <a:cubicBezTo>
                    <a:pt x="44938" y="296829"/>
                    <a:pt x="44938" y="296829"/>
                    <a:pt x="44938" y="180300"/>
                  </a:cubicBezTo>
                  <a:cubicBezTo>
                    <a:pt x="44938" y="180300"/>
                    <a:pt x="44938" y="180300"/>
                    <a:pt x="33273" y="180300"/>
                  </a:cubicBezTo>
                  <a:cubicBezTo>
                    <a:pt x="21608" y="180300"/>
                    <a:pt x="12535" y="173826"/>
                    <a:pt x="12535" y="164762"/>
                  </a:cubicBezTo>
                  <a:cubicBezTo>
                    <a:pt x="12535" y="155699"/>
                    <a:pt x="21608" y="149225"/>
                    <a:pt x="33273" y="149225"/>
                  </a:cubicBezTo>
                  <a:close/>
                  <a:moveTo>
                    <a:pt x="114647" y="74613"/>
                  </a:moveTo>
                  <a:cubicBezTo>
                    <a:pt x="121121" y="75901"/>
                    <a:pt x="126300" y="75901"/>
                    <a:pt x="131479" y="78477"/>
                  </a:cubicBezTo>
                  <a:cubicBezTo>
                    <a:pt x="134068" y="78477"/>
                    <a:pt x="136658" y="79765"/>
                    <a:pt x="139247" y="81053"/>
                  </a:cubicBezTo>
                  <a:cubicBezTo>
                    <a:pt x="143132" y="82341"/>
                    <a:pt x="145721" y="84917"/>
                    <a:pt x="149606" y="87493"/>
                  </a:cubicBezTo>
                  <a:cubicBezTo>
                    <a:pt x="159316" y="95221"/>
                    <a:pt x="167085" y="106168"/>
                    <a:pt x="172426" y="120336"/>
                  </a:cubicBezTo>
                  <a:lnTo>
                    <a:pt x="176997" y="149225"/>
                  </a:lnTo>
                  <a:lnTo>
                    <a:pt x="152712" y="149225"/>
                  </a:lnTo>
                  <a:lnTo>
                    <a:pt x="151224" y="138367"/>
                  </a:lnTo>
                  <a:cubicBezTo>
                    <a:pt x="148635" y="128386"/>
                    <a:pt x="145074" y="120336"/>
                    <a:pt x="140542" y="114540"/>
                  </a:cubicBezTo>
                  <a:cubicBezTo>
                    <a:pt x="141190" y="120336"/>
                    <a:pt x="141918" y="127903"/>
                    <a:pt x="142606" y="136154"/>
                  </a:cubicBezTo>
                  <a:lnTo>
                    <a:pt x="143531" y="149225"/>
                  </a:lnTo>
                  <a:lnTo>
                    <a:pt x="142955" y="149225"/>
                  </a:lnTo>
                  <a:lnTo>
                    <a:pt x="121742" y="149225"/>
                  </a:lnTo>
                  <a:lnTo>
                    <a:pt x="119886" y="129714"/>
                  </a:lnTo>
                  <a:cubicBezTo>
                    <a:pt x="118612" y="116311"/>
                    <a:pt x="116913" y="98440"/>
                    <a:pt x="114647" y="74613"/>
                  </a:cubicBezTo>
                  <a:close/>
                  <a:moveTo>
                    <a:pt x="106878" y="74613"/>
                  </a:moveTo>
                  <a:cubicBezTo>
                    <a:pt x="106878" y="74613"/>
                    <a:pt x="106878" y="74613"/>
                    <a:pt x="101962" y="114822"/>
                  </a:cubicBezTo>
                  <a:lnTo>
                    <a:pt x="97756" y="149225"/>
                  </a:lnTo>
                  <a:lnTo>
                    <a:pt x="93839" y="149225"/>
                  </a:lnTo>
                  <a:cubicBezTo>
                    <a:pt x="88206" y="149225"/>
                    <a:pt x="83700" y="149225"/>
                    <a:pt x="80095" y="149225"/>
                  </a:cubicBezTo>
                  <a:lnTo>
                    <a:pt x="77777" y="149225"/>
                  </a:lnTo>
                  <a:lnTo>
                    <a:pt x="79688" y="114540"/>
                  </a:lnTo>
                  <a:cubicBezTo>
                    <a:pt x="78393" y="115828"/>
                    <a:pt x="77098" y="117116"/>
                    <a:pt x="75804" y="118404"/>
                  </a:cubicBezTo>
                  <a:cubicBezTo>
                    <a:pt x="74509" y="120980"/>
                    <a:pt x="74509" y="122268"/>
                    <a:pt x="73214" y="123556"/>
                  </a:cubicBezTo>
                  <a:cubicBezTo>
                    <a:pt x="66740" y="131284"/>
                    <a:pt x="58971" y="142875"/>
                    <a:pt x="43434" y="142875"/>
                  </a:cubicBezTo>
                  <a:cubicBezTo>
                    <a:pt x="42139" y="142875"/>
                    <a:pt x="40845" y="142875"/>
                    <a:pt x="39550" y="142875"/>
                  </a:cubicBezTo>
                  <a:cubicBezTo>
                    <a:pt x="24013" y="140299"/>
                    <a:pt x="5886" y="126132"/>
                    <a:pt x="4591" y="123556"/>
                  </a:cubicBezTo>
                  <a:cubicBezTo>
                    <a:pt x="-588" y="119692"/>
                    <a:pt x="-1883" y="111964"/>
                    <a:pt x="3296" y="106812"/>
                  </a:cubicBezTo>
                  <a:cubicBezTo>
                    <a:pt x="7181" y="101660"/>
                    <a:pt x="14949" y="100372"/>
                    <a:pt x="21423" y="105524"/>
                  </a:cubicBezTo>
                  <a:cubicBezTo>
                    <a:pt x="27897" y="111964"/>
                    <a:pt x="38255" y="117116"/>
                    <a:pt x="43434" y="118404"/>
                  </a:cubicBezTo>
                  <a:cubicBezTo>
                    <a:pt x="44729" y="118404"/>
                    <a:pt x="48613" y="114540"/>
                    <a:pt x="52498" y="109388"/>
                  </a:cubicBezTo>
                  <a:cubicBezTo>
                    <a:pt x="53792" y="108100"/>
                    <a:pt x="53792" y="105524"/>
                    <a:pt x="55087" y="104236"/>
                  </a:cubicBezTo>
                  <a:cubicBezTo>
                    <a:pt x="60266" y="96508"/>
                    <a:pt x="68035" y="87493"/>
                    <a:pt x="78393" y="81053"/>
                  </a:cubicBezTo>
                  <a:cubicBezTo>
                    <a:pt x="84867" y="78477"/>
                    <a:pt x="90046" y="77189"/>
                    <a:pt x="95225" y="75901"/>
                  </a:cubicBezTo>
                  <a:cubicBezTo>
                    <a:pt x="99109" y="75901"/>
                    <a:pt x="102994" y="74613"/>
                    <a:pt x="106878" y="74613"/>
                  </a:cubicBezTo>
                  <a:close/>
                  <a:moveTo>
                    <a:pt x="110036" y="0"/>
                  </a:moveTo>
                  <a:cubicBezTo>
                    <a:pt x="129763" y="0"/>
                    <a:pt x="145755" y="15636"/>
                    <a:pt x="145755" y="34925"/>
                  </a:cubicBezTo>
                  <a:cubicBezTo>
                    <a:pt x="145755" y="54214"/>
                    <a:pt x="129763" y="69850"/>
                    <a:pt x="110036" y="69850"/>
                  </a:cubicBezTo>
                  <a:cubicBezTo>
                    <a:pt x="90309" y="69850"/>
                    <a:pt x="74317" y="54214"/>
                    <a:pt x="74317" y="34925"/>
                  </a:cubicBezTo>
                  <a:cubicBezTo>
                    <a:pt x="74317" y="15636"/>
                    <a:pt x="90309" y="0"/>
                    <a:pt x="1100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24" name="Google Shape;724;p31"/>
            <p:cNvSpPr/>
            <p:nvPr/>
          </p:nvSpPr>
          <p:spPr>
            <a:xfrm>
              <a:off x="6097744" y="2225331"/>
              <a:ext cx="457778" cy="584160"/>
            </a:xfrm>
            <a:custGeom>
              <a:rect b="b" l="l" r="r" t="t"/>
              <a:pathLst>
                <a:path extrusionOk="0" h="330201" w="258763">
                  <a:moveTo>
                    <a:pt x="43815" y="130175"/>
                  </a:moveTo>
                  <a:cubicBezTo>
                    <a:pt x="34925" y="130175"/>
                    <a:pt x="28575" y="137968"/>
                    <a:pt x="28575" y="147060"/>
                  </a:cubicBezTo>
                  <a:cubicBezTo>
                    <a:pt x="28575" y="147060"/>
                    <a:pt x="28575" y="147060"/>
                    <a:pt x="28575" y="227590"/>
                  </a:cubicBezTo>
                  <a:cubicBezTo>
                    <a:pt x="28575" y="236682"/>
                    <a:pt x="34925" y="244475"/>
                    <a:pt x="43815" y="244475"/>
                  </a:cubicBezTo>
                  <a:cubicBezTo>
                    <a:pt x="52705" y="244475"/>
                    <a:pt x="60325" y="236682"/>
                    <a:pt x="60325" y="227590"/>
                  </a:cubicBezTo>
                  <a:cubicBezTo>
                    <a:pt x="60325" y="227590"/>
                    <a:pt x="60325" y="227590"/>
                    <a:pt x="60325" y="147060"/>
                  </a:cubicBezTo>
                  <a:cubicBezTo>
                    <a:pt x="60325" y="137968"/>
                    <a:pt x="52705" y="130175"/>
                    <a:pt x="43815" y="130175"/>
                  </a:cubicBezTo>
                  <a:close/>
                  <a:moveTo>
                    <a:pt x="221457" y="98425"/>
                  </a:moveTo>
                  <a:cubicBezTo>
                    <a:pt x="215008" y="98425"/>
                    <a:pt x="211138" y="103579"/>
                    <a:pt x="211138" y="110021"/>
                  </a:cubicBezTo>
                  <a:lnTo>
                    <a:pt x="211138" y="265918"/>
                  </a:lnTo>
                  <a:cubicBezTo>
                    <a:pt x="211138" y="271072"/>
                    <a:pt x="215008" y="276225"/>
                    <a:pt x="221457" y="276225"/>
                  </a:cubicBezTo>
                  <a:cubicBezTo>
                    <a:pt x="227907" y="276225"/>
                    <a:pt x="231776" y="271072"/>
                    <a:pt x="231776" y="265918"/>
                  </a:cubicBezTo>
                  <a:cubicBezTo>
                    <a:pt x="231776" y="265918"/>
                    <a:pt x="231776" y="265918"/>
                    <a:pt x="231776" y="110021"/>
                  </a:cubicBezTo>
                  <a:cubicBezTo>
                    <a:pt x="231776" y="103579"/>
                    <a:pt x="227907" y="98425"/>
                    <a:pt x="221457" y="98425"/>
                  </a:cubicBezTo>
                  <a:close/>
                  <a:moveTo>
                    <a:pt x="80216" y="71438"/>
                  </a:moveTo>
                  <a:cubicBezTo>
                    <a:pt x="80216" y="71438"/>
                    <a:pt x="80216" y="71438"/>
                    <a:pt x="236768" y="71438"/>
                  </a:cubicBezTo>
                  <a:cubicBezTo>
                    <a:pt x="258763" y="71438"/>
                    <a:pt x="258763" y="71438"/>
                    <a:pt x="258763" y="93324"/>
                  </a:cubicBezTo>
                  <a:cubicBezTo>
                    <a:pt x="258763" y="93324"/>
                    <a:pt x="258763" y="93324"/>
                    <a:pt x="258763" y="274844"/>
                  </a:cubicBezTo>
                  <a:cubicBezTo>
                    <a:pt x="258763" y="330201"/>
                    <a:pt x="258763" y="330201"/>
                    <a:pt x="204423" y="330201"/>
                  </a:cubicBezTo>
                  <a:cubicBezTo>
                    <a:pt x="204423" y="330201"/>
                    <a:pt x="204423" y="330201"/>
                    <a:pt x="113856" y="330201"/>
                  </a:cubicBezTo>
                  <a:cubicBezTo>
                    <a:pt x="59515" y="330201"/>
                    <a:pt x="59515" y="330201"/>
                    <a:pt x="59515" y="274844"/>
                  </a:cubicBezTo>
                  <a:cubicBezTo>
                    <a:pt x="59515" y="274844"/>
                    <a:pt x="59515" y="274844"/>
                    <a:pt x="59515" y="267120"/>
                  </a:cubicBezTo>
                  <a:cubicBezTo>
                    <a:pt x="54340" y="269694"/>
                    <a:pt x="49165" y="270982"/>
                    <a:pt x="42696" y="270982"/>
                  </a:cubicBezTo>
                  <a:cubicBezTo>
                    <a:pt x="19407" y="270982"/>
                    <a:pt x="0" y="251671"/>
                    <a:pt x="0" y="227211"/>
                  </a:cubicBezTo>
                  <a:cubicBezTo>
                    <a:pt x="0" y="227211"/>
                    <a:pt x="0" y="227211"/>
                    <a:pt x="0" y="147394"/>
                  </a:cubicBezTo>
                  <a:cubicBezTo>
                    <a:pt x="0" y="122933"/>
                    <a:pt x="19407" y="103623"/>
                    <a:pt x="42696" y="103623"/>
                  </a:cubicBezTo>
                  <a:cubicBezTo>
                    <a:pt x="49165" y="103623"/>
                    <a:pt x="54340" y="104910"/>
                    <a:pt x="59515" y="107485"/>
                  </a:cubicBezTo>
                  <a:cubicBezTo>
                    <a:pt x="59515" y="107485"/>
                    <a:pt x="59515" y="107485"/>
                    <a:pt x="59515" y="93324"/>
                  </a:cubicBezTo>
                  <a:cubicBezTo>
                    <a:pt x="59515" y="71438"/>
                    <a:pt x="59515" y="71438"/>
                    <a:pt x="80216" y="71438"/>
                  </a:cubicBezTo>
                  <a:close/>
                  <a:moveTo>
                    <a:pt x="107950" y="0"/>
                  </a:moveTo>
                  <a:cubicBezTo>
                    <a:pt x="107950" y="0"/>
                    <a:pt x="107950" y="0"/>
                    <a:pt x="109247" y="1290"/>
                  </a:cubicBezTo>
                  <a:cubicBezTo>
                    <a:pt x="110544" y="1290"/>
                    <a:pt x="111841" y="2580"/>
                    <a:pt x="113139" y="2580"/>
                  </a:cubicBezTo>
                  <a:cubicBezTo>
                    <a:pt x="114436" y="3870"/>
                    <a:pt x="117030" y="3870"/>
                    <a:pt x="119624" y="5160"/>
                  </a:cubicBezTo>
                  <a:cubicBezTo>
                    <a:pt x="120921" y="6450"/>
                    <a:pt x="123515" y="6450"/>
                    <a:pt x="126110" y="7739"/>
                  </a:cubicBezTo>
                  <a:cubicBezTo>
                    <a:pt x="131298" y="10319"/>
                    <a:pt x="137784" y="11609"/>
                    <a:pt x="144269" y="12899"/>
                  </a:cubicBezTo>
                  <a:cubicBezTo>
                    <a:pt x="144269" y="12899"/>
                    <a:pt x="144269" y="12899"/>
                    <a:pt x="145566" y="12899"/>
                  </a:cubicBezTo>
                  <a:cubicBezTo>
                    <a:pt x="145566" y="12899"/>
                    <a:pt x="146863" y="12899"/>
                    <a:pt x="146863" y="14189"/>
                  </a:cubicBezTo>
                  <a:cubicBezTo>
                    <a:pt x="146863" y="14189"/>
                    <a:pt x="146863" y="14189"/>
                    <a:pt x="148161" y="14189"/>
                  </a:cubicBezTo>
                  <a:cubicBezTo>
                    <a:pt x="148161" y="14189"/>
                    <a:pt x="149458" y="14189"/>
                    <a:pt x="149458" y="14189"/>
                  </a:cubicBezTo>
                  <a:cubicBezTo>
                    <a:pt x="149458" y="14189"/>
                    <a:pt x="150755" y="14189"/>
                    <a:pt x="152052" y="14189"/>
                  </a:cubicBezTo>
                  <a:cubicBezTo>
                    <a:pt x="152052" y="15478"/>
                    <a:pt x="153349" y="15478"/>
                    <a:pt x="154646" y="15478"/>
                  </a:cubicBezTo>
                  <a:cubicBezTo>
                    <a:pt x="154646" y="15478"/>
                    <a:pt x="154646" y="15478"/>
                    <a:pt x="155943" y="15478"/>
                  </a:cubicBezTo>
                  <a:cubicBezTo>
                    <a:pt x="155943" y="15478"/>
                    <a:pt x="155943" y="15478"/>
                    <a:pt x="157240" y="15478"/>
                  </a:cubicBezTo>
                  <a:cubicBezTo>
                    <a:pt x="157240" y="15478"/>
                    <a:pt x="157240" y="15478"/>
                    <a:pt x="158537" y="16768"/>
                  </a:cubicBezTo>
                  <a:cubicBezTo>
                    <a:pt x="158537" y="16768"/>
                    <a:pt x="158537" y="16768"/>
                    <a:pt x="159835" y="16768"/>
                  </a:cubicBezTo>
                  <a:cubicBezTo>
                    <a:pt x="161132" y="16768"/>
                    <a:pt x="161132" y="16768"/>
                    <a:pt x="162429" y="16768"/>
                  </a:cubicBezTo>
                  <a:cubicBezTo>
                    <a:pt x="163726" y="16768"/>
                    <a:pt x="163726" y="16768"/>
                    <a:pt x="165023" y="18058"/>
                  </a:cubicBezTo>
                  <a:cubicBezTo>
                    <a:pt x="165023" y="18058"/>
                    <a:pt x="165023" y="18058"/>
                    <a:pt x="166320" y="18058"/>
                  </a:cubicBezTo>
                  <a:cubicBezTo>
                    <a:pt x="166320" y="18058"/>
                    <a:pt x="166320" y="18058"/>
                    <a:pt x="167617" y="18058"/>
                  </a:cubicBezTo>
                  <a:cubicBezTo>
                    <a:pt x="167617" y="18058"/>
                    <a:pt x="167617" y="18058"/>
                    <a:pt x="168914" y="18058"/>
                  </a:cubicBezTo>
                  <a:cubicBezTo>
                    <a:pt x="168914" y="18058"/>
                    <a:pt x="168914" y="18058"/>
                    <a:pt x="170211" y="18058"/>
                  </a:cubicBezTo>
                  <a:cubicBezTo>
                    <a:pt x="172806" y="19348"/>
                    <a:pt x="174103" y="19348"/>
                    <a:pt x="176697" y="20638"/>
                  </a:cubicBezTo>
                  <a:cubicBezTo>
                    <a:pt x="180588" y="21928"/>
                    <a:pt x="184480" y="23218"/>
                    <a:pt x="188371" y="24507"/>
                  </a:cubicBezTo>
                  <a:cubicBezTo>
                    <a:pt x="190965" y="25797"/>
                    <a:pt x="192262" y="25797"/>
                    <a:pt x="193559" y="27087"/>
                  </a:cubicBezTo>
                  <a:cubicBezTo>
                    <a:pt x="194856" y="28377"/>
                    <a:pt x="194856" y="28377"/>
                    <a:pt x="194856" y="28377"/>
                  </a:cubicBezTo>
                  <a:cubicBezTo>
                    <a:pt x="196154" y="28377"/>
                    <a:pt x="196154" y="28377"/>
                    <a:pt x="196154" y="29667"/>
                  </a:cubicBezTo>
                  <a:cubicBezTo>
                    <a:pt x="197451" y="29667"/>
                    <a:pt x="197451" y="29667"/>
                    <a:pt x="197451" y="29667"/>
                  </a:cubicBezTo>
                  <a:cubicBezTo>
                    <a:pt x="198748" y="29667"/>
                    <a:pt x="198748" y="30957"/>
                    <a:pt x="198748" y="30957"/>
                  </a:cubicBezTo>
                  <a:cubicBezTo>
                    <a:pt x="202639" y="33536"/>
                    <a:pt x="205233" y="36116"/>
                    <a:pt x="207828" y="38696"/>
                  </a:cubicBezTo>
                  <a:cubicBezTo>
                    <a:pt x="210422" y="41276"/>
                    <a:pt x="211719" y="45145"/>
                    <a:pt x="213016" y="47725"/>
                  </a:cubicBezTo>
                  <a:cubicBezTo>
                    <a:pt x="214313" y="50305"/>
                    <a:pt x="214313" y="52884"/>
                    <a:pt x="214313" y="55464"/>
                  </a:cubicBezTo>
                  <a:cubicBezTo>
                    <a:pt x="214313" y="56754"/>
                    <a:pt x="214313" y="56754"/>
                    <a:pt x="214313" y="58044"/>
                  </a:cubicBezTo>
                  <a:cubicBezTo>
                    <a:pt x="214313" y="58044"/>
                    <a:pt x="214313" y="59334"/>
                    <a:pt x="213016" y="59334"/>
                  </a:cubicBezTo>
                  <a:cubicBezTo>
                    <a:pt x="213016" y="59334"/>
                    <a:pt x="213016" y="59334"/>
                    <a:pt x="213016" y="60623"/>
                  </a:cubicBezTo>
                  <a:cubicBezTo>
                    <a:pt x="213016" y="61913"/>
                    <a:pt x="213016" y="61913"/>
                    <a:pt x="213016" y="61913"/>
                  </a:cubicBezTo>
                  <a:cubicBezTo>
                    <a:pt x="213016" y="61913"/>
                    <a:pt x="213016" y="61913"/>
                    <a:pt x="211719" y="60623"/>
                  </a:cubicBezTo>
                  <a:cubicBezTo>
                    <a:pt x="211719" y="60623"/>
                    <a:pt x="211719" y="59334"/>
                    <a:pt x="210422" y="59334"/>
                  </a:cubicBezTo>
                  <a:cubicBezTo>
                    <a:pt x="210422" y="59334"/>
                    <a:pt x="210422" y="58044"/>
                    <a:pt x="209125" y="58044"/>
                  </a:cubicBezTo>
                  <a:cubicBezTo>
                    <a:pt x="207828" y="56754"/>
                    <a:pt x="205233" y="55464"/>
                    <a:pt x="203936" y="54174"/>
                  </a:cubicBezTo>
                  <a:cubicBezTo>
                    <a:pt x="201342" y="54174"/>
                    <a:pt x="200045" y="52884"/>
                    <a:pt x="197451" y="51594"/>
                  </a:cubicBezTo>
                  <a:cubicBezTo>
                    <a:pt x="194856" y="51594"/>
                    <a:pt x="192262" y="50305"/>
                    <a:pt x="189668" y="50305"/>
                  </a:cubicBezTo>
                  <a:cubicBezTo>
                    <a:pt x="188371" y="50305"/>
                    <a:pt x="188371" y="50305"/>
                    <a:pt x="187074" y="50305"/>
                  </a:cubicBezTo>
                  <a:cubicBezTo>
                    <a:pt x="187074" y="49015"/>
                    <a:pt x="185777" y="49015"/>
                    <a:pt x="184480" y="49015"/>
                  </a:cubicBezTo>
                  <a:cubicBezTo>
                    <a:pt x="183182" y="49015"/>
                    <a:pt x="181885" y="49015"/>
                    <a:pt x="180588" y="47725"/>
                  </a:cubicBezTo>
                  <a:cubicBezTo>
                    <a:pt x="176697" y="47725"/>
                    <a:pt x="174103" y="47725"/>
                    <a:pt x="170211" y="46435"/>
                  </a:cubicBezTo>
                  <a:cubicBezTo>
                    <a:pt x="168914" y="46435"/>
                    <a:pt x="166320" y="45145"/>
                    <a:pt x="165023" y="45145"/>
                  </a:cubicBezTo>
                  <a:cubicBezTo>
                    <a:pt x="165023" y="45145"/>
                    <a:pt x="165023" y="45145"/>
                    <a:pt x="163726" y="45145"/>
                  </a:cubicBezTo>
                  <a:cubicBezTo>
                    <a:pt x="163726" y="45145"/>
                    <a:pt x="163726" y="45145"/>
                    <a:pt x="162429" y="45145"/>
                  </a:cubicBezTo>
                  <a:cubicBezTo>
                    <a:pt x="162429" y="45145"/>
                    <a:pt x="162429" y="45145"/>
                    <a:pt x="159835" y="43855"/>
                  </a:cubicBezTo>
                  <a:cubicBezTo>
                    <a:pt x="159835" y="43855"/>
                    <a:pt x="159835" y="43855"/>
                    <a:pt x="158537" y="43855"/>
                  </a:cubicBezTo>
                  <a:cubicBezTo>
                    <a:pt x="157240" y="43855"/>
                    <a:pt x="157240" y="43855"/>
                    <a:pt x="155943" y="42565"/>
                  </a:cubicBezTo>
                  <a:cubicBezTo>
                    <a:pt x="154646" y="42565"/>
                    <a:pt x="153349" y="42565"/>
                    <a:pt x="152052" y="42565"/>
                  </a:cubicBezTo>
                  <a:cubicBezTo>
                    <a:pt x="152052" y="41276"/>
                    <a:pt x="150755" y="41276"/>
                    <a:pt x="149458" y="41276"/>
                  </a:cubicBezTo>
                  <a:cubicBezTo>
                    <a:pt x="148161" y="41276"/>
                    <a:pt x="146863" y="39986"/>
                    <a:pt x="146863" y="39986"/>
                  </a:cubicBezTo>
                  <a:cubicBezTo>
                    <a:pt x="142972" y="38696"/>
                    <a:pt x="139081" y="36116"/>
                    <a:pt x="135189" y="34826"/>
                  </a:cubicBezTo>
                  <a:cubicBezTo>
                    <a:pt x="131298" y="32247"/>
                    <a:pt x="128704" y="29667"/>
                    <a:pt x="124813" y="27087"/>
                  </a:cubicBezTo>
                  <a:cubicBezTo>
                    <a:pt x="122218" y="24507"/>
                    <a:pt x="119624" y="21928"/>
                    <a:pt x="117030" y="19348"/>
                  </a:cubicBezTo>
                  <a:cubicBezTo>
                    <a:pt x="115733" y="16768"/>
                    <a:pt x="113139" y="15478"/>
                    <a:pt x="111841" y="12899"/>
                  </a:cubicBezTo>
                  <a:cubicBezTo>
                    <a:pt x="110544" y="10319"/>
                    <a:pt x="110544" y="7739"/>
                    <a:pt x="109247" y="6450"/>
                  </a:cubicBezTo>
                  <a:cubicBezTo>
                    <a:pt x="109247" y="3870"/>
                    <a:pt x="107950" y="2580"/>
                    <a:pt x="107950" y="1290"/>
                  </a:cubicBezTo>
                  <a:cubicBezTo>
                    <a:pt x="107950" y="1290"/>
                    <a:pt x="107950" y="0"/>
                    <a:pt x="107950" y="0"/>
                  </a:cubicBezTo>
                  <a:close/>
                  <a:moveTo>
                    <a:pt x="9525" y="0"/>
                  </a:moveTo>
                  <a:cubicBezTo>
                    <a:pt x="9525" y="0"/>
                    <a:pt x="9525" y="0"/>
                    <a:pt x="10822" y="1290"/>
                  </a:cubicBezTo>
                  <a:cubicBezTo>
                    <a:pt x="12119" y="1290"/>
                    <a:pt x="12119" y="2580"/>
                    <a:pt x="14713" y="2580"/>
                  </a:cubicBezTo>
                  <a:cubicBezTo>
                    <a:pt x="16010" y="3870"/>
                    <a:pt x="17308" y="3870"/>
                    <a:pt x="19902" y="5160"/>
                  </a:cubicBezTo>
                  <a:cubicBezTo>
                    <a:pt x="22496" y="6450"/>
                    <a:pt x="25090" y="6450"/>
                    <a:pt x="27684" y="7739"/>
                  </a:cubicBezTo>
                  <a:cubicBezTo>
                    <a:pt x="32873" y="9029"/>
                    <a:pt x="39358" y="11609"/>
                    <a:pt x="45844" y="12899"/>
                  </a:cubicBezTo>
                  <a:cubicBezTo>
                    <a:pt x="45844" y="12899"/>
                    <a:pt x="45844" y="12899"/>
                    <a:pt x="47141" y="12899"/>
                  </a:cubicBezTo>
                  <a:cubicBezTo>
                    <a:pt x="47141" y="12899"/>
                    <a:pt x="47141" y="12899"/>
                    <a:pt x="48438" y="12899"/>
                  </a:cubicBezTo>
                  <a:cubicBezTo>
                    <a:pt x="48438" y="12899"/>
                    <a:pt x="48438" y="12899"/>
                    <a:pt x="48438" y="14189"/>
                  </a:cubicBezTo>
                  <a:cubicBezTo>
                    <a:pt x="49735" y="14189"/>
                    <a:pt x="49735" y="14189"/>
                    <a:pt x="49735" y="14189"/>
                  </a:cubicBezTo>
                  <a:cubicBezTo>
                    <a:pt x="51032" y="14189"/>
                    <a:pt x="52329" y="14189"/>
                    <a:pt x="52329" y="14189"/>
                  </a:cubicBezTo>
                  <a:cubicBezTo>
                    <a:pt x="53627" y="15478"/>
                    <a:pt x="54924" y="15478"/>
                    <a:pt x="54924" y="15478"/>
                  </a:cubicBezTo>
                  <a:cubicBezTo>
                    <a:pt x="56221" y="15478"/>
                    <a:pt x="56221" y="15478"/>
                    <a:pt x="56221" y="15478"/>
                  </a:cubicBezTo>
                  <a:cubicBezTo>
                    <a:pt x="57518" y="15478"/>
                    <a:pt x="57518" y="15478"/>
                    <a:pt x="57518" y="15478"/>
                  </a:cubicBezTo>
                  <a:cubicBezTo>
                    <a:pt x="58815" y="15478"/>
                    <a:pt x="58815" y="15478"/>
                    <a:pt x="58815" y="15478"/>
                  </a:cubicBezTo>
                  <a:cubicBezTo>
                    <a:pt x="60112" y="16768"/>
                    <a:pt x="60112" y="16768"/>
                    <a:pt x="60112" y="16768"/>
                  </a:cubicBezTo>
                  <a:cubicBezTo>
                    <a:pt x="61409" y="16768"/>
                    <a:pt x="62706" y="16768"/>
                    <a:pt x="62706" y="16768"/>
                  </a:cubicBezTo>
                  <a:cubicBezTo>
                    <a:pt x="64003" y="16768"/>
                    <a:pt x="65301" y="16768"/>
                    <a:pt x="65301" y="18058"/>
                  </a:cubicBezTo>
                  <a:cubicBezTo>
                    <a:pt x="65301" y="18058"/>
                    <a:pt x="65301" y="18058"/>
                    <a:pt x="66598" y="18058"/>
                  </a:cubicBezTo>
                  <a:cubicBezTo>
                    <a:pt x="66598" y="18058"/>
                    <a:pt x="66598" y="18058"/>
                    <a:pt x="69192" y="18058"/>
                  </a:cubicBezTo>
                  <a:cubicBezTo>
                    <a:pt x="69192" y="18058"/>
                    <a:pt x="69192" y="18058"/>
                    <a:pt x="70489" y="18058"/>
                  </a:cubicBezTo>
                  <a:cubicBezTo>
                    <a:pt x="70489" y="18058"/>
                    <a:pt x="70489" y="18058"/>
                    <a:pt x="71786" y="18058"/>
                  </a:cubicBezTo>
                  <a:cubicBezTo>
                    <a:pt x="73083" y="19348"/>
                    <a:pt x="75677" y="19348"/>
                    <a:pt x="76975" y="20638"/>
                  </a:cubicBezTo>
                  <a:cubicBezTo>
                    <a:pt x="82163" y="20638"/>
                    <a:pt x="86054" y="23218"/>
                    <a:pt x="89946" y="24507"/>
                  </a:cubicBezTo>
                  <a:cubicBezTo>
                    <a:pt x="91243" y="25797"/>
                    <a:pt x="93837" y="25797"/>
                    <a:pt x="95134" y="27087"/>
                  </a:cubicBezTo>
                  <a:cubicBezTo>
                    <a:pt x="95134" y="27087"/>
                    <a:pt x="96431" y="28377"/>
                    <a:pt x="96431" y="28377"/>
                  </a:cubicBezTo>
                  <a:cubicBezTo>
                    <a:pt x="96431" y="28377"/>
                    <a:pt x="97728" y="28377"/>
                    <a:pt x="97728" y="28377"/>
                  </a:cubicBezTo>
                  <a:cubicBezTo>
                    <a:pt x="97728" y="29667"/>
                    <a:pt x="99025" y="29667"/>
                    <a:pt x="99025" y="29667"/>
                  </a:cubicBezTo>
                  <a:cubicBezTo>
                    <a:pt x="99025" y="29667"/>
                    <a:pt x="100323" y="30957"/>
                    <a:pt x="100323" y="30957"/>
                  </a:cubicBezTo>
                  <a:cubicBezTo>
                    <a:pt x="102917" y="33536"/>
                    <a:pt x="106808" y="36116"/>
                    <a:pt x="108105" y="38696"/>
                  </a:cubicBezTo>
                  <a:cubicBezTo>
                    <a:pt x="110700" y="41276"/>
                    <a:pt x="111997" y="45145"/>
                    <a:pt x="113294" y="47725"/>
                  </a:cubicBezTo>
                  <a:cubicBezTo>
                    <a:pt x="114591" y="50305"/>
                    <a:pt x="115888" y="52884"/>
                    <a:pt x="114591" y="55464"/>
                  </a:cubicBezTo>
                  <a:cubicBezTo>
                    <a:pt x="114591" y="56754"/>
                    <a:pt x="114591" y="56754"/>
                    <a:pt x="114591" y="58044"/>
                  </a:cubicBezTo>
                  <a:cubicBezTo>
                    <a:pt x="114591" y="58044"/>
                    <a:pt x="114591" y="59334"/>
                    <a:pt x="114591" y="59334"/>
                  </a:cubicBezTo>
                  <a:cubicBezTo>
                    <a:pt x="114591" y="59334"/>
                    <a:pt x="114591" y="59334"/>
                    <a:pt x="114591" y="60623"/>
                  </a:cubicBezTo>
                  <a:cubicBezTo>
                    <a:pt x="114591" y="60623"/>
                    <a:pt x="113294" y="60623"/>
                    <a:pt x="113294" y="61913"/>
                  </a:cubicBezTo>
                  <a:cubicBezTo>
                    <a:pt x="113294" y="60623"/>
                    <a:pt x="113294" y="60623"/>
                    <a:pt x="111997" y="60623"/>
                  </a:cubicBezTo>
                  <a:cubicBezTo>
                    <a:pt x="111997" y="60623"/>
                    <a:pt x="111997" y="59334"/>
                    <a:pt x="111997" y="59334"/>
                  </a:cubicBezTo>
                  <a:cubicBezTo>
                    <a:pt x="110700" y="59334"/>
                    <a:pt x="110700" y="58044"/>
                    <a:pt x="110700" y="58044"/>
                  </a:cubicBezTo>
                  <a:cubicBezTo>
                    <a:pt x="110700" y="58044"/>
                    <a:pt x="110700" y="58044"/>
                    <a:pt x="109403" y="58044"/>
                  </a:cubicBezTo>
                  <a:cubicBezTo>
                    <a:pt x="108105" y="56754"/>
                    <a:pt x="106808" y="55464"/>
                    <a:pt x="104214" y="54174"/>
                  </a:cubicBezTo>
                  <a:cubicBezTo>
                    <a:pt x="102917" y="54174"/>
                    <a:pt x="100323" y="52884"/>
                    <a:pt x="97728" y="51594"/>
                  </a:cubicBezTo>
                  <a:cubicBezTo>
                    <a:pt x="96431" y="51594"/>
                    <a:pt x="93837" y="50305"/>
                    <a:pt x="89946" y="50305"/>
                  </a:cubicBezTo>
                  <a:cubicBezTo>
                    <a:pt x="89946" y="50305"/>
                    <a:pt x="88649" y="50305"/>
                    <a:pt x="88649" y="50305"/>
                  </a:cubicBezTo>
                  <a:cubicBezTo>
                    <a:pt x="87351" y="49015"/>
                    <a:pt x="87351" y="49015"/>
                    <a:pt x="86054" y="49015"/>
                  </a:cubicBezTo>
                  <a:cubicBezTo>
                    <a:pt x="84757" y="49015"/>
                    <a:pt x="83460" y="49015"/>
                    <a:pt x="80866" y="47725"/>
                  </a:cubicBezTo>
                  <a:cubicBezTo>
                    <a:pt x="78272" y="47725"/>
                    <a:pt x="74380" y="47725"/>
                    <a:pt x="71786" y="46435"/>
                  </a:cubicBezTo>
                  <a:cubicBezTo>
                    <a:pt x="69192" y="46435"/>
                    <a:pt x="67895" y="45145"/>
                    <a:pt x="66598" y="45145"/>
                  </a:cubicBezTo>
                  <a:cubicBezTo>
                    <a:pt x="66598" y="45145"/>
                    <a:pt x="66598" y="45145"/>
                    <a:pt x="65301" y="45145"/>
                  </a:cubicBezTo>
                  <a:cubicBezTo>
                    <a:pt x="65301" y="45145"/>
                    <a:pt x="65301" y="45145"/>
                    <a:pt x="64003" y="45145"/>
                  </a:cubicBezTo>
                  <a:cubicBezTo>
                    <a:pt x="64003" y="45145"/>
                    <a:pt x="64003" y="45145"/>
                    <a:pt x="62706" y="45145"/>
                  </a:cubicBezTo>
                  <a:cubicBezTo>
                    <a:pt x="62706" y="45145"/>
                    <a:pt x="62706" y="45145"/>
                    <a:pt x="61409" y="43855"/>
                  </a:cubicBezTo>
                  <a:cubicBezTo>
                    <a:pt x="61409" y="43855"/>
                    <a:pt x="61409" y="43855"/>
                    <a:pt x="60112" y="43855"/>
                  </a:cubicBezTo>
                  <a:cubicBezTo>
                    <a:pt x="58815" y="43855"/>
                    <a:pt x="57518" y="43855"/>
                    <a:pt x="56221" y="42565"/>
                  </a:cubicBezTo>
                  <a:cubicBezTo>
                    <a:pt x="56221" y="42565"/>
                    <a:pt x="54924" y="42565"/>
                    <a:pt x="53627" y="42565"/>
                  </a:cubicBezTo>
                  <a:cubicBezTo>
                    <a:pt x="52329" y="41276"/>
                    <a:pt x="51032" y="41276"/>
                    <a:pt x="51032" y="41276"/>
                  </a:cubicBezTo>
                  <a:cubicBezTo>
                    <a:pt x="49735" y="41276"/>
                    <a:pt x="48438" y="39986"/>
                    <a:pt x="47141" y="39986"/>
                  </a:cubicBezTo>
                  <a:cubicBezTo>
                    <a:pt x="43250" y="38696"/>
                    <a:pt x="39358" y="36116"/>
                    <a:pt x="36764" y="34826"/>
                  </a:cubicBezTo>
                  <a:cubicBezTo>
                    <a:pt x="32873" y="32247"/>
                    <a:pt x="28982" y="29667"/>
                    <a:pt x="26387" y="27087"/>
                  </a:cubicBezTo>
                  <a:cubicBezTo>
                    <a:pt x="23793" y="24507"/>
                    <a:pt x="21199" y="21928"/>
                    <a:pt x="18605" y="19348"/>
                  </a:cubicBezTo>
                  <a:cubicBezTo>
                    <a:pt x="16010" y="18058"/>
                    <a:pt x="14713" y="15478"/>
                    <a:pt x="13416" y="12899"/>
                  </a:cubicBezTo>
                  <a:cubicBezTo>
                    <a:pt x="12119" y="10319"/>
                    <a:pt x="10822" y="7739"/>
                    <a:pt x="10822" y="6450"/>
                  </a:cubicBezTo>
                  <a:cubicBezTo>
                    <a:pt x="9525" y="3870"/>
                    <a:pt x="9525" y="2580"/>
                    <a:pt x="9525" y="1290"/>
                  </a:cubicBezTo>
                  <a:cubicBezTo>
                    <a:pt x="9525" y="0"/>
                    <a:pt x="9525" y="0"/>
                    <a:pt x="9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725" name="Google Shape;725;p31"/>
          <p:cNvGrpSpPr/>
          <p:nvPr/>
        </p:nvGrpSpPr>
        <p:grpSpPr>
          <a:xfrm>
            <a:off x="1364662" y="4567192"/>
            <a:ext cx="2826338" cy="917046"/>
            <a:chOff x="872073" y="2843628"/>
            <a:chExt cx="2826338" cy="917046"/>
          </a:xfrm>
        </p:grpSpPr>
        <p:sp>
          <p:nvSpPr>
            <p:cNvPr id="726" name="Google Shape;726;p31"/>
            <p:cNvSpPr/>
            <p:nvPr/>
          </p:nvSpPr>
          <p:spPr>
            <a:xfrm>
              <a:off x="872073" y="3244892"/>
              <a:ext cx="2826338" cy="5157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27" name="Google Shape;727;p31"/>
            <p:cNvSpPr/>
            <p:nvPr/>
          </p:nvSpPr>
          <p:spPr>
            <a:xfrm>
              <a:off x="1338807" y="2843628"/>
              <a:ext cx="1892869" cy="3614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OPTION HERE</a:t>
              </a:r>
              <a:endParaRPr b="1" i="0" sz="16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728" name="Google Shape;728;p31"/>
          <p:cNvGrpSpPr/>
          <p:nvPr/>
        </p:nvGrpSpPr>
        <p:grpSpPr>
          <a:xfrm>
            <a:off x="4782007" y="4567192"/>
            <a:ext cx="2826338" cy="917046"/>
            <a:chOff x="872073" y="2843628"/>
            <a:chExt cx="2826338" cy="917046"/>
          </a:xfrm>
        </p:grpSpPr>
        <p:sp>
          <p:nvSpPr>
            <p:cNvPr id="729" name="Google Shape;729;p31"/>
            <p:cNvSpPr/>
            <p:nvPr/>
          </p:nvSpPr>
          <p:spPr>
            <a:xfrm>
              <a:off x="872073" y="3244892"/>
              <a:ext cx="2826338" cy="5157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30" name="Google Shape;730;p31"/>
            <p:cNvSpPr/>
            <p:nvPr/>
          </p:nvSpPr>
          <p:spPr>
            <a:xfrm>
              <a:off x="1338807" y="2843628"/>
              <a:ext cx="1892869" cy="3614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OPTION HERE</a:t>
              </a:r>
              <a:endParaRPr b="1" i="0" sz="16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731" name="Google Shape;731;p31"/>
          <p:cNvGrpSpPr/>
          <p:nvPr/>
        </p:nvGrpSpPr>
        <p:grpSpPr>
          <a:xfrm>
            <a:off x="8036171" y="4567192"/>
            <a:ext cx="2826338" cy="917046"/>
            <a:chOff x="872073" y="2843628"/>
            <a:chExt cx="2826338" cy="917046"/>
          </a:xfrm>
        </p:grpSpPr>
        <p:sp>
          <p:nvSpPr>
            <p:cNvPr id="732" name="Google Shape;732;p31"/>
            <p:cNvSpPr/>
            <p:nvPr/>
          </p:nvSpPr>
          <p:spPr>
            <a:xfrm>
              <a:off x="872073" y="3244892"/>
              <a:ext cx="2826338" cy="5157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33" name="Google Shape;733;p31"/>
            <p:cNvSpPr/>
            <p:nvPr/>
          </p:nvSpPr>
          <p:spPr>
            <a:xfrm>
              <a:off x="1338807" y="2843628"/>
              <a:ext cx="1892869" cy="3614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OPTION HERE</a:t>
              </a:r>
              <a:endParaRPr b="1" i="0" sz="16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734" name="Google Shape;734;p31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0" name="Google Shape;740;p32"/>
          <p:cNvGrpSpPr/>
          <p:nvPr/>
        </p:nvGrpSpPr>
        <p:grpSpPr>
          <a:xfrm>
            <a:off x="4655405" y="1757039"/>
            <a:ext cx="3151114" cy="4117699"/>
            <a:chOff x="4631363" y="1664804"/>
            <a:chExt cx="3151114" cy="4117699"/>
          </a:xfrm>
        </p:grpSpPr>
        <p:sp>
          <p:nvSpPr>
            <p:cNvPr id="741" name="Google Shape;741;p32"/>
            <p:cNvSpPr/>
            <p:nvPr/>
          </p:nvSpPr>
          <p:spPr>
            <a:xfrm flipH="1" rot="-7200000">
              <a:off x="6185974" y="4241568"/>
              <a:ext cx="1413688" cy="1238387"/>
            </a:xfrm>
            <a:custGeom>
              <a:rect b="b" l="l" r="r" t="t"/>
              <a:pathLst>
                <a:path extrusionOk="0" h="1666803" w="1902750">
                  <a:moveTo>
                    <a:pt x="0" y="0"/>
                  </a:moveTo>
                  <a:cubicBezTo>
                    <a:pt x="435283" y="-435283"/>
                    <a:pt x="1141015" y="-435283"/>
                    <a:pt x="1576298" y="0"/>
                  </a:cubicBezTo>
                  <a:cubicBezTo>
                    <a:pt x="2011020" y="434721"/>
                    <a:pt x="2011581" y="1139195"/>
                    <a:pt x="1577897" y="1574529"/>
                  </a:cubicBezTo>
                  <a:lnTo>
                    <a:pt x="1670171" y="1666803"/>
                  </a:lnTo>
                  <a:lnTo>
                    <a:pt x="1310131" y="1666803"/>
                  </a:lnTo>
                  <a:lnTo>
                    <a:pt x="1310131" y="1306763"/>
                  </a:lnTo>
                  <a:lnTo>
                    <a:pt x="1411850" y="1408482"/>
                  </a:lnTo>
                  <a:cubicBezTo>
                    <a:pt x="1753828" y="1064853"/>
                    <a:pt x="1753267" y="509063"/>
                    <a:pt x="1410251" y="166047"/>
                  </a:cubicBezTo>
                  <a:cubicBezTo>
                    <a:pt x="1066674" y="-177531"/>
                    <a:pt x="509625" y="-177531"/>
                    <a:pt x="166047" y="166047"/>
                  </a:cubicBezTo>
                  <a:cubicBezTo>
                    <a:pt x="-177530" y="509624"/>
                    <a:pt x="-177530" y="1066673"/>
                    <a:pt x="166047" y="1410251"/>
                  </a:cubicBezTo>
                  <a:lnTo>
                    <a:pt x="0" y="1576298"/>
                  </a:lnTo>
                  <a:cubicBezTo>
                    <a:pt x="-435283" y="1141015"/>
                    <a:pt x="-435283" y="435283"/>
                    <a:pt x="0" y="0"/>
                  </a:cubicBez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42" name="Google Shape;742;p32"/>
            <p:cNvSpPr/>
            <p:nvPr/>
          </p:nvSpPr>
          <p:spPr>
            <a:xfrm rot="900000">
              <a:off x="6166814" y="2864392"/>
              <a:ext cx="1413688" cy="1238387"/>
            </a:xfrm>
            <a:custGeom>
              <a:rect b="b" l="l" r="r" t="t"/>
              <a:pathLst>
                <a:path extrusionOk="0" h="1666803" w="1902750">
                  <a:moveTo>
                    <a:pt x="0" y="0"/>
                  </a:moveTo>
                  <a:cubicBezTo>
                    <a:pt x="435283" y="-435283"/>
                    <a:pt x="1141015" y="-435283"/>
                    <a:pt x="1576298" y="0"/>
                  </a:cubicBezTo>
                  <a:cubicBezTo>
                    <a:pt x="2011020" y="434721"/>
                    <a:pt x="2011581" y="1139195"/>
                    <a:pt x="1577897" y="1574529"/>
                  </a:cubicBezTo>
                  <a:lnTo>
                    <a:pt x="1670171" y="1666803"/>
                  </a:lnTo>
                  <a:lnTo>
                    <a:pt x="1310131" y="1666803"/>
                  </a:lnTo>
                  <a:lnTo>
                    <a:pt x="1310131" y="1306763"/>
                  </a:lnTo>
                  <a:lnTo>
                    <a:pt x="1411850" y="1408482"/>
                  </a:lnTo>
                  <a:cubicBezTo>
                    <a:pt x="1753828" y="1064853"/>
                    <a:pt x="1753267" y="509063"/>
                    <a:pt x="1410251" y="166047"/>
                  </a:cubicBezTo>
                  <a:cubicBezTo>
                    <a:pt x="1066674" y="-177531"/>
                    <a:pt x="509625" y="-177531"/>
                    <a:pt x="166047" y="166047"/>
                  </a:cubicBezTo>
                  <a:cubicBezTo>
                    <a:pt x="-177530" y="509624"/>
                    <a:pt x="-177530" y="1066673"/>
                    <a:pt x="166047" y="1410251"/>
                  </a:cubicBezTo>
                  <a:lnTo>
                    <a:pt x="0" y="1576298"/>
                  </a:lnTo>
                  <a:cubicBezTo>
                    <a:pt x="-435283" y="1141015"/>
                    <a:pt x="-435283" y="435283"/>
                    <a:pt x="0" y="0"/>
                  </a:cubicBez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43" name="Google Shape;743;p32"/>
            <p:cNvSpPr/>
            <p:nvPr/>
          </p:nvSpPr>
          <p:spPr>
            <a:xfrm flipH="1" rot="-7200000">
              <a:off x="4814178" y="3205441"/>
              <a:ext cx="1413688" cy="1238387"/>
            </a:xfrm>
            <a:custGeom>
              <a:rect b="b" l="l" r="r" t="t"/>
              <a:pathLst>
                <a:path extrusionOk="0" h="1666803" w="1902750">
                  <a:moveTo>
                    <a:pt x="0" y="0"/>
                  </a:moveTo>
                  <a:cubicBezTo>
                    <a:pt x="435283" y="-435283"/>
                    <a:pt x="1141015" y="-435283"/>
                    <a:pt x="1576298" y="0"/>
                  </a:cubicBezTo>
                  <a:cubicBezTo>
                    <a:pt x="2011020" y="434721"/>
                    <a:pt x="2011581" y="1139195"/>
                    <a:pt x="1577897" y="1574529"/>
                  </a:cubicBezTo>
                  <a:lnTo>
                    <a:pt x="1670171" y="1666803"/>
                  </a:lnTo>
                  <a:lnTo>
                    <a:pt x="1310131" y="1666803"/>
                  </a:lnTo>
                  <a:lnTo>
                    <a:pt x="1310131" y="1306763"/>
                  </a:lnTo>
                  <a:lnTo>
                    <a:pt x="1411850" y="1408482"/>
                  </a:lnTo>
                  <a:cubicBezTo>
                    <a:pt x="1753828" y="1064853"/>
                    <a:pt x="1753267" y="509063"/>
                    <a:pt x="1410251" y="166047"/>
                  </a:cubicBezTo>
                  <a:cubicBezTo>
                    <a:pt x="1066674" y="-177531"/>
                    <a:pt x="509625" y="-177531"/>
                    <a:pt x="166047" y="166047"/>
                  </a:cubicBezTo>
                  <a:cubicBezTo>
                    <a:pt x="-177530" y="509624"/>
                    <a:pt x="-177530" y="1066673"/>
                    <a:pt x="166047" y="1410251"/>
                  </a:cubicBezTo>
                  <a:lnTo>
                    <a:pt x="0" y="1576298"/>
                  </a:lnTo>
                  <a:cubicBezTo>
                    <a:pt x="-435283" y="1141015"/>
                    <a:pt x="-435283" y="435283"/>
                    <a:pt x="0" y="0"/>
                  </a:cubicBez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44" name="Google Shape;744;p32"/>
            <p:cNvSpPr/>
            <p:nvPr/>
          </p:nvSpPr>
          <p:spPr>
            <a:xfrm rot="900000">
              <a:off x="4792014" y="1826650"/>
              <a:ext cx="1413688" cy="1238387"/>
            </a:xfrm>
            <a:custGeom>
              <a:rect b="b" l="l" r="r" t="t"/>
              <a:pathLst>
                <a:path extrusionOk="0" h="1666803" w="1902750">
                  <a:moveTo>
                    <a:pt x="0" y="0"/>
                  </a:moveTo>
                  <a:cubicBezTo>
                    <a:pt x="435283" y="-435283"/>
                    <a:pt x="1141015" y="-435283"/>
                    <a:pt x="1576298" y="0"/>
                  </a:cubicBezTo>
                  <a:cubicBezTo>
                    <a:pt x="2011020" y="434721"/>
                    <a:pt x="2011581" y="1139195"/>
                    <a:pt x="1577897" y="1574529"/>
                  </a:cubicBezTo>
                  <a:lnTo>
                    <a:pt x="1670171" y="1666803"/>
                  </a:lnTo>
                  <a:lnTo>
                    <a:pt x="1310131" y="1666803"/>
                  </a:lnTo>
                  <a:lnTo>
                    <a:pt x="1310131" y="1306763"/>
                  </a:lnTo>
                  <a:lnTo>
                    <a:pt x="1411850" y="1408482"/>
                  </a:lnTo>
                  <a:cubicBezTo>
                    <a:pt x="1753828" y="1064853"/>
                    <a:pt x="1753267" y="509063"/>
                    <a:pt x="1410251" y="166047"/>
                  </a:cubicBezTo>
                  <a:cubicBezTo>
                    <a:pt x="1066674" y="-177531"/>
                    <a:pt x="509625" y="-177531"/>
                    <a:pt x="166047" y="166047"/>
                  </a:cubicBezTo>
                  <a:cubicBezTo>
                    <a:pt x="-177530" y="509624"/>
                    <a:pt x="-177530" y="1066673"/>
                    <a:pt x="166047" y="1410251"/>
                  </a:cubicBezTo>
                  <a:lnTo>
                    <a:pt x="0" y="1576298"/>
                  </a:lnTo>
                  <a:cubicBezTo>
                    <a:pt x="-435283" y="1141015"/>
                    <a:pt x="-435283" y="435283"/>
                    <a:pt x="0" y="0"/>
                  </a:cubicBez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467601" y="4429775"/>
              <a:ext cx="633204" cy="633204"/>
            </a:xfrm>
            <a:custGeom>
              <a:rect b="b" l="l" r="r" t="t"/>
              <a:pathLst>
                <a:path extrusionOk="0" h="236" w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5100959" y="3392470"/>
              <a:ext cx="633204" cy="633204"/>
            </a:xfrm>
            <a:custGeom>
              <a:rect b="b" l="l" r="r" t="t"/>
              <a:pathLst>
                <a:path extrusionOk="0" h="236" w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5087888" y="1993970"/>
              <a:ext cx="633204" cy="633204"/>
            </a:xfrm>
            <a:custGeom>
              <a:rect b="b" l="l" r="r" t="t"/>
              <a:pathLst>
                <a:path extrusionOk="0" h="228" w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6452582" y="3037221"/>
              <a:ext cx="633204" cy="633204"/>
            </a:xfrm>
            <a:custGeom>
              <a:rect b="b" l="l" r="r" t="t"/>
              <a:pathLst>
                <a:path extrusionOk="0" h="236" w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749" name="Google Shape;749;p32"/>
          <p:cNvGrpSpPr/>
          <p:nvPr/>
        </p:nvGrpSpPr>
        <p:grpSpPr>
          <a:xfrm>
            <a:off x="7994135" y="2171125"/>
            <a:ext cx="3136221" cy="1210826"/>
            <a:chOff x="8539843" y="2171125"/>
            <a:chExt cx="3136221" cy="1210826"/>
          </a:xfrm>
        </p:grpSpPr>
        <p:sp>
          <p:nvSpPr>
            <p:cNvPr id="750" name="Google Shape;750;p32"/>
            <p:cNvSpPr/>
            <p:nvPr/>
          </p:nvSpPr>
          <p:spPr>
            <a:xfrm>
              <a:off x="8539844" y="2514021"/>
              <a:ext cx="3136220" cy="867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b="0" i="0" sz="14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8539843" y="2171125"/>
              <a:ext cx="2164600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752" name="Google Shape;752;p32"/>
          <p:cNvGrpSpPr/>
          <p:nvPr/>
        </p:nvGrpSpPr>
        <p:grpSpPr>
          <a:xfrm>
            <a:off x="7994135" y="4012373"/>
            <a:ext cx="3136221" cy="1210826"/>
            <a:chOff x="8539843" y="2171125"/>
            <a:chExt cx="3136221" cy="1210826"/>
          </a:xfrm>
        </p:grpSpPr>
        <p:sp>
          <p:nvSpPr>
            <p:cNvPr id="753" name="Google Shape;753;p32"/>
            <p:cNvSpPr/>
            <p:nvPr/>
          </p:nvSpPr>
          <p:spPr>
            <a:xfrm>
              <a:off x="8539844" y="2514021"/>
              <a:ext cx="3136220" cy="867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b="0" i="0" sz="14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8539843" y="2171125"/>
              <a:ext cx="2164600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755" name="Google Shape;755;p32"/>
          <p:cNvGrpSpPr/>
          <p:nvPr/>
        </p:nvGrpSpPr>
        <p:grpSpPr>
          <a:xfrm>
            <a:off x="1061644" y="2171125"/>
            <a:ext cx="3136220" cy="1210826"/>
            <a:chOff x="8539844" y="2171125"/>
            <a:chExt cx="3136220" cy="1210826"/>
          </a:xfrm>
        </p:grpSpPr>
        <p:sp>
          <p:nvSpPr>
            <p:cNvPr id="756" name="Google Shape;756;p32"/>
            <p:cNvSpPr/>
            <p:nvPr/>
          </p:nvSpPr>
          <p:spPr>
            <a:xfrm>
              <a:off x="8539844" y="2514021"/>
              <a:ext cx="3136220" cy="867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b="0" i="0" sz="14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9511464" y="2171125"/>
              <a:ext cx="2164600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758" name="Google Shape;758;p32"/>
          <p:cNvGrpSpPr/>
          <p:nvPr/>
        </p:nvGrpSpPr>
        <p:grpSpPr>
          <a:xfrm>
            <a:off x="1061644" y="4012373"/>
            <a:ext cx="3136220" cy="1210826"/>
            <a:chOff x="8539844" y="2171125"/>
            <a:chExt cx="3136220" cy="1210826"/>
          </a:xfrm>
        </p:grpSpPr>
        <p:sp>
          <p:nvSpPr>
            <p:cNvPr id="759" name="Google Shape;759;p32"/>
            <p:cNvSpPr/>
            <p:nvPr/>
          </p:nvSpPr>
          <p:spPr>
            <a:xfrm>
              <a:off x="8539844" y="2514021"/>
              <a:ext cx="3136220" cy="867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b="0" i="0" sz="14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9511464" y="2171125"/>
              <a:ext cx="2164600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761" name="Google Shape;761;p32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33"/>
          <p:cNvSpPr/>
          <p:nvPr/>
        </p:nvSpPr>
        <p:spPr>
          <a:xfrm>
            <a:off x="0" y="439652"/>
            <a:ext cx="1681274" cy="677948"/>
          </a:xfrm>
          <a:custGeom>
            <a:rect b="b" l="l" r="r" t="t"/>
            <a:pathLst>
              <a:path extrusionOk="0" h="812800" w="2015700">
                <a:moveTo>
                  <a:pt x="516285" y="0"/>
                </a:moveTo>
                <a:cubicBezTo>
                  <a:pt x="796629" y="0"/>
                  <a:pt x="1026001" y="189223"/>
                  <a:pt x="1098211" y="447255"/>
                </a:cubicBezTo>
                <a:cubicBezTo>
                  <a:pt x="1187411" y="404250"/>
                  <a:pt x="1289354" y="378447"/>
                  <a:pt x="1391298" y="378447"/>
                </a:cubicBezTo>
                <a:cubicBezTo>
                  <a:pt x="1675889" y="378447"/>
                  <a:pt x="1922252" y="559069"/>
                  <a:pt x="2015700" y="812800"/>
                </a:cubicBezTo>
                <a:lnTo>
                  <a:pt x="0" y="812800"/>
                </a:lnTo>
                <a:lnTo>
                  <a:pt x="0" y="299726"/>
                </a:lnTo>
                <a:lnTo>
                  <a:pt x="34842" y="244929"/>
                </a:lnTo>
                <a:cubicBezTo>
                  <a:pt x="145147" y="96762"/>
                  <a:pt x="318770" y="0"/>
                  <a:pt x="516285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68" name="Google Shape;768;p33"/>
          <p:cNvSpPr/>
          <p:nvPr/>
        </p:nvSpPr>
        <p:spPr>
          <a:xfrm flipH="1">
            <a:off x="2414241" y="949328"/>
            <a:ext cx="1889597" cy="465355"/>
          </a:xfrm>
          <a:custGeom>
            <a:rect b="b" l="l" r="r" t="t"/>
            <a:pathLst>
              <a:path extrusionOk="0" h="189" w="777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69" name="Google Shape;769;p33"/>
          <p:cNvSpPr/>
          <p:nvPr/>
        </p:nvSpPr>
        <p:spPr>
          <a:xfrm>
            <a:off x="10543092" y="289110"/>
            <a:ext cx="1648908" cy="714190"/>
          </a:xfrm>
          <a:custGeom>
            <a:rect b="b" l="l" r="r" t="t"/>
            <a:pathLst>
              <a:path extrusionOk="0" h="812800" w="1876577">
                <a:moveTo>
                  <a:pt x="1800998" y="0"/>
                </a:moveTo>
                <a:lnTo>
                  <a:pt x="1876577" y="6365"/>
                </a:lnTo>
                <a:lnTo>
                  <a:pt x="1876577" y="812800"/>
                </a:lnTo>
                <a:lnTo>
                  <a:pt x="0" y="812800"/>
                </a:lnTo>
                <a:cubicBezTo>
                  <a:pt x="55219" y="563369"/>
                  <a:pt x="276096" y="378447"/>
                  <a:pt x="539450" y="378447"/>
                </a:cubicBezTo>
                <a:cubicBezTo>
                  <a:pt x="649888" y="378447"/>
                  <a:pt x="756079" y="412851"/>
                  <a:pt x="841032" y="468758"/>
                </a:cubicBezTo>
                <a:cubicBezTo>
                  <a:pt x="917489" y="421452"/>
                  <a:pt x="1010937" y="391348"/>
                  <a:pt x="1108633" y="391348"/>
                </a:cubicBezTo>
                <a:cubicBezTo>
                  <a:pt x="1151109" y="391348"/>
                  <a:pt x="1193586" y="395649"/>
                  <a:pt x="1231814" y="408550"/>
                </a:cubicBezTo>
                <a:cubicBezTo>
                  <a:pt x="1316767" y="172021"/>
                  <a:pt x="1537644" y="0"/>
                  <a:pt x="1800998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70" name="Google Shape;770;p33"/>
          <p:cNvSpPr/>
          <p:nvPr/>
        </p:nvSpPr>
        <p:spPr>
          <a:xfrm>
            <a:off x="6409831" y="646205"/>
            <a:ext cx="2461696" cy="606247"/>
          </a:xfrm>
          <a:custGeom>
            <a:rect b="b" l="l" r="r" t="t"/>
            <a:pathLst>
              <a:path extrusionOk="0" h="189" w="777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71" name="Google Shape;77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98535"/>
            <a:ext cx="12192000" cy="2759465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33"/>
          <p:cNvSpPr txBox="1"/>
          <p:nvPr/>
        </p:nvSpPr>
        <p:spPr>
          <a:xfrm>
            <a:off x="1568450" y="1898609"/>
            <a:ext cx="4205288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C035"/>
              </a:buClr>
              <a:buSzPts val="11500"/>
              <a:buFont typeface="Georgia"/>
              <a:buNone/>
            </a:pPr>
            <a:r>
              <a:rPr b="1" i="0" lang="en-US" sz="11500" u="none" cap="none" strike="noStrike">
                <a:solidFill>
                  <a:srgbClr val="84C035"/>
                </a:solidFill>
                <a:latin typeface="Georgia"/>
                <a:ea typeface="Georgia"/>
                <a:cs typeface="Georgia"/>
                <a:sym typeface="Georgia"/>
              </a:rPr>
              <a:t>04</a:t>
            </a:r>
            <a:endParaRPr b="1" i="0" sz="11500" u="none" cap="none" strike="noStrike">
              <a:solidFill>
                <a:srgbClr val="84C03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73" name="Google Shape;773;p33"/>
          <p:cNvSpPr txBox="1"/>
          <p:nvPr/>
        </p:nvSpPr>
        <p:spPr>
          <a:xfrm>
            <a:off x="2521062" y="2662300"/>
            <a:ext cx="2300064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C035"/>
              </a:buClr>
              <a:buSzPts val="2000"/>
              <a:buFont typeface="Georgia"/>
              <a:buNone/>
            </a:pPr>
            <a:r>
              <a:rPr b="1" i="0" lang="en-US" sz="2000" u="none" cap="none" strike="noStrike">
                <a:solidFill>
                  <a:srgbClr val="84C035"/>
                </a:solidFill>
                <a:latin typeface="Georgia"/>
                <a:ea typeface="Georgia"/>
                <a:cs typeface="Georgia"/>
                <a:sym typeface="Georgia"/>
              </a:rPr>
              <a:t>PART four</a:t>
            </a:r>
            <a:endParaRPr b="1" i="0" sz="2000" u="none" cap="none" strike="noStrike">
              <a:solidFill>
                <a:srgbClr val="84C03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774" name="Google Shape;774;p33"/>
          <p:cNvCxnSpPr/>
          <p:nvPr/>
        </p:nvCxnSpPr>
        <p:spPr>
          <a:xfrm>
            <a:off x="4726453" y="2891459"/>
            <a:ext cx="4145074" cy="0"/>
          </a:xfrm>
          <a:prstGeom prst="straightConnector1">
            <a:avLst/>
          </a:prstGeom>
          <a:noFill/>
          <a:ln cap="flat" cmpd="sng" w="12700">
            <a:solidFill>
              <a:srgbClr val="BFBFBF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775" name="Google Shape;775;p33"/>
          <p:cNvSpPr txBox="1"/>
          <p:nvPr/>
        </p:nvSpPr>
        <p:spPr>
          <a:xfrm>
            <a:off x="4859225" y="2297844"/>
            <a:ext cx="21643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Georgia"/>
              <a:buNone/>
            </a:pPr>
            <a:r>
              <a:rPr b="1" i="0" lang="en-US" sz="32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FLOWER</a:t>
            </a:r>
            <a:endParaRPr b="1" i="0" sz="3200" u="none" cap="none" strike="noStrike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76" name="Google Shape;776;p33"/>
          <p:cNvSpPr/>
          <p:nvPr/>
        </p:nvSpPr>
        <p:spPr>
          <a:xfrm>
            <a:off x="4859226" y="2951239"/>
            <a:ext cx="38394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CLICK TO ADD CAPTION TEXT</a:t>
            </a:r>
            <a:endParaRPr b="1" i="0" sz="1200" u="none" cap="none" strike="noStrik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77" name="Google Shape;777;p33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6"/>
          <p:cNvGrpSpPr/>
          <p:nvPr/>
        </p:nvGrpSpPr>
        <p:grpSpPr>
          <a:xfrm>
            <a:off x="1182599" y="1758830"/>
            <a:ext cx="2344078" cy="2570604"/>
            <a:chOff x="1282217" y="2063630"/>
            <a:chExt cx="2344078" cy="2570604"/>
          </a:xfrm>
        </p:grpSpPr>
        <p:grpSp>
          <p:nvGrpSpPr>
            <p:cNvPr id="93" name="Google Shape;93;p16"/>
            <p:cNvGrpSpPr/>
            <p:nvPr/>
          </p:nvGrpSpPr>
          <p:grpSpPr>
            <a:xfrm>
              <a:off x="1282217" y="2063630"/>
              <a:ext cx="2344078" cy="2570604"/>
              <a:chOff x="1866305" y="2228180"/>
              <a:chExt cx="2233124" cy="2448927"/>
            </a:xfrm>
          </p:grpSpPr>
          <p:sp>
            <p:nvSpPr>
              <p:cNvPr id="94" name="Google Shape;94;p16"/>
              <p:cNvSpPr/>
              <p:nvPr/>
            </p:nvSpPr>
            <p:spPr>
              <a:xfrm rot="-4103243">
                <a:off x="2405214" y="3604256"/>
                <a:ext cx="1143870" cy="790929"/>
              </a:xfrm>
              <a:custGeom>
                <a:rect b="b" l="l" r="r" t="t"/>
                <a:pathLst>
                  <a:path extrusionOk="0" h="186" w="269">
                    <a:moveTo>
                      <a:pt x="38" y="186"/>
                    </a:moveTo>
                    <a:lnTo>
                      <a:pt x="0" y="98"/>
                    </a:lnTo>
                    <a:lnTo>
                      <a:pt x="231" y="0"/>
                    </a:lnTo>
                    <a:lnTo>
                      <a:pt x="269" y="85"/>
                    </a:lnTo>
                    <a:lnTo>
                      <a:pt x="38" y="186"/>
                    </a:lnTo>
                    <a:close/>
                  </a:path>
                </a:pathLst>
              </a:custGeom>
              <a:solidFill>
                <a:srgbClr val="B28D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5" name="Google Shape;95;p16"/>
              <p:cNvSpPr/>
              <p:nvPr/>
            </p:nvSpPr>
            <p:spPr>
              <a:xfrm rot="-4103243">
                <a:off x="2547464" y="3694708"/>
                <a:ext cx="1063076" cy="603827"/>
              </a:xfrm>
              <a:custGeom>
                <a:rect b="b" l="l" r="r" t="t"/>
                <a:pathLst>
                  <a:path extrusionOk="0" h="142" w="250">
                    <a:moveTo>
                      <a:pt x="19" y="142"/>
                    </a:moveTo>
                    <a:lnTo>
                      <a:pt x="0" y="101"/>
                    </a:lnTo>
                    <a:lnTo>
                      <a:pt x="231" y="0"/>
                    </a:lnTo>
                    <a:lnTo>
                      <a:pt x="250" y="41"/>
                    </a:lnTo>
                    <a:lnTo>
                      <a:pt x="19" y="142"/>
                    </a:lnTo>
                    <a:close/>
                  </a:path>
                </a:pathLst>
              </a:custGeom>
              <a:solidFill>
                <a:srgbClr val="9F762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6" name="Google Shape;96;p16"/>
              <p:cNvSpPr/>
              <p:nvPr/>
            </p:nvSpPr>
            <p:spPr>
              <a:xfrm rot="-4103243">
                <a:off x="2130280" y="2475557"/>
                <a:ext cx="1705174" cy="1726435"/>
              </a:xfrm>
              <a:custGeom>
                <a:rect b="b" l="l" r="r" t="t"/>
                <a:pathLst>
                  <a:path extrusionOk="0" h="149" w="148">
                    <a:moveTo>
                      <a:pt x="100" y="134"/>
                    </a:moveTo>
                    <a:cubicBezTo>
                      <a:pt x="67" y="149"/>
                      <a:pt x="28" y="133"/>
                      <a:pt x="14" y="100"/>
                    </a:cubicBezTo>
                    <a:cubicBezTo>
                      <a:pt x="0" y="67"/>
                      <a:pt x="15" y="29"/>
                      <a:pt x="48" y="15"/>
                    </a:cubicBezTo>
                    <a:cubicBezTo>
                      <a:pt x="81" y="0"/>
                      <a:pt x="120" y="16"/>
                      <a:pt x="134" y="49"/>
                    </a:cubicBezTo>
                    <a:cubicBezTo>
                      <a:pt x="148" y="82"/>
                      <a:pt x="133" y="120"/>
                      <a:pt x="100" y="134"/>
                    </a:cubicBezTo>
                    <a:close/>
                  </a:path>
                </a:pathLst>
              </a:custGeom>
              <a:solidFill>
                <a:srgbClr val="84C0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7" name="Google Shape;97;p16"/>
              <p:cNvSpPr/>
              <p:nvPr/>
            </p:nvSpPr>
            <p:spPr>
              <a:xfrm rot="-4103243">
                <a:off x="2383933" y="2698680"/>
                <a:ext cx="1603119" cy="1330971"/>
              </a:xfrm>
              <a:custGeom>
                <a:rect b="b" l="l" r="r" t="t"/>
                <a:pathLst>
                  <a:path extrusionOk="0" h="115" w="139">
                    <a:moveTo>
                      <a:pt x="125" y="15"/>
                    </a:moveTo>
                    <a:cubicBezTo>
                      <a:pt x="123" y="9"/>
                      <a:pt x="120" y="4"/>
                      <a:pt x="116" y="0"/>
                    </a:cubicBezTo>
                    <a:cubicBezTo>
                      <a:pt x="120" y="29"/>
                      <a:pt x="105" y="57"/>
                      <a:pt x="77" y="69"/>
                    </a:cubicBezTo>
                    <a:cubicBezTo>
                      <a:pt x="50" y="81"/>
                      <a:pt x="18" y="72"/>
                      <a:pt x="0" y="50"/>
                    </a:cubicBezTo>
                    <a:cubicBezTo>
                      <a:pt x="1" y="55"/>
                      <a:pt x="3" y="61"/>
                      <a:pt x="5" y="66"/>
                    </a:cubicBezTo>
                    <a:cubicBezTo>
                      <a:pt x="19" y="99"/>
                      <a:pt x="58" y="115"/>
                      <a:pt x="91" y="100"/>
                    </a:cubicBezTo>
                    <a:cubicBezTo>
                      <a:pt x="124" y="86"/>
                      <a:pt x="139" y="48"/>
                      <a:pt x="125" y="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sp>
          <p:nvSpPr>
            <p:cNvPr id="98" name="Google Shape;98;p16"/>
            <p:cNvSpPr txBox="1"/>
            <p:nvPr/>
          </p:nvSpPr>
          <p:spPr>
            <a:xfrm>
              <a:off x="1904276" y="2902114"/>
              <a:ext cx="795411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01</a:t>
              </a:r>
              <a:endParaRPr b="1"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99" name="Google Shape;99;p16"/>
          <p:cNvGrpSpPr/>
          <p:nvPr/>
        </p:nvGrpSpPr>
        <p:grpSpPr>
          <a:xfrm>
            <a:off x="3675128" y="1758830"/>
            <a:ext cx="2344078" cy="2570604"/>
            <a:chOff x="1282217" y="2063630"/>
            <a:chExt cx="2344078" cy="2570604"/>
          </a:xfrm>
        </p:grpSpPr>
        <p:grpSp>
          <p:nvGrpSpPr>
            <p:cNvPr id="100" name="Google Shape;100;p16"/>
            <p:cNvGrpSpPr/>
            <p:nvPr/>
          </p:nvGrpSpPr>
          <p:grpSpPr>
            <a:xfrm>
              <a:off x="1282217" y="2063630"/>
              <a:ext cx="2344078" cy="2570604"/>
              <a:chOff x="1866305" y="2228180"/>
              <a:chExt cx="2233124" cy="2448927"/>
            </a:xfrm>
          </p:grpSpPr>
          <p:sp>
            <p:nvSpPr>
              <p:cNvPr id="101" name="Google Shape;101;p16"/>
              <p:cNvSpPr/>
              <p:nvPr/>
            </p:nvSpPr>
            <p:spPr>
              <a:xfrm rot="-4103243">
                <a:off x="2405214" y="3604256"/>
                <a:ext cx="1143870" cy="790929"/>
              </a:xfrm>
              <a:custGeom>
                <a:rect b="b" l="l" r="r" t="t"/>
                <a:pathLst>
                  <a:path extrusionOk="0" h="186" w="269">
                    <a:moveTo>
                      <a:pt x="38" y="186"/>
                    </a:moveTo>
                    <a:lnTo>
                      <a:pt x="0" y="98"/>
                    </a:lnTo>
                    <a:lnTo>
                      <a:pt x="231" y="0"/>
                    </a:lnTo>
                    <a:lnTo>
                      <a:pt x="269" y="85"/>
                    </a:lnTo>
                    <a:lnTo>
                      <a:pt x="38" y="186"/>
                    </a:lnTo>
                    <a:close/>
                  </a:path>
                </a:pathLst>
              </a:custGeom>
              <a:solidFill>
                <a:srgbClr val="B28D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02" name="Google Shape;102;p16"/>
              <p:cNvSpPr/>
              <p:nvPr/>
            </p:nvSpPr>
            <p:spPr>
              <a:xfrm rot="-4103243">
                <a:off x="2547464" y="3694708"/>
                <a:ext cx="1063076" cy="603827"/>
              </a:xfrm>
              <a:custGeom>
                <a:rect b="b" l="l" r="r" t="t"/>
                <a:pathLst>
                  <a:path extrusionOk="0" h="142" w="250">
                    <a:moveTo>
                      <a:pt x="19" y="142"/>
                    </a:moveTo>
                    <a:lnTo>
                      <a:pt x="0" y="101"/>
                    </a:lnTo>
                    <a:lnTo>
                      <a:pt x="231" y="0"/>
                    </a:lnTo>
                    <a:lnTo>
                      <a:pt x="250" y="41"/>
                    </a:lnTo>
                    <a:lnTo>
                      <a:pt x="19" y="142"/>
                    </a:lnTo>
                    <a:close/>
                  </a:path>
                </a:pathLst>
              </a:custGeom>
              <a:solidFill>
                <a:srgbClr val="9F762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03" name="Google Shape;103;p16"/>
              <p:cNvSpPr/>
              <p:nvPr/>
            </p:nvSpPr>
            <p:spPr>
              <a:xfrm rot="-4103243">
                <a:off x="2130280" y="2475557"/>
                <a:ext cx="1705174" cy="1726435"/>
              </a:xfrm>
              <a:custGeom>
                <a:rect b="b" l="l" r="r" t="t"/>
                <a:pathLst>
                  <a:path extrusionOk="0" h="149" w="148">
                    <a:moveTo>
                      <a:pt x="100" y="134"/>
                    </a:moveTo>
                    <a:cubicBezTo>
                      <a:pt x="67" y="149"/>
                      <a:pt x="28" y="133"/>
                      <a:pt x="14" y="100"/>
                    </a:cubicBezTo>
                    <a:cubicBezTo>
                      <a:pt x="0" y="67"/>
                      <a:pt x="15" y="29"/>
                      <a:pt x="48" y="15"/>
                    </a:cubicBezTo>
                    <a:cubicBezTo>
                      <a:pt x="81" y="0"/>
                      <a:pt x="120" y="16"/>
                      <a:pt x="134" y="49"/>
                    </a:cubicBezTo>
                    <a:cubicBezTo>
                      <a:pt x="148" y="82"/>
                      <a:pt x="133" y="120"/>
                      <a:pt x="100" y="134"/>
                    </a:cubicBezTo>
                    <a:close/>
                  </a:path>
                </a:pathLst>
              </a:custGeom>
              <a:solidFill>
                <a:srgbClr val="84C0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04" name="Google Shape;104;p16"/>
              <p:cNvSpPr/>
              <p:nvPr/>
            </p:nvSpPr>
            <p:spPr>
              <a:xfrm rot="-4103243">
                <a:off x="2383933" y="2698680"/>
                <a:ext cx="1603119" cy="1330971"/>
              </a:xfrm>
              <a:custGeom>
                <a:rect b="b" l="l" r="r" t="t"/>
                <a:pathLst>
                  <a:path extrusionOk="0" h="115" w="139">
                    <a:moveTo>
                      <a:pt x="125" y="15"/>
                    </a:moveTo>
                    <a:cubicBezTo>
                      <a:pt x="123" y="9"/>
                      <a:pt x="120" y="4"/>
                      <a:pt x="116" y="0"/>
                    </a:cubicBezTo>
                    <a:cubicBezTo>
                      <a:pt x="120" y="29"/>
                      <a:pt x="105" y="57"/>
                      <a:pt x="77" y="69"/>
                    </a:cubicBezTo>
                    <a:cubicBezTo>
                      <a:pt x="50" y="81"/>
                      <a:pt x="18" y="72"/>
                      <a:pt x="0" y="50"/>
                    </a:cubicBezTo>
                    <a:cubicBezTo>
                      <a:pt x="1" y="55"/>
                      <a:pt x="3" y="61"/>
                      <a:pt x="5" y="66"/>
                    </a:cubicBezTo>
                    <a:cubicBezTo>
                      <a:pt x="19" y="99"/>
                      <a:pt x="58" y="115"/>
                      <a:pt x="91" y="100"/>
                    </a:cubicBezTo>
                    <a:cubicBezTo>
                      <a:pt x="124" y="86"/>
                      <a:pt x="139" y="48"/>
                      <a:pt x="125" y="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sp>
          <p:nvSpPr>
            <p:cNvPr id="105" name="Google Shape;105;p16"/>
            <p:cNvSpPr txBox="1"/>
            <p:nvPr/>
          </p:nvSpPr>
          <p:spPr>
            <a:xfrm>
              <a:off x="1869812" y="2902114"/>
              <a:ext cx="864339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02</a:t>
              </a:r>
              <a:endParaRPr b="1"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06" name="Google Shape;106;p16"/>
          <p:cNvGrpSpPr/>
          <p:nvPr/>
        </p:nvGrpSpPr>
        <p:grpSpPr>
          <a:xfrm>
            <a:off x="6167657" y="1758830"/>
            <a:ext cx="2344078" cy="2570604"/>
            <a:chOff x="1282217" y="2063630"/>
            <a:chExt cx="2344078" cy="2570604"/>
          </a:xfrm>
        </p:grpSpPr>
        <p:grpSp>
          <p:nvGrpSpPr>
            <p:cNvPr id="107" name="Google Shape;107;p16"/>
            <p:cNvGrpSpPr/>
            <p:nvPr/>
          </p:nvGrpSpPr>
          <p:grpSpPr>
            <a:xfrm>
              <a:off x="1282217" y="2063630"/>
              <a:ext cx="2344078" cy="2570604"/>
              <a:chOff x="1866305" y="2228180"/>
              <a:chExt cx="2233124" cy="2448927"/>
            </a:xfrm>
          </p:grpSpPr>
          <p:sp>
            <p:nvSpPr>
              <p:cNvPr id="108" name="Google Shape;108;p16"/>
              <p:cNvSpPr/>
              <p:nvPr/>
            </p:nvSpPr>
            <p:spPr>
              <a:xfrm rot="-4103243">
                <a:off x="2405214" y="3604256"/>
                <a:ext cx="1143870" cy="790929"/>
              </a:xfrm>
              <a:custGeom>
                <a:rect b="b" l="l" r="r" t="t"/>
                <a:pathLst>
                  <a:path extrusionOk="0" h="186" w="269">
                    <a:moveTo>
                      <a:pt x="38" y="186"/>
                    </a:moveTo>
                    <a:lnTo>
                      <a:pt x="0" y="98"/>
                    </a:lnTo>
                    <a:lnTo>
                      <a:pt x="231" y="0"/>
                    </a:lnTo>
                    <a:lnTo>
                      <a:pt x="269" y="85"/>
                    </a:lnTo>
                    <a:lnTo>
                      <a:pt x="38" y="186"/>
                    </a:lnTo>
                    <a:close/>
                  </a:path>
                </a:pathLst>
              </a:custGeom>
              <a:solidFill>
                <a:srgbClr val="B28D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09" name="Google Shape;109;p16"/>
              <p:cNvSpPr/>
              <p:nvPr/>
            </p:nvSpPr>
            <p:spPr>
              <a:xfrm rot="-4103243">
                <a:off x="2547464" y="3694708"/>
                <a:ext cx="1063076" cy="603827"/>
              </a:xfrm>
              <a:custGeom>
                <a:rect b="b" l="l" r="r" t="t"/>
                <a:pathLst>
                  <a:path extrusionOk="0" h="142" w="250">
                    <a:moveTo>
                      <a:pt x="19" y="142"/>
                    </a:moveTo>
                    <a:lnTo>
                      <a:pt x="0" y="101"/>
                    </a:lnTo>
                    <a:lnTo>
                      <a:pt x="231" y="0"/>
                    </a:lnTo>
                    <a:lnTo>
                      <a:pt x="250" y="41"/>
                    </a:lnTo>
                    <a:lnTo>
                      <a:pt x="19" y="142"/>
                    </a:lnTo>
                    <a:close/>
                  </a:path>
                </a:pathLst>
              </a:custGeom>
              <a:solidFill>
                <a:srgbClr val="9F762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10" name="Google Shape;110;p16"/>
              <p:cNvSpPr/>
              <p:nvPr/>
            </p:nvSpPr>
            <p:spPr>
              <a:xfrm rot="-4103243">
                <a:off x="2130280" y="2475557"/>
                <a:ext cx="1705174" cy="1726435"/>
              </a:xfrm>
              <a:custGeom>
                <a:rect b="b" l="l" r="r" t="t"/>
                <a:pathLst>
                  <a:path extrusionOk="0" h="149" w="148">
                    <a:moveTo>
                      <a:pt x="100" y="134"/>
                    </a:moveTo>
                    <a:cubicBezTo>
                      <a:pt x="67" y="149"/>
                      <a:pt x="28" y="133"/>
                      <a:pt x="14" y="100"/>
                    </a:cubicBezTo>
                    <a:cubicBezTo>
                      <a:pt x="0" y="67"/>
                      <a:pt x="15" y="29"/>
                      <a:pt x="48" y="15"/>
                    </a:cubicBezTo>
                    <a:cubicBezTo>
                      <a:pt x="81" y="0"/>
                      <a:pt x="120" y="16"/>
                      <a:pt x="134" y="49"/>
                    </a:cubicBezTo>
                    <a:cubicBezTo>
                      <a:pt x="148" y="82"/>
                      <a:pt x="133" y="120"/>
                      <a:pt x="100" y="134"/>
                    </a:cubicBezTo>
                    <a:close/>
                  </a:path>
                </a:pathLst>
              </a:custGeom>
              <a:solidFill>
                <a:srgbClr val="84C0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11" name="Google Shape;111;p16"/>
              <p:cNvSpPr/>
              <p:nvPr/>
            </p:nvSpPr>
            <p:spPr>
              <a:xfrm rot="-4103243">
                <a:off x="2383933" y="2698680"/>
                <a:ext cx="1603119" cy="1330971"/>
              </a:xfrm>
              <a:custGeom>
                <a:rect b="b" l="l" r="r" t="t"/>
                <a:pathLst>
                  <a:path extrusionOk="0" h="115" w="139">
                    <a:moveTo>
                      <a:pt x="125" y="15"/>
                    </a:moveTo>
                    <a:cubicBezTo>
                      <a:pt x="123" y="9"/>
                      <a:pt x="120" y="4"/>
                      <a:pt x="116" y="0"/>
                    </a:cubicBezTo>
                    <a:cubicBezTo>
                      <a:pt x="120" y="29"/>
                      <a:pt x="105" y="57"/>
                      <a:pt x="77" y="69"/>
                    </a:cubicBezTo>
                    <a:cubicBezTo>
                      <a:pt x="50" y="81"/>
                      <a:pt x="18" y="72"/>
                      <a:pt x="0" y="50"/>
                    </a:cubicBezTo>
                    <a:cubicBezTo>
                      <a:pt x="1" y="55"/>
                      <a:pt x="3" y="61"/>
                      <a:pt x="5" y="66"/>
                    </a:cubicBezTo>
                    <a:cubicBezTo>
                      <a:pt x="19" y="99"/>
                      <a:pt x="58" y="115"/>
                      <a:pt x="91" y="100"/>
                    </a:cubicBezTo>
                    <a:cubicBezTo>
                      <a:pt x="124" y="86"/>
                      <a:pt x="139" y="48"/>
                      <a:pt x="125" y="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sp>
          <p:nvSpPr>
            <p:cNvPr id="112" name="Google Shape;112;p16"/>
            <p:cNvSpPr txBox="1"/>
            <p:nvPr/>
          </p:nvSpPr>
          <p:spPr>
            <a:xfrm>
              <a:off x="1869812" y="2902114"/>
              <a:ext cx="864339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03</a:t>
              </a:r>
              <a:endParaRPr b="1"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13" name="Google Shape;113;p16"/>
          <p:cNvGrpSpPr/>
          <p:nvPr/>
        </p:nvGrpSpPr>
        <p:grpSpPr>
          <a:xfrm>
            <a:off x="8660185" y="1758830"/>
            <a:ext cx="2344078" cy="2570604"/>
            <a:chOff x="1282217" y="2063630"/>
            <a:chExt cx="2344078" cy="2570604"/>
          </a:xfrm>
        </p:grpSpPr>
        <p:grpSp>
          <p:nvGrpSpPr>
            <p:cNvPr id="114" name="Google Shape;114;p16"/>
            <p:cNvGrpSpPr/>
            <p:nvPr/>
          </p:nvGrpSpPr>
          <p:grpSpPr>
            <a:xfrm>
              <a:off x="1282217" y="2063630"/>
              <a:ext cx="2344078" cy="2570604"/>
              <a:chOff x="1866305" y="2228180"/>
              <a:chExt cx="2233124" cy="2448927"/>
            </a:xfrm>
          </p:grpSpPr>
          <p:sp>
            <p:nvSpPr>
              <p:cNvPr id="115" name="Google Shape;115;p16"/>
              <p:cNvSpPr/>
              <p:nvPr/>
            </p:nvSpPr>
            <p:spPr>
              <a:xfrm rot="-4103243">
                <a:off x="2405214" y="3604256"/>
                <a:ext cx="1143870" cy="790929"/>
              </a:xfrm>
              <a:custGeom>
                <a:rect b="b" l="l" r="r" t="t"/>
                <a:pathLst>
                  <a:path extrusionOk="0" h="186" w="269">
                    <a:moveTo>
                      <a:pt x="38" y="186"/>
                    </a:moveTo>
                    <a:lnTo>
                      <a:pt x="0" y="98"/>
                    </a:lnTo>
                    <a:lnTo>
                      <a:pt x="231" y="0"/>
                    </a:lnTo>
                    <a:lnTo>
                      <a:pt x="269" y="85"/>
                    </a:lnTo>
                    <a:lnTo>
                      <a:pt x="38" y="186"/>
                    </a:lnTo>
                    <a:close/>
                  </a:path>
                </a:pathLst>
              </a:custGeom>
              <a:solidFill>
                <a:srgbClr val="B28D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16" name="Google Shape;116;p16"/>
              <p:cNvSpPr/>
              <p:nvPr/>
            </p:nvSpPr>
            <p:spPr>
              <a:xfrm rot="-4103243">
                <a:off x="2547464" y="3694708"/>
                <a:ext cx="1063076" cy="603827"/>
              </a:xfrm>
              <a:custGeom>
                <a:rect b="b" l="l" r="r" t="t"/>
                <a:pathLst>
                  <a:path extrusionOk="0" h="142" w="250">
                    <a:moveTo>
                      <a:pt x="19" y="142"/>
                    </a:moveTo>
                    <a:lnTo>
                      <a:pt x="0" y="101"/>
                    </a:lnTo>
                    <a:lnTo>
                      <a:pt x="231" y="0"/>
                    </a:lnTo>
                    <a:lnTo>
                      <a:pt x="250" y="41"/>
                    </a:lnTo>
                    <a:lnTo>
                      <a:pt x="19" y="142"/>
                    </a:lnTo>
                    <a:close/>
                  </a:path>
                </a:pathLst>
              </a:custGeom>
              <a:solidFill>
                <a:srgbClr val="9F762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17" name="Google Shape;117;p16"/>
              <p:cNvSpPr/>
              <p:nvPr/>
            </p:nvSpPr>
            <p:spPr>
              <a:xfrm rot="-4103243">
                <a:off x="2130280" y="2475557"/>
                <a:ext cx="1705174" cy="1726435"/>
              </a:xfrm>
              <a:custGeom>
                <a:rect b="b" l="l" r="r" t="t"/>
                <a:pathLst>
                  <a:path extrusionOk="0" h="149" w="148">
                    <a:moveTo>
                      <a:pt x="100" y="134"/>
                    </a:moveTo>
                    <a:cubicBezTo>
                      <a:pt x="67" y="149"/>
                      <a:pt x="28" y="133"/>
                      <a:pt x="14" y="100"/>
                    </a:cubicBezTo>
                    <a:cubicBezTo>
                      <a:pt x="0" y="67"/>
                      <a:pt x="15" y="29"/>
                      <a:pt x="48" y="15"/>
                    </a:cubicBezTo>
                    <a:cubicBezTo>
                      <a:pt x="81" y="0"/>
                      <a:pt x="120" y="16"/>
                      <a:pt x="134" y="49"/>
                    </a:cubicBezTo>
                    <a:cubicBezTo>
                      <a:pt x="148" y="82"/>
                      <a:pt x="133" y="120"/>
                      <a:pt x="100" y="134"/>
                    </a:cubicBezTo>
                    <a:close/>
                  </a:path>
                </a:pathLst>
              </a:custGeom>
              <a:solidFill>
                <a:srgbClr val="84C0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18" name="Google Shape;118;p16"/>
              <p:cNvSpPr/>
              <p:nvPr/>
            </p:nvSpPr>
            <p:spPr>
              <a:xfrm rot="-4103243">
                <a:off x="2383933" y="2698680"/>
                <a:ext cx="1603119" cy="1330971"/>
              </a:xfrm>
              <a:custGeom>
                <a:rect b="b" l="l" r="r" t="t"/>
                <a:pathLst>
                  <a:path extrusionOk="0" h="115" w="139">
                    <a:moveTo>
                      <a:pt x="125" y="15"/>
                    </a:moveTo>
                    <a:cubicBezTo>
                      <a:pt x="123" y="9"/>
                      <a:pt x="120" y="4"/>
                      <a:pt x="116" y="0"/>
                    </a:cubicBezTo>
                    <a:cubicBezTo>
                      <a:pt x="120" y="29"/>
                      <a:pt x="105" y="57"/>
                      <a:pt x="77" y="69"/>
                    </a:cubicBezTo>
                    <a:cubicBezTo>
                      <a:pt x="50" y="81"/>
                      <a:pt x="18" y="72"/>
                      <a:pt x="0" y="50"/>
                    </a:cubicBezTo>
                    <a:cubicBezTo>
                      <a:pt x="1" y="55"/>
                      <a:pt x="3" y="61"/>
                      <a:pt x="5" y="66"/>
                    </a:cubicBezTo>
                    <a:cubicBezTo>
                      <a:pt x="19" y="99"/>
                      <a:pt x="58" y="115"/>
                      <a:pt x="91" y="100"/>
                    </a:cubicBezTo>
                    <a:cubicBezTo>
                      <a:pt x="124" y="86"/>
                      <a:pt x="139" y="48"/>
                      <a:pt x="125" y="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sp>
          <p:nvSpPr>
            <p:cNvPr id="119" name="Google Shape;119;p16"/>
            <p:cNvSpPr txBox="1"/>
            <p:nvPr/>
          </p:nvSpPr>
          <p:spPr>
            <a:xfrm>
              <a:off x="1863400" y="2902114"/>
              <a:ext cx="8771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04</a:t>
              </a:r>
              <a:endParaRPr b="1"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20" name="Google Shape;120;p16"/>
          <p:cNvGrpSpPr/>
          <p:nvPr/>
        </p:nvGrpSpPr>
        <p:grpSpPr>
          <a:xfrm>
            <a:off x="1170588" y="4434335"/>
            <a:ext cx="2356090" cy="854474"/>
            <a:chOff x="1170588" y="4434335"/>
            <a:chExt cx="2356090" cy="854474"/>
          </a:xfrm>
        </p:grpSpPr>
        <p:sp>
          <p:nvSpPr>
            <p:cNvPr id="121" name="Google Shape;121;p16"/>
            <p:cNvSpPr/>
            <p:nvPr/>
          </p:nvSpPr>
          <p:spPr>
            <a:xfrm>
              <a:off x="1730515" y="4434335"/>
              <a:ext cx="123623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86C737"/>
                  </a:solidFill>
                  <a:latin typeface="Georgia"/>
                  <a:ea typeface="Georgia"/>
                  <a:cs typeface="Georgia"/>
                  <a:sym typeface="Georgia"/>
                </a:rPr>
                <a:t>TREE</a:t>
              </a:r>
              <a:endParaRPr b="1" sz="2800">
                <a:solidFill>
                  <a:srgbClr val="86C737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170588" y="4864077"/>
              <a:ext cx="2356090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Text here...</a:t>
              </a:r>
              <a:endParaRPr b="1" i="0" sz="18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23" name="Google Shape;123;p16"/>
          <p:cNvGrpSpPr/>
          <p:nvPr/>
        </p:nvGrpSpPr>
        <p:grpSpPr>
          <a:xfrm>
            <a:off x="3698756" y="4434335"/>
            <a:ext cx="2356090" cy="854474"/>
            <a:chOff x="3698756" y="4434335"/>
            <a:chExt cx="2356090" cy="854474"/>
          </a:xfrm>
        </p:grpSpPr>
        <p:sp>
          <p:nvSpPr>
            <p:cNvPr id="124" name="Google Shape;124;p16"/>
            <p:cNvSpPr/>
            <p:nvPr/>
          </p:nvSpPr>
          <p:spPr>
            <a:xfrm>
              <a:off x="4258684" y="4434335"/>
              <a:ext cx="12362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86C737"/>
                  </a:solidFill>
                  <a:latin typeface="Georgia"/>
                  <a:ea typeface="Georgia"/>
                  <a:cs typeface="Georgia"/>
                  <a:sym typeface="Georgia"/>
                </a:rPr>
                <a:t>SEED</a:t>
              </a:r>
              <a:endParaRPr b="1" sz="2800">
                <a:solidFill>
                  <a:srgbClr val="86C737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3698756" y="4864077"/>
              <a:ext cx="2356090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Text here...</a:t>
              </a:r>
              <a:endParaRPr b="1" i="0" sz="18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26" name="Google Shape;126;p16"/>
          <p:cNvGrpSpPr/>
          <p:nvPr/>
        </p:nvGrpSpPr>
        <p:grpSpPr>
          <a:xfrm>
            <a:off x="6226924" y="4434335"/>
            <a:ext cx="2356090" cy="854474"/>
            <a:chOff x="6226924" y="4434335"/>
            <a:chExt cx="2356090" cy="854474"/>
          </a:xfrm>
        </p:grpSpPr>
        <p:sp>
          <p:nvSpPr>
            <p:cNvPr id="127" name="Google Shape;127;p16"/>
            <p:cNvSpPr/>
            <p:nvPr/>
          </p:nvSpPr>
          <p:spPr>
            <a:xfrm>
              <a:off x="6653803" y="4434335"/>
              <a:ext cx="150233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86C737"/>
                  </a:solidFill>
                  <a:latin typeface="Georgia"/>
                  <a:ea typeface="Georgia"/>
                  <a:cs typeface="Georgia"/>
                  <a:sym typeface="Georgia"/>
                </a:rPr>
                <a:t>PLANT</a:t>
              </a:r>
              <a:endParaRPr b="1" sz="2800">
                <a:solidFill>
                  <a:srgbClr val="86C737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6226924" y="4864077"/>
              <a:ext cx="2356090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Text here...</a:t>
              </a:r>
              <a:endParaRPr b="1" i="0" sz="18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29" name="Google Shape;129;p16"/>
          <p:cNvGrpSpPr/>
          <p:nvPr/>
        </p:nvGrpSpPr>
        <p:grpSpPr>
          <a:xfrm>
            <a:off x="8755092" y="4434335"/>
            <a:ext cx="2356090" cy="854474"/>
            <a:chOff x="8755092" y="4434335"/>
            <a:chExt cx="2356090" cy="854474"/>
          </a:xfrm>
        </p:grpSpPr>
        <p:sp>
          <p:nvSpPr>
            <p:cNvPr id="130" name="Google Shape;130;p16"/>
            <p:cNvSpPr/>
            <p:nvPr/>
          </p:nvSpPr>
          <p:spPr>
            <a:xfrm>
              <a:off x="8974381" y="4434335"/>
              <a:ext cx="191751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86C737"/>
                  </a:solidFill>
                  <a:latin typeface="Georgia"/>
                  <a:ea typeface="Georgia"/>
                  <a:cs typeface="Georgia"/>
                  <a:sym typeface="Georgia"/>
                </a:rPr>
                <a:t>FLOWER</a:t>
              </a:r>
              <a:endParaRPr b="1" sz="2800">
                <a:solidFill>
                  <a:srgbClr val="86C737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8755092" y="4864077"/>
              <a:ext cx="2356090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Text here...</a:t>
              </a:r>
              <a:endParaRPr b="1" i="0" sz="18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Google Shape;783;p34"/>
          <p:cNvPicPr preferRelativeResize="0"/>
          <p:nvPr>
            <p:ph idx="5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9700" y="1674094"/>
            <a:ext cx="2481771" cy="4230538"/>
          </a:xfrm>
          <a:prstGeom prst="rect">
            <a:avLst/>
          </a:prstGeom>
          <a:noFill/>
          <a:ln cap="flat" cmpd="sng" w="38100">
            <a:solidFill>
              <a:srgbClr val="84C03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84" name="Google Shape;784;p34"/>
          <p:cNvPicPr preferRelativeResize="0"/>
          <p:nvPr>
            <p:ph idx="4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3682" y="1674094"/>
            <a:ext cx="2481771" cy="4230538"/>
          </a:xfrm>
          <a:prstGeom prst="rect">
            <a:avLst/>
          </a:prstGeom>
          <a:noFill/>
          <a:ln cap="flat" cmpd="sng" w="38100">
            <a:solidFill>
              <a:srgbClr val="84C03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85" name="Google Shape;785;p34"/>
          <p:cNvPicPr preferRelativeResize="0"/>
          <p:nvPr>
            <p:ph idx="3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77664" y="1674094"/>
            <a:ext cx="2481771" cy="4230538"/>
          </a:xfrm>
          <a:prstGeom prst="rect">
            <a:avLst/>
          </a:prstGeom>
          <a:noFill/>
          <a:ln cap="flat" cmpd="sng" w="38100">
            <a:solidFill>
              <a:srgbClr val="84C03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86" name="Google Shape;786;p34"/>
          <p:cNvPicPr preferRelativeResize="0"/>
          <p:nvPr>
            <p:ph idx="2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1646" y="1674094"/>
            <a:ext cx="2481771" cy="4230538"/>
          </a:xfrm>
          <a:prstGeom prst="rect">
            <a:avLst/>
          </a:prstGeom>
          <a:noFill/>
          <a:ln cap="flat" cmpd="sng" w="38100">
            <a:solidFill>
              <a:srgbClr val="84C03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87" name="Google Shape;787;p34"/>
          <p:cNvSpPr/>
          <p:nvPr/>
        </p:nvSpPr>
        <p:spPr>
          <a:xfrm>
            <a:off x="701646" y="3616793"/>
            <a:ext cx="2481772" cy="2287516"/>
          </a:xfrm>
          <a:custGeom>
            <a:rect b="b" l="l" r="r" t="t"/>
            <a:pathLst>
              <a:path extrusionOk="0" h="1483821" w="1772725">
                <a:moveTo>
                  <a:pt x="394" y="723494"/>
                </a:moveTo>
                <a:lnTo>
                  <a:pt x="1771482" y="0"/>
                </a:lnTo>
                <a:cubicBezTo>
                  <a:pt x="1773863" y="495300"/>
                  <a:pt x="1770344" y="988521"/>
                  <a:pt x="1772725" y="1483821"/>
                </a:cubicBezTo>
                <a:lnTo>
                  <a:pt x="376" y="1482657"/>
                </a:lnTo>
                <a:cubicBezTo>
                  <a:pt x="-937" y="1234194"/>
                  <a:pt x="1707" y="971957"/>
                  <a:pt x="394" y="723494"/>
                </a:cubicBezTo>
                <a:close/>
              </a:path>
            </a:pathLst>
          </a:custGeom>
          <a:solidFill>
            <a:srgbClr val="84C035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88" name="Google Shape;788;p34"/>
          <p:cNvSpPr/>
          <p:nvPr/>
        </p:nvSpPr>
        <p:spPr>
          <a:xfrm>
            <a:off x="3477664" y="3616793"/>
            <a:ext cx="2481772" cy="2287516"/>
          </a:xfrm>
          <a:custGeom>
            <a:rect b="b" l="l" r="r" t="t"/>
            <a:pathLst>
              <a:path extrusionOk="0" h="1483821" w="1772725">
                <a:moveTo>
                  <a:pt x="394" y="723494"/>
                </a:moveTo>
                <a:lnTo>
                  <a:pt x="1771482" y="0"/>
                </a:lnTo>
                <a:cubicBezTo>
                  <a:pt x="1773863" y="495300"/>
                  <a:pt x="1770344" y="988521"/>
                  <a:pt x="1772725" y="1483821"/>
                </a:cubicBezTo>
                <a:lnTo>
                  <a:pt x="376" y="1482657"/>
                </a:lnTo>
                <a:cubicBezTo>
                  <a:pt x="-937" y="1234194"/>
                  <a:pt x="1707" y="971957"/>
                  <a:pt x="394" y="723494"/>
                </a:cubicBezTo>
                <a:close/>
              </a:path>
            </a:pathLst>
          </a:custGeom>
          <a:solidFill>
            <a:srgbClr val="84C035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89" name="Google Shape;789;p34"/>
          <p:cNvSpPr/>
          <p:nvPr/>
        </p:nvSpPr>
        <p:spPr>
          <a:xfrm>
            <a:off x="6253682" y="3616793"/>
            <a:ext cx="2481772" cy="2287516"/>
          </a:xfrm>
          <a:custGeom>
            <a:rect b="b" l="l" r="r" t="t"/>
            <a:pathLst>
              <a:path extrusionOk="0" h="1483821" w="1772725">
                <a:moveTo>
                  <a:pt x="394" y="723494"/>
                </a:moveTo>
                <a:lnTo>
                  <a:pt x="1771482" y="0"/>
                </a:lnTo>
                <a:cubicBezTo>
                  <a:pt x="1773863" y="495300"/>
                  <a:pt x="1770344" y="988521"/>
                  <a:pt x="1772725" y="1483821"/>
                </a:cubicBezTo>
                <a:lnTo>
                  <a:pt x="376" y="1482657"/>
                </a:lnTo>
                <a:cubicBezTo>
                  <a:pt x="-937" y="1234194"/>
                  <a:pt x="1707" y="971957"/>
                  <a:pt x="394" y="723494"/>
                </a:cubicBezTo>
                <a:close/>
              </a:path>
            </a:pathLst>
          </a:custGeom>
          <a:solidFill>
            <a:srgbClr val="84C035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90" name="Google Shape;790;p34"/>
          <p:cNvSpPr/>
          <p:nvPr/>
        </p:nvSpPr>
        <p:spPr>
          <a:xfrm>
            <a:off x="9029700" y="3616793"/>
            <a:ext cx="2481772" cy="2287516"/>
          </a:xfrm>
          <a:custGeom>
            <a:rect b="b" l="l" r="r" t="t"/>
            <a:pathLst>
              <a:path extrusionOk="0" h="1483821" w="1772725">
                <a:moveTo>
                  <a:pt x="394" y="723494"/>
                </a:moveTo>
                <a:lnTo>
                  <a:pt x="1771482" y="0"/>
                </a:lnTo>
                <a:cubicBezTo>
                  <a:pt x="1773863" y="495300"/>
                  <a:pt x="1770344" y="988521"/>
                  <a:pt x="1772725" y="1483821"/>
                </a:cubicBezTo>
                <a:lnTo>
                  <a:pt x="376" y="1482657"/>
                </a:lnTo>
                <a:cubicBezTo>
                  <a:pt x="-937" y="1234194"/>
                  <a:pt x="1707" y="971957"/>
                  <a:pt x="394" y="723494"/>
                </a:cubicBezTo>
                <a:close/>
              </a:path>
            </a:pathLst>
          </a:custGeom>
          <a:solidFill>
            <a:srgbClr val="84C035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791" name="Google Shape;791;p34"/>
          <p:cNvGrpSpPr/>
          <p:nvPr/>
        </p:nvGrpSpPr>
        <p:grpSpPr>
          <a:xfrm>
            <a:off x="781049" y="4567192"/>
            <a:ext cx="2333626" cy="1269194"/>
            <a:chOff x="1364785" y="2843628"/>
            <a:chExt cx="2333626" cy="1269194"/>
          </a:xfrm>
        </p:grpSpPr>
        <p:sp>
          <p:nvSpPr>
            <p:cNvPr id="792" name="Google Shape;792;p34"/>
            <p:cNvSpPr/>
            <p:nvPr/>
          </p:nvSpPr>
          <p:spPr>
            <a:xfrm>
              <a:off x="1364785" y="3244892"/>
              <a:ext cx="2333625" cy="867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1805542" y="2843628"/>
              <a:ext cx="1892869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b="1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794" name="Google Shape;794;p34"/>
          <p:cNvGrpSpPr/>
          <p:nvPr/>
        </p:nvGrpSpPr>
        <p:grpSpPr>
          <a:xfrm>
            <a:off x="3551736" y="4567192"/>
            <a:ext cx="2333626" cy="1269194"/>
            <a:chOff x="1364785" y="2843628"/>
            <a:chExt cx="2333626" cy="1269194"/>
          </a:xfrm>
        </p:grpSpPr>
        <p:sp>
          <p:nvSpPr>
            <p:cNvPr id="795" name="Google Shape;795;p34"/>
            <p:cNvSpPr/>
            <p:nvPr/>
          </p:nvSpPr>
          <p:spPr>
            <a:xfrm>
              <a:off x="1364785" y="3244892"/>
              <a:ext cx="2333625" cy="867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1805542" y="2843628"/>
              <a:ext cx="1892869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b="1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797" name="Google Shape;797;p34"/>
          <p:cNvGrpSpPr/>
          <p:nvPr/>
        </p:nvGrpSpPr>
        <p:grpSpPr>
          <a:xfrm>
            <a:off x="6327754" y="4567192"/>
            <a:ext cx="2333626" cy="1269194"/>
            <a:chOff x="1364785" y="2843628"/>
            <a:chExt cx="2333626" cy="1269194"/>
          </a:xfrm>
        </p:grpSpPr>
        <p:sp>
          <p:nvSpPr>
            <p:cNvPr id="798" name="Google Shape;798;p34"/>
            <p:cNvSpPr/>
            <p:nvPr/>
          </p:nvSpPr>
          <p:spPr>
            <a:xfrm>
              <a:off x="1364785" y="3244892"/>
              <a:ext cx="2333625" cy="867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1805542" y="2843628"/>
              <a:ext cx="1892869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b="1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800" name="Google Shape;800;p34"/>
          <p:cNvGrpSpPr/>
          <p:nvPr/>
        </p:nvGrpSpPr>
        <p:grpSpPr>
          <a:xfrm>
            <a:off x="9103772" y="4567192"/>
            <a:ext cx="2333626" cy="1269194"/>
            <a:chOff x="1364785" y="2843628"/>
            <a:chExt cx="2333626" cy="1269194"/>
          </a:xfrm>
        </p:grpSpPr>
        <p:sp>
          <p:nvSpPr>
            <p:cNvPr id="801" name="Google Shape;801;p34"/>
            <p:cNvSpPr/>
            <p:nvPr/>
          </p:nvSpPr>
          <p:spPr>
            <a:xfrm>
              <a:off x="1364785" y="3244892"/>
              <a:ext cx="2333625" cy="867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1805542" y="2843628"/>
              <a:ext cx="1892869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b="1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803" name="Google Shape;803;p34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5"/>
          <p:cNvSpPr/>
          <p:nvPr/>
        </p:nvSpPr>
        <p:spPr>
          <a:xfrm>
            <a:off x="1027430" y="1645444"/>
            <a:ext cx="2185215" cy="4287838"/>
          </a:xfrm>
          <a:custGeom>
            <a:rect b="b" l="l" r="r" t="t"/>
            <a:pathLst>
              <a:path extrusionOk="0" h="2739" w="1393">
                <a:moveTo>
                  <a:pt x="1393" y="2559"/>
                </a:moveTo>
                <a:cubicBezTo>
                  <a:pt x="1393" y="2658"/>
                  <a:pt x="1312" y="2739"/>
                  <a:pt x="1213" y="2739"/>
                </a:cubicBezTo>
                <a:cubicBezTo>
                  <a:pt x="180" y="2739"/>
                  <a:pt x="180" y="2739"/>
                  <a:pt x="180" y="2739"/>
                </a:cubicBezTo>
                <a:cubicBezTo>
                  <a:pt x="81" y="2739"/>
                  <a:pt x="0" y="2658"/>
                  <a:pt x="0" y="2559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81"/>
                  <a:pt x="81" y="0"/>
                  <a:pt x="180" y="0"/>
                </a:cubicBezTo>
                <a:cubicBezTo>
                  <a:pt x="1213" y="0"/>
                  <a:pt x="1213" y="0"/>
                  <a:pt x="1213" y="0"/>
                </a:cubicBezTo>
                <a:cubicBezTo>
                  <a:pt x="1312" y="0"/>
                  <a:pt x="1393" y="81"/>
                  <a:pt x="1393" y="180"/>
                </a:cubicBezTo>
                <a:cubicBezTo>
                  <a:pt x="1393" y="2559"/>
                  <a:pt x="1393" y="2559"/>
                  <a:pt x="1393" y="2559"/>
                </a:cubicBezTo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0" name="Google Shape;810;p35"/>
          <p:cNvSpPr/>
          <p:nvPr/>
        </p:nvSpPr>
        <p:spPr>
          <a:xfrm>
            <a:off x="1052627" y="1659443"/>
            <a:ext cx="2143218" cy="4259840"/>
          </a:xfrm>
          <a:custGeom>
            <a:rect b="b" l="l" r="r" t="t"/>
            <a:pathLst>
              <a:path extrusionOk="0" h="2721" w="1366">
                <a:moveTo>
                  <a:pt x="1366" y="2542"/>
                </a:moveTo>
                <a:cubicBezTo>
                  <a:pt x="1366" y="2641"/>
                  <a:pt x="1287" y="2721"/>
                  <a:pt x="1189" y="2721"/>
                </a:cubicBezTo>
                <a:cubicBezTo>
                  <a:pt x="176" y="2721"/>
                  <a:pt x="176" y="2721"/>
                  <a:pt x="176" y="2721"/>
                </a:cubicBezTo>
                <a:cubicBezTo>
                  <a:pt x="79" y="2721"/>
                  <a:pt x="0" y="2641"/>
                  <a:pt x="0" y="2542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80"/>
                  <a:pt x="79" y="0"/>
                  <a:pt x="176" y="0"/>
                </a:cubicBezTo>
                <a:cubicBezTo>
                  <a:pt x="1189" y="0"/>
                  <a:pt x="1189" y="0"/>
                  <a:pt x="1189" y="0"/>
                </a:cubicBezTo>
                <a:cubicBezTo>
                  <a:pt x="1287" y="0"/>
                  <a:pt x="1366" y="80"/>
                  <a:pt x="1366" y="179"/>
                </a:cubicBezTo>
                <a:cubicBezTo>
                  <a:pt x="1366" y="2542"/>
                  <a:pt x="1366" y="2542"/>
                  <a:pt x="1366" y="2542"/>
                </a:cubicBezTo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1" name="Google Shape;811;p35"/>
          <p:cNvSpPr/>
          <p:nvPr/>
        </p:nvSpPr>
        <p:spPr>
          <a:xfrm>
            <a:off x="1951351" y="5490919"/>
            <a:ext cx="355570" cy="354171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2" name="Google Shape;812;p35"/>
          <p:cNvSpPr/>
          <p:nvPr/>
        </p:nvSpPr>
        <p:spPr>
          <a:xfrm>
            <a:off x="1969550" y="5509117"/>
            <a:ext cx="319173" cy="31777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3" name="Google Shape;813;p35"/>
          <p:cNvSpPr/>
          <p:nvPr/>
        </p:nvSpPr>
        <p:spPr>
          <a:xfrm>
            <a:off x="2103939" y="1758834"/>
            <a:ext cx="41996" cy="40597"/>
          </a:xfrm>
          <a:custGeom>
            <a:rect b="b" l="l" r="r" t="t"/>
            <a:pathLst>
              <a:path extrusionOk="0" h="26" w="27"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cubicBezTo>
                  <a:pt x="0" y="20"/>
                  <a:pt x="6" y="26"/>
                  <a:pt x="13" y="26"/>
                </a:cubicBezTo>
                <a:cubicBezTo>
                  <a:pt x="20" y="26"/>
                  <a:pt x="25" y="20"/>
                  <a:pt x="25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6"/>
                  <a:pt x="20" y="0"/>
                  <a:pt x="13" y="0"/>
                </a:cubicBezTo>
              </a:path>
            </a:pathLst>
          </a:custGeom>
          <a:solidFill>
            <a:srgbClr val="9F9F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4" name="Google Shape;814;p35"/>
          <p:cNvSpPr/>
          <p:nvPr/>
        </p:nvSpPr>
        <p:spPr>
          <a:xfrm>
            <a:off x="2096939" y="1751835"/>
            <a:ext cx="51795" cy="53196"/>
          </a:xfrm>
          <a:custGeom>
            <a:rect b="b" l="l" r="r" t="t"/>
            <a:pathLst>
              <a:path extrusionOk="0" h="34" w="33">
                <a:moveTo>
                  <a:pt x="33" y="17"/>
                </a:move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3" y="17"/>
                  <a:pt x="33" y="17"/>
                </a:cubicBezTo>
                <a:moveTo>
                  <a:pt x="17" y="0"/>
                </a:moveTo>
                <a:cubicBezTo>
                  <a:pt x="7" y="0"/>
                  <a:pt x="0" y="8"/>
                  <a:pt x="0" y="17"/>
                </a:cubicBezTo>
                <a:cubicBezTo>
                  <a:pt x="0" y="26"/>
                  <a:pt x="7" y="34"/>
                  <a:pt x="17" y="34"/>
                </a:cubicBezTo>
                <a:cubicBezTo>
                  <a:pt x="26" y="34"/>
                  <a:pt x="33" y="26"/>
                  <a:pt x="33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24"/>
                  <a:pt x="24" y="30"/>
                  <a:pt x="17" y="30"/>
                </a:cubicBezTo>
                <a:cubicBezTo>
                  <a:pt x="10" y="30"/>
                  <a:pt x="4" y="24"/>
                  <a:pt x="4" y="17"/>
                </a:cubicBezTo>
                <a:cubicBezTo>
                  <a:pt x="4" y="10"/>
                  <a:pt x="10" y="4"/>
                  <a:pt x="17" y="4"/>
                </a:cubicBezTo>
                <a:cubicBezTo>
                  <a:pt x="24" y="4"/>
                  <a:pt x="29" y="10"/>
                  <a:pt x="29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8"/>
                  <a:pt x="26" y="0"/>
                  <a:pt x="17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5" name="Google Shape;815;p35"/>
          <p:cNvSpPr/>
          <p:nvPr/>
        </p:nvSpPr>
        <p:spPr>
          <a:xfrm>
            <a:off x="1742769" y="1883424"/>
            <a:ext cx="68594" cy="65795"/>
          </a:xfrm>
          <a:custGeom>
            <a:rect b="b" l="l" r="r" t="t"/>
            <a:pathLst>
              <a:path extrusionOk="0" h="42" w="44">
                <a:moveTo>
                  <a:pt x="21" y="0"/>
                </a:moveTo>
                <a:cubicBezTo>
                  <a:pt x="15" y="0"/>
                  <a:pt x="10" y="3"/>
                  <a:pt x="6" y="6"/>
                </a:cubicBezTo>
                <a:cubicBezTo>
                  <a:pt x="3" y="10"/>
                  <a:pt x="0" y="15"/>
                  <a:pt x="0" y="21"/>
                </a:cubicBezTo>
                <a:cubicBezTo>
                  <a:pt x="0" y="27"/>
                  <a:pt x="3" y="32"/>
                  <a:pt x="6" y="36"/>
                </a:cubicBezTo>
                <a:cubicBezTo>
                  <a:pt x="10" y="39"/>
                  <a:pt x="15" y="42"/>
                  <a:pt x="21" y="42"/>
                </a:cubicBezTo>
                <a:cubicBezTo>
                  <a:pt x="27" y="42"/>
                  <a:pt x="32" y="39"/>
                  <a:pt x="36" y="36"/>
                </a:cubicBezTo>
                <a:cubicBezTo>
                  <a:pt x="39" y="32"/>
                  <a:pt x="42" y="27"/>
                  <a:pt x="42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42" y="15"/>
                  <a:pt x="39" y="10"/>
                  <a:pt x="36" y="6"/>
                </a:cubicBezTo>
                <a:cubicBezTo>
                  <a:pt x="32" y="3"/>
                  <a:pt x="27" y="0"/>
                  <a:pt x="21" y="0"/>
                </a:cubicBezTo>
              </a:path>
            </a:pathLst>
          </a:custGeom>
          <a:solidFill>
            <a:srgbClr val="9F9F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6" name="Google Shape;816;p35"/>
          <p:cNvSpPr/>
          <p:nvPr/>
        </p:nvSpPr>
        <p:spPr>
          <a:xfrm>
            <a:off x="1735770" y="1877824"/>
            <a:ext cx="78393" cy="78393"/>
          </a:xfrm>
          <a:custGeom>
            <a:rect b="b" l="l" r="r" t="t"/>
            <a:pathLst>
              <a:path extrusionOk="0" h="50" w="50">
                <a:moveTo>
                  <a:pt x="50" y="25"/>
                </a:moveTo>
                <a:cubicBezTo>
                  <a:pt x="50" y="25"/>
                  <a:pt x="50" y="25"/>
                  <a:pt x="50" y="25"/>
                </a:cubicBezTo>
                <a:cubicBezTo>
                  <a:pt x="50" y="25"/>
                  <a:pt x="50" y="25"/>
                  <a:pt x="50" y="25"/>
                </a:cubicBezTo>
                <a:moveTo>
                  <a:pt x="25" y="0"/>
                </a:moveTo>
                <a:cubicBezTo>
                  <a:pt x="11" y="0"/>
                  <a:pt x="0" y="11"/>
                  <a:pt x="0" y="25"/>
                </a:cubicBezTo>
                <a:cubicBezTo>
                  <a:pt x="0" y="39"/>
                  <a:pt x="11" y="50"/>
                  <a:pt x="25" y="50"/>
                </a:cubicBezTo>
                <a:cubicBezTo>
                  <a:pt x="39" y="50"/>
                  <a:pt x="50" y="39"/>
                  <a:pt x="50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31"/>
                  <a:pt x="43" y="36"/>
                  <a:pt x="40" y="40"/>
                </a:cubicBezTo>
                <a:cubicBezTo>
                  <a:pt x="36" y="43"/>
                  <a:pt x="31" y="46"/>
                  <a:pt x="25" y="46"/>
                </a:cubicBezTo>
                <a:cubicBezTo>
                  <a:pt x="19" y="46"/>
                  <a:pt x="14" y="43"/>
                  <a:pt x="10" y="40"/>
                </a:cubicBezTo>
                <a:cubicBezTo>
                  <a:pt x="7" y="36"/>
                  <a:pt x="4" y="31"/>
                  <a:pt x="4" y="25"/>
                </a:cubicBezTo>
                <a:cubicBezTo>
                  <a:pt x="4" y="19"/>
                  <a:pt x="7" y="14"/>
                  <a:pt x="10" y="10"/>
                </a:cubicBezTo>
                <a:cubicBezTo>
                  <a:pt x="14" y="7"/>
                  <a:pt x="19" y="4"/>
                  <a:pt x="25" y="4"/>
                </a:cubicBezTo>
                <a:cubicBezTo>
                  <a:pt x="31" y="4"/>
                  <a:pt x="36" y="7"/>
                  <a:pt x="40" y="10"/>
                </a:cubicBezTo>
                <a:cubicBezTo>
                  <a:pt x="43" y="14"/>
                  <a:pt x="46" y="19"/>
                  <a:pt x="46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50" y="25"/>
                  <a:pt x="50" y="25"/>
                  <a:pt x="50" y="25"/>
                </a:cubicBezTo>
                <a:cubicBezTo>
                  <a:pt x="50" y="25"/>
                  <a:pt x="50" y="25"/>
                  <a:pt x="50" y="25"/>
                </a:cubicBezTo>
                <a:cubicBezTo>
                  <a:pt x="50" y="11"/>
                  <a:pt x="39" y="0"/>
                  <a:pt x="25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7" name="Google Shape;817;p35"/>
          <p:cNvSpPr/>
          <p:nvPr/>
        </p:nvSpPr>
        <p:spPr>
          <a:xfrm>
            <a:off x="1949952" y="1904422"/>
            <a:ext cx="347171" cy="34997"/>
          </a:xfrm>
          <a:custGeom>
            <a:rect b="b" l="l" r="r" t="t"/>
            <a:pathLst>
              <a:path extrusionOk="0" h="23" w="221">
                <a:moveTo>
                  <a:pt x="210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8"/>
                  <a:pt x="5" y="23"/>
                  <a:pt x="11" y="23"/>
                </a:cubicBezTo>
                <a:cubicBezTo>
                  <a:pt x="210" y="23"/>
                  <a:pt x="210" y="23"/>
                  <a:pt x="210" y="23"/>
                </a:cubicBezTo>
                <a:cubicBezTo>
                  <a:pt x="216" y="23"/>
                  <a:pt x="221" y="18"/>
                  <a:pt x="221" y="11"/>
                </a:cubicBezTo>
                <a:cubicBezTo>
                  <a:pt x="221" y="5"/>
                  <a:pt x="216" y="0"/>
                  <a:pt x="210" y="0"/>
                </a:cubicBezTo>
              </a:path>
            </a:pathLst>
          </a:custGeom>
          <a:solidFill>
            <a:srgbClr val="9F9F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8" name="Google Shape;818;p35"/>
          <p:cNvSpPr/>
          <p:nvPr/>
        </p:nvSpPr>
        <p:spPr>
          <a:xfrm>
            <a:off x="1003632" y="2184398"/>
            <a:ext cx="27998" cy="190384"/>
          </a:xfrm>
          <a:custGeom>
            <a:rect b="b" l="l" r="r" t="t"/>
            <a:pathLst>
              <a:path extrusionOk="0" h="122" w="18">
                <a:moveTo>
                  <a:pt x="18" y="113"/>
                </a:moveTo>
                <a:cubicBezTo>
                  <a:pt x="18" y="118"/>
                  <a:pt x="14" y="122"/>
                  <a:pt x="9" y="122"/>
                </a:cubicBezTo>
                <a:cubicBezTo>
                  <a:pt x="4" y="122"/>
                  <a:pt x="0" y="118"/>
                  <a:pt x="0" y="11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4" y="0"/>
                  <a:pt x="18" y="4"/>
                  <a:pt x="18" y="9"/>
                </a:cubicBezTo>
                <a:lnTo>
                  <a:pt x="18" y="113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9" name="Google Shape;819;p35"/>
          <p:cNvSpPr/>
          <p:nvPr/>
        </p:nvSpPr>
        <p:spPr>
          <a:xfrm>
            <a:off x="1003632" y="2546968"/>
            <a:ext cx="27998" cy="320573"/>
          </a:xfrm>
          <a:custGeom>
            <a:rect b="b" l="l" r="r" t="t"/>
            <a:pathLst>
              <a:path extrusionOk="0" h="205" w="18">
                <a:moveTo>
                  <a:pt x="18" y="190"/>
                </a:moveTo>
                <a:cubicBezTo>
                  <a:pt x="18" y="198"/>
                  <a:pt x="14" y="205"/>
                  <a:pt x="9" y="205"/>
                </a:cubicBezTo>
                <a:cubicBezTo>
                  <a:pt x="4" y="205"/>
                  <a:pt x="0" y="198"/>
                  <a:pt x="0" y="19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4" y="0"/>
                  <a:pt x="9" y="0"/>
                </a:cubicBezTo>
                <a:cubicBezTo>
                  <a:pt x="14" y="0"/>
                  <a:pt x="18" y="7"/>
                  <a:pt x="18" y="15"/>
                </a:cubicBezTo>
                <a:lnTo>
                  <a:pt x="18" y="19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0" name="Google Shape;820;p35"/>
          <p:cNvSpPr/>
          <p:nvPr/>
        </p:nvSpPr>
        <p:spPr>
          <a:xfrm>
            <a:off x="1003632" y="2954333"/>
            <a:ext cx="27998" cy="320573"/>
          </a:xfrm>
          <a:custGeom>
            <a:rect b="b" l="l" r="r" t="t"/>
            <a:pathLst>
              <a:path extrusionOk="0" h="205" w="18">
                <a:moveTo>
                  <a:pt x="18" y="190"/>
                </a:moveTo>
                <a:cubicBezTo>
                  <a:pt x="18" y="198"/>
                  <a:pt x="14" y="205"/>
                  <a:pt x="9" y="205"/>
                </a:cubicBezTo>
                <a:cubicBezTo>
                  <a:pt x="4" y="205"/>
                  <a:pt x="0" y="198"/>
                  <a:pt x="0" y="19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4" y="0"/>
                  <a:pt x="9" y="0"/>
                </a:cubicBezTo>
                <a:cubicBezTo>
                  <a:pt x="14" y="0"/>
                  <a:pt x="18" y="7"/>
                  <a:pt x="18" y="15"/>
                </a:cubicBezTo>
                <a:lnTo>
                  <a:pt x="18" y="19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1" name="Google Shape;821;p35"/>
          <p:cNvSpPr/>
          <p:nvPr/>
        </p:nvSpPr>
        <p:spPr>
          <a:xfrm>
            <a:off x="3195846" y="2546968"/>
            <a:ext cx="27998" cy="320573"/>
          </a:xfrm>
          <a:custGeom>
            <a:rect b="b" l="l" r="r" t="t"/>
            <a:pathLst>
              <a:path extrusionOk="0" h="205" w="18">
                <a:moveTo>
                  <a:pt x="18" y="190"/>
                </a:moveTo>
                <a:cubicBezTo>
                  <a:pt x="18" y="198"/>
                  <a:pt x="14" y="205"/>
                  <a:pt x="9" y="205"/>
                </a:cubicBezTo>
                <a:cubicBezTo>
                  <a:pt x="4" y="205"/>
                  <a:pt x="0" y="198"/>
                  <a:pt x="0" y="19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4" y="0"/>
                  <a:pt x="9" y="0"/>
                </a:cubicBezTo>
                <a:cubicBezTo>
                  <a:pt x="14" y="0"/>
                  <a:pt x="18" y="7"/>
                  <a:pt x="18" y="15"/>
                </a:cubicBezTo>
                <a:lnTo>
                  <a:pt x="18" y="19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2" name="Google Shape;822;p35"/>
          <p:cNvSpPr/>
          <p:nvPr/>
        </p:nvSpPr>
        <p:spPr>
          <a:xfrm>
            <a:off x="3899586" y="1645444"/>
            <a:ext cx="2185215" cy="4287838"/>
          </a:xfrm>
          <a:custGeom>
            <a:rect b="b" l="l" r="r" t="t"/>
            <a:pathLst>
              <a:path extrusionOk="0" h="2739" w="1393">
                <a:moveTo>
                  <a:pt x="1393" y="2559"/>
                </a:moveTo>
                <a:cubicBezTo>
                  <a:pt x="1393" y="2658"/>
                  <a:pt x="1312" y="2739"/>
                  <a:pt x="1213" y="2739"/>
                </a:cubicBezTo>
                <a:cubicBezTo>
                  <a:pt x="180" y="2739"/>
                  <a:pt x="180" y="2739"/>
                  <a:pt x="180" y="2739"/>
                </a:cubicBezTo>
                <a:cubicBezTo>
                  <a:pt x="81" y="2739"/>
                  <a:pt x="0" y="2658"/>
                  <a:pt x="0" y="2559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81"/>
                  <a:pt x="81" y="0"/>
                  <a:pt x="180" y="0"/>
                </a:cubicBezTo>
                <a:cubicBezTo>
                  <a:pt x="1213" y="0"/>
                  <a:pt x="1213" y="0"/>
                  <a:pt x="1213" y="0"/>
                </a:cubicBezTo>
                <a:cubicBezTo>
                  <a:pt x="1312" y="0"/>
                  <a:pt x="1393" y="81"/>
                  <a:pt x="1393" y="180"/>
                </a:cubicBezTo>
                <a:cubicBezTo>
                  <a:pt x="1393" y="2559"/>
                  <a:pt x="1393" y="2559"/>
                  <a:pt x="1393" y="2559"/>
                </a:cubicBezTo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3" name="Google Shape;823;p35"/>
          <p:cNvSpPr/>
          <p:nvPr/>
        </p:nvSpPr>
        <p:spPr>
          <a:xfrm>
            <a:off x="3924783" y="1659443"/>
            <a:ext cx="2143218" cy="4259840"/>
          </a:xfrm>
          <a:custGeom>
            <a:rect b="b" l="l" r="r" t="t"/>
            <a:pathLst>
              <a:path extrusionOk="0" h="2721" w="1366">
                <a:moveTo>
                  <a:pt x="1366" y="2542"/>
                </a:moveTo>
                <a:cubicBezTo>
                  <a:pt x="1366" y="2641"/>
                  <a:pt x="1287" y="2721"/>
                  <a:pt x="1189" y="2721"/>
                </a:cubicBezTo>
                <a:cubicBezTo>
                  <a:pt x="176" y="2721"/>
                  <a:pt x="176" y="2721"/>
                  <a:pt x="176" y="2721"/>
                </a:cubicBezTo>
                <a:cubicBezTo>
                  <a:pt x="79" y="2721"/>
                  <a:pt x="0" y="2641"/>
                  <a:pt x="0" y="2542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80"/>
                  <a:pt x="79" y="0"/>
                  <a:pt x="176" y="0"/>
                </a:cubicBezTo>
                <a:cubicBezTo>
                  <a:pt x="1189" y="0"/>
                  <a:pt x="1189" y="0"/>
                  <a:pt x="1189" y="0"/>
                </a:cubicBezTo>
                <a:cubicBezTo>
                  <a:pt x="1287" y="0"/>
                  <a:pt x="1366" y="80"/>
                  <a:pt x="1366" y="179"/>
                </a:cubicBezTo>
                <a:cubicBezTo>
                  <a:pt x="1366" y="2542"/>
                  <a:pt x="1366" y="2542"/>
                  <a:pt x="1366" y="2542"/>
                </a:cubicBezTo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4" name="Google Shape;824;p35"/>
          <p:cNvSpPr/>
          <p:nvPr/>
        </p:nvSpPr>
        <p:spPr>
          <a:xfrm>
            <a:off x="4823507" y="5490919"/>
            <a:ext cx="355570" cy="354171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5" name="Google Shape;825;p35"/>
          <p:cNvSpPr/>
          <p:nvPr/>
        </p:nvSpPr>
        <p:spPr>
          <a:xfrm>
            <a:off x="4841706" y="5509117"/>
            <a:ext cx="319173" cy="31777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6" name="Google Shape;826;p35"/>
          <p:cNvSpPr/>
          <p:nvPr/>
        </p:nvSpPr>
        <p:spPr>
          <a:xfrm>
            <a:off x="4976095" y="1758834"/>
            <a:ext cx="41996" cy="40597"/>
          </a:xfrm>
          <a:custGeom>
            <a:rect b="b" l="l" r="r" t="t"/>
            <a:pathLst>
              <a:path extrusionOk="0" h="26" w="27"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cubicBezTo>
                  <a:pt x="0" y="20"/>
                  <a:pt x="6" y="26"/>
                  <a:pt x="13" y="26"/>
                </a:cubicBezTo>
                <a:cubicBezTo>
                  <a:pt x="20" y="26"/>
                  <a:pt x="25" y="20"/>
                  <a:pt x="25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6"/>
                  <a:pt x="20" y="0"/>
                  <a:pt x="13" y="0"/>
                </a:cubicBezTo>
              </a:path>
            </a:pathLst>
          </a:custGeom>
          <a:solidFill>
            <a:srgbClr val="9F9F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7" name="Google Shape;827;p35"/>
          <p:cNvSpPr/>
          <p:nvPr/>
        </p:nvSpPr>
        <p:spPr>
          <a:xfrm>
            <a:off x="4969095" y="1751835"/>
            <a:ext cx="51795" cy="53196"/>
          </a:xfrm>
          <a:custGeom>
            <a:rect b="b" l="l" r="r" t="t"/>
            <a:pathLst>
              <a:path extrusionOk="0" h="34" w="33">
                <a:moveTo>
                  <a:pt x="33" y="17"/>
                </a:move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3" y="17"/>
                  <a:pt x="33" y="17"/>
                </a:cubicBezTo>
                <a:moveTo>
                  <a:pt x="17" y="0"/>
                </a:moveTo>
                <a:cubicBezTo>
                  <a:pt x="7" y="0"/>
                  <a:pt x="0" y="8"/>
                  <a:pt x="0" y="17"/>
                </a:cubicBezTo>
                <a:cubicBezTo>
                  <a:pt x="0" y="26"/>
                  <a:pt x="7" y="34"/>
                  <a:pt x="17" y="34"/>
                </a:cubicBezTo>
                <a:cubicBezTo>
                  <a:pt x="26" y="34"/>
                  <a:pt x="33" y="26"/>
                  <a:pt x="33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24"/>
                  <a:pt x="24" y="30"/>
                  <a:pt x="17" y="30"/>
                </a:cubicBezTo>
                <a:cubicBezTo>
                  <a:pt x="10" y="30"/>
                  <a:pt x="4" y="24"/>
                  <a:pt x="4" y="17"/>
                </a:cubicBezTo>
                <a:cubicBezTo>
                  <a:pt x="4" y="10"/>
                  <a:pt x="10" y="4"/>
                  <a:pt x="17" y="4"/>
                </a:cubicBezTo>
                <a:cubicBezTo>
                  <a:pt x="24" y="4"/>
                  <a:pt x="29" y="10"/>
                  <a:pt x="29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8"/>
                  <a:pt x="26" y="0"/>
                  <a:pt x="17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8" name="Google Shape;828;p35"/>
          <p:cNvSpPr/>
          <p:nvPr/>
        </p:nvSpPr>
        <p:spPr>
          <a:xfrm>
            <a:off x="4614925" y="1883424"/>
            <a:ext cx="68594" cy="65795"/>
          </a:xfrm>
          <a:custGeom>
            <a:rect b="b" l="l" r="r" t="t"/>
            <a:pathLst>
              <a:path extrusionOk="0" h="42" w="44">
                <a:moveTo>
                  <a:pt x="21" y="0"/>
                </a:moveTo>
                <a:cubicBezTo>
                  <a:pt x="15" y="0"/>
                  <a:pt x="10" y="3"/>
                  <a:pt x="6" y="6"/>
                </a:cubicBezTo>
                <a:cubicBezTo>
                  <a:pt x="3" y="10"/>
                  <a:pt x="0" y="15"/>
                  <a:pt x="0" y="21"/>
                </a:cubicBezTo>
                <a:cubicBezTo>
                  <a:pt x="0" y="27"/>
                  <a:pt x="3" y="32"/>
                  <a:pt x="6" y="36"/>
                </a:cubicBezTo>
                <a:cubicBezTo>
                  <a:pt x="10" y="39"/>
                  <a:pt x="15" y="42"/>
                  <a:pt x="21" y="42"/>
                </a:cubicBezTo>
                <a:cubicBezTo>
                  <a:pt x="27" y="42"/>
                  <a:pt x="32" y="39"/>
                  <a:pt x="36" y="36"/>
                </a:cubicBezTo>
                <a:cubicBezTo>
                  <a:pt x="39" y="32"/>
                  <a:pt x="42" y="27"/>
                  <a:pt x="42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42" y="15"/>
                  <a:pt x="39" y="10"/>
                  <a:pt x="36" y="6"/>
                </a:cubicBezTo>
                <a:cubicBezTo>
                  <a:pt x="32" y="3"/>
                  <a:pt x="27" y="0"/>
                  <a:pt x="21" y="0"/>
                </a:cubicBezTo>
              </a:path>
            </a:pathLst>
          </a:custGeom>
          <a:solidFill>
            <a:srgbClr val="9F9F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9" name="Google Shape;829;p35"/>
          <p:cNvSpPr/>
          <p:nvPr/>
        </p:nvSpPr>
        <p:spPr>
          <a:xfrm>
            <a:off x="4607926" y="1877824"/>
            <a:ext cx="78393" cy="78393"/>
          </a:xfrm>
          <a:custGeom>
            <a:rect b="b" l="l" r="r" t="t"/>
            <a:pathLst>
              <a:path extrusionOk="0" h="50" w="50">
                <a:moveTo>
                  <a:pt x="50" y="25"/>
                </a:moveTo>
                <a:cubicBezTo>
                  <a:pt x="50" y="25"/>
                  <a:pt x="50" y="25"/>
                  <a:pt x="50" y="25"/>
                </a:cubicBezTo>
                <a:cubicBezTo>
                  <a:pt x="50" y="25"/>
                  <a:pt x="50" y="25"/>
                  <a:pt x="50" y="25"/>
                </a:cubicBezTo>
                <a:moveTo>
                  <a:pt x="25" y="0"/>
                </a:moveTo>
                <a:cubicBezTo>
                  <a:pt x="11" y="0"/>
                  <a:pt x="0" y="11"/>
                  <a:pt x="0" y="25"/>
                </a:cubicBezTo>
                <a:cubicBezTo>
                  <a:pt x="0" y="39"/>
                  <a:pt x="11" y="50"/>
                  <a:pt x="25" y="50"/>
                </a:cubicBezTo>
                <a:cubicBezTo>
                  <a:pt x="39" y="50"/>
                  <a:pt x="50" y="39"/>
                  <a:pt x="50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31"/>
                  <a:pt x="43" y="36"/>
                  <a:pt x="40" y="40"/>
                </a:cubicBezTo>
                <a:cubicBezTo>
                  <a:pt x="36" y="43"/>
                  <a:pt x="31" y="46"/>
                  <a:pt x="25" y="46"/>
                </a:cubicBezTo>
                <a:cubicBezTo>
                  <a:pt x="19" y="46"/>
                  <a:pt x="14" y="43"/>
                  <a:pt x="10" y="40"/>
                </a:cubicBezTo>
                <a:cubicBezTo>
                  <a:pt x="7" y="36"/>
                  <a:pt x="4" y="31"/>
                  <a:pt x="4" y="25"/>
                </a:cubicBezTo>
                <a:cubicBezTo>
                  <a:pt x="4" y="19"/>
                  <a:pt x="7" y="14"/>
                  <a:pt x="10" y="10"/>
                </a:cubicBezTo>
                <a:cubicBezTo>
                  <a:pt x="14" y="7"/>
                  <a:pt x="19" y="4"/>
                  <a:pt x="25" y="4"/>
                </a:cubicBezTo>
                <a:cubicBezTo>
                  <a:pt x="31" y="4"/>
                  <a:pt x="36" y="7"/>
                  <a:pt x="40" y="10"/>
                </a:cubicBezTo>
                <a:cubicBezTo>
                  <a:pt x="43" y="14"/>
                  <a:pt x="46" y="19"/>
                  <a:pt x="46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50" y="25"/>
                  <a:pt x="50" y="25"/>
                  <a:pt x="50" y="25"/>
                </a:cubicBezTo>
                <a:cubicBezTo>
                  <a:pt x="50" y="25"/>
                  <a:pt x="50" y="25"/>
                  <a:pt x="50" y="25"/>
                </a:cubicBezTo>
                <a:cubicBezTo>
                  <a:pt x="50" y="11"/>
                  <a:pt x="39" y="0"/>
                  <a:pt x="25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0" name="Google Shape;830;p35"/>
          <p:cNvSpPr/>
          <p:nvPr/>
        </p:nvSpPr>
        <p:spPr>
          <a:xfrm>
            <a:off x="4822108" y="1904422"/>
            <a:ext cx="347171" cy="34997"/>
          </a:xfrm>
          <a:custGeom>
            <a:rect b="b" l="l" r="r" t="t"/>
            <a:pathLst>
              <a:path extrusionOk="0" h="23" w="221">
                <a:moveTo>
                  <a:pt x="210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8"/>
                  <a:pt x="5" y="23"/>
                  <a:pt x="11" y="23"/>
                </a:cubicBezTo>
                <a:cubicBezTo>
                  <a:pt x="210" y="23"/>
                  <a:pt x="210" y="23"/>
                  <a:pt x="210" y="23"/>
                </a:cubicBezTo>
                <a:cubicBezTo>
                  <a:pt x="216" y="23"/>
                  <a:pt x="221" y="18"/>
                  <a:pt x="221" y="11"/>
                </a:cubicBezTo>
                <a:cubicBezTo>
                  <a:pt x="221" y="5"/>
                  <a:pt x="216" y="0"/>
                  <a:pt x="210" y="0"/>
                </a:cubicBezTo>
              </a:path>
            </a:pathLst>
          </a:custGeom>
          <a:solidFill>
            <a:srgbClr val="9F9F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1" name="Google Shape;831;p35"/>
          <p:cNvSpPr/>
          <p:nvPr/>
        </p:nvSpPr>
        <p:spPr>
          <a:xfrm>
            <a:off x="3875788" y="2184398"/>
            <a:ext cx="27998" cy="190384"/>
          </a:xfrm>
          <a:custGeom>
            <a:rect b="b" l="l" r="r" t="t"/>
            <a:pathLst>
              <a:path extrusionOk="0" h="122" w="18">
                <a:moveTo>
                  <a:pt x="18" y="113"/>
                </a:moveTo>
                <a:cubicBezTo>
                  <a:pt x="18" y="118"/>
                  <a:pt x="14" y="122"/>
                  <a:pt x="9" y="122"/>
                </a:cubicBezTo>
                <a:cubicBezTo>
                  <a:pt x="4" y="122"/>
                  <a:pt x="0" y="118"/>
                  <a:pt x="0" y="11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4" y="0"/>
                  <a:pt x="18" y="4"/>
                  <a:pt x="18" y="9"/>
                </a:cubicBezTo>
                <a:lnTo>
                  <a:pt x="18" y="113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2" name="Google Shape;832;p35"/>
          <p:cNvSpPr/>
          <p:nvPr/>
        </p:nvSpPr>
        <p:spPr>
          <a:xfrm>
            <a:off x="3875788" y="2546968"/>
            <a:ext cx="27998" cy="320573"/>
          </a:xfrm>
          <a:custGeom>
            <a:rect b="b" l="l" r="r" t="t"/>
            <a:pathLst>
              <a:path extrusionOk="0" h="205" w="18">
                <a:moveTo>
                  <a:pt x="18" y="190"/>
                </a:moveTo>
                <a:cubicBezTo>
                  <a:pt x="18" y="198"/>
                  <a:pt x="14" y="205"/>
                  <a:pt x="9" y="205"/>
                </a:cubicBezTo>
                <a:cubicBezTo>
                  <a:pt x="4" y="205"/>
                  <a:pt x="0" y="198"/>
                  <a:pt x="0" y="19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4" y="0"/>
                  <a:pt x="9" y="0"/>
                </a:cubicBezTo>
                <a:cubicBezTo>
                  <a:pt x="14" y="0"/>
                  <a:pt x="18" y="7"/>
                  <a:pt x="18" y="15"/>
                </a:cubicBezTo>
                <a:lnTo>
                  <a:pt x="18" y="19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3" name="Google Shape;833;p35"/>
          <p:cNvSpPr/>
          <p:nvPr/>
        </p:nvSpPr>
        <p:spPr>
          <a:xfrm>
            <a:off x="3875788" y="2954333"/>
            <a:ext cx="27998" cy="320573"/>
          </a:xfrm>
          <a:custGeom>
            <a:rect b="b" l="l" r="r" t="t"/>
            <a:pathLst>
              <a:path extrusionOk="0" h="205" w="18">
                <a:moveTo>
                  <a:pt x="18" y="190"/>
                </a:moveTo>
                <a:cubicBezTo>
                  <a:pt x="18" y="198"/>
                  <a:pt x="14" y="205"/>
                  <a:pt x="9" y="205"/>
                </a:cubicBezTo>
                <a:cubicBezTo>
                  <a:pt x="4" y="205"/>
                  <a:pt x="0" y="198"/>
                  <a:pt x="0" y="19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4" y="0"/>
                  <a:pt x="9" y="0"/>
                </a:cubicBezTo>
                <a:cubicBezTo>
                  <a:pt x="14" y="0"/>
                  <a:pt x="18" y="7"/>
                  <a:pt x="18" y="15"/>
                </a:cubicBezTo>
                <a:lnTo>
                  <a:pt x="18" y="19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4" name="Google Shape;834;p35"/>
          <p:cNvSpPr/>
          <p:nvPr/>
        </p:nvSpPr>
        <p:spPr>
          <a:xfrm>
            <a:off x="6068002" y="2546968"/>
            <a:ext cx="27998" cy="320573"/>
          </a:xfrm>
          <a:custGeom>
            <a:rect b="b" l="l" r="r" t="t"/>
            <a:pathLst>
              <a:path extrusionOk="0" h="205" w="18">
                <a:moveTo>
                  <a:pt x="18" y="190"/>
                </a:moveTo>
                <a:cubicBezTo>
                  <a:pt x="18" y="198"/>
                  <a:pt x="14" y="205"/>
                  <a:pt x="9" y="205"/>
                </a:cubicBezTo>
                <a:cubicBezTo>
                  <a:pt x="4" y="205"/>
                  <a:pt x="0" y="198"/>
                  <a:pt x="0" y="19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4" y="0"/>
                  <a:pt x="9" y="0"/>
                </a:cubicBezTo>
                <a:cubicBezTo>
                  <a:pt x="14" y="0"/>
                  <a:pt x="18" y="7"/>
                  <a:pt x="18" y="15"/>
                </a:cubicBezTo>
                <a:lnTo>
                  <a:pt x="18" y="19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835" name="Google Shape;835;p35"/>
          <p:cNvGrpSpPr/>
          <p:nvPr/>
        </p:nvGrpSpPr>
        <p:grpSpPr>
          <a:xfrm>
            <a:off x="7130535" y="2160600"/>
            <a:ext cx="3136221" cy="1210826"/>
            <a:chOff x="8539843" y="2171125"/>
            <a:chExt cx="3136221" cy="1210826"/>
          </a:xfrm>
        </p:grpSpPr>
        <p:sp>
          <p:nvSpPr>
            <p:cNvPr id="836" name="Google Shape;836;p35"/>
            <p:cNvSpPr/>
            <p:nvPr/>
          </p:nvSpPr>
          <p:spPr>
            <a:xfrm>
              <a:off x="8539844" y="2514021"/>
              <a:ext cx="3136220" cy="867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b="0" i="0" sz="14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8539843" y="2171125"/>
              <a:ext cx="2164600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STAGE HERE</a:t>
              </a:r>
              <a:endParaRPr b="1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838" name="Google Shape;838;p35"/>
          <p:cNvGrpSpPr/>
          <p:nvPr/>
        </p:nvGrpSpPr>
        <p:grpSpPr>
          <a:xfrm>
            <a:off x="7130535" y="4118200"/>
            <a:ext cx="3136221" cy="1210826"/>
            <a:chOff x="8539843" y="2171125"/>
            <a:chExt cx="3136221" cy="1210826"/>
          </a:xfrm>
        </p:grpSpPr>
        <p:sp>
          <p:nvSpPr>
            <p:cNvPr id="839" name="Google Shape;839;p35"/>
            <p:cNvSpPr/>
            <p:nvPr/>
          </p:nvSpPr>
          <p:spPr>
            <a:xfrm>
              <a:off x="8539844" y="2514021"/>
              <a:ext cx="3136220" cy="867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b="0" i="0" sz="14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8539843" y="2171125"/>
              <a:ext cx="2164600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STAGE HERE</a:t>
              </a:r>
              <a:endParaRPr b="1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cxnSp>
        <p:nvCxnSpPr>
          <p:cNvPr id="841" name="Google Shape;841;p35"/>
          <p:cNvCxnSpPr/>
          <p:nvPr/>
        </p:nvCxnSpPr>
        <p:spPr>
          <a:xfrm>
            <a:off x="6604000" y="3708400"/>
            <a:ext cx="444500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dash"/>
            <a:miter lim="800000"/>
            <a:headEnd len="med" w="med" type="oval"/>
            <a:tailEnd len="med" w="med" type="oval"/>
          </a:ln>
        </p:spPr>
      </p:cxnSp>
      <p:pic>
        <p:nvPicPr>
          <p:cNvPr id="842" name="Google Shape;842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7820" y="2160601"/>
            <a:ext cx="1948635" cy="32589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843" name="Google Shape;843;p35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9976" y="2160601"/>
            <a:ext cx="1948635" cy="32589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844" name="Google Shape;844;p35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6"/>
          <p:cNvSpPr/>
          <p:nvPr/>
        </p:nvSpPr>
        <p:spPr>
          <a:xfrm>
            <a:off x="1062718" y="2065572"/>
            <a:ext cx="4553321" cy="1126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We use well-known development methodologies to create a customized approach for each of the projects. This allows us to achieve high quality outcomes and full transparency towards.</a:t>
            </a:r>
            <a:endParaRPr b="0" i="0" sz="1400" u="none" cap="none" strike="noStrik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51" name="Google Shape;851;p36"/>
          <p:cNvSpPr/>
          <p:nvPr/>
        </p:nvSpPr>
        <p:spPr>
          <a:xfrm>
            <a:off x="1062718" y="1664308"/>
            <a:ext cx="3560082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OPTION HERE</a:t>
            </a:r>
            <a:endParaRPr b="1" i="0" sz="1800" u="none" cap="none" strike="noStrike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52" name="Google Shape;852;p36"/>
          <p:cNvSpPr/>
          <p:nvPr/>
        </p:nvSpPr>
        <p:spPr>
          <a:xfrm>
            <a:off x="6561818" y="2065572"/>
            <a:ext cx="4553321" cy="1126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We use well-known development methodologies to create a customized approach for each of the projects. This allows us to achieve high quality outcomes and full transparency towards.</a:t>
            </a:r>
            <a:endParaRPr b="0" i="0" sz="1400" u="none" cap="none" strike="noStrik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53" name="Google Shape;853;p36"/>
          <p:cNvSpPr/>
          <p:nvPr/>
        </p:nvSpPr>
        <p:spPr>
          <a:xfrm>
            <a:off x="6561818" y="1664308"/>
            <a:ext cx="3560082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OPTION HERE</a:t>
            </a:r>
            <a:endParaRPr b="1" i="0" sz="1800" u="none" cap="none" strike="noStrike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854" name="Google Shape;854;p36"/>
          <p:cNvCxnSpPr/>
          <p:nvPr/>
        </p:nvCxnSpPr>
        <p:spPr>
          <a:xfrm>
            <a:off x="6096000" y="1490663"/>
            <a:ext cx="0" cy="4770437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dash"/>
            <a:miter lim="800000"/>
            <a:headEnd len="med" w="med" type="oval"/>
            <a:tailEnd len="med" w="med" type="oval"/>
          </a:ln>
        </p:spPr>
      </p:cxnSp>
      <p:pic>
        <p:nvPicPr>
          <p:cNvPr id="855" name="Google Shape;855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3789364"/>
            <a:ext cx="5087938" cy="2339975"/>
          </a:xfrm>
          <a:prstGeom prst="rect">
            <a:avLst/>
          </a:prstGeom>
          <a:noFill/>
          <a:ln cap="flat" cmpd="sng" w="28575">
            <a:solidFill>
              <a:srgbClr val="84C03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56" name="Google Shape;856;p36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2062" y="3789364"/>
            <a:ext cx="5087938" cy="2339975"/>
          </a:xfrm>
          <a:prstGeom prst="rect">
            <a:avLst/>
          </a:prstGeom>
          <a:noFill/>
          <a:ln cap="flat" cmpd="sng" w="28575">
            <a:solidFill>
              <a:srgbClr val="84C03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57" name="Google Shape;857;p36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" name="Google Shape;863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37"/>
          <p:cNvSpPr/>
          <p:nvPr/>
        </p:nvSpPr>
        <p:spPr>
          <a:xfrm>
            <a:off x="1062718" y="3119672"/>
            <a:ext cx="4553321" cy="1126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We use well-known development methodologies to create a customized approach for each of the projects. This allows us to achieve high quality outcomes and full transparency towards.</a:t>
            </a:r>
            <a:endParaRPr b="0" i="0" sz="1400" u="none" cap="none" strike="noStrik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65" name="Google Shape;865;p37"/>
          <p:cNvSpPr/>
          <p:nvPr/>
        </p:nvSpPr>
        <p:spPr>
          <a:xfrm>
            <a:off x="1062718" y="2718408"/>
            <a:ext cx="3560082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1" i="0" sz="1800" u="none" cap="none" strike="noStrike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66" name="Google Shape;866;p37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38"/>
          <p:cNvSpPr/>
          <p:nvPr/>
        </p:nvSpPr>
        <p:spPr>
          <a:xfrm>
            <a:off x="2502659" y="558800"/>
            <a:ext cx="2323943" cy="2326696"/>
          </a:xfrm>
          <a:prstGeom prst="ellipse">
            <a:avLst/>
          </a:prstGeom>
          <a:solidFill>
            <a:srgbClr val="FFDD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873" name="Google Shape;873;p38"/>
          <p:cNvGrpSpPr/>
          <p:nvPr/>
        </p:nvGrpSpPr>
        <p:grpSpPr>
          <a:xfrm>
            <a:off x="9526524" y="2012453"/>
            <a:ext cx="1046139" cy="520550"/>
            <a:chOff x="3112" y="1697"/>
            <a:chExt cx="1453" cy="723"/>
          </a:xfrm>
        </p:grpSpPr>
        <p:sp>
          <p:nvSpPr>
            <p:cNvPr id="874" name="Google Shape;874;p38"/>
            <p:cNvSpPr/>
            <p:nvPr/>
          </p:nvSpPr>
          <p:spPr>
            <a:xfrm>
              <a:off x="3112" y="1697"/>
              <a:ext cx="826" cy="723"/>
            </a:xfrm>
            <a:custGeom>
              <a:rect b="b" l="l" r="r" t="t"/>
              <a:pathLst>
                <a:path extrusionOk="0" h="267" w="308">
                  <a:moveTo>
                    <a:pt x="239" y="267"/>
                  </a:moveTo>
                  <a:cubicBezTo>
                    <a:pt x="239" y="267"/>
                    <a:pt x="150" y="258"/>
                    <a:pt x="128" y="206"/>
                  </a:cubicBezTo>
                  <a:cubicBezTo>
                    <a:pt x="87" y="108"/>
                    <a:pt x="0" y="88"/>
                    <a:pt x="0" y="88"/>
                  </a:cubicBezTo>
                  <a:cubicBezTo>
                    <a:pt x="0" y="88"/>
                    <a:pt x="308" y="0"/>
                    <a:pt x="295" y="265"/>
                  </a:cubicBezTo>
                  <a:cubicBezTo>
                    <a:pt x="295" y="265"/>
                    <a:pt x="248" y="192"/>
                    <a:pt x="200" y="167"/>
                  </a:cubicBezTo>
                  <a:cubicBezTo>
                    <a:pt x="200" y="167"/>
                    <a:pt x="247" y="226"/>
                    <a:pt x="239" y="267"/>
                  </a:cubicBezTo>
                  <a:close/>
                </a:path>
              </a:pathLst>
            </a:custGeom>
            <a:solidFill>
              <a:srgbClr val="95CF5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3916" y="1827"/>
              <a:ext cx="649" cy="569"/>
            </a:xfrm>
            <a:custGeom>
              <a:rect b="b" l="l" r="r" t="t"/>
              <a:pathLst>
                <a:path extrusionOk="0" h="210" w="242">
                  <a:moveTo>
                    <a:pt x="54" y="210"/>
                  </a:moveTo>
                  <a:cubicBezTo>
                    <a:pt x="54" y="210"/>
                    <a:pt x="124" y="202"/>
                    <a:pt x="141" y="162"/>
                  </a:cubicBezTo>
                  <a:cubicBezTo>
                    <a:pt x="174" y="85"/>
                    <a:pt x="242" y="69"/>
                    <a:pt x="242" y="69"/>
                  </a:cubicBezTo>
                  <a:cubicBezTo>
                    <a:pt x="242" y="69"/>
                    <a:pt x="0" y="0"/>
                    <a:pt x="10" y="208"/>
                  </a:cubicBezTo>
                  <a:cubicBezTo>
                    <a:pt x="10" y="208"/>
                    <a:pt x="47" y="151"/>
                    <a:pt x="85" y="132"/>
                  </a:cubicBezTo>
                  <a:cubicBezTo>
                    <a:pt x="85" y="132"/>
                    <a:pt x="48" y="177"/>
                    <a:pt x="54" y="210"/>
                  </a:cubicBezTo>
                  <a:close/>
                </a:path>
              </a:pathLst>
            </a:custGeom>
            <a:solidFill>
              <a:srgbClr val="95CF5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pic>
        <p:nvPicPr>
          <p:cNvPr id="876" name="Google Shape;87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52600"/>
            <a:ext cx="5305582" cy="5105400"/>
          </a:xfrm>
          <a:custGeom>
            <a:rect b="b" l="l" r="r" t="t"/>
            <a:pathLst>
              <a:path extrusionOk="0" h="5105400" w="5305582">
                <a:moveTo>
                  <a:pt x="0" y="0"/>
                </a:moveTo>
                <a:lnTo>
                  <a:pt x="5305582" y="0"/>
                </a:lnTo>
                <a:lnTo>
                  <a:pt x="5305582" y="5105400"/>
                </a:lnTo>
                <a:lnTo>
                  <a:pt x="0" y="51054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77" name="Google Shape;877;p38"/>
          <p:cNvSpPr/>
          <p:nvPr/>
        </p:nvSpPr>
        <p:spPr>
          <a:xfrm>
            <a:off x="0" y="439652"/>
            <a:ext cx="2015700" cy="812800"/>
          </a:xfrm>
          <a:custGeom>
            <a:rect b="b" l="l" r="r" t="t"/>
            <a:pathLst>
              <a:path extrusionOk="0" h="812800" w="2015700">
                <a:moveTo>
                  <a:pt x="516285" y="0"/>
                </a:moveTo>
                <a:cubicBezTo>
                  <a:pt x="796629" y="0"/>
                  <a:pt x="1026001" y="189223"/>
                  <a:pt x="1098211" y="447255"/>
                </a:cubicBezTo>
                <a:cubicBezTo>
                  <a:pt x="1187411" y="404250"/>
                  <a:pt x="1289354" y="378447"/>
                  <a:pt x="1391298" y="378447"/>
                </a:cubicBezTo>
                <a:cubicBezTo>
                  <a:pt x="1675889" y="378447"/>
                  <a:pt x="1922252" y="559069"/>
                  <a:pt x="2015700" y="812800"/>
                </a:cubicBezTo>
                <a:lnTo>
                  <a:pt x="0" y="812800"/>
                </a:lnTo>
                <a:lnTo>
                  <a:pt x="0" y="299726"/>
                </a:lnTo>
                <a:lnTo>
                  <a:pt x="34842" y="244929"/>
                </a:lnTo>
                <a:cubicBezTo>
                  <a:pt x="145147" y="96762"/>
                  <a:pt x="318770" y="0"/>
                  <a:pt x="516285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78" name="Google Shape;878;p38"/>
          <p:cNvSpPr/>
          <p:nvPr/>
        </p:nvSpPr>
        <p:spPr>
          <a:xfrm flipH="1">
            <a:off x="4107822" y="1101910"/>
            <a:ext cx="2500880" cy="615897"/>
          </a:xfrm>
          <a:custGeom>
            <a:rect b="b" l="l" r="r" t="t"/>
            <a:pathLst>
              <a:path extrusionOk="0" h="189" w="777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79" name="Google Shape;879;p38"/>
          <p:cNvSpPr/>
          <p:nvPr/>
        </p:nvSpPr>
        <p:spPr>
          <a:xfrm>
            <a:off x="10315423" y="289110"/>
            <a:ext cx="1876577" cy="812800"/>
          </a:xfrm>
          <a:custGeom>
            <a:rect b="b" l="l" r="r" t="t"/>
            <a:pathLst>
              <a:path extrusionOk="0" h="812800" w="1876577">
                <a:moveTo>
                  <a:pt x="1800998" y="0"/>
                </a:moveTo>
                <a:lnTo>
                  <a:pt x="1876577" y="6365"/>
                </a:lnTo>
                <a:lnTo>
                  <a:pt x="1876577" y="812800"/>
                </a:lnTo>
                <a:lnTo>
                  <a:pt x="0" y="812800"/>
                </a:lnTo>
                <a:cubicBezTo>
                  <a:pt x="55219" y="563369"/>
                  <a:pt x="276096" y="378447"/>
                  <a:pt x="539450" y="378447"/>
                </a:cubicBezTo>
                <a:cubicBezTo>
                  <a:pt x="649888" y="378447"/>
                  <a:pt x="756079" y="412851"/>
                  <a:pt x="841032" y="468758"/>
                </a:cubicBezTo>
                <a:cubicBezTo>
                  <a:pt x="917489" y="421452"/>
                  <a:pt x="1010937" y="391348"/>
                  <a:pt x="1108633" y="391348"/>
                </a:cubicBezTo>
                <a:cubicBezTo>
                  <a:pt x="1151109" y="391348"/>
                  <a:pt x="1193586" y="395649"/>
                  <a:pt x="1231814" y="408550"/>
                </a:cubicBezTo>
                <a:cubicBezTo>
                  <a:pt x="1316767" y="172021"/>
                  <a:pt x="1537644" y="0"/>
                  <a:pt x="1800998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80" name="Google Shape;880;p38"/>
          <p:cNvSpPr/>
          <p:nvPr/>
        </p:nvSpPr>
        <p:spPr>
          <a:xfrm>
            <a:off x="3945146" y="5724687"/>
            <a:ext cx="2334097" cy="574823"/>
          </a:xfrm>
          <a:custGeom>
            <a:rect b="b" l="l" r="r" t="t"/>
            <a:pathLst>
              <a:path extrusionOk="0" h="189" w="777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81" name="Google Shape;881;p38"/>
          <p:cNvSpPr txBox="1"/>
          <p:nvPr/>
        </p:nvSpPr>
        <p:spPr>
          <a:xfrm>
            <a:off x="5669640" y="2992127"/>
            <a:ext cx="613020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86C737"/>
                </a:solidFill>
                <a:latin typeface="Georgia"/>
                <a:ea typeface="Georgia"/>
                <a:cs typeface="Georgia"/>
                <a:sym typeface="Georgia"/>
              </a:rPr>
              <a:t>THANK YOU!</a:t>
            </a:r>
            <a:endParaRPr b="1" sz="6600">
              <a:solidFill>
                <a:srgbClr val="86C73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82" name="Google Shape;882;p38"/>
          <p:cNvSpPr/>
          <p:nvPr/>
        </p:nvSpPr>
        <p:spPr>
          <a:xfrm>
            <a:off x="6335761" y="4434214"/>
            <a:ext cx="4799877" cy="1390389"/>
          </a:xfrm>
          <a:prstGeom prst="roundRect">
            <a:avLst>
              <a:gd fmla="val 50000" name="adj"/>
            </a:avLst>
          </a:prstGeom>
          <a:noFill/>
          <a:ln cap="flat" cmpd="sng" w="12700">
            <a:solidFill>
              <a:srgbClr val="8BC7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83" name="Google Shape;883;p38"/>
          <p:cNvSpPr/>
          <p:nvPr/>
        </p:nvSpPr>
        <p:spPr>
          <a:xfrm>
            <a:off x="6512329" y="4544098"/>
            <a:ext cx="444674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Special thanks to all the people who made and released these awesome resources for free:</a:t>
            </a:r>
            <a:endParaRPr i="1" sz="140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Presentation template by </a:t>
            </a:r>
            <a:r>
              <a:rPr b="1" lang="en-US" sz="14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Templatesppt.com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Photographs by </a:t>
            </a:r>
            <a:r>
              <a:rPr b="1" lang="en-US" sz="14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Picpng.com</a:t>
            </a:r>
            <a:endParaRPr b="1" sz="1400" u="none" cap="none" strike="noStrik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84" name="Google Shape;884;p38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/>
          <p:nvPr/>
        </p:nvSpPr>
        <p:spPr>
          <a:xfrm>
            <a:off x="0" y="439652"/>
            <a:ext cx="1681274" cy="677948"/>
          </a:xfrm>
          <a:custGeom>
            <a:rect b="b" l="l" r="r" t="t"/>
            <a:pathLst>
              <a:path extrusionOk="0" h="812800" w="2015700">
                <a:moveTo>
                  <a:pt x="516285" y="0"/>
                </a:moveTo>
                <a:cubicBezTo>
                  <a:pt x="796629" y="0"/>
                  <a:pt x="1026001" y="189223"/>
                  <a:pt x="1098211" y="447255"/>
                </a:cubicBezTo>
                <a:cubicBezTo>
                  <a:pt x="1187411" y="404250"/>
                  <a:pt x="1289354" y="378447"/>
                  <a:pt x="1391298" y="378447"/>
                </a:cubicBezTo>
                <a:cubicBezTo>
                  <a:pt x="1675889" y="378447"/>
                  <a:pt x="1922252" y="559069"/>
                  <a:pt x="2015700" y="812800"/>
                </a:cubicBezTo>
                <a:lnTo>
                  <a:pt x="0" y="812800"/>
                </a:lnTo>
                <a:lnTo>
                  <a:pt x="0" y="299726"/>
                </a:lnTo>
                <a:lnTo>
                  <a:pt x="34842" y="244929"/>
                </a:lnTo>
                <a:cubicBezTo>
                  <a:pt x="145147" y="96762"/>
                  <a:pt x="318770" y="0"/>
                  <a:pt x="516285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9" name="Google Shape;139;p17"/>
          <p:cNvSpPr/>
          <p:nvPr/>
        </p:nvSpPr>
        <p:spPr>
          <a:xfrm flipH="1">
            <a:off x="2414241" y="949328"/>
            <a:ext cx="1889597" cy="465355"/>
          </a:xfrm>
          <a:custGeom>
            <a:rect b="b" l="l" r="r" t="t"/>
            <a:pathLst>
              <a:path extrusionOk="0" h="189" w="777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10543092" y="289110"/>
            <a:ext cx="1648908" cy="714190"/>
          </a:xfrm>
          <a:custGeom>
            <a:rect b="b" l="l" r="r" t="t"/>
            <a:pathLst>
              <a:path extrusionOk="0" h="812800" w="1876577">
                <a:moveTo>
                  <a:pt x="1800998" y="0"/>
                </a:moveTo>
                <a:lnTo>
                  <a:pt x="1876577" y="6365"/>
                </a:lnTo>
                <a:lnTo>
                  <a:pt x="1876577" y="812800"/>
                </a:lnTo>
                <a:lnTo>
                  <a:pt x="0" y="812800"/>
                </a:lnTo>
                <a:cubicBezTo>
                  <a:pt x="55219" y="563369"/>
                  <a:pt x="276096" y="378447"/>
                  <a:pt x="539450" y="378447"/>
                </a:cubicBezTo>
                <a:cubicBezTo>
                  <a:pt x="649888" y="378447"/>
                  <a:pt x="756079" y="412851"/>
                  <a:pt x="841032" y="468758"/>
                </a:cubicBezTo>
                <a:cubicBezTo>
                  <a:pt x="917489" y="421452"/>
                  <a:pt x="1010937" y="391348"/>
                  <a:pt x="1108633" y="391348"/>
                </a:cubicBezTo>
                <a:cubicBezTo>
                  <a:pt x="1151109" y="391348"/>
                  <a:pt x="1193586" y="395649"/>
                  <a:pt x="1231814" y="408550"/>
                </a:cubicBezTo>
                <a:cubicBezTo>
                  <a:pt x="1316767" y="172021"/>
                  <a:pt x="1537644" y="0"/>
                  <a:pt x="1800998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6409831" y="646205"/>
            <a:ext cx="2461696" cy="606247"/>
          </a:xfrm>
          <a:custGeom>
            <a:rect b="b" l="l" r="r" t="t"/>
            <a:pathLst>
              <a:path extrusionOk="0" h="189" w="777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2" name="Google Shape;14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98535"/>
            <a:ext cx="12192000" cy="275946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/>
          <p:nvPr/>
        </p:nvSpPr>
        <p:spPr>
          <a:xfrm>
            <a:off x="1568450" y="1898609"/>
            <a:ext cx="4205288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00">
                <a:solidFill>
                  <a:srgbClr val="84C035"/>
                </a:solidFill>
                <a:latin typeface="Georgia"/>
                <a:ea typeface="Georgia"/>
                <a:cs typeface="Georgia"/>
                <a:sym typeface="Georgia"/>
              </a:rPr>
              <a:t>01</a:t>
            </a:r>
            <a:endParaRPr b="1" sz="11500">
              <a:solidFill>
                <a:srgbClr val="84C03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2521062" y="2662300"/>
            <a:ext cx="2300064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84C035"/>
                </a:solidFill>
                <a:latin typeface="Georgia"/>
                <a:ea typeface="Georgia"/>
                <a:cs typeface="Georgia"/>
                <a:sym typeface="Georgia"/>
              </a:rPr>
              <a:t>PART one</a:t>
            </a:r>
            <a:endParaRPr b="1" sz="2000">
              <a:solidFill>
                <a:srgbClr val="84C03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45" name="Google Shape;145;p17"/>
          <p:cNvCxnSpPr/>
          <p:nvPr/>
        </p:nvCxnSpPr>
        <p:spPr>
          <a:xfrm>
            <a:off x="4726453" y="2891459"/>
            <a:ext cx="4145074" cy="0"/>
          </a:xfrm>
          <a:prstGeom prst="straightConnector1">
            <a:avLst/>
          </a:prstGeom>
          <a:noFill/>
          <a:ln cap="flat" cmpd="sng" w="12700">
            <a:solidFill>
              <a:srgbClr val="BFBFBF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146" name="Google Shape;146;p17"/>
          <p:cNvSpPr txBox="1"/>
          <p:nvPr/>
        </p:nvSpPr>
        <p:spPr>
          <a:xfrm>
            <a:off x="4859225" y="2297844"/>
            <a:ext cx="13853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TREE</a:t>
            </a:r>
            <a:endParaRPr b="1" sz="32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4859226" y="2951239"/>
            <a:ext cx="38394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CLICK TO ADD CAPTION TEXT</a:t>
            </a:r>
            <a:endParaRPr b="1" sz="1200" u="none" cap="none" strike="noStrik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" name="Google Shape;148;p17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/>
          <p:nvPr/>
        </p:nvSpPr>
        <p:spPr>
          <a:xfrm>
            <a:off x="4011393" y="3623166"/>
            <a:ext cx="214009" cy="332394"/>
          </a:xfrm>
          <a:prstGeom prst="chevron">
            <a:avLst>
              <a:gd fmla="val 50000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7918299" y="3623166"/>
            <a:ext cx="214009" cy="332394"/>
          </a:xfrm>
          <a:prstGeom prst="chevron">
            <a:avLst>
              <a:gd fmla="val 50000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56" name="Google Shape;156;p18"/>
          <p:cNvGrpSpPr/>
          <p:nvPr/>
        </p:nvGrpSpPr>
        <p:grpSpPr>
          <a:xfrm>
            <a:off x="693907" y="2255264"/>
            <a:ext cx="3068198" cy="3068198"/>
            <a:chOff x="693907" y="2255264"/>
            <a:chExt cx="3068198" cy="3068198"/>
          </a:xfrm>
        </p:grpSpPr>
        <p:grpSp>
          <p:nvGrpSpPr>
            <p:cNvPr id="157" name="Google Shape;157;p18"/>
            <p:cNvGrpSpPr/>
            <p:nvPr/>
          </p:nvGrpSpPr>
          <p:grpSpPr>
            <a:xfrm>
              <a:off x="693907" y="2255264"/>
              <a:ext cx="3068198" cy="3068198"/>
              <a:chOff x="515938" y="1828800"/>
              <a:chExt cx="3424136" cy="3424136"/>
            </a:xfrm>
          </p:grpSpPr>
          <p:sp>
            <p:nvSpPr>
              <p:cNvPr id="158" name="Google Shape;158;p18"/>
              <p:cNvSpPr/>
              <p:nvPr/>
            </p:nvSpPr>
            <p:spPr>
              <a:xfrm>
                <a:off x="515938" y="1828800"/>
                <a:ext cx="3424136" cy="3424136"/>
              </a:xfrm>
              <a:prstGeom prst="ellipse">
                <a:avLst/>
              </a:prstGeom>
              <a:noFill/>
              <a:ln cap="flat" cmpd="sng" w="38100">
                <a:solidFill>
                  <a:srgbClr val="84C0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59" name="Google Shape;159;p18"/>
              <p:cNvSpPr/>
              <p:nvPr/>
            </p:nvSpPr>
            <p:spPr>
              <a:xfrm>
                <a:off x="2994685" y="1828800"/>
                <a:ext cx="778212" cy="778212"/>
              </a:xfrm>
              <a:prstGeom prst="ellipse">
                <a:avLst/>
              </a:prstGeom>
              <a:solidFill>
                <a:srgbClr val="84C035"/>
              </a:solidFill>
              <a:ln cap="flat" cmpd="sng" w="38100">
                <a:solidFill>
                  <a:srgbClr val="84C0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160" name="Google Shape;160;p18"/>
            <p:cNvGrpSpPr/>
            <p:nvPr/>
          </p:nvGrpSpPr>
          <p:grpSpPr>
            <a:xfrm>
              <a:off x="982107" y="2766967"/>
              <a:ext cx="2491798" cy="1786259"/>
              <a:chOff x="1039343" y="2843628"/>
              <a:chExt cx="2491798" cy="1786259"/>
            </a:xfrm>
          </p:grpSpPr>
          <p:sp>
            <p:nvSpPr>
              <p:cNvPr id="161" name="Google Shape;161;p18"/>
              <p:cNvSpPr/>
              <p:nvPr/>
            </p:nvSpPr>
            <p:spPr>
              <a:xfrm>
                <a:off x="1039343" y="3244892"/>
                <a:ext cx="2491798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7F7F7F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A complex idea can be conveyed with just a single still image, namely making it possible to absorb large amounts of data quickly.</a:t>
                </a:r>
                <a:endParaRPr b="0" i="0" sz="1400" u="none" cap="none" strike="noStrike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2" name="Google Shape;162;p18"/>
              <p:cNvSpPr/>
              <p:nvPr/>
            </p:nvSpPr>
            <p:spPr>
              <a:xfrm>
                <a:off x="1338807" y="2843628"/>
                <a:ext cx="1892869" cy="424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595959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TITLE HERE</a:t>
                </a:r>
                <a:endParaRPr b="1" i="0" sz="1800" u="none" cap="none" strike="noStrike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sp>
          <p:nvSpPr>
            <p:cNvPr id="163" name="Google Shape;163;p18"/>
            <p:cNvSpPr txBox="1"/>
            <p:nvPr/>
          </p:nvSpPr>
          <p:spPr>
            <a:xfrm>
              <a:off x="2934714" y="2373089"/>
              <a:ext cx="6578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01</a:t>
              </a:r>
              <a:endParaRPr b="1"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64" name="Google Shape;164;p18"/>
          <p:cNvGrpSpPr/>
          <p:nvPr/>
        </p:nvGrpSpPr>
        <p:grpSpPr>
          <a:xfrm>
            <a:off x="4561902" y="2255264"/>
            <a:ext cx="3068198" cy="3068198"/>
            <a:chOff x="4561902" y="2255264"/>
            <a:chExt cx="3068198" cy="3068198"/>
          </a:xfrm>
        </p:grpSpPr>
        <p:grpSp>
          <p:nvGrpSpPr>
            <p:cNvPr id="165" name="Google Shape;165;p18"/>
            <p:cNvGrpSpPr/>
            <p:nvPr/>
          </p:nvGrpSpPr>
          <p:grpSpPr>
            <a:xfrm>
              <a:off x="4561902" y="2255264"/>
              <a:ext cx="3068198" cy="3068198"/>
              <a:chOff x="515938" y="1828800"/>
              <a:chExt cx="3424136" cy="3424136"/>
            </a:xfrm>
          </p:grpSpPr>
          <p:sp>
            <p:nvSpPr>
              <p:cNvPr id="166" name="Google Shape;166;p18"/>
              <p:cNvSpPr/>
              <p:nvPr/>
            </p:nvSpPr>
            <p:spPr>
              <a:xfrm>
                <a:off x="515938" y="1828800"/>
                <a:ext cx="3424136" cy="3424136"/>
              </a:xfrm>
              <a:prstGeom prst="ellipse">
                <a:avLst/>
              </a:prstGeom>
              <a:noFill/>
              <a:ln cap="flat" cmpd="sng" w="38100">
                <a:solidFill>
                  <a:srgbClr val="84C0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7" name="Google Shape;167;p18"/>
              <p:cNvSpPr/>
              <p:nvPr/>
            </p:nvSpPr>
            <p:spPr>
              <a:xfrm>
                <a:off x="2994685" y="1828800"/>
                <a:ext cx="778212" cy="778212"/>
              </a:xfrm>
              <a:prstGeom prst="ellipse">
                <a:avLst/>
              </a:prstGeom>
              <a:solidFill>
                <a:srgbClr val="84C035"/>
              </a:solidFill>
              <a:ln cap="flat" cmpd="sng" w="38100">
                <a:solidFill>
                  <a:srgbClr val="84C0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168" name="Google Shape;168;p18"/>
            <p:cNvGrpSpPr/>
            <p:nvPr/>
          </p:nvGrpSpPr>
          <p:grpSpPr>
            <a:xfrm>
              <a:off x="4850101" y="2766967"/>
              <a:ext cx="2491798" cy="1786259"/>
              <a:chOff x="1039343" y="2843628"/>
              <a:chExt cx="2491798" cy="1786259"/>
            </a:xfrm>
          </p:grpSpPr>
          <p:sp>
            <p:nvSpPr>
              <p:cNvPr id="169" name="Google Shape;169;p18"/>
              <p:cNvSpPr/>
              <p:nvPr/>
            </p:nvSpPr>
            <p:spPr>
              <a:xfrm>
                <a:off x="1039343" y="3244892"/>
                <a:ext cx="2491798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7F7F7F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A complex idea can be conveyed with just a single still image, namely making it possible to absorb large amounts of data quickly.</a:t>
                </a:r>
                <a:endParaRPr b="0" i="0" sz="1400" u="none" cap="none" strike="noStrike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0" name="Google Shape;170;p18"/>
              <p:cNvSpPr/>
              <p:nvPr/>
            </p:nvSpPr>
            <p:spPr>
              <a:xfrm>
                <a:off x="1338807" y="2843628"/>
                <a:ext cx="1892869" cy="424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595959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TITLE HERE</a:t>
                </a:r>
                <a:endParaRPr b="1" i="0" sz="1800" u="none" cap="none" strike="noStrike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sp>
          <p:nvSpPr>
            <p:cNvPr id="171" name="Google Shape;171;p18"/>
            <p:cNvSpPr txBox="1"/>
            <p:nvPr/>
          </p:nvSpPr>
          <p:spPr>
            <a:xfrm>
              <a:off x="6802709" y="2373089"/>
              <a:ext cx="6578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02</a:t>
              </a:r>
              <a:endParaRPr b="1"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72" name="Google Shape;172;p18"/>
          <p:cNvGrpSpPr/>
          <p:nvPr/>
        </p:nvGrpSpPr>
        <p:grpSpPr>
          <a:xfrm>
            <a:off x="8429896" y="2255264"/>
            <a:ext cx="3068198" cy="3068198"/>
            <a:chOff x="8429896" y="2255264"/>
            <a:chExt cx="3068198" cy="3068198"/>
          </a:xfrm>
        </p:grpSpPr>
        <p:grpSp>
          <p:nvGrpSpPr>
            <p:cNvPr id="173" name="Google Shape;173;p18"/>
            <p:cNvGrpSpPr/>
            <p:nvPr/>
          </p:nvGrpSpPr>
          <p:grpSpPr>
            <a:xfrm>
              <a:off x="8429896" y="2255264"/>
              <a:ext cx="3068198" cy="3068198"/>
              <a:chOff x="515938" y="1828800"/>
              <a:chExt cx="3424136" cy="3424136"/>
            </a:xfrm>
          </p:grpSpPr>
          <p:sp>
            <p:nvSpPr>
              <p:cNvPr id="174" name="Google Shape;174;p18"/>
              <p:cNvSpPr/>
              <p:nvPr/>
            </p:nvSpPr>
            <p:spPr>
              <a:xfrm>
                <a:off x="515938" y="1828800"/>
                <a:ext cx="3424136" cy="3424136"/>
              </a:xfrm>
              <a:prstGeom prst="ellipse">
                <a:avLst/>
              </a:prstGeom>
              <a:noFill/>
              <a:ln cap="flat" cmpd="sng" w="38100">
                <a:solidFill>
                  <a:srgbClr val="84C0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5" name="Google Shape;175;p18"/>
              <p:cNvSpPr/>
              <p:nvPr/>
            </p:nvSpPr>
            <p:spPr>
              <a:xfrm>
                <a:off x="2994685" y="1828800"/>
                <a:ext cx="778212" cy="778212"/>
              </a:xfrm>
              <a:prstGeom prst="ellipse">
                <a:avLst/>
              </a:prstGeom>
              <a:solidFill>
                <a:srgbClr val="84C035"/>
              </a:solidFill>
              <a:ln cap="flat" cmpd="sng" w="38100">
                <a:solidFill>
                  <a:srgbClr val="84C0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176" name="Google Shape;176;p18"/>
            <p:cNvGrpSpPr/>
            <p:nvPr/>
          </p:nvGrpSpPr>
          <p:grpSpPr>
            <a:xfrm>
              <a:off x="8718096" y="2766967"/>
              <a:ext cx="2491798" cy="1786259"/>
              <a:chOff x="1039343" y="2843628"/>
              <a:chExt cx="2491798" cy="1786259"/>
            </a:xfrm>
          </p:grpSpPr>
          <p:sp>
            <p:nvSpPr>
              <p:cNvPr id="177" name="Google Shape;177;p18"/>
              <p:cNvSpPr/>
              <p:nvPr/>
            </p:nvSpPr>
            <p:spPr>
              <a:xfrm>
                <a:off x="1039343" y="3244892"/>
                <a:ext cx="2491798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7F7F7F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A complex idea can be conveyed with just a single still image, namely making it possible to absorb large amounts of data quickly.</a:t>
                </a:r>
                <a:endParaRPr b="0" i="0" sz="1400" u="none" cap="none" strike="noStrike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8" name="Google Shape;178;p18"/>
              <p:cNvSpPr/>
              <p:nvPr/>
            </p:nvSpPr>
            <p:spPr>
              <a:xfrm>
                <a:off x="1338807" y="2843628"/>
                <a:ext cx="1892869" cy="424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595959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TITLE HERE</a:t>
                </a:r>
                <a:endParaRPr b="1" i="0" sz="1800" u="none" cap="none" strike="noStrike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sp>
          <p:nvSpPr>
            <p:cNvPr id="179" name="Google Shape;179;p18"/>
            <p:cNvSpPr txBox="1"/>
            <p:nvPr/>
          </p:nvSpPr>
          <p:spPr>
            <a:xfrm>
              <a:off x="10670704" y="2373089"/>
              <a:ext cx="6578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03</a:t>
              </a:r>
              <a:endParaRPr b="1"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80" name="Google Shape;180;p18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19"/>
          <p:cNvGrpSpPr/>
          <p:nvPr/>
        </p:nvGrpSpPr>
        <p:grpSpPr>
          <a:xfrm>
            <a:off x="3771088" y="2103825"/>
            <a:ext cx="4649824" cy="3371075"/>
            <a:chOff x="3771088" y="1935804"/>
            <a:chExt cx="4649824" cy="3371075"/>
          </a:xfrm>
        </p:grpSpPr>
        <p:grpSp>
          <p:nvGrpSpPr>
            <p:cNvPr id="187" name="Google Shape;187;p19"/>
            <p:cNvGrpSpPr/>
            <p:nvPr/>
          </p:nvGrpSpPr>
          <p:grpSpPr>
            <a:xfrm>
              <a:off x="3771088" y="1935804"/>
              <a:ext cx="4649824" cy="1517516"/>
              <a:chOff x="3771088" y="1935804"/>
              <a:chExt cx="4649824" cy="1517516"/>
            </a:xfrm>
          </p:grpSpPr>
          <p:sp>
            <p:nvSpPr>
              <p:cNvPr id="188" name="Google Shape;188;p19"/>
              <p:cNvSpPr/>
              <p:nvPr/>
            </p:nvSpPr>
            <p:spPr>
              <a:xfrm>
                <a:off x="4367279" y="2171700"/>
                <a:ext cx="3447985" cy="585788"/>
              </a:xfrm>
              <a:custGeom>
                <a:rect b="b" l="l" r="r" t="t"/>
                <a:pathLst>
                  <a:path extrusionOk="0" h="585788" w="3447985">
                    <a:moveTo>
                      <a:pt x="9460" y="0"/>
                    </a:moveTo>
                    <a:lnTo>
                      <a:pt x="3447985" y="581025"/>
                    </a:lnTo>
                    <a:lnTo>
                      <a:pt x="546035" y="585788"/>
                    </a:lnTo>
                    <a:lnTo>
                      <a:pt x="525467" y="581304"/>
                    </a:lnTo>
                    <a:lnTo>
                      <a:pt x="695260" y="581025"/>
                    </a:lnTo>
                    <a:lnTo>
                      <a:pt x="0" y="463544"/>
                    </a:lnTo>
                    <a:close/>
                  </a:path>
                </a:pathLst>
              </a:custGeom>
              <a:solidFill>
                <a:srgbClr val="5481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grpSp>
            <p:nvGrpSpPr>
              <p:cNvPr id="189" name="Google Shape;189;p19"/>
              <p:cNvGrpSpPr/>
              <p:nvPr/>
            </p:nvGrpSpPr>
            <p:grpSpPr>
              <a:xfrm>
                <a:off x="3771088" y="1935804"/>
                <a:ext cx="4649824" cy="1517516"/>
                <a:chOff x="4114798" y="1994170"/>
                <a:chExt cx="4241261" cy="1517516"/>
              </a:xfrm>
            </p:grpSpPr>
            <p:sp>
              <p:nvSpPr>
                <p:cNvPr id="190" name="Google Shape;190;p19"/>
                <p:cNvSpPr/>
                <p:nvPr/>
              </p:nvSpPr>
              <p:spPr>
                <a:xfrm>
                  <a:off x="4659548" y="1994170"/>
                  <a:ext cx="3696511" cy="933855"/>
                </a:xfrm>
                <a:prstGeom prst="rightArrow">
                  <a:avLst>
                    <a:gd fmla="val 50000" name="adj1"/>
                    <a:gd fmla="val 50000" name="adj2"/>
                  </a:avLst>
                </a:prstGeom>
                <a:solidFill>
                  <a:srgbClr val="84C03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191" name="Google Shape;191;p19"/>
                <p:cNvSpPr/>
                <p:nvPr/>
              </p:nvSpPr>
              <p:spPr>
                <a:xfrm flipH="1">
                  <a:off x="4114798" y="2577831"/>
                  <a:ext cx="3696511" cy="933855"/>
                </a:xfrm>
                <a:prstGeom prst="rightArrow">
                  <a:avLst>
                    <a:gd fmla="val 50000" name="adj1"/>
                    <a:gd fmla="val 50000" name="adj2"/>
                  </a:avLst>
                </a:prstGeom>
                <a:solidFill>
                  <a:srgbClr val="84C03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</p:grpSp>
          <p:sp>
            <p:nvSpPr>
              <p:cNvPr id="192" name="Google Shape;192;p19"/>
              <p:cNvSpPr/>
              <p:nvPr/>
            </p:nvSpPr>
            <p:spPr>
              <a:xfrm>
                <a:off x="6072221" y="2209800"/>
                <a:ext cx="1892869" cy="424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lt1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STEP HERE</a:t>
                </a:r>
                <a:endParaRPr b="1" i="0" sz="1800" u="none" cap="none" strike="noStrik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93" name="Google Shape;193;p19"/>
              <p:cNvSpPr/>
              <p:nvPr/>
            </p:nvSpPr>
            <p:spPr>
              <a:xfrm>
                <a:off x="4386329" y="2783190"/>
                <a:ext cx="1892869" cy="424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lt1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STEP HERE</a:t>
                </a:r>
                <a:endParaRPr b="1" i="0" sz="1800" u="none" cap="none" strike="noStrik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194" name="Google Shape;194;p19"/>
            <p:cNvGrpSpPr/>
            <p:nvPr/>
          </p:nvGrpSpPr>
          <p:grpSpPr>
            <a:xfrm>
              <a:off x="3771088" y="3789363"/>
              <a:ext cx="4649824" cy="1517516"/>
              <a:chOff x="3771088" y="1935804"/>
              <a:chExt cx="4649824" cy="1517516"/>
            </a:xfrm>
          </p:grpSpPr>
          <p:sp>
            <p:nvSpPr>
              <p:cNvPr id="195" name="Google Shape;195;p19"/>
              <p:cNvSpPr/>
              <p:nvPr/>
            </p:nvSpPr>
            <p:spPr>
              <a:xfrm>
                <a:off x="4367279" y="2171700"/>
                <a:ext cx="3447985" cy="585788"/>
              </a:xfrm>
              <a:custGeom>
                <a:rect b="b" l="l" r="r" t="t"/>
                <a:pathLst>
                  <a:path extrusionOk="0" h="585788" w="3447985">
                    <a:moveTo>
                      <a:pt x="9460" y="0"/>
                    </a:moveTo>
                    <a:lnTo>
                      <a:pt x="3447985" y="581025"/>
                    </a:lnTo>
                    <a:lnTo>
                      <a:pt x="546035" y="585788"/>
                    </a:lnTo>
                    <a:lnTo>
                      <a:pt x="525467" y="581304"/>
                    </a:lnTo>
                    <a:lnTo>
                      <a:pt x="695260" y="581025"/>
                    </a:lnTo>
                    <a:lnTo>
                      <a:pt x="0" y="463544"/>
                    </a:lnTo>
                    <a:close/>
                  </a:path>
                </a:pathLst>
              </a:custGeom>
              <a:solidFill>
                <a:srgbClr val="5481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grpSp>
            <p:nvGrpSpPr>
              <p:cNvPr id="196" name="Google Shape;196;p19"/>
              <p:cNvGrpSpPr/>
              <p:nvPr/>
            </p:nvGrpSpPr>
            <p:grpSpPr>
              <a:xfrm>
                <a:off x="3771088" y="1935804"/>
                <a:ext cx="4649824" cy="1517516"/>
                <a:chOff x="4114798" y="1994170"/>
                <a:chExt cx="4241261" cy="1517516"/>
              </a:xfrm>
            </p:grpSpPr>
            <p:sp>
              <p:nvSpPr>
                <p:cNvPr id="197" name="Google Shape;197;p19"/>
                <p:cNvSpPr/>
                <p:nvPr/>
              </p:nvSpPr>
              <p:spPr>
                <a:xfrm>
                  <a:off x="4659548" y="1994170"/>
                  <a:ext cx="3696511" cy="933855"/>
                </a:xfrm>
                <a:prstGeom prst="rightArrow">
                  <a:avLst>
                    <a:gd fmla="val 50000" name="adj1"/>
                    <a:gd fmla="val 50000" name="adj2"/>
                  </a:avLst>
                </a:prstGeom>
                <a:solidFill>
                  <a:srgbClr val="84C03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198" name="Google Shape;198;p19"/>
                <p:cNvSpPr/>
                <p:nvPr/>
              </p:nvSpPr>
              <p:spPr>
                <a:xfrm flipH="1">
                  <a:off x="4114798" y="2577831"/>
                  <a:ext cx="3696511" cy="933855"/>
                </a:xfrm>
                <a:prstGeom prst="rightArrow">
                  <a:avLst>
                    <a:gd fmla="val 50000" name="adj1"/>
                    <a:gd fmla="val 50000" name="adj2"/>
                  </a:avLst>
                </a:prstGeom>
                <a:solidFill>
                  <a:srgbClr val="84C03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</p:grpSp>
          <p:sp>
            <p:nvSpPr>
              <p:cNvPr id="199" name="Google Shape;199;p19"/>
              <p:cNvSpPr/>
              <p:nvPr/>
            </p:nvSpPr>
            <p:spPr>
              <a:xfrm>
                <a:off x="6072221" y="2209800"/>
                <a:ext cx="1892869" cy="424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lt1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STEP HERE</a:t>
                </a:r>
                <a:endParaRPr b="1" i="0" sz="1800" u="none" cap="none" strike="noStrik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00" name="Google Shape;200;p19"/>
              <p:cNvSpPr/>
              <p:nvPr/>
            </p:nvSpPr>
            <p:spPr>
              <a:xfrm>
                <a:off x="4386329" y="2783190"/>
                <a:ext cx="1892869" cy="424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lt1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STEP HERE</a:t>
                </a:r>
                <a:endParaRPr b="1" i="0" sz="1800" u="none" cap="none" strike="noStrik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grpSp>
        <p:nvGrpSpPr>
          <p:cNvPr id="201" name="Google Shape;201;p19"/>
          <p:cNvGrpSpPr/>
          <p:nvPr/>
        </p:nvGrpSpPr>
        <p:grpSpPr>
          <a:xfrm>
            <a:off x="8539843" y="2171125"/>
            <a:ext cx="3136221" cy="1210826"/>
            <a:chOff x="8539843" y="2171125"/>
            <a:chExt cx="3136221" cy="1210826"/>
          </a:xfrm>
        </p:grpSpPr>
        <p:sp>
          <p:nvSpPr>
            <p:cNvPr id="202" name="Google Shape;202;p19"/>
            <p:cNvSpPr/>
            <p:nvPr/>
          </p:nvSpPr>
          <p:spPr>
            <a:xfrm>
              <a:off x="8539844" y="2514021"/>
              <a:ext cx="3136220" cy="867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b="0" i="0" sz="14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8539843" y="2171125"/>
              <a:ext cx="2164600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b="1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04" name="Google Shape;204;p19"/>
          <p:cNvGrpSpPr/>
          <p:nvPr/>
        </p:nvGrpSpPr>
        <p:grpSpPr>
          <a:xfrm>
            <a:off x="8539843" y="4012373"/>
            <a:ext cx="3136221" cy="1210826"/>
            <a:chOff x="8539843" y="2171125"/>
            <a:chExt cx="3136221" cy="1210826"/>
          </a:xfrm>
        </p:grpSpPr>
        <p:sp>
          <p:nvSpPr>
            <p:cNvPr id="205" name="Google Shape;205;p19"/>
            <p:cNvSpPr/>
            <p:nvPr/>
          </p:nvSpPr>
          <p:spPr>
            <a:xfrm>
              <a:off x="8539844" y="2514021"/>
              <a:ext cx="3136220" cy="867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b="0" i="0" sz="14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8539843" y="2171125"/>
              <a:ext cx="2164600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b="1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07" name="Google Shape;207;p19"/>
          <p:cNvGrpSpPr/>
          <p:nvPr/>
        </p:nvGrpSpPr>
        <p:grpSpPr>
          <a:xfrm>
            <a:off x="515939" y="2171125"/>
            <a:ext cx="3136220" cy="1210826"/>
            <a:chOff x="8539844" y="2171125"/>
            <a:chExt cx="3136220" cy="1210826"/>
          </a:xfrm>
        </p:grpSpPr>
        <p:sp>
          <p:nvSpPr>
            <p:cNvPr id="208" name="Google Shape;208;p19"/>
            <p:cNvSpPr/>
            <p:nvPr/>
          </p:nvSpPr>
          <p:spPr>
            <a:xfrm>
              <a:off x="8539844" y="2514021"/>
              <a:ext cx="3136220" cy="867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b="0" i="0" sz="14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9511464" y="2171125"/>
              <a:ext cx="2164600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b="1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10" name="Google Shape;210;p19"/>
          <p:cNvGrpSpPr/>
          <p:nvPr/>
        </p:nvGrpSpPr>
        <p:grpSpPr>
          <a:xfrm>
            <a:off x="515939" y="4012373"/>
            <a:ext cx="3136220" cy="1210826"/>
            <a:chOff x="8539844" y="2171125"/>
            <a:chExt cx="3136220" cy="1210826"/>
          </a:xfrm>
        </p:grpSpPr>
        <p:sp>
          <p:nvSpPr>
            <p:cNvPr id="211" name="Google Shape;211;p19"/>
            <p:cNvSpPr/>
            <p:nvPr/>
          </p:nvSpPr>
          <p:spPr>
            <a:xfrm>
              <a:off x="8539844" y="2514021"/>
              <a:ext cx="3136220" cy="867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b="0" i="0" sz="14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9511464" y="2171125"/>
              <a:ext cx="2164600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b="1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13" name="Google Shape;213;p19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0"/>
          <p:cNvGrpSpPr/>
          <p:nvPr/>
        </p:nvGrpSpPr>
        <p:grpSpPr>
          <a:xfrm>
            <a:off x="515938" y="1892469"/>
            <a:ext cx="2519464" cy="3793787"/>
            <a:chOff x="515938" y="1892469"/>
            <a:chExt cx="2519464" cy="3793787"/>
          </a:xfrm>
        </p:grpSpPr>
        <p:sp>
          <p:nvSpPr>
            <p:cNvPr id="220" name="Google Shape;220;p20"/>
            <p:cNvSpPr/>
            <p:nvPr/>
          </p:nvSpPr>
          <p:spPr>
            <a:xfrm>
              <a:off x="515938" y="1892469"/>
              <a:ext cx="2519464" cy="1142561"/>
            </a:xfrm>
            <a:custGeom>
              <a:rect b="b" l="l" r="r" t="t"/>
              <a:pathLst>
                <a:path extrusionOk="0" h="1142561" w="2519464">
                  <a:moveTo>
                    <a:pt x="419919" y="0"/>
                  </a:moveTo>
                  <a:lnTo>
                    <a:pt x="2099545" y="0"/>
                  </a:lnTo>
                  <a:cubicBezTo>
                    <a:pt x="2331460" y="0"/>
                    <a:pt x="2519464" y="188004"/>
                    <a:pt x="2519464" y="419919"/>
                  </a:cubicBezTo>
                  <a:lnTo>
                    <a:pt x="2519464" y="1142561"/>
                  </a:lnTo>
                  <a:lnTo>
                    <a:pt x="0" y="1142561"/>
                  </a:lnTo>
                  <a:lnTo>
                    <a:pt x="0" y="419919"/>
                  </a:lnTo>
                  <a:cubicBezTo>
                    <a:pt x="0" y="188004"/>
                    <a:pt x="188004" y="0"/>
                    <a:pt x="419919" y="0"/>
                  </a:cubicBez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515938" y="1892469"/>
              <a:ext cx="2519464" cy="3793787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84C0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222" name="Google Shape;222;p20"/>
            <p:cNvGrpSpPr/>
            <p:nvPr/>
          </p:nvGrpSpPr>
          <p:grpSpPr>
            <a:xfrm>
              <a:off x="515938" y="3224167"/>
              <a:ext cx="2491798" cy="1786259"/>
              <a:chOff x="1039343" y="2843628"/>
              <a:chExt cx="2491798" cy="1786259"/>
            </a:xfrm>
          </p:grpSpPr>
          <p:sp>
            <p:nvSpPr>
              <p:cNvPr id="223" name="Google Shape;223;p20"/>
              <p:cNvSpPr/>
              <p:nvPr/>
            </p:nvSpPr>
            <p:spPr>
              <a:xfrm>
                <a:off x="1039343" y="3244892"/>
                <a:ext cx="2491798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7F7F7F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A complex idea can be conveyed with just a single still image, namely making it possible to absorb large amounts of data quickly.</a:t>
                </a:r>
                <a:endParaRPr b="0" i="0" sz="1400" u="none" cap="none" strike="noStrike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4" name="Google Shape;224;p20"/>
              <p:cNvSpPr/>
              <p:nvPr/>
            </p:nvSpPr>
            <p:spPr>
              <a:xfrm>
                <a:off x="1338807" y="2843628"/>
                <a:ext cx="1892869" cy="424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595959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STAGE HERE</a:t>
                </a:r>
                <a:endParaRPr b="1" i="0" sz="1800" u="none" cap="none" strike="noStrike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sp>
          <p:nvSpPr>
            <p:cNvPr id="225" name="Google Shape;225;p20"/>
            <p:cNvSpPr/>
            <p:nvPr/>
          </p:nvSpPr>
          <p:spPr>
            <a:xfrm>
              <a:off x="1415747" y="2113554"/>
              <a:ext cx="719846" cy="719846"/>
            </a:xfrm>
            <a:custGeom>
              <a:rect b="b" l="l" r="r" t="t"/>
              <a:pathLst>
                <a:path extrusionOk="0" h="338138" w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26" name="Google Shape;226;p20"/>
          <p:cNvGrpSpPr/>
          <p:nvPr/>
        </p:nvGrpSpPr>
        <p:grpSpPr>
          <a:xfrm>
            <a:off x="3396158" y="1892469"/>
            <a:ext cx="2519464" cy="3793787"/>
            <a:chOff x="3396158" y="1892469"/>
            <a:chExt cx="2519464" cy="3793787"/>
          </a:xfrm>
        </p:grpSpPr>
        <p:sp>
          <p:nvSpPr>
            <p:cNvPr id="227" name="Google Shape;227;p20"/>
            <p:cNvSpPr/>
            <p:nvPr/>
          </p:nvSpPr>
          <p:spPr>
            <a:xfrm>
              <a:off x="3396158" y="1892469"/>
              <a:ext cx="2519464" cy="1142561"/>
            </a:xfrm>
            <a:custGeom>
              <a:rect b="b" l="l" r="r" t="t"/>
              <a:pathLst>
                <a:path extrusionOk="0" h="1142561" w="2519464">
                  <a:moveTo>
                    <a:pt x="419919" y="0"/>
                  </a:moveTo>
                  <a:lnTo>
                    <a:pt x="2099545" y="0"/>
                  </a:lnTo>
                  <a:cubicBezTo>
                    <a:pt x="2331460" y="0"/>
                    <a:pt x="2519464" y="188004"/>
                    <a:pt x="2519464" y="419919"/>
                  </a:cubicBezTo>
                  <a:lnTo>
                    <a:pt x="2519464" y="1142561"/>
                  </a:lnTo>
                  <a:lnTo>
                    <a:pt x="0" y="1142561"/>
                  </a:lnTo>
                  <a:lnTo>
                    <a:pt x="0" y="419919"/>
                  </a:lnTo>
                  <a:cubicBezTo>
                    <a:pt x="0" y="188004"/>
                    <a:pt x="188004" y="0"/>
                    <a:pt x="419919" y="0"/>
                  </a:cubicBez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3396158" y="1892469"/>
              <a:ext cx="2519464" cy="3793787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84C0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229" name="Google Shape;229;p20"/>
            <p:cNvGrpSpPr/>
            <p:nvPr/>
          </p:nvGrpSpPr>
          <p:grpSpPr>
            <a:xfrm>
              <a:off x="3396158" y="3224167"/>
              <a:ext cx="2491798" cy="1786259"/>
              <a:chOff x="1039343" y="2843628"/>
              <a:chExt cx="2491798" cy="1786259"/>
            </a:xfrm>
          </p:grpSpPr>
          <p:sp>
            <p:nvSpPr>
              <p:cNvPr id="230" name="Google Shape;230;p20"/>
              <p:cNvSpPr/>
              <p:nvPr/>
            </p:nvSpPr>
            <p:spPr>
              <a:xfrm>
                <a:off x="1039343" y="3244892"/>
                <a:ext cx="2491798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7F7F7F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A complex idea can be conveyed with just a single still image, namely making it possible to absorb large amounts of data quickly.</a:t>
                </a:r>
                <a:endParaRPr b="0" i="0" sz="1400" u="none" cap="none" strike="noStrike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1" name="Google Shape;231;p20"/>
              <p:cNvSpPr/>
              <p:nvPr/>
            </p:nvSpPr>
            <p:spPr>
              <a:xfrm>
                <a:off x="1338807" y="2843628"/>
                <a:ext cx="1892869" cy="424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595959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STAGE HERE</a:t>
                </a:r>
                <a:endParaRPr b="1" i="0" sz="1800" u="none" cap="none" strike="noStrike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sp>
          <p:nvSpPr>
            <p:cNvPr id="232" name="Google Shape;232;p20"/>
            <p:cNvSpPr/>
            <p:nvPr/>
          </p:nvSpPr>
          <p:spPr>
            <a:xfrm>
              <a:off x="4295967" y="2143066"/>
              <a:ext cx="719846" cy="660823"/>
            </a:xfrm>
            <a:custGeom>
              <a:rect b="b" l="l" r="r" t="t"/>
              <a:pathLst>
                <a:path extrusionOk="0" h="309563" w="337212">
                  <a:moveTo>
                    <a:pt x="117399" y="192088"/>
                  </a:moveTo>
                  <a:cubicBezTo>
                    <a:pt x="121632" y="194720"/>
                    <a:pt x="125866" y="196036"/>
                    <a:pt x="130099" y="196036"/>
                  </a:cubicBezTo>
                  <a:cubicBezTo>
                    <a:pt x="130099" y="196036"/>
                    <a:pt x="130099" y="196036"/>
                    <a:pt x="130099" y="278941"/>
                  </a:cubicBezTo>
                  <a:cubicBezTo>
                    <a:pt x="130099" y="285521"/>
                    <a:pt x="124455" y="290785"/>
                    <a:pt x="117399" y="292101"/>
                  </a:cubicBezTo>
                  <a:close/>
                  <a:moveTo>
                    <a:pt x="176137" y="187325"/>
                  </a:moveTo>
                  <a:cubicBezTo>
                    <a:pt x="179841" y="189956"/>
                    <a:pt x="183546" y="191271"/>
                    <a:pt x="187250" y="191271"/>
                  </a:cubicBezTo>
                  <a:cubicBezTo>
                    <a:pt x="187250" y="191271"/>
                    <a:pt x="187250" y="191271"/>
                    <a:pt x="187250" y="267562"/>
                  </a:cubicBezTo>
                  <a:cubicBezTo>
                    <a:pt x="187250" y="274139"/>
                    <a:pt x="182311" y="279400"/>
                    <a:pt x="176137" y="279400"/>
                  </a:cubicBezTo>
                  <a:cubicBezTo>
                    <a:pt x="176137" y="279400"/>
                    <a:pt x="176137" y="279400"/>
                    <a:pt x="176137" y="187325"/>
                  </a:cubicBezTo>
                  <a:close/>
                  <a:moveTo>
                    <a:pt x="231699" y="180975"/>
                  </a:moveTo>
                  <a:cubicBezTo>
                    <a:pt x="233967" y="183646"/>
                    <a:pt x="236235" y="183646"/>
                    <a:pt x="239637" y="184982"/>
                  </a:cubicBezTo>
                  <a:cubicBezTo>
                    <a:pt x="239637" y="184982"/>
                    <a:pt x="239637" y="184982"/>
                    <a:pt x="239637" y="254429"/>
                  </a:cubicBezTo>
                  <a:cubicBezTo>
                    <a:pt x="239637" y="259771"/>
                    <a:pt x="236235" y="263778"/>
                    <a:pt x="231699" y="265113"/>
                  </a:cubicBezTo>
                  <a:close/>
                  <a:moveTo>
                    <a:pt x="277737" y="177800"/>
                  </a:moveTo>
                  <a:cubicBezTo>
                    <a:pt x="280458" y="179099"/>
                    <a:pt x="283180" y="180398"/>
                    <a:pt x="287262" y="180398"/>
                  </a:cubicBezTo>
                  <a:cubicBezTo>
                    <a:pt x="287262" y="180398"/>
                    <a:pt x="287262" y="180398"/>
                    <a:pt x="287262" y="238847"/>
                  </a:cubicBezTo>
                  <a:cubicBezTo>
                    <a:pt x="287262" y="244043"/>
                    <a:pt x="283180" y="247939"/>
                    <a:pt x="277737" y="249238"/>
                  </a:cubicBezTo>
                  <a:close/>
                  <a:moveTo>
                    <a:pt x="280912" y="92075"/>
                  </a:moveTo>
                  <a:cubicBezTo>
                    <a:pt x="282241" y="92075"/>
                    <a:pt x="306164" y="92075"/>
                    <a:pt x="307493" y="92075"/>
                  </a:cubicBezTo>
                  <a:cubicBezTo>
                    <a:pt x="311481" y="92075"/>
                    <a:pt x="314139" y="94694"/>
                    <a:pt x="315468" y="97314"/>
                  </a:cubicBezTo>
                  <a:cubicBezTo>
                    <a:pt x="315468" y="97314"/>
                    <a:pt x="315468" y="97314"/>
                    <a:pt x="336733" y="158869"/>
                  </a:cubicBezTo>
                  <a:cubicBezTo>
                    <a:pt x="338062" y="162798"/>
                    <a:pt x="336733" y="168037"/>
                    <a:pt x="331417" y="169347"/>
                  </a:cubicBezTo>
                  <a:cubicBezTo>
                    <a:pt x="327430" y="170657"/>
                    <a:pt x="322113" y="168037"/>
                    <a:pt x="320784" y="164108"/>
                  </a:cubicBezTo>
                  <a:cubicBezTo>
                    <a:pt x="320784" y="164108"/>
                    <a:pt x="320784" y="164108"/>
                    <a:pt x="314139" y="145772"/>
                  </a:cubicBezTo>
                  <a:cubicBezTo>
                    <a:pt x="314139" y="145772"/>
                    <a:pt x="314139" y="145772"/>
                    <a:pt x="314139" y="238761"/>
                  </a:cubicBezTo>
                  <a:cubicBezTo>
                    <a:pt x="314139" y="243999"/>
                    <a:pt x="310152" y="249238"/>
                    <a:pt x="304835" y="249238"/>
                  </a:cubicBezTo>
                  <a:cubicBezTo>
                    <a:pt x="299519" y="249238"/>
                    <a:pt x="294203" y="243999"/>
                    <a:pt x="294203" y="238761"/>
                  </a:cubicBezTo>
                  <a:cubicBezTo>
                    <a:pt x="294203" y="238761"/>
                    <a:pt x="294203" y="238761"/>
                    <a:pt x="294203" y="179824"/>
                  </a:cubicBezTo>
                  <a:cubicBezTo>
                    <a:pt x="294203" y="179824"/>
                    <a:pt x="294203" y="179824"/>
                    <a:pt x="288886" y="179824"/>
                  </a:cubicBezTo>
                  <a:cubicBezTo>
                    <a:pt x="291545" y="179824"/>
                    <a:pt x="292874" y="179824"/>
                    <a:pt x="294203" y="178515"/>
                  </a:cubicBezTo>
                  <a:cubicBezTo>
                    <a:pt x="302177" y="175895"/>
                    <a:pt x="307493" y="166727"/>
                    <a:pt x="304835" y="157560"/>
                  </a:cubicBezTo>
                  <a:cubicBezTo>
                    <a:pt x="304835" y="157560"/>
                    <a:pt x="304835" y="157560"/>
                    <a:pt x="280912" y="92075"/>
                  </a:cubicBezTo>
                  <a:close/>
                  <a:moveTo>
                    <a:pt x="231699" y="82550"/>
                  </a:moveTo>
                  <a:cubicBezTo>
                    <a:pt x="235715" y="82550"/>
                    <a:pt x="239730" y="82550"/>
                    <a:pt x="243745" y="82550"/>
                  </a:cubicBezTo>
                  <a:cubicBezTo>
                    <a:pt x="253115" y="82550"/>
                    <a:pt x="262484" y="82550"/>
                    <a:pt x="262484" y="82550"/>
                  </a:cubicBezTo>
                  <a:cubicBezTo>
                    <a:pt x="267838" y="82550"/>
                    <a:pt x="271854" y="85177"/>
                    <a:pt x="273192" y="89117"/>
                  </a:cubicBezTo>
                  <a:cubicBezTo>
                    <a:pt x="273192" y="89117"/>
                    <a:pt x="273192" y="89117"/>
                    <a:pt x="297285" y="160041"/>
                  </a:cubicBezTo>
                  <a:cubicBezTo>
                    <a:pt x="299962" y="165294"/>
                    <a:pt x="297285" y="170548"/>
                    <a:pt x="291931" y="171861"/>
                  </a:cubicBezTo>
                  <a:cubicBezTo>
                    <a:pt x="286577" y="174488"/>
                    <a:pt x="281223" y="170548"/>
                    <a:pt x="279885" y="166608"/>
                  </a:cubicBezTo>
                  <a:cubicBezTo>
                    <a:pt x="279885" y="166608"/>
                    <a:pt x="279885" y="166608"/>
                    <a:pt x="271854" y="144280"/>
                  </a:cubicBezTo>
                  <a:cubicBezTo>
                    <a:pt x="271854" y="144280"/>
                    <a:pt x="271854" y="144280"/>
                    <a:pt x="271854" y="253292"/>
                  </a:cubicBezTo>
                  <a:cubicBezTo>
                    <a:pt x="271854" y="259859"/>
                    <a:pt x="266500" y="265113"/>
                    <a:pt x="259807" y="265113"/>
                  </a:cubicBezTo>
                  <a:cubicBezTo>
                    <a:pt x="253115" y="265113"/>
                    <a:pt x="247761" y="259859"/>
                    <a:pt x="247761" y="253292"/>
                  </a:cubicBezTo>
                  <a:cubicBezTo>
                    <a:pt x="247761" y="253292"/>
                    <a:pt x="247761" y="253292"/>
                    <a:pt x="247761" y="183682"/>
                  </a:cubicBezTo>
                  <a:cubicBezTo>
                    <a:pt x="257130" y="179742"/>
                    <a:pt x="262484" y="169235"/>
                    <a:pt x="258469" y="160041"/>
                  </a:cubicBezTo>
                  <a:cubicBezTo>
                    <a:pt x="258469" y="160041"/>
                    <a:pt x="258469" y="160041"/>
                    <a:pt x="231699" y="82550"/>
                  </a:cubicBezTo>
                  <a:close/>
                  <a:moveTo>
                    <a:pt x="177724" y="77788"/>
                  </a:moveTo>
                  <a:cubicBezTo>
                    <a:pt x="177724" y="77788"/>
                    <a:pt x="213196" y="77788"/>
                    <a:pt x="214510" y="77788"/>
                  </a:cubicBezTo>
                  <a:cubicBezTo>
                    <a:pt x="219765" y="77788"/>
                    <a:pt x="223707" y="80406"/>
                    <a:pt x="225021" y="85643"/>
                  </a:cubicBezTo>
                  <a:cubicBezTo>
                    <a:pt x="225021" y="85643"/>
                    <a:pt x="225021" y="85643"/>
                    <a:pt x="252610" y="162884"/>
                  </a:cubicBezTo>
                  <a:cubicBezTo>
                    <a:pt x="253924" y="168121"/>
                    <a:pt x="251296" y="174667"/>
                    <a:pt x="246041" y="175976"/>
                  </a:cubicBezTo>
                  <a:cubicBezTo>
                    <a:pt x="239472" y="178595"/>
                    <a:pt x="234217" y="175976"/>
                    <a:pt x="231590" y="169430"/>
                  </a:cubicBezTo>
                  <a:cubicBezTo>
                    <a:pt x="231590" y="169430"/>
                    <a:pt x="231590" y="169430"/>
                    <a:pt x="223707" y="145865"/>
                  </a:cubicBezTo>
                  <a:cubicBezTo>
                    <a:pt x="223707" y="145865"/>
                    <a:pt x="223707" y="145865"/>
                    <a:pt x="223707" y="266309"/>
                  </a:cubicBezTo>
                  <a:cubicBezTo>
                    <a:pt x="223707" y="272855"/>
                    <a:pt x="218452" y="279401"/>
                    <a:pt x="210569" y="279401"/>
                  </a:cubicBezTo>
                  <a:cubicBezTo>
                    <a:pt x="204000" y="279401"/>
                    <a:pt x="198745" y="272855"/>
                    <a:pt x="198745" y="266309"/>
                  </a:cubicBezTo>
                  <a:cubicBezTo>
                    <a:pt x="198745" y="266309"/>
                    <a:pt x="198745" y="266309"/>
                    <a:pt x="198745" y="189068"/>
                  </a:cubicBezTo>
                  <a:cubicBezTo>
                    <a:pt x="198745" y="189068"/>
                    <a:pt x="198745" y="189068"/>
                    <a:pt x="197759" y="189068"/>
                  </a:cubicBezTo>
                  <a:lnTo>
                    <a:pt x="194803" y="189068"/>
                  </a:lnTo>
                  <a:cubicBezTo>
                    <a:pt x="200059" y="187759"/>
                    <a:pt x="204000" y="183831"/>
                    <a:pt x="206628" y="178595"/>
                  </a:cubicBezTo>
                  <a:cubicBezTo>
                    <a:pt x="209255" y="173358"/>
                    <a:pt x="209255" y="168121"/>
                    <a:pt x="206628" y="162884"/>
                  </a:cubicBezTo>
                  <a:cubicBezTo>
                    <a:pt x="206628" y="162884"/>
                    <a:pt x="206628" y="162884"/>
                    <a:pt x="177724" y="79097"/>
                  </a:cubicBezTo>
                  <a:cubicBezTo>
                    <a:pt x="177724" y="79097"/>
                    <a:pt x="177724" y="77788"/>
                    <a:pt x="177724" y="77788"/>
                  </a:cubicBezTo>
                  <a:close/>
                  <a:moveTo>
                    <a:pt x="120574" y="73025"/>
                  </a:moveTo>
                  <a:cubicBezTo>
                    <a:pt x="120574" y="73025"/>
                    <a:pt x="157008" y="73025"/>
                    <a:pt x="157008" y="73025"/>
                  </a:cubicBezTo>
                  <a:cubicBezTo>
                    <a:pt x="162213" y="73025"/>
                    <a:pt x="167418" y="75668"/>
                    <a:pt x="168720" y="80953"/>
                  </a:cubicBezTo>
                  <a:cubicBezTo>
                    <a:pt x="168720" y="80953"/>
                    <a:pt x="168720" y="80953"/>
                    <a:pt x="197347" y="166840"/>
                  </a:cubicBezTo>
                  <a:cubicBezTo>
                    <a:pt x="199949" y="172125"/>
                    <a:pt x="197347" y="178732"/>
                    <a:pt x="190840" y="181375"/>
                  </a:cubicBezTo>
                  <a:cubicBezTo>
                    <a:pt x="184334" y="184017"/>
                    <a:pt x="177828" y="180053"/>
                    <a:pt x="176527" y="173447"/>
                  </a:cubicBezTo>
                  <a:lnTo>
                    <a:pt x="167418" y="148341"/>
                  </a:lnTo>
                  <a:cubicBezTo>
                    <a:pt x="167418" y="148341"/>
                    <a:pt x="167418" y="148341"/>
                    <a:pt x="167418" y="279153"/>
                  </a:cubicBezTo>
                  <a:cubicBezTo>
                    <a:pt x="167418" y="287081"/>
                    <a:pt x="160912" y="293688"/>
                    <a:pt x="153105" y="293688"/>
                  </a:cubicBezTo>
                  <a:cubicBezTo>
                    <a:pt x="145297" y="293688"/>
                    <a:pt x="140093" y="287081"/>
                    <a:pt x="140093" y="279153"/>
                  </a:cubicBezTo>
                  <a:cubicBezTo>
                    <a:pt x="140093" y="279153"/>
                    <a:pt x="140093" y="279153"/>
                    <a:pt x="140093" y="195909"/>
                  </a:cubicBezTo>
                  <a:cubicBezTo>
                    <a:pt x="140093" y="195909"/>
                    <a:pt x="140093" y="195909"/>
                    <a:pt x="133586" y="195909"/>
                  </a:cubicBezTo>
                  <a:cubicBezTo>
                    <a:pt x="134888" y="195909"/>
                    <a:pt x="136189" y="195909"/>
                    <a:pt x="138791" y="194588"/>
                  </a:cubicBezTo>
                  <a:cubicBezTo>
                    <a:pt x="150502" y="190624"/>
                    <a:pt x="155707" y="177411"/>
                    <a:pt x="151804" y="166840"/>
                  </a:cubicBezTo>
                  <a:cubicBezTo>
                    <a:pt x="151804" y="166840"/>
                    <a:pt x="151804" y="166840"/>
                    <a:pt x="120574" y="73025"/>
                  </a:cubicBezTo>
                  <a:close/>
                  <a:moveTo>
                    <a:pt x="46220" y="66675"/>
                  </a:moveTo>
                  <a:cubicBezTo>
                    <a:pt x="47550" y="66675"/>
                    <a:pt x="59520" y="66675"/>
                    <a:pt x="72821" y="66675"/>
                  </a:cubicBezTo>
                  <a:cubicBezTo>
                    <a:pt x="84792" y="66675"/>
                    <a:pt x="96762" y="66675"/>
                    <a:pt x="98092" y="66675"/>
                  </a:cubicBezTo>
                  <a:cubicBezTo>
                    <a:pt x="103413" y="66675"/>
                    <a:pt x="108733" y="69315"/>
                    <a:pt x="111393" y="74595"/>
                  </a:cubicBezTo>
                  <a:cubicBezTo>
                    <a:pt x="111393" y="74595"/>
                    <a:pt x="111393" y="74595"/>
                    <a:pt x="143315" y="169638"/>
                  </a:cubicBezTo>
                  <a:cubicBezTo>
                    <a:pt x="145975" y="176239"/>
                    <a:pt x="143315" y="184159"/>
                    <a:pt x="135334" y="185479"/>
                  </a:cubicBezTo>
                  <a:cubicBezTo>
                    <a:pt x="128684" y="188119"/>
                    <a:pt x="122034" y="184159"/>
                    <a:pt x="119374" y="177559"/>
                  </a:cubicBezTo>
                  <a:cubicBezTo>
                    <a:pt x="119374" y="177559"/>
                    <a:pt x="119374" y="177559"/>
                    <a:pt x="108733" y="148518"/>
                  </a:cubicBezTo>
                  <a:cubicBezTo>
                    <a:pt x="108733" y="148518"/>
                    <a:pt x="108733" y="148518"/>
                    <a:pt x="108733" y="295043"/>
                  </a:cubicBezTo>
                  <a:cubicBezTo>
                    <a:pt x="108733" y="302963"/>
                    <a:pt x="102083" y="309563"/>
                    <a:pt x="94102" y="309563"/>
                  </a:cubicBezTo>
                  <a:cubicBezTo>
                    <a:pt x="84792" y="309563"/>
                    <a:pt x="78141" y="302963"/>
                    <a:pt x="78141" y="295043"/>
                  </a:cubicBezTo>
                  <a:cubicBezTo>
                    <a:pt x="78141" y="295043"/>
                    <a:pt x="78141" y="295043"/>
                    <a:pt x="78141" y="202640"/>
                  </a:cubicBezTo>
                  <a:cubicBezTo>
                    <a:pt x="78141" y="202640"/>
                    <a:pt x="78141" y="202640"/>
                    <a:pt x="66171" y="202640"/>
                  </a:cubicBezTo>
                  <a:cubicBezTo>
                    <a:pt x="66171" y="202640"/>
                    <a:pt x="66171" y="202640"/>
                    <a:pt x="66171" y="295043"/>
                  </a:cubicBezTo>
                  <a:cubicBezTo>
                    <a:pt x="66171" y="302963"/>
                    <a:pt x="59520" y="309563"/>
                    <a:pt x="50210" y="309563"/>
                  </a:cubicBezTo>
                  <a:cubicBezTo>
                    <a:pt x="42229" y="309563"/>
                    <a:pt x="35579" y="302963"/>
                    <a:pt x="35579" y="295043"/>
                  </a:cubicBezTo>
                  <a:cubicBezTo>
                    <a:pt x="35579" y="295043"/>
                    <a:pt x="35579" y="295043"/>
                    <a:pt x="35579" y="148518"/>
                  </a:cubicBezTo>
                  <a:cubicBezTo>
                    <a:pt x="35579" y="148518"/>
                    <a:pt x="35579" y="148518"/>
                    <a:pt x="24938" y="177559"/>
                  </a:cubicBezTo>
                  <a:cubicBezTo>
                    <a:pt x="22278" y="184159"/>
                    <a:pt x="15628" y="188119"/>
                    <a:pt x="8978" y="185479"/>
                  </a:cubicBezTo>
                  <a:cubicBezTo>
                    <a:pt x="997" y="184159"/>
                    <a:pt x="-1663" y="176239"/>
                    <a:pt x="997" y="169638"/>
                  </a:cubicBezTo>
                  <a:cubicBezTo>
                    <a:pt x="997" y="169638"/>
                    <a:pt x="997" y="169638"/>
                    <a:pt x="32919" y="74595"/>
                  </a:cubicBezTo>
                  <a:cubicBezTo>
                    <a:pt x="35579" y="69315"/>
                    <a:pt x="40899" y="66675"/>
                    <a:pt x="46220" y="66675"/>
                  </a:cubicBezTo>
                  <a:close/>
                  <a:moveTo>
                    <a:pt x="289643" y="49213"/>
                  </a:moveTo>
                  <a:cubicBezTo>
                    <a:pt x="301549" y="49213"/>
                    <a:pt x="309487" y="58103"/>
                    <a:pt x="309487" y="68263"/>
                  </a:cubicBezTo>
                  <a:cubicBezTo>
                    <a:pt x="309487" y="79693"/>
                    <a:pt x="300227" y="87313"/>
                    <a:pt x="289643" y="87313"/>
                  </a:cubicBezTo>
                  <a:cubicBezTo>
                    <a:pt x="280383" y="87313"/>
                    <a:pt x="269799" y="79693"/>
                    <a:pt x="269799" y="68263"/>
                  </a:cubicBezTo>
                  <a:cubicBezTo>
                    <a:pt x="269799" y="68263"/>
                    <a:pt x="271122" y="68263"/>
                    <a:pt x="271122" y="68263"/>
                  </a:cubicBezTo>
                  <a:cubicBezTo>
                    <a:pt x="271122" y="65723"/>
                    <a:pt x="272445" y="63183"/>
                    <a:pt x="272445" y="59373"/>
                  </a:cubicBezTo>
                  <a:cubicBezTo>
                    <a:pt x="276414" y="54293"/>
                    <a:pt x="283028" y="49213"/>
                    <a:pt x="289643" y="49213"/>
                  </a:cubicBezTo>
                  <a:close/>
                  <a:moveTo>
                    <a:pt x="244544" y="33338"/>
                  </a:moveTo>
                  <a:cubicBezTo>
                    <a:pt x="257533" y="33338"/>
                    <a:pt x="266625" y="43861"/>
                    <a:pt x="266625" y="55699"/>
                  </a:cubicBezTo>
                  <a:cubicBezTo>
                    <a:pt x="266625" y="68853"/>
                    <a:pt x="256234" y="79376"/>
                    <a:pt x="244544" y="79376"/>
                  </a:cubicBezTo>
                  <a:cubicBezTo>
                    <a:pt x="235452" y="79376"/>
                    <a:pt x="226360" y="72799"/>
                    <a:pt x="223762" y="63592"/>
                  </a:cubicBezTo>
                  <a:cubicBezTo>
                    <a:pt x="225061" y="59645"/>
                    <a:pt x="226360" y="54384"/>
                    <a:pt x="226360" y="49123"/>
                  </a:cubicBezTo>
                  <a:cubicBezTo>
                    <a:pt x="226360" y="47807"/>
                    <a:pt x="226360" y="46492"/>
                    <a:pt x="226360" y="43861"/>
                  </a:cubicBezTo>
                  <a:cubicBezTo>
                    <a:pt x="230256" y="37284"/>
                    <a:pt x="236751" y="33338"/>
                    <a:pt x="244544" y="33338"/>
                  </a:cubicBezTo>
                  <a:close/>
                  <a:moveTo>
                    <a:pt x="192806" y="23813"/>
                  </a:moveTo>
                  <a:cubicBezTo>
                    <a:pt x="205756" y="23813"/>
                    <a:pt x="217412" y="35469"/>
                    <a:pt x="217412" y="48420"/>
                  </a:cubicBezTo>
                  <a:cubicBezTo>
                    <a:pt x="217412" y="62665"/>
                    <a:pt x="205756" y="73026"/>
                    <a:pt x="192806" y="73026"/>
                  </a:cubicBezTo>
                  <a:cubicBezTo>
                    <a:pt x="179855" y="73026"/>
                    <a:pt x="169494" y="63961"/>
                    <a:pt x="168199" y="51010"/>
                  </a:cubicBezTo>
                  <a:cubicBezTo>
                    <a:pt x="169494" y="48420"/>
                    <a:pt x="170789" y="44534"/>
                    <a:pt x="170789" y="39354"/>
                  </a:cubicBezTo>
                  <a:cubicBezTo>
                    <a:pt x="170789" y="39354"/>
                    <a:pt x="170789" y="39354"/>
                    <a:pt x="170789" y="38059"/>
                  </a:cubicBezTo>
                  <a:cubicBezTo>
                    <a:pt x="174674" y="30288"/>
                    <a:pt x="182445" y="23813"/>
                    <a:pt x="192806" y="23813"/>
                  </a:cubicBezTo>
                  <a:close/>
                  <a:moveTo>
                    <a:pt x="133275" y="12700"/>
                  </a:moveTo>
                  <a:cubicBezTo>
                    <a:pt x="148118" y="12700"/>
                    <a:pt x="160262" y="24548"/>
                    <a:pt x="160262" y="39029"/>
                  </a:cubicBezTo>
                  <a:cubicBezTo>
                    <a:pt x="160262" y="54827"/>
                    <a:pt x="148118" y="66675"/>
                    <a:pt x="133275" y="66675"/>
                  </a:cubicBezTo>
                  <a:cubicBezTo>
                    <a:pt x="121130" y="66675"/>
                    <a:pt x="110335" y="60093"/>
                    <a:pt x="106287" y="48245"/>
                  </a:cubicBezTo>
                  <a:cubicBezTo>
                    <a:pt x="108986" y="42979"/>
                    <a:pt x="111685" y="36396"/>
                    <a:pt x="111685" y="29814"/>
                  </a:cubicBezTo>
                  <a:cubicBezTo>
                    <a:pt x="111685" y="27181"/>
                    <a:pt x="110335" y="25865"/>
                    <a:pt x="110335" y="23232"/>
                  </a:cubicBezTo>
                  <a:cubicBezTo>
                    <a:pt x="115733" y="16649"/>
                    <a:pt x="123829" y="12700"/>
                    <a:pt x="133275" y="12700"/>
                  </a:cubicBezTo>
                  <a:close/>
                  <a:moveTo>
                    <a:pt x="72809" y="0"/>
                  </a:moveTo>
                  <a:cubicBezTo>
                    <a:pt x="88472" y="0"/>
                    <a:pt x="101525" y="14426"/>
                    <a:pt x="101525" y="30163"/>
                  </a:cubicBezTo>
                  <a:cubicBezTo>
                    <a:pt x="101525" y="47211"/>
                    <a:pt x="87167" y="60325"/>
                    <a:pt x="72809" y="60325"/>
                  </a:cubicBezTo>
                  <a:cubicBezTo>
                    <a:pt x="57145" y="60325"/>
                    <a:pt x="42787" y="47211"/>
                    <a:pt x="42787" y="30163"/>
                  </a:cubicBezTo>
                  <a:cubicBezTo>
                    <a:pt x="42787" y="14426"/>
                    <a:pt x="55840" y="0"/>
                    <a:pt x="728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33" name="Google Shape;233;p20"/>
          <p:cNvGrpSpPr/>
          <p:nvPr/>
        </p:nvGrpSpPr>
        <p:grpSpPr>
          <a:xfrm>
            <a:off x="6276378" y="1892469"/>
            <a:ext cx="2519464" cy="3793787"/>
            <a:chOff x="6276378" y="1892469"/>
            <a:chExt cx="2519464" cy="3793787"/>
          </a:xfrm>
        </p:grpSpPr>
        <p:sp>
          <p:nvSpPr>
            <p:cNvPr id="234" name="Google Shape;234;p20"/>
            <p:cNvSpPr/>
            <p:nvPr/>
          </p:nvSpPr>
          <p:spPr>
            <a:xfrm>
              <a:off x="6276378" y="1892469"/>
              <a:ext cx="2519464" cy="1142561"/>
            </a:xfrm>
            <a:custGeom>
              <a:rect b="b" l="l" r="r" t="t"/>
              <a:pathLst>
                <a:path extrusionOk="0" h="1142561" w="2519464">
                  <a:moveTo>
                    <a:pt x="419919" y="0"/>
                  </a:moveTo>
                  <a:lnTo>
                    <a:pt x="2099545" y="0"/>
                  </a:lnTo>
                  <a:cubicBezTo>
                    <a:pt x="2331460" y="0"/>
                    <a:pt x="2519464" y="188004"/>
                    <a:pt x="2519464" y="419919"/>
                  </a:cubicBezTo>
                  <a:lnTo>
                    <a:pt x="2519464" y="1142561"/>
                  </a:lnTo>
                  <a:lnTo>
                    <a:pt x="0" y="1142561"/>
                  </a:lnTo>
                  <a:lnTo>
                    <a:pt x="0" y="419919"/>
                  </a:lnTo>
                  <a:cubicBezTo>
                    <a:pt x="0" y="188004"/>
                    <a:pt x="188004" y="0"/>
                    <a:pt x="419919" y="0"/>
                  </a:cubicBez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6276378" y="1892469"/>
              <a:ext cx="2519464" cy="3793787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84C0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236" name="Google Shape;236;p20"/>
            <p:cNvGrpSpPr/>
            <p:nvPr/>
          </p:nvGrpSpPr>
          <p:grpSpPr>
            <a:xfrm>
              <a:off x="6290211" y="3224167"/>
              <a:ext cx="2491798" cy="1786259"/>
              <a:chOff x="1039343" y="2843628"/>
              <a:chExt cx="2491798" cy="1786259"/>
            </a:xfrm>
          </p:grpSpPr>
          <p:sp>
            <p:nvSpPr>
              <p:cNvPr id="237" name="Google Shape;237;p20"/>
              <p:cNvSpPr/>
              <p:nvPr/>
            </p:nvSpPr>
            <p:spPr>
              <a:xfrm>
                <a:off x="1039343" y="3244892"/>
                <a:ext cx="2491798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7F7F7F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A complex idea can be conveyed with just a single still image, namely making it possible to absorb large amounts of data quickly.</a:t>
                </a:r>
                <a:endParaRPr b="0" i="0" sz="1400" u="none" cap="none" strike="noStrike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8" name="Google Shape;238;p20"/>
              <p:cNvSpPr/>
              <p:nvPr/>
            </p:nvSpPr>
            <p:spPr>
              <a:xfrm>
                <a:off x="1338807" y="2843628"/>
                <a:ext cx="1892869" cy="424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595959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STAGE HERE</a:t>
                </a:r>
                <a:endParaRPr b="1" i="0" sz="1800" u="none" cap="none" strike="noStrike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sp>
          <p:nvSpPr>
            <p:cNvPr id="239" name="Google Shape;239;p20"/>
            <p:cNvSpPr/>
            <p:nvPr/>
          </p:nvSpPr>
          <p:spPr>
            <a:xfrm>
              <a:off x="7176186" y="2113555"/>
              <a:ext cx="719846" cy="719843"/>
            </a:xfrm>
            <a:custGeom>
              <a:rect b="b" l="l" r="r" t="t"/>
              <a:pathLst>
                <a:path extrusionOk="0" h="331787" w="331788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40" name="Google Shape;240;p20"/>
          <p:cNvGrpSpPr/>
          <p:nvPr/>
        </p:nvGrpSpPr>
        <p:grpSpPr>
          <a:xfrm>
            <a:off x="9156599" y="1892469"/>
            <a:ext cx="2519464" cy="3793787"/>
            <a:chOff x="9156599" y="1892469"/>
            <a:chExt cx="2519464" cy="3793787"/>
          </a:xfrm>
        </p:grpSpPr>
        <p:sp>
          <p:nvSpPr>
            <p:cNvPr id="241" name="Google Shape;241;p20"/>
            <p:cNvSpPr/>
            <p:nvPr/>
          </p:nvSpPr>
          <p:spPr>
            <a:xfrm>
              <a:off x="9156599" y="1892469"/>
              <a:ext cx="2519464" cy="1142561"/>
            </a:xfrm>
            <a:custGeom>
              <a:rect b="b" l="l" r="r" t="t"/>
              <a:pathLst>
                <a:path extrusionOk="0" h="1142561" w="2519464">
                  <a:moveTo>
                    <a:pt x="419919" y="0"/>
                  </a:moveTo>
                  <a:lnTo>
                    <a:pt x="2099545" y="0"/>
                  </a:lnTo>
                  <a:cubicBezTo>
                    <a:pt x="2331460" y="0"/>
                    <a:pt x="2519464" y="188004"/>
                    <a:pt x="2519464" y="419919"/>
                  </a:cubicBezTo>
                  <a:lnTo>
                    <a:pt x="2519464" y="1142561"/>
                  </a:lnTo>
                  <a:lnTo>
                    <a:pt x="0" y="1142561"/>
                  </a:lnTo>
                  <a:lnTo>
                    <a:pt x="0" y="419919"/>
                  </a:lnTo>
                  <a:cubicBezTo>
                    <a:pt x="0" y="188004"/>
                    <a:pt x="188004" y="0"/>
                    <a:pt x="419919" y="0"/>
                  </a:cubicBez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9156599" y="1892469"/>
              <a:ext cx="2519464" cy="3793787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84C0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243" name="Google Shape;243;p20"/>
            <p:cNvGrpSpPr/>
            <p:nvPr/>
          </p:nvGrpSpPr>
          <p:grpSpPr>
            <a:xfrm>
              <a:off x="9170432" y="3224167"/>
              <a:ext cx="2491798" cy="1786259"/>
              <a:chOff x="1039343" y="2843628"/>
              <a:chExt cx="2491798" cy="1786259"/>
            </a:xfrm>
          </p:grpSpPr>
          <p:sp>
            <p:nvSpPr>
              <p:cNvPr id="244" name="Google Shape;244;p20"/>
              <p:cNvSpPr/>
              <p:nvPr/>
            </p:nvSpPr>
            <p:spPr>
              <a:xfrm>
                <a:off x="1039343" y="3244892"/>
                <a:ext cx="2491798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7F7F7F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A complex idea can be conveyed with just a single still image, namely making it possible to absorb large amounts of data quickly.</a:t>
                </a:r>
                <a:endParaRPr b="0" i="0" sz="1400" u="none" cap="none" strike="noStrike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5" name="Google Shape;245;p20"/>
              <p:cNvSpPr/>
              <p:nvPr/>
            </p:nvSpPr>
            <p:spPr>
              <a:xfrm>
                <a:off x="1338807" y="2843628"/>
                <a:ext cx="1892869" cy="424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595959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STAGE HERE</a:t>
                </a:r>
                <a:endParaRPr b="1" i="0" sz="1800" u="none" cap="none" strike="noStrike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sp>
          <p:nvSpPr>
            <p:cNvPr id="246" name="Google Shape;246;p20"/>
            <p:cNvSpPr/>
            <p:nvPr/>
          </p:nvSpPr>
          <p:spPr>
            <a:xfrm>
              <a:off x="10062411" y="2113554"/>
              <a:ext cx="707837" cy="719846"/>
            </a:xfrm>
            <a:custGeom>
              <a:rect b="b" l="l" r="r" t="t"/>
              <a:pathLst>
                <a:path extrusionOk="0" h="331788" w="326253">
                  <a:moveTo>
                    <a:pt x="78191" y="141987"/>
                  </a:moveTo>
                  <a:cubicBezTo>
                    <a:pt x="91111" y="145860"/>
                    <a:pt x="97571" y="158772"/>
                    <a:pt x="93695" y="171683"/>
                  </a:cubicBezTo>
                  <a:cubicBezTo>
                    <a:pt x="88527" y="187177"/>
                    <a:pt x="83359" y="202671"/>
                    <a:pt x="80775" y="215583"/>
                  </a:cubicBezTo>
                  <a:cubicBezTo>
                    <a:pt x="101447" y="209127"/>
                    <a:pt x="159586" y="183304"/>
                    <a:pt x="159586" y="183304"/>
                  </a:cubicBezTo>
                  <a:cubicBezTo>
                    <a:pt x="159586" y="183304"/>
                    <a:pt x="159586" y="183304"/>
                    <a:pt x="172506" y="171683"/>
                  </a:cubicBezTo>
                  <a:cubicBezTo>
                    <a:pt x="172506" y="171683"/>
                    <a:pt x="172506" y="171683"/>
                    <a:pt x="194470" y="192342"/>
                  </a:cubicBezTo>
                  <a:cubicBezTo>
                    <a:pt x="194470" y="192342"/>
                    <a:pt x="194470" y="192342"/>
                    <a:pt x="181550" y="285306"/>
                  </a:cubicBezTo>
                  <a:cubicBezTo>
                    <a:pt x="181550" y="285306"/>
                    <a:pt x="181550" y="285306"/>
                    <a:pt x="181550" y="286597"/>
                  </a:cubicBezTo>
                  <a:cubicBezTo>
                    <a:pt x="181550" y="286597"/>
                    <a:pt x="181550" y="286597"/>
                    <a:pt x="194470" y="304674"/>
                  </a:cubicBezTo>
                  <a:cubicBezTo>
                    <a:pt x="194470" y="304674"/>
                    <a:pt x="194470" y="304674"/>
                    <a:pt x="195762" y="304674"/>
                  </a:cubicBezTo>
                  <a:cubicBezTo>
                    <a:pt x="195762" y="304674"/>
                    <a:pt x="195762" y="304674"/>
                    <a:pt x="209974" y="286597"/>
                  </a:cubicBezTo>
                  <a:cubicBezTo>
                    <a:pt x="209974" y="285306"/>
                    <a:pt x="209974" y="285306"/>
                    <a:pt x="209974" y="285306"/>
                  </a:cubicBezTo>
                  <a:cubicBezTo>
                    <a:pt x="209974" y="285306"/>
                    <a:pt x="209974" y="285306"/>
                    <a:pt x="197054" y="192342"/>
                  </a:cubicBezTo>
                  <a:cubicBezTo>
                    <a:pt x="197054" y="192342"/>
                    <a:pt x="197054" y="192342"/>
                    <a:pt x="217726" y="171683"/>
                  </a:cubicBezTo>
                  <a:cubicBezTo>
                    <a:pt x="217726" y="171683"/>
                    <a:pt x="217726" y="171683"/>
                    <a:pt x="230646" y="183304"/>
                  </a:cubicBezTo>
                  <a:cubicBezTo>
                    <a:pt x="230646" y="183304"/>
                    <a:pt x="261654" y="196216"/>
                    <a:pt x="261654" y="196216"/>
                  </a:cubicBezTo>
                  <a:cubicBezTo>
                    <a:pt x="278450" y="205254"/>
                    <a:pt x="293953" y="223330"/>
                    <a:pt x="308165" y="255609"/>
                  </a:cubicBezTo>
                  <a:cubicBezTo>
                    <a:pt x="318501" y="276268"/>
                    <a:pt x="324961" y="294344"/>
                    <a:pt x="324961" y="295635"/>
                  </a:cubicBezTo>
                  <a:cubicBezTo>
                    <a:pt x="326253" y="298218"/>
                    <a:pt x="326253" y="300800"/>
                    <a:pt x="326253" y="304674"/>
                  </a:cubicBezTo>
                  <a:cubicBezTo>
                    <a:pt x="326253" y="305965"/>
                    <a:pt x="324961" y="316294"/>
                    <a:pt x="321085" y="331788"/>
                  </a:cubicBezTo>
                  <a:cubicBezTo>
                    <a:pt x="321085" y="331788"/>
                    <a:pt x="321085" y="331788"/>
                    <a:pt x="271990" y="331788"/>
                  </a:cubicBezTo>
                  <a:cubicBezTo>
                    <a:pt x="275866" y="318876"/>
                    <a:pt x="278450" y="309838"/>
                    <a:pt x="279742" y="304674"/>
                  </a:cubicBezTo>
                  <a:cubicBezTo>
                    <a:pt x="277158" y="299509"/>
                    <a:pt x="273282" y="289180"/>
                    <a:pt x="268114" y="278850"/>
                  </a:cubicBezTo>
                  <a:cubicBezTo>
                    <a:pt x="268114" y="278850"/>
                    <a:pt x="268114" y="278850"/>
                    <a:pt x="268114" y="331788"/>
                  </a:cubicBezTo>
                  <a:cubicBezTo>
                    <a:pt x="268114" y="331788"/>
                    <a:pt x="268114" y="331788"/>
                    <a:pt x="122119" y="331788"/>
                  </a:cubicBezTo>
                  <a:cubicBezTo>
                    <a:pt x="122119" y="331788"/>
                    <a:pt x="122119" y="331788"/>
                    <a:pt x="122119" y="250445"/>
                  </a:cubicBezTo>
                  <a:cubicBezTo>
                    <a:pt x="94987" y="260774"/>
                    <a:pt x="70439" y="267230"/>
                    <a:pt x="56227" y="267230"/>
                  </a:cubicBezTo>
                  <a:cubicBezTo>
                    <a:pt x="48475" y="267230"/>
                    <a:pt x="40723" y="263356"/>
                    <a:pt x="35555" y="256900"/>
                  </a:cubicBezTo>
                  <a:cubicBezTo>
                    <a:pt x="27803" y="245280"/>
                    <a:pt x="27803" y="229786"/>
                    <a:pt x="38139" y="193633"/>
                  </a:cubicBezTo>
                  <a:cubicBezTo>
                    <a:pt x="43307" y="175557"/>
                    <a:pt x="48475" y="157481"/>
                    <a:pt x="49767" y="156189"/>
                  </a:cubicBezTo>
                  <a:cubicBezTo>
                    <a:pt x="53643" y="144569"/>
                    <a:pt x="66563" y="138113"/>
                    <a:pt x="78191" y="141987"/>
                  </a:cubicBezTo>
                  <a:close/>
                  <a:moveTo>
                    <a:pt x="99575" y="82184"/>
                  </a:moveTo>
                  <a:lnTo>
                    <a:pt x="116954" y="90732"/>
                  </a:lnTo>
                  <a:cubicBezTo>
                    <a:pt x="118291" y="91954"/>
                    <a:pt x="118291" y="93175"/>
                    <a:pt x="116954" y="95617"/>
                  </a:cubicBezTo>
                  <a:cubicBezTo>
                    <a:pt x="116954" y="96838"/>
                    <a:pt x="115618" y="96838"/>
                    <a:pt x="114281" y="96838"/>
                  </a:cubicBezTo>
                  <a:cubicBezTo>
                    <a:pt x="114281" y="96838"/>
                    <a:pt x="112944" y="96838"/>
                    <a:pt x="112944" y="96838"/>
                  </a:cubicBezTo>
                  <a:cubicBezTo>
                    <a:pt x="112944" y="96838"/>
                    <a:pt x="112944" y="96838"/>
                    <a:pt x="95565" y="87069"/>
                  </a:cubicBezTo>
                  <a:cubicBezTo>
                    <a:pt x="94228" y="87069"/>
                    <a:pt x="92891" y="84627"/>
                    <a:pt x="94228" y="83405"/>
                  </a:cubicBezTo>
                  <a:cubicBezTo>
                    <a:pt x="95565" y="80963"/>
                    <a:pt x="96902" y="80963"/>
                    <a:pt x="99575" y="82184"/>
                  </a:cubicBezTo>
                  <a:close/>
                  <a:moveTo>
                    <a:pt x="24452" y="82184"/>
                  </a:moveTo>
                  <a:cubicBezTo>
                    <a:pt x="25687" y="80963"/>
                    <a:pt x="28157" y="80963"/>
                    <a:pt x="29391" y="83405"/>
                  </a:cubicBezTo>
                  <a:cubicBezTo>
                    <a:pt x="29391" y="84627"/>
                    <a:pt x="29391" y="87069"/>
                    <a:pt x="28157" y="87069"/>
                  </a:cubicBezTo>
                  <a:cubicBezTo>
                    <a:pt x="28157" y="87069"/>
                    <a:pt x="28157" y="87069"/>
                    <a:pt x="12105" y="96838"/>
                  </a:cubicBezTo>
                  <a:cubicBezTo>
                    <a:pt x="12105" y="96838"/>
                    <a:pt x="10870" y="96838"/>
                    <a:pt x="10870" y="96838"/>
                  </a:cubicBezTo>
                  <a:cubicBezTo>
                    <a:pt x="9635" y="96838"/>
                    <a:pt x="8400" y="96838"/>
                    <a:pt x="7166" y="95617"/>
                  </a:cubicBezTo>
                  <a:cubicBezTo>
                    <a:pt x="7166" y="93175"/>
                    <a:pt x="7166" y="91954"/>
                    <a:pt x="8400" y="90732"/>
                  </a:cubicBezTo>
                  <a:cubicBezTo>
                    <a:pt x="8400" y="90732"/>
                    <a:pt x="8400" y="90732"/>
                    <a:pt x="24452" y="82184"/>
                  </a:cubicBezTo>
                  <a:close/>
                  <a:moveTo>
                    <a:pt x="59100" y="61913"/>
                  </a:moveTo>
                  <a:cubicBezTo>
                    <a:pt x="59100" y="61913"/>
                    <a:pt x="57739" y="61913"/>
                    <a:pt x="57739" y="63274"/>
                  </a:cubicBezTo>
                  <a:cubicBezTo>
                    <a:pt x="57739" y="63274"/>
                    <a:pt x="56378" y="63274"/>
                    <a:pt x="56378" y="64635"/>
                  </a:cubicBezTo>
                  <a:cubicBezTo>
                    <a:pt x="56378" y="64635"/>
                    <a:pt x="56378" y="64635"/>
                    <a:pt x="61821" y="90488"/>
                  </a:cubicBezTo>
                  <a:lnTo>
                    <a:pt x="65903" y="64635"/>
                  </a:lnTo>
                  <a:cubicBezTo>
                    <a:pt x="65903" y="63274"/>
                    <a:pt x="65903" y="63274"/>
                    <a:pt x="65903" y="63274"/>
                  </a:cubicBezTo>
                  <a:cubicBezTo>
                    <a:pt x="65903" y="61913"/>
                    <a:pt x="64543" y="61913"/>
                    <a:pt x="64543" y="61913"/>
                  </a:cubicBezTo>
                  <a:cubicBezTo>
                    <a:pt x="64543" y="61913"/>
                    <a:pt x="63182" y="61913"/>
                    <a:pt x="63182" y="63274"/>
                  </a:cubicBezTo>
                  <a:cubicBezTo>
                    <a:pt x="63182" y="63274"/>
                    <a:pt x="61821" y="63274"/>
                    <a:pt x="61821" y="63274"/>
                  </a:cubicBezTo>
                  <a:cubicBezTo>
                    <a:pt x="60460" y="63274"/>
                    <a:pt x="60460" y="63274"/>
                    <a:pt x="60460" y="63274"/>
                  </a:cubicBezTo>
                  <a:cubicBezTo>
                    <a:pt x="59100" y="61913"/>
                    <a:pt x="59100" y="61913"/>
                    <a:pt x="59100" y="61913"/>
                  </a:cubicBezTo>
                  <a:close/>
                  <a:moveTo>
                    <a:pt x="121089" y="49213"/>
                  </a:moveTo>
                  <a:cubicBezTo>
                    <a:pt x="123659" y="49213"/>
                    <a:pt x="124944" y="50602"/>
                    <a:pt x="124944" y="53381"/>
                  </a:cubicBezTo>
                  <a:cubicBezTo>
                    <a:pt x="126229" y="54770"/>
                    <a:pt x="124944" y="56159"/>
                    <a:pt x="122374" y="57548"/>
                  </a:cubicBezTo>
                  <a:cubicBezTo>
                    <a:pt x="122374" y="57548"/>
                    <a:pt x="122374" y="57548"/>
                    <a:pt x="104382" y="60326"/>
                  </a:cubicBezTo>
                  <a:cubicBezTo>
                    <a:pt x="103097" y="60326"/>
                    <a:pt x="103097" y="60326"/>
                    <a:pt x="103097" y="60326"/>
                  </a:cubicBezTo>
                  <a:cubicBezTo>
                    <a:pt x="101812" y="60326"/>
                    <a:pt x="100526" y="58937"/>
                    <a:pt x="100526" y="57548"/>
                  </a:cubicBezTo>
                  <a:cubicBezTo>
                    <a:pt x="99241" y="56159"/>
                    <a:pt x="100526" y="53381"/>
                    <a:pt x="103097" y="53381"/>
                  </a:cubicBezTo>
                  <a:cubicBezTo>
                    <a:pt x="103097" y="53381"/>
                    <a:pt x="103097" y="53381"/>
                    <a:pt x="121089" y="49213"/>
                  </a:cubicBezTo>
                  <a:close/>
                  <a:moveTo>
                    <a:pt x="4308" y="49213"/>
                  </a:moveTo>
                  <a:cubicBezTo>
                    <a:pt x="4308" y="49213"/>
                    <a:pt x="4308" y="49213"/>
                    <a:pt x="22088" y="53381"/>
                  </a:cubicBezTo>
                  <a:cubicBezTo>
                    <a:pt x="24628" y="53381"/>
                    <a:pt x="24628" y="56159"/>
                    <a:pt x="24628" y="57548"/>
                  </a:cubicBezTo>
                  <a:cubicBezTo>
                    <a:pt x="24628" y="58937"/>
                    <a:pt x="23358" y="60326"/>
                    <a:pt x="22088" y="60326"/>
                  </a:cubicBezTo>
                  <a:cubicBezTo>
                    <a:pt x="20818" y="60326"/>
                    <a:pt x="20818" y="60326"/>
                    <a:pt x="20818" y="60326"/>
                  </a:cubicBezTo>
                  <a:cubicBezTo>
                    <a:pt x="20818" y="60326"/>
                    <a:pt x="20818" y="60326"/>
                    <a:pt x="3038" y="57548"/>
                  </a:cubicBezTo>
                  <a:cubicBezTo>
                    <a:pt x="498" y="56159"/>
                    <a:pt x="-772" y="54770"/>
                    <a:pt x="498" y="53381"/>
                  </a:cubicBezTo>
                  <a:cubicBezTo>
                    <a:pt x="498" y="50602"/>
                    <a:pt x="1768" y="49213"/>
                    <a:pt x="4308" y="49213"/>
                  </a:cubicBezTo>
                  <a:close/>
                  <a:moveTo>
                    <a:pt x="62728" y="41275"/>
                  </a:moveTo>
                  <a:cubicBezTo>
                    <a:pt x="50962" y="41275"/>
                    <a:pt x="40503" y="50271"/>
                    <a:pt x="40503" y="60552"/>
                  </a:cubicBezTo>
                  <a:cubicBezTo>
                    <a:pt x="40503" y="69548"/>
                    <a:pt x="44425" y="73403"/>
                    <a:pt x="47040" y="78544"/>
                  </a:cubicBezTo>
                  <a:cubicBezTo>
                    <a:pt x="50962" y="83684"/>
                    <a:pt x="54884" y="88825"/>
                    <a:pt x="54884" y="95250"/>
                  </a:cubicBezTo>
                  <a:cubicBezTo>
                    <a:pt x="54884" y="95250"/>
                    <a:pt x="54884" y="95250"/>
                    <a:pt x="58806" y="95250"/>
                  </a:cubicBezTo>
                  <a:cubicBezTo>
                    <a:pt x="58806" y="95250"/>
                    <a:pt x="58806" y="95250"/>
                    <a:pt x="53577" y="65692"/>
                  </a:cubicBezTo>
                  <a:cubicBezTo>
                    <a:pt x="53577" y="64407"/>
                    <a:pt x="53577" y="61837"/>
                    <a:pt x="54884" y="60552"/>
                  </a:cubicBezTo>
                  <a:cubicBezTo>
                    <a:pt x="56191" y="59267"/>
                    <a:pt x="58806" y="59267"/>
                    <a:pt x="60114" y="59267"/>
                  </a:cubicBezTo>
                  <a:cubicBezTo>
                    <a:pt x="61421" y="59267"/>
                    <a:pt x="61421" y="59267"/>
                    <a:pt x="62728" y="59267"/>
                  </a:cubicBezTo>
                  <a:cubicBezTo>
                    <a:pt x="64036" y="59267"/>
                    <a:pt x="64036" y="59267"/>
                    <a:pt x="65343" y="59267"/>
                  </a:cubicBezTo>
                  <a:cubicBezTo>
                    <a:pt x="66650" y="59267"/>
                    <a:pt x="69265" y="59267"/>
                    <a:pt x="70572" y="60552"/>
                  </a:cubicBezTo>
                  <a:cubicBezTo>
                    <a:pt x="70572" y="61837"/>
                    <a:pt x="71880" y="64407"/>
                    <a:pt x="71880" y="65692"/>
                  </a:cubicBezTo>
                  <a:cubicBezTo>
                    <a:pt x="71880" y="65692"/>
                    <a:pt x="71880" y="65692"/>
                    <a:pt x="66650" y="95250"/>
                  </a:cubicBezTo>
                  <a:cubicBezTo>
                    <a:pt x="66650" y="95250"/>
                    <a:pt x="66650" y="95250"/>
                    <a:pt x="69265" y="95250"/>
                  </a:cubicBezTo>
                  <a:cubicBezTo>
                    <a:pt x="70572" y="88825"/>
                    <a:pt x="74494" y="83684"/>
                    <a:pt x="77109" y="78544"/>
                  </a:cubicBezTo>
                  <a:cubicBezTo>
                    <a:pt x="81031" y="73403"/>
                    <a:pt x="84953" y="69548"/>
                    <a:pt x="84953" y="60552"/>
                  </a:cubicBezTo>
                  <a:cubicBezTo>
                    <a:pt x="84953" y="50271"/>
                    <a:pt x="74494" y="41275"/>
                    <a:pt x="62728" y="41275"/>
                  </a:cubicBezTo>
                  <a:close/>
                  <a:moveTo>
                    <a:pt x="62728" y="33338"/>
                  </a:moveTo>
                  <a:cubicBezTo>
                    <a:pt x="78315" y="33338"/>
                    <a:pt x="91303" y="46222"/>
                    <a:pt x="91303" y="60395"/>
                  </a:cubicBezTo>
                  <a:cubicBezTo>
                    <a:pt x="91303" y="70702"/>
                    <a:pt x="87407" y="77144"/>
                    <a:pt x="83510" y="82298"/>
                  </a:cubicBezTo>
                  <a:cubicBezTo>
                    <a:pt x="79613" y="87451"/>
                    <a:pt x="77016" y="92605"/>
                    <a:pt x="77016" y="99047"/>
                  </a:cubicBezTo>
                  <a:cubicBezTo>
                    <a:pt x="77016" y="99047"/>
                    <a:pt x="77016" y="99047"/>
                    <a:pt x="75717" y="111931"/>
                  </a:cubicBezTo>
                  <a:cubicBezTo>
                    <a:pt x="75717" y="114508"/>
                    <a:pt x="74418" y="115796"/>
                    <a:pt x="73119" y="115796"/>
                  </a:cubicBezTo>
                  <a:cubicBezTo>
                    <a:pt x="73119" y="115796"/>
                    <a:pt x="73119" y="115796"/>
                    <a:pt x="70521" y="115796"/>
                  </a:cubicBezTo>
                  <a:cubicBezTo>
                    <a:pt x="69223" y="119661"/>
                    <a:pt x="66625" y="122238"/>
                    <a:pt x="62728" y="122238"/>
                  </a:cubicBezTo>
                  <a:cubicBezTo>
                    <a:pt x="58832" y="122238"/>
                    <a:pt x="54935" y="119661"/>
                    <a:pt x="54935" y="115796"/>
                  </a:cubicBezTo>
                  <a:cubicBezTo>
                    <a:pt x="54935" y="115796"/>
                    <a:pt x="54935" y="115796"/>
                    <a:pt x="52337" y="115796"/>
                  </a:cubicBezTo>
                  <a:cubicBezTo>
                    <a:pt x="51038" y="115796"/>
                    <a:pt x="48441" y="114508"/>
                    <a:pt x="48441" y="111931"/>
                  </a:cubicBezTo>
                  <a:cubicBezTo>
                    <a:pt x="48441" y="111931"/>
                    <a:pt x="48441" y="111931"/>
                    <a:pt x="48441" y="99047"/>
                  </a:cubicBezTo>
                  <a:cubicBezTo>
                    <a:pt x="48441" y="92605"/>
                    <a:pt x="44544" y="87451"/>
                    <a:pt x="41946" y="82298"/>
                  </a:cubicBezTo>
                  <a:cubicBezTo>
                    <a:pt x="38050" y="77144"/>
                    <a:pt x="34153" y="70702"/>
                    <a:pt x="34153" y="60395"/>
                  </a:cubicBezTo>
                  <a:cubicBezTo>
                    <a:pt x="34153" y="46222"/>
                    <a:pt x="47142" y="33338"/>
                    <a:pt x="62728" y="33338"/>
                  </a:cubicBezTo>
                  <a:close/>
                  <a:moveTo>
                    <a:pt x="195140" y="26988"/>
                  </a:moveTo>
                  <a:cubicBezTo>
                    <a:pt x="237951" y="26988"/>
                    <a:pt x="254816" y="48870"/>
                    <a:pt x="254816" y="86198"/>
                  </a:cubicBezTo>
                  <a:cubicBezTo>
                    <a:pt x="253519" y="138971"/>
                    <a:pt x="228870" y="169863"/>
                    <a:pt x="195140" y="169863"/>
                  </a:cubicBezTo>
                  <a:cubicBezTo>
                    <a:pt x="160112" y="169863"/>
                    <a:pt x="135464" y="138971"/>
                    <a:pt x="134166" y="86198"/>
                  </a:cubicBezTo>
                  <a:cubicBezTo>
                    <a:pt x="134166" y="48870"/>
                    <a:pt x="152329" y="26988"/>
                    <a:pt x="195140" y="26988"/>
                  </a:cubicBezTo>
                  <a:close/>
                  <a:moveTo>
                    <a:pt x="103011" y="14288"/>
                  </a:moveTo>
                  <a:cubicBezTo>
                    <a:pt x="105591" y="15578"/>
                    <a:pt x="105591" y="18158"/>
                    <a:pt x="104301" y="19448"/>
                  </a:cubicBezTo>
                  <a:cubicBezTo>
                    <a:pt x="104301" y="19448"/>
                    <a:pt x="104301" y="19448"/>
                    <a:pt x="91403" y="33636"/>
                  </a:cubicBezTo>
                  <a:cubicBezTo>
                    <a:pt x="91403" y="34926"/>
                    <a:pt x="90113" y="34926"/>
                    <a:pt x="88823" y="34926"/>
                  </a:cubicBezTo>
                  <a:cubicBezTo>
                    <a:pt x="88823" y="34926"/>
                    <a:pt x="87533" y="34926"/>
                    <a:pt x="87533" y="34926"/>
                  </a:cubicBezTo>
                  <a:cubicBezTo>
                    <a:pt x="86243" y="33636"/>
                    <a:pt x="84953" y="31057"/>
                    <a:pt x="86243" y="29767"/>
                  </a:cubicBezTo>
                  <a:cubicBezTo>
                    <a:pt x="86243" y="29767"/>
                    <a:pt x="86243" y="29767"/>
                    <a:pt x="99142" y="15578"/>
                  </a:cubicBezTo>
                  <a:cubicBezTo>
                    <a:pt x="100432" y="14288"/>
                    <a:pt x="101722" y="14288"/>
                    <a:pt x="103011" y="14288"/>
                  </a:cubicBezTo>
                  <a:close/>
                  <a:moveTo>
                    <a:pt x="21136" y="14288"/>
                  </a:moveTo>
                  <a:cubicBezTo>
                    <a:pt x="22406" y="14288"/>
                    <a:pt x="24946" y="14288"/>
                    <a:pt x="26216" y="15578"/>
                  </a:cubicBezTo>
                  <a:cubicBezTo>
                    <a:pt x="26216" y="15578"/>
                    <a:pt x="26216" y="15578"/>
                    <a:pt x="37646" y="29767"/>
                  </a:cubicBezTo>
                  <a:cubicBezTo>
                    <a:pt x="38916" y="31057"/>
                    <a:pt x="38916" y="33636"/>
                    <a:pt x="37646" y="34926"/>
                  </a:cubicBezTo>
                  <a:cubicBezTo>
                    <a:pt x="37646" y="34926"/>
                    <a:pt x="36376" y="34926"/>
                    <a:pt x="35106" y="34926"/>
                  </a:cubicBezTo>
                  <a:cubicBezTo>
                    <a:pt x="35106" y="34926"/>
                    <a:pt x="33836" y="34926"/>
                    <a:pt x="32566" y="33636"/>
                  </a:cubicBezTo>
                  <a:lnTo>
                    <a:pt x="21136" y="19448"/>
                  </a:lnTo>
                  <a:cubicBezTo>
                    <a:pt x="21136" y="19448"/>
                    <a:pt x="19866" y="18158"/>
                    <a:pt x="19866" y="16868"/>
                  </a:cubicBezTo>
                  <a:cubicBezTo>
                    <a:pt x="19866" y="16868"/>
                    <a:pt x="21136" y="15578"/>
                    <a:pt x="21136" y="14288"/>
                  </a:cubicBezTo>
                  <a:close/>
                  <a:moveTo>
                    <a:pt x="61935" y="0"/>
                  </a:moveTo>
                  <a:cubicBezTo>
                    <a:pt x="63258" y="0"/>
                    <a:pt x="65904" y="1349"/>
                    <a:pt x="65904" y="4048"/>
                  </a:cubicBezTo>
                  <a:cubicBezTo>
                    <a:pt x="65904" y="4048"/>
                    <a:pt x="65904" y="4048"/>
                    <a:pt x="65904" y="22940"/>
                  </a:cubicBezTo>
                  <a:cubicBezTo>
                    <a:pt x="65904" y="25639"/>
                    <a:pt x="63258" y="26988"/>
                    <a:pt x="61935" y="26988"/>
                  </a:cubicBezTo>
                  <a:cubicBezTo>
                    <a:pt x="60612" y="26988"/>
                    <a:pt x="60612" y="26988"/>
                    <a:pt x="59289" y="25639"/>
                  </a:cubicBezTo>
                  <a:cubicBezTo>
                    <a:pt x="59289" y="25639"/>
                    <a:pt x="57966" y="24289"/>
                    <a:pt x="57966" y="22940"/>
                  </a:cubicBezTo>
                  <a:cubicBezTo>
                    <a:pt x="57966" y="22940"/>
                    <a:pt x="57966" y="22940"/>
                    <a:pt x="57966" y="4048"/>
                  </a:cubicBezTo>
                  <a:cubicBezTo>
                    <a:pt x="57966" y="1349"/>
                    <a:pt x="59289" y="0"/>
                    <a:pt x="619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47" name="Google Shape;247;p20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21"/>
          <p:cNvGrpSpPr/>
          <p:nvPr/>
        </p:nvGrpSpPr>
        <p:grpSpPr>
          <a:xfrm>
            <a:off x="4300326" y="1993156"/>
            <a:ext cx="3591348" cy="3592414"/>
            <a:chOff x="4674737" y="2106204"/>
            <a:chExt cx="2829891" cy="2830733"/>
          </a:xfrm>
        </p:grpSpPr>
        <p:sp>
          <p:nvSpPr>
            <p:cNvPr id="254" name="Google Shape;254;p21"/>
            <p:cNvSpPr/>
            <p:nvPr/>
          </p:nvSpPr>
          <p:spPr>
            <a:xfrm>
              <a:off x="5404214" y="2835194"/>
              <a:ext cx="1502516" cy="1352263"/>
            </a:xfrm>
            <a:custGeom>
              <a:rect b="b" l="l" r="r" t="t"/>
              <a:pathLst>
                <a:path extrusionOk="0" h="232" w="257">
                  <a:moveTo>
                    <a:pt x="116" y="232"/>
                  </a:moveTo>
                  <a:cubicBezTo>
                    <a:pt x="121" y="232"/>
                    <a:pt x="124" y="229"/>
                    <a:pt x="124" y="224"/>
                  </a:cubicBezTo>
                  <a:cubicBezTo>
                    <a:pt x="124" y="220"/>
                    <a:pt x="121" y="216"/>
                    <a:pt x="116" y="216"/>
                  </a:cubicBezTo>
                  <a:cubicBezTo>
                    <a:pt x="61" y="216"/>
                    <a:pt x="16" y="171"/>
                    <a:pt x="16" y="116"/>
                  </a:cubicBezTo>
                  <a:cubicBezTo>
                    <a:pt x="16" y="61"/>
                    <a:pt x="61" y="16"/>
                    <a:pt x="116" y="16"/>
                  </a:cubicBezTo>
                  <a:cubicBezTo>
                    <a:pt x="171" y="16"/>
                    <a:pt x="216" y="61"/>
                    <a:pt x="216" y="116"/>
                  </a:cubicBezTo>
                  <a:cubicBezTo>
                    <a:pt x="216" y="117"/>
                    <a:pt x="217" y="134"/>
                    <a:pt x="212" y="150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2" y="128"/>
                    <a:pt x="198" y="126"/>
                    <a:pt x="194" y="127"/>
                  </a:cubicBezTo>
                  <a:cubicBezTo>
                    <a:pt x="189" y="129"/>
                    <a:pt x="187" y="134"/>
                    <a:pt x="189" y="138"/>
                  </a:cubicBezTo>
                  <a:cubicBezTo>
                    <a:pt x="204" y="174"/>
                    <a:pt x="204" y="174"/>
                    <a:pt x="204" y="174"/>
                  </a:cubicBezTo>
                  <a:cubicBezTo>
                    <a:pt x="204" y="174"/>
                    <a:pt x="204" y="174"/>
                    <a:pt x="204" y="175"/>
                  </a:cubicBezTo>
                  <a:cubicBezTo>
                    <a:pt x="204" y="175"/>
                    <a:pt x="204" y="175"/>
                    <a:pt x="204" y="175"/>
                  </a:cubicBezTo>
                  <a:cubicBezTo>
                    <a:pt x="204" y="175"/>
                    <a:pt x="204" y="175"/>
                    <a:pt x="205" y="176"/>
                  </a:cubicBezTo>
                  <a:cubicBezTo>
                    <a:pt x="205" y="176"/>
                    <a:pt x="205" y="176"/>
                    <a:pt x="205" y="176"/>
                  </a:cubicBezTo>
                  <a:cubicBezTo>
                    <a:pt x="205" y="177"/>
                    <a:pt x="206" y="177"/>
                    <a:pt x="206" y="177"/>
                  </a:cubicBezTo>
                  <a:cubicBezTo>
                    <a:pt x="206" y="177"/>
                    <a:pt x="207" y="178"/>
                    <a:pt x="207" y="178"/>
                  </a:cubicBezTo>
                  <a:cubicBezTo>
                    <a:pt x="207" y="178"/>
                    <a:pt x="207" y="178"/>
                    <a:pt x="208" y="178"/>
                  </a:cubicBezTo>
                  <a:cubicBezTo>
                    <a:pt x="208" y="178"/>
                    <a:pt x="208" y="179"/>
                    <a:pt x="209" y="179"/>
                  </a:cubicBezTo>
                  <a:cubicBezTo>
                    <a:pt x="209" y="179"/>
                    <a:pt x="209" y="179"/>
                    <a:pt x="210" y="179"/>
                  </a:cubicBezTo>
                  <a:cubicBezTo>
                    <a:pt x="210" y="179"/>
                    <a:pt x="210" y="179"/>
                    <a:pt x="210" y="179"/>
                  </a:cubicBezTo>
                  <a:cubicBezTo>
                    <a:pt x="211" y="179"/>
                    <a:pt x="211" y="179"/>
                    <a:pt x="211" y="179"/>
                  </a:cubicBezTo>
                  <a:cubicBezTo>
                    <a:pt x="211" y="179"/>
                    <a:pt x="211" y="179"/>
                    <a:pt x="211" y="179"/>
                  </a:cubicBezTo>
                  <a:cubicBezTo>
                    <a:pt x="211" y="179"/>
                    <a:pt x="212" y="179"/>
                    <a:pt x="212" y="179"/>
                  </a:cubicBezTo>
                  <a:cubicBezTo>
                    <a:pt x="212" y="179"/>
                    <a:pt x="213" y="179"/>
                    <a:pt x="213" y="179"/>
                  </a:cubicBezTo>
                  <a:cubicBezTo>
                    <a:pt x="213" y="179"/>
                    <a:pt x="214" y="179"/>
                    <a:pt x="214" y="179"/>
                  </a:cubicBezTo>
                  <a:cubicBezTo>
                    <a:pt x="214" y="178"/>
                    <a:pt x="215" y="178"/>
                    <a:pt x="215" y="178"/>
                  </a:cubicBezTo>
                  <a:cubicBezTo>
                    <a:pt x="215" y="178"/>
                    <a:pt x="215" y="178"/>
                    <a:pt x="215" y="178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6" y="154"/>
                    <a:pt x="257" y="149"/>
                    <a:pt x="255" y="146"/>
                  </a:cubicBezTo>
                  <a:cubicBezTo>
                    <a:pt x="253" y="142"/>
                    <a:pt x="248" y="140"/>
                    <a:pt x="244" y="143"/>
                  </a:cubicBezTo>
                  <a:cubicBezTo>
                    <a:pt x="228" y="152"/>
                    <a:pt x="228" y="152"/>
                    <a:pt x="228" y="152"/>
                  </a:cubicBezTo>
                  <a:cubicBezTo>
                    <a:pt x="233" y="134"/>
                    <a:pt x="232" y="117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5" name="Google Shape;255;p21"/>
            <p:cNvSpPr/>
            <p:nvPr/>
          </p:nvSpPr>
          <p:spPr>
            <a:xfrm rot="10800000">
              <a:off x="4674737" y="2106204"/>
              <a:ext cx="1664820" cy="1398714"/>
            </a:xfrm>
            <a:custGeom>
              <a:rect b="b" l="l" r="r" t="t"/>
              <a:pathLst>
                <a:path extrusionOk="0" h="2072270" w="2466521">
                  <a:moveTo>
                    <a:pt x="370825" y="2072270"/>
                  </a:moveTo>
                  <a:lnTo>
                    <a:pt x="303147" y="2068853"/>
                  </a:lnTo>
                  <a:lnTo>
                    <a:pt x="284239" y="2066281"/>
                  </a:lnTo>
                  <a:cubicBezTo>
                    <a:pt x="184305" y="2038557"/>
                    <a:pt x="98017" y="1971400"/>
                    <a:pt x="47099" y="1877727"/>
                  </a:cubicBezTo>
                  <a:cubicBezTo>
                    <a:pt x="-20793" y="1752830"/>
                    <a:pt x="-14929" y="1600802"/>
                    <a:pt x="62381" y="1481505"/>
                  </a:cubicBezTo>
                  <a:cubicBezTo>
                    <a:pt x="101036" y="1421857"/>
                    <a:pt x="154456" y="1375169"/>
                    <a:pt x="215929" y="1344762"/>
                  </a:cubicBezTo>
                  <a:lnTo>
                    <a:pt x="307716" y="1313682"/>
                  </a:lnTo>
                  <a:lnTo>
                    <a:pt x="370825" y="1316868"/>
                  </a:lnTo>
                  <a:cubicBezTo>
                    <a:pt x="1065430" y="1316868"/>
                    <a:pt x="1636739" y="788972"/>
                    <a:pt x="1705439" y="112493"/>
                  </a:cubicBezTo>
                  <a:lnTo>
                    <a:pt x="1709142" y="39163"/>
                  </a:lnTo>
                  <a:lnTo>
                    <a:pt x="1718451" y="53001"/>
                  </a:lnTo>
                  <a:cubicBezTo>
                    <a:pt x="1746512" y="84662"/>
                    <a:pt x="1779046" y="112833"/>
                    <a:pt x="1815545" y="136486"/>
                  </a:cubicBezTo>
                  <a:cubicBezTo>
                    <a:pt x="1961542" y="231099"/>
                    <a:pt x="2147595" y="238275"/>
                    <a:pt x="2300446" y="155189"/>
                  </a:cubicBezTo>
                  <a:cubicBezTo>
                    <a:pt x="2338659" y="134418"/>
                    <a:pt x="2373266" y="108837"/>
                    <a:pt x="2403682" y="79431"/>
                  </a:cubicBezTo>
                  <a:lnTo>
                    <a:pt x="2466521" y="0"/>
                  </a:lnTo>
                  <a:lnTo>
                    <a:pt x="2456941" y="189728"/>
                  </a:lnTo>
                  <a:cubicBezTo>
                    <a:pt x="2349556" y="1247124"/>
                    <a:pt x="1456552" y="2072270"/>
                    <a:pt x="370825" y="2072270"/>
                  </a:cubicBez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6" name="Google Shape;256;p21"/>
            <p:cNvSpPr/>
            <p:nvPr/>
          </p:nvSpPr>
          <p:spPr>
            <a:xfrm rot="10800000">
              <a:off x="6247940" y="2121237"/>
              <a:ext cx="1256688" cy="1620066"/>
            </a:xfrm>
            <a:custGeom>
              <a:rect b="b" l="l" r="r" t="t"/>
              <a:pathLst>
                <a:path extrusionOk="0" h="2400216" w="1861852">
                  <a:moveTo>
                    <a:pt x="1807547" y="2400216"/>
                  </a:moveTo>
                  <a:lnTo>
                    <a:pt x="1674335" y="2379885"/>
                  </a:lnTo>
                  <a:cubicBezTo>
                    <a:pt x="718794" y="2184353"/>
                    <a:pt x="0" y="1338891"/>
                    <a:pt x="0" y="325545"/>
                  </a:cubicBezTo>
                  <a:lnTo>
                    <a:pt x="1464" y="296556"/>
                  </a:lnTo>
                  <a:lnTo>
                    <a:pt x="3139" y="284239"/>
                  </a:lnTo>
                  <a:cubicBezTo>
                    <a:pt x="30863" y="184305"/>
                    <a:pt x="98020" y="98017"/>
                    <a:pt x="191693" y="47099"/>
                  </a:cubicBezTo>
                  <a:cubicBezTo>
                    <a:pt x="316590" y="-20793"/>
                    <a:pt x="468618" y="-14929"/>
                    <a:pt x="587915" y="62381"/>
                  </a:cubicBezTo>
                  <a:cubicBezTo>
                    <a:pt x="647564" y="101036"/>
                    <a:pt x="694251" y="154456"/>
                    <a:pt x="724658" y="215929"/>
                  </a:cubicBezTo>
                  <a:lnTo>
                    <a:pt x="756229" y="309165"/>
                  </a:lnTo>
                  <a:lnTo>
                    <a:pt x="755402" y="325545"/>
                  </a:lnTo>
                  <a:cubicBezTo>
                    <a:pt x="755402" y="973843"/>
                    <a:pt x="1215258" y="1514736"/>
                    <a:pt x="1826575" y="1639830"/>
                  </a:cubicBezTo>
                  <a:lnTo>
                    <a:pt x="1861852" y="1645214"/>
                  </a:lnTo>
                  <a:lnTo>
                    <a:pt x="1799125" y="1687413"/>
                  </a:lnTo>
                  <a:cubicBezTo>
                    <a:pt x="1767464" y="1715474"/>
                    <a:pt x="1739293" y="1748008"/>
                    <a:pt x="1715640" y="1784507"/>
                  </a:cubicBezTo>
                  <a:cubicBezTo>
                    <a:pt x="1621027" y="1930504"/>
                    <a:pt x="1613851" y="2116557"/>
                    <a:pt x="1696937" y="2269408"/>
                  </a:cubicBezTo>
                  <a:cubicBezTo>
                    <a:pt x="1717709" y="2307621"/>
                    <a:pt x="1743290" y="2342228"/>
                    <a:pt x="1772695" y="2372644"/>
                  </a:cubicBezTo>
                  <a:lnTo>
                    <a:pt x="1807547" y="24002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7" name="Google Shape;257;p21"/>
            <p:cNvSpPr/>
            <p:nvPr/>
          </p:nvSpPr>
          <p:spPr>
            <a:xfrm rot="10800000">
              <a:off x="4680913" y="3419867"/>
              <a:ext cx="1243855" cy="1499149"/>
            </a:xfrm>
            <a:custGeom>
              <a:rect b="b" l="l" r="r" t="t"/>
              <a:pathLst>
                <a:path extrusionOk="0" h="2221070" w="1842839">
                  <a:moveTo>
                    <a:pt x="1444238" y="2220782"/>
                  </a:moveTo>
                  <a:cubicBezTo>
                    <a:pt x="1375707" y="2218139"/>
                    <a:pt x="1307876" y="2197345"/>
                    <a:pt x="1248227" y="2158690"/>
                  </a:cubicBezTo>
                  <a:cubicBezTo>
                    <a:pt x="1188579" y="2120035"/>
                    <a:pt x="1141891" y="2066615"/>
                    <a:pt x="1111484" y="2005141"/>
                  </a:cubicBezTo>
                  <a:lnTo>
                    <a:pt x="1091568" y="1946324"/>
                  </a:lnTo>
                  <a:lnTo>
                    <a:pt x="1090906" y="1933225"/>
                  </a:lnTo>
                  <a:lnTo>
                    <a:pt x="1073259" y="1817593"/>
                  </a:lnTo>
                  <a:lnTo>
                    <a:pt x="1072426" y="1803275"/>
                  </a:lnTo>
                  <a:lnTo>
                    <a:pt x="1071057" y="1803169"/>
                  </a:lnTo>
                  <a:lnTo>
                    <a:pt x="1070577" y="1800023"/>
                  </a:lnTo>
                  <a:cubicBezTo>
                    <a:pt x="963354" y="1276037"/>
                    <a:pt x="550645" y="863328"/>
                    <a:pt x="26659" y="756105"/>
                  </a:cubicBezTo>
                  <a:lnTo>
                    <a:pt x="0" y="752036"/>
                  </a:lnTo>
                  <a:lnTo>
                    <a:pt x="71201" y="704136"/>
                  </a:lnTo>
                  <a:cubicBezTo>
                    <a:pt x="102862" y="676075"/>
                    <a:pt x="131033" y="643541"/>
                    <a:pt x="154686" y="607042"/>
                  </a:cubicBezTo>
                  <a:cubicBezTo>
                    <a:pt x="249299" y="461045"/>
                    <a:pt x="256475" y="274992"/>
                    <a:pt x="173389" y="122141"/>
                  </a:cubicBezTo>
                  <a:cubicBezTo>
                    <a:pt x="152618" y="83928"/>
                    <a:pt x="127037" y="49321"/>
                    <a:pt x="97631" y="18905"/>
                  </a:cubicBezTo>
                  <a:lnTo>
                    <a:pt x="73735" y="0"/>
                  </a:lnTo>
                  <a:lnTo>
                    <a:pt x="178899" y="16050"/>
                  </a:lnTo>
                  <a:cubicBezTo>
                    <a:pt x="1066187" y="197616"/>
                    <a:pt x="1749341" y="939580"/>
                    <a:pt x="1842408" y="1855990"/>
                  </a:cubicBezTo>
                  <a:lnTo>
                    <a:pt x="1842839" y="1864516"/>
                  </a:lnTo>
                  <a:lnTo>
                    <a:pt x="1833003" y="1936832"/>
                  </a:lnTo>
                  <a:cubicBezTo>
                    <a:pt x="1805279" y="2036766"/>
                    <a:pt x="1738122" y="2123054"/>
                    <a:pt x="1644449" y="2173972"/>
                  </a:cubicBezTo>
                  <a:cubicBezTo>
                    <a:pt x="1582001" y="2207918"/>
                    <a:pt x="1512769" y="2223425"/>
                    <a:pt x="1444238" y="22207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8" name="Google Shape;258;p21"/>
            <p:cNvSpPr/>
            <p:nvPr/>
          </p:nvSpPr>
          <p:spPr>
            <a:xfrm rot="10800000">
              <a:off x="5827432" y="3653007"/>
              <a:ext cx="1667483" cy="1283930"/>
            </a:xfrm>
            <a:custGeom>
              <a:rect b="b" l="l" r="r" t="t"/>
              <a:pathLst>
                <a:path extrusionOk="0" h="1902212" w="2470467">
                  <a:moveTo>
                    <a:pt x="756723" y="1902212"/>
                  </a:moveTo>
                  <a:lnTo>
                    <a:pt x="717833" y="1844405"/>
                  </a:lnTo>
                  <a:cubicBezTo>
                    <a:pt x="689772" y="1812744"/>
                    <a:pt x="657238" y="1784573"/>
                    <a:pt x="620739" y="1760920"/>
                  </a:cubicBezTo>
                  <a:cubicBezTo>
                    <a:pt x="474742" y="1666307"/>
                    <a:pt x="288689" y="1659131"/>
                    <a:pt x="135838" y="1742217"/>
                  </a:cubicBezTo>
                  <a:cubicBezTo>
                    <a:pt x="97625" y="1762989"/>
                    <a:pt x="63018" y="1788570"/>
                    <a:pt x="32602" y="1817975"/>
                  </a:cubicBezTo>
                  <a:lnTo>
                    <a:pt x="0" y="1859186"/>
                  </a:lnTo>
                  <a:lnTo>
                    <a:pt x="28211" y="1674335"/>
                  </a:lnTo>
                  <a:cubicBezTo>
                    <a:pt x="223744" y="718794"/>
                    <a:pt x="1069206" y="0"/>
                    <a:pt x="2082551" y="0"/>
                  </a:cubicBezTo>
                  <a:lnTo>
                    <a:pt x="2195875" y="5722"/>
                  </a:lnTo>
                  <a:lnTo>
                    <a:pt x="2280810" y="41993"/>
                  </a:lnTo>
                  <a:cubicBezTo>
                    <a:pt x="2339758" y="77045"/>
                    <a:pt x="2389424" y="127708"/>
                    <a:pt x="2423369" y="190157"/>
                  </a:cubicBezTo>
                  <a:cubicBezTo>
                    <a:pt x="2491261" y="315054"/>
                    <a:pt x="2485397" y="467082"/>
                    <a:pt x="2408087" y="586379"/>
                  </a:cubicBezTo>
                  <a:cubicBezTo>
                    <a:pt x="2350105" y="675852"/>
                    <a:pt x="2258900" y="736163"/>
                    <a:pt x="2157128" y="756107"/>
                  </a:cubicBezTo>
                  <a:lnTo>
                    <a:pt x="2128954" y="757745"/>
                  </a:lnTo>
                  <a:lnTo>
                    <a:pt x="2082551" y="755402"/>
                  </a:lnTo>
                  <a:cubicBezTo>
                    <a:pt x="1434253" y="755402"/>
                    <a:pt x="893360" y="1215258"/>
                    <a:pt x="768266" y="1826575"/>
                  </a:cubicBezTo>
                  <a:lnTo>
                    <a:pt x="756723" y="1902212"/>
                  </a:lnTo>
                  <a:close/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259" name="Google Shape;259;p21"/>
            <p:cNvGrpSpPr/>
            <p:nvPr/>
          </p:nvGrpSpPr>
          <p:grpSpPr>
            <a:xfrm>
              <a:off x="5342310" y="3178734"/>
              <a:ext cx="1554723" cy="675219"/>
              <a:chOff x="4989350" y="3368779"/>
              <a:chExt cx="2303406" cy="1000371"/>
            </a:xfrm>
          </p:grpSpPr>
          <p:sp>
            <p:nvSpPr>
              <p:cNvPr id="260" name="Google Shape;260;p21"/>
              <p:cNvSpPr txBox="1"/>
              <p:nvPr/>
            </p:nvSpPr>
            <p:spPr>
              <a:xfrm>
                <a:off x="5290187" y="3924658"/>
                <a:ext cx="1707103" cy="4444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rm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37">
                    <a:solidFill>
                      <a:schemeClr val="lt1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Aliquam gravida eu enim ut molestie. </a:t>
                </a:r>
                <a:endParaRPr/>
              </a:p>
            </p:txBody>
          </p:sp>
          <p:sp>
            <p:nvSpPr>
              <p:cNvPr id="261" name="Google Shape;261;p21"/>
              <p:cNvSpPr/>
              <p:nvPr/>
            </p:nvSpPr>
            <p:spPr>
              <a:xfrm>
                <a:off x="4989350" y="3368779"/>
                <a:ext cx="2303406" cy="5114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47">
                    <a:solidFill>
                      <a:srgbClr val="92D050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20XX</a:t>
                </a:r>
                <a:endParaRPr/>
              </a:p>
            </p:txBody>
          </p:sp>
        </p:grpSp>
        <p:grpSp>
          <p:nvGrpSpPr>
            <p:cNvPr id="262" name="Google Shape;262;p21"/>
            <p:cNvGrpSpPr/>
            <p:nvPr/>
          </p:nvGrpSpPr>
          <p:grpSpPr>
            <a:xfrm>
              <a:off x="5852753" y="2203809"/>
              <a:ext cx="272022" cy="313233"/>
              <a:chOff x="2623759" y="1362870"/>
              <a:chExt cx="581783" cy="669925"/>
            </a:xfrm>
          </p:grpSpPr>
          <p:sp>
            <p:nvSpPr>
              <p:cNvPr id="263" name="Google Shape;263;p21"/>
              <p:cNvSpPr/>
              <p:nvPr/>
            </p:nvSpPr>
            <p:spPr>
              <a:xfrm>
                <a:off x="2675283" y="1685926"/>
                <a:ext cx="81858" cy="98425"/>
              </a:xfrm>
              <a:custGeom>
                <a:rect b="b" l="l" r="r" t="t"/>
                <a:pathLst>
                  <a:path extrusionOk="0" h="322584" w="268288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64" name="Google Shape;264;p21"/>
              <p:cNvSpPr/>
              <p:nvPr/>
            </p:nvSpPr>
            <p:spPr>
              <a:xfrm>
                <a:off x="3072158" y="1685926"/>
                <a:ext cx="81858" cy="98425"/>
              </a:xfrm>
              <a:custGeom>
                <a:rect b="b" l="l" r="r" t="t"/>
                <a:pathLst>
                  <a:path extrusionOk="0" h="322584" w="268288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65" name="Google Shape;265;p21"/>
              <p:cNvSpPr/>
              <p:nvPr/>
            </p:nvSpPr>
            <p:spPr>
              <a:xfrm>
                <a:off x="2623759" y="1362870"/>
                <a:ext cx="581783" cy="669925"/>
              </a:xfrm>
              <a:custGeom>
                <a:rect b="b" l="l" r="r" t="t"/>
                <a:pathLst>
                  <a:path extrusionOk="0" h="336550" w="292270">
                    <a:moveTo>
                      <a:pt x="184010" y="131763"/>
                    </a:moveTo>
                    <a:cubicBezTo>
                      <a:pt x="179928" y="131763"/>
                      <a:pt x="178567" y="135573"/>
                      <a:pt x="178567" y="141923"/>
                    </a:cubicBezTo>
                    <a:cubicBezTo>
                      <a:pt x="178567" y="147003"/>
                      <a:pt x="179928" y="150813"/>
                      <a:pt x="184010" y="150813"/>
                    </a:cubicBezTo>
                    <a:cubicBezTo>
                      <a:pt x="188092" y="150813"/>
                      <a:pt x="188092" y="144463"/>
                      <a:pt x="188092" y="141923"/>
                    </a:cubicBezTo>
                    <a:cubicBezTo>
                      <a:pt x="188092" y="138113"/>
                      <a:pt x="188092" y="131763"/>
                      <a:pt x="184010" y="131763"/>
                    </a:cubicBezTo>
                    <a:close/>
                    <a:moveTo>
                      <a:pt x="141147" y="131763"/>
                    </a:moveTo>
                    <a:cubicBezTo>
                      <a:pt x="138425" y="131763"/>
                      <a:pt x="135704" y="135573"/>
                      <a:pt x="135704" y="141923"/>
                    </a:cubicBezTo>
                    <a:cubicBezTo>
                      <a:pt x="135704" y="147003"/>
                      <a:pt x="138425" y="150813"/>
                      <a:pt x="141147" y="150813"/>
                    </a:cubicBezTo>
                    <a:cubicBezTo>
                      <a:pt x="145229" y="150813"/>
                      <a:pt x="145229" y="144463"/>
                      <a:pt x="145229" y="141923"/>
                    </a:cubicBezTo>
                    <a:cubicBezTo>
                      <a:pt x="145229" y="138113"/>
                      <a:pt x="145229" y="131763"/>
                      <a:pt x="141147" y="131763"/>
                    </a:cubicBezTo>
                    <a:close/>
                    <a:moveTo>
                      <a:pt x="96811" y="131763"/>
                    </a:moveTo>
                    <a:cubicBezTo>
                      <a:pt x="95488" y="131763"/>
                      <a:pt x="94165" y="132822"/>
                      <a:pt x="92842" y="134938"/>
                    </a:cubicBezTo>
                    <a:cubicBezTo>
                      <a:pt x="95488" y="134938"/>
                      <a:pt x="98134" y="134938"/>
                      <a:pt x="100780" y="134938"/>
                    </a:cubicBezTo>
                    <a:cubicBezTo>
                      <a:pt x="100780" y="132822"/>
                      <a:pt x="99457" y="131763"/>
                      <a:pt x="96811" y="131763"/>
                    </a:cubicBezTo>
                    <a:close/>
                    <a:moveTo>
                      <a:pt x="225310" y="127000"/>
                    </a:moveTo>
                    <a:cubicBezTo>
                      <a:pt x="226721" y="127000"/>
                      <a:pt x="226721" y="127000"/>
                      <a:pt x="226721" y="127000"/>
                    </a:cubicBezTo>
                    <a:cubicBezTo>
                      <a:pt x="226721" y="127000"/>
                      <a:pt x="226721" y="127000"/>
                      <a:pt x="229543" y="127000"/>
                    </a:cubicBezTo>
                    <a:cubicBezTo>
                      <a:pt x="230954" y="127000"/>
                      <a:pt x="230954" y="127000"/>
                      <a:pt x="230954" y="127000"/>
                    </a:cubicBezTo>
                    <a:cubicBezTo>
                      <a:pt x="230954" y="127000"/>
                      <a:pt x="230954" y="127000"/>
                      <a:pt x="230954" y="155792"/>
                    </a:cubicBezTo>
                    <a:cubicBezTo>
                      <a:pt x="230954" y="155792"/>
                      <a:pt x="230954" y="157163"/>
                      <a:pt x="229543" y="157163"/>
                    </a:cubicBezTo>
                    <a:cubicBezTo>
                      <a:pt x="229543" y="157163"/>
                      <a:pt x="229543" y="157163"/>
                      <a:pt x="225310" y="157163"/>
                    </a:cubicBezTo>
                    <a:cubicBezTo>
                      <a:pt x="225310" y="157163"/>
                      <a:pt x="225310" y="155792"/>
                      <a:pt x="225310" y="155792"/>
                    </a:cubicBezTo>
                    <a:cubicBezTo>
                      <a:pt x="225310" y="155792"/>
                      <a:pt x="225310" y="155792"/>
                      <a:pt x="225310" y="132484"/>
                    </a:cubicBezTo>
                    <a:cubicBezTo>
                      <a:pt x="225310" y="132484"/>
                      <a:pt x="225310" y="132484"/>
                      <a:pt x="221076" y="133855"/>
                    </a:cubicBezTo>
                    <a:cubicBezTo>
                      <a:pt x="221076" y="135227"/>
                      <a:pt x="221076" y="135227"/>
                      <a:pt x="221076" y="135227"/>
                    </a:cubicBezTo>
                    <a:cubicBezTo>
                      <a:pt x="219665" y="133855"/>
                      <a:pt x="219665" y="133855"/>
                      <a:pt x="219665" y="133855"/>
                    </a:cubicBezTo>
                    <a:cubicBezTo>
                      <a:pt x="219665" y="133855"/>
                      <a:pt x="219665" y="133855"/>
                      <a:pt x="219665" y="131113"/>
                    </a:cubicBezTo>
                    <a:cubicBezTo>
                      <a:pt x="218254" y="131113"/>
                      <a:pt x="219665" y="129742"/>
                      <a:pt x="219665" y="129742"/>
                    </a:cubicBezTo>
                    <a:cubicBezTo>
                      <a:pt x="219665" y="129742"/>
                      <a:pt x="219665" y="129742"/>
                      <a:pt x="225310" y="127000"/>
                    </a:cubicBezTo>
                    <a:close/>
                    <a:moveTo>
                      <a:pt x="203791" y="127000"/>
                    </a:moveTo>
                    <a:cubicBezTo>
                      <a:pt x="203791" y="127000"/>
                      <a:pt x="203791" y="127000"/>
                      <a:pt x="207495" y="127000"/>
                    </a:cubicBezTo>
                    <a:cubicBezTo>
                      <a:pt x="207495" y="127000"/>
                      <a:pt x="208730" y="127000"/>
                      <a:pt x="208730" y="127000"/>
                    </a:cubicBezTo>
                    <a:cubicBezTo>
                      <a:pt x="208730" y="127000"/>
                      <a:pt x="208730" y="127000"/>
                      <a:pt x="208730" y="155792"/>
                    </a:cubicBezTo>
                    <a:cubicBezTo>
                      <a:pt x="208730" y="155792"/>
                      <a:pt x="207495" y="157163"/>
                      <a:pt x="207495" y="157163"/>
                    </a:cubicBezTo>
                    <a:cubicBezTo>
                      <a:pt x="207495" y="157163"/>
                      <a:pt x="207495" y="157163"/>
                      <a:pt x="203791" y="157163"/>
                    </a:cubicBezTo>
                    <a:cubicBezTo>
                      <a:pt x="203791" y="157163"/>
                      <a:pt x="202556" y="155792"/>
                      <a:pt x="202556" y="155792"/>
                    </a:cubicBezTo>
                    <a:cubicBezTo>
                      <a:pt x="202556" y="155792"/>
                      <a:pt x="202556" y="155792"/>
                      <a:pt x="202556" y="132484"/>
                    </a:cubicBezTo>
                    <a:cubicBezTo>
                      <a:pt x="202556" y="132484"/>
                      <a:pt x="202556" y="132484"/>
                      <a:pt x="200086" y="133855"/>
                    </a:cubicBezTo>
                    <a:cubicBezTo>
                      <a:pt x="200086" y="135227"/>
                      <a:pt x="198852" y="135227"/>
                      <a:pt x="198852" y="135227"/>
                    </a:cubicBezTo>
                    <a:cubicBezTo>
                      <a:pt x="198852" y="133855"/>
                      <a:pt x="198852" y="133855"/>
                      <a:pt x="198852" y="133855"/>
                    </a:cubicBezTo>
                    <a:cubicBezTo>
                      <a:pt x="198852" y="133855"/>
                      <a:pt x="198852" y="133855"/>
                      <a:pt x="197617" y="131113"/>
                    </a:cubicBezTo>
                    <a:cubicBezTo>
                      <a:pt x="197617" y="131113"/>
                      <a:pt x="197617" y="129742"/>
                      <a:pt x="198852" y="129742"/>
                    </a:cubicBezTo>
                    <a:cubicBezTo>
                      <a:pt x="198852" y="129742"/>
                      <a:pt x="198852" y="129742"/>
                      <a:pt x="203791" y="127000"/>
                    </a:cubicBezTo>
                    <a:close/>
                    <a:moveTo>
                      <a:pt x="183964" y="127000"/>
                    </a:moveTo>
                    <a:cubicBezTo>
                      <a:pt x="189044" y="127000"/>
                      <a:pt x="192854" y="132246"/>
                      <a:pt x="192854" y="141426"/>
                    </a:cubicBezTo>
                    <a:cubicBezTo>
                      <a:pt x="192854" y="151918"/>
                      <a:pt x="189044" y="157163"/>
                      <a:pt x="182694" y="157163"/>
                    </a:cubicBezTo>
                    <a:cubicBezTo>
                      <a:pt x="177614" y="157163"/>
                      <a:pt x="173804" y="151918"/>
                      <a:pt x="173804" y="142737"/>
                    </a:cubicBezTo>
                    <a:cubicBezTo>
                      <a:pt x="173804" y="133557"/>
                      <a:pt x="177614" y="127000"/>
                      <a:pt x="183964" y="127000"/>
                    </a:cubicBezTo>
                    <a:close/>
                    <a:moveTo>
                      <a:pt x="161699" y="127000"/>
                    </a:moveTo>
                    <a:cubicBezTo>
                      <a:pt x="161699" y="127000"/>
                      <a:pt x="161699" y="127000"/>
                      <a:pt x="164478" y="127000"/>
                    </a:cubicBezTo>
                    <a:cubicBezTo>
                      <a:pt x="165867" y="127000"/>
                      <a:pt x="165867" y="127000"/>
                      <a:pt x="165867" y="127000"/>
                    </a:cubicBezTo>
                    <a:cubicBezTo>
                      <a:pt x="165867" y="127000"/>
                      <a:pt x="165867" y="127000"/>
                      <a:pt x="165867" y="155792"/>
                    </a:cubicBezTo>
                    <a:cubicBezTo>
                      <a:pt x="165867" y="155792"/>
                      <a:pt x="165867" y="157163"/>
                      <a:pt x="164478" y="157163"/>
                    </a:cubicBezTo>
                    <a:cubicBezTo>
                      <a:pt x="164478" y="157163"/>
                      <a:pt x="164478" y="157163"/>
                      <a:pt x="161699" y="157163"/>
                    </a:cubicBezTo>
                    <a:cubicBezTo>
                      <a:pt x="160310" y="157163"/>
                      <a:pt x="160310" y="155792"/>
                      <a:pt x="160310" y="155792"/>
                    </a:cubicBezTo>
                    <a:cubicBezTo>
                      <a:pt x="160310" y="155792"/>
                      <a:pt x="160310" y="155792"/>
                      <a:pt x="160310" y="132484"/>
                    </a:cubicBezTo>
                    <a:cubicBezTo>
                      <a:pt x="160310" y="132484"/>
                      <a:pt x="160310" y="132484"/>
                      <a:pt x="156143" y="133855"/>
                    </a:cubicBezTo>
                    <a:cubicBezTo>
                      <a:pt x="156143" y="135227"/>
                      <a:pt x="156143" y="135227"/>
                      <a:pt x="156143" y="135227"/>
                    </a:cubicBezTo>
                    <a:cubicBezTo>
                      <a:pt x="154754" y="133855"/>
                      <a:pt x="154754" y="133855"/>
                      <a:pt x="154754" y="133855"/>
                    </a:cubicBezTo>
                    <a:cubicBezTo>
                      <a:pt x="154754" y="133855"/>
                      <a:pt x="154754" y="133855"/>
                      <a:pt x="154754" y="131113"/>
                    </a:cubicBezTo>
                    <a:cubicBezTo>
                      <a:pt x="154754" y="131113"/>
                      <a:pt x="154754" y="129742"/>
                      <a:pt x="154754" y="129742"/>
                    </a:cubicBezTo>
                    <a:cubicBezTo>
                      <a:pt x="154754" y="129742"/>
                      <a:pt x="154754" y="129742"/>
                      <a:pt x="161699" y="127000"/>
                    </a:cubicBezTo>
                    <a:close/>
                    <a:moveTo>
                      <a:pt x="141261" y="127000"/>
                    </a:moveTo>
                    <a:cubicBezTo>
                      <a:pt x="147710" y="127000"/>
                      <a:pt x="151580" y="132246"/>
                      <a:pt x="151580" y="141426"/>
                    </a:cubicBezTo>
                    <a:cubicBezTo>
                      <a:pt x="151580" y="151918"/>
                      <a:pt x="147710" y="157163"/>
                      <a:pt x="141261" y="157163"/>
                    </a:cubicBezTo>
                    <a:cubicBezTo>
                      <a:pt x="134811" y="157163"/>
                      <a:pt x="130942" y="151918"/>
                      <a:pt x="130942" y="142737"/>
                    </a:cubicBezTo>
                    <a:cubicBezTo>
                      <a:pt x="130942" y="133557"/>
                      <a:pt x="134811" y="127000"/>
                      <a:pt x="141261" y="127000"/>
                    </a:cubicBezTo>
                    <a:close/>
                    <a:moveTo>
                      <a:pt x="247736" y="80963"/>
                    </a:moveTo>
                    <a:cubicBezTo>
                      <a:pt x="245015" y="80963"/>
                      <a:pt x="243654" y="85091"/>
                      <a:pt x="243654" y="91970"/>
                    </a:cubicBezTo>
                    <a:cubicBezTo>
                      <a:pt x="243654" y="97474"/>
                      <a:pt x="245015" y="101601"/>
                      <a:pt x="247736" y="101601"/>
                    </a:cubicBezTo>
                    <a:cubicBezTo>
                      <a:pt x="251818" y="101601"/>
                      <a:pt x="253179" y="94722"/>
                      <a:pt x="253179" y="90594"/>
                    </a:cubicBezTo>
                    <a:cubicBezTo>
                      <a:pt x="253179" y="87843"/>
                      <a:pt x="251818" y="80963"/>
                      <a:pt x="247736" y="80963"/>
                    </a:cubicBezTo>
                    <a:close/>
                    <a:moveTo>
                      <a:pt x="205328" y="80963"/>
                    </a:moveTo>
                    <a:cubicBezTo>
                      <a:pt x="203060" y="80963"/>
                      <a:pt x="200792" y="85091"/>
                      <a:pt x="200792" y="91970"/>
                    </a:cubicBezTo>
                    <a:cubicBezTo>
                      <a:pt x="200792" y="97474"/>
                      <a:pt x="203060" y="101601"/>
                      <a:pt x="205328" y="101601"/>
                    </a:cubicBezTo>
                    <a:cubicBezTo>
                      <a:pt x="208730" y="101601"/>
                      <a:pt x="208730" y="94722"/>
                      <a:pt x="208730" y="90594"/>
                    </a:cubicBezTo>
                    <a:cubicBezTo>
                      <a:pt x="208730" y="87843"/>
                      <a:pt x="208730" y="80963"/>
                      <a:pt x="205328" y="80963"/>
                    </a:cubicBezTo>
                    <a:close/>
                    <a:moveTo>
                      <a:pt x="184010" y="80963"/>
                    </a:moveTo>
                    <a:cubicBezTo>
                      <a:pt x="179928" y="80963"/>
                      <a:pt x="178567" y="85091"/>
                      <a:pt x="178567" y="91970"/>
                    </a:cubicBezTo>
                    <a:cubicBezTo>
                      <a:pt x="178567" y="97474"/>
                      <a:pt x="179928" y="101601"/>
                      <a:pt x="184010" y="101601"/>
                    </a:cubicBezTo>
                    <a:cubicBezTo>
                      <a:pt x="188092" y="101601"/>
                      <a:pt x="188092" y="94722"/>
                      <a:pt x="188092" y="90594"/>
                    </a:cubicBezTo>
                    <a:cubicBezTo>
                      <a:pt x="188092" y="87843"/>
                      <a:pt x="188092" y="80963"/>
                      <a:pt x="184010" y="80963"/>
                    </a:cubicBezTo>
                    <a:close/>
                    <a:moveTo>
                      <a:pt x="162011" y="80963"/>
                    </a:moveTo>
                    <a:cubicBezTo>
                      <a:pt x="159290" y="80963"/>
                      <a:pt x="157929" y="85091"/>
                      <a:pt x="157929" y="91970"/>
                    </a:cubicBezTo>
                    <a:cubicBezTo>
                      <a:pt x="157929" y="97474"/>
                      <a:pt x="159290" y="101601"/>
                      <a:pt x="162011" y="101601"/>
                    </a:cubicBezTo>
                    <a:cubicBezTo>
                      <a:pt x="166093" y="101601"/>
                      <a:pt x="167454" y="94722"/>
                      <a:pt x="167454" y="90594"/>
                    </a:cubicBezTo>
                    <a:cubicBezTo>
                      <a:pt x="167454" y="87843"/>
                      <a:pt x="166093" y="80963"/>
                      <a:pt x="162011" y="80963"/>
                    </a:cubicBezTo>
                    <a:close/>
                    <a:moveTo>
                      <a:pt x="76173" y="80963"/>
                    </a:moveTo>
                    <a:cubicBezTo>
                      <a:pt x="73527" y="80963"/>
                      <a:pt x="72204" y="85091"/>
                      <a:pt x="72204" y="91970"/>
                    </a:cubicBezTo>
                    <a:cubicBezTo>
                      <a:pt x="72204" y="97474"/>
                      <a:pt x="73527" y="101601"/>
                      <a:pt x="76173" y="101601"/>
                    </a:cubicBezTo>
                    <a:cubicBezTo>
                      <a:pt x="80142" y="101601"/>
                      <a:pt x="80142" y="94722"/>
                      <a:pt x="80142" y="90594"/>
                    </a:cubicBezTo>
                    <a:cubicBezTo>
                      <a:pt x="80142" y="87843"/>
                      <a:pt x="80142" y="80963"/>
                      <a:pt x="76173" y="80963"/>
                    </a:cubicBezTo>
                    <a:close/>
                    <a:moveTo>
                      <a:pt x="225310" y="76200"/>
                    </a:moveTo>
                    <a:cubicBezTo>
                      <a:pt x="226721" y="76200"/>
                      <a:pt x="226721" y="76200"/>
                      <a:pt x="226721" y="76200"/>
                    </a:cubicBezTo>
                    <a:cubicBezTo>
                      <a:pt x="226721" y="76200"/>
                      <a:pt x="226721" y="76200"/>
                      <a:pt x="229543" y="76200"/>
                    </a:cubicBezTo>
                    <a:cubicBezTo>
                      <a:pt x="230954" y="76200"/>
                      <a:pt x="230954" y="77511"/>
                      <a:pt x="230954" y="77511"/>
                    </a:cubicBezTo>
                    <a:cubicBezTo>
                      <a:pt x="230954" y="77511"/>
                      <a:pt x="230954" y="77511"/>
                      <a:pt x="230954" y="105052"/>
                    </a:cubicBezTo>
                    <a:cubicBezTo>
                      <a:pt x="230954" y="105052"/>
                      <a:pt x="230954" y="106363"/>
                      <a:pt x="229543" y="106363"/>
                    </a:cubicBezTo>
                    <a:cubicBezTo>
                      <a:pt x="229543" y="106363"/>
                      <a:pt x="229543" y="106363"/>
                      <a:pt x="225310" y="106363"/>
                    </a:cubicBezTo>
                    <a:cubicBezTo>
                      <a:pt x="225310" y="106363"/>
                      <a:pt x="225310" y="105052"/>
                      <a:pt x="225310" y="105052"/>
                    </a:cubicBezTo>
                    <a:cubicBezTo>
                      <a:pt x="225310" y="105052"/>
                      <a:pt x="225310" y="105052"/>
                      <a:pt x="225310" y="82757"/>
                    </a:cubicBezTo>
                    <a:cubicBezTo>
                      <a:pt x="225310" y="82757"/>
                      <a:pt x="225310" y="82757"/>
                      <a:pt x="221076" y="84069"/>
                    </a:cubicBezTo>
                    <a:cubicBezTo>
                      <a:pt x="219665" y="84069"/>
                      <a:pt x="219665" y="84069"/>
                      <a:pt x="219665" y="84069"/>
                    </a:cubicBezTo>
                    <a:cubicBezTo>
                      <a:pt x="219665" y="84069"/>
                      <a:pt x="219665" y="84069"/>
                      <a:pt x="219665" y="81446"/>
                    </a:cubicBezTo>
                    <a:cubicBezTo>
                      <a:pt x="218254" y="80134"/>
                      <a:pt x="219665" y="80134"/>
                      <a:pt x="219665" y="80134"/>
                    </a:cubicBezTo>
                    <a:cubicBezTo>
                      <a:pt x="219665" y="80134"/>
                      <a:pt x="219665" y="80134"/>
                      <a:pt x="225310" y="76200"/>
                    </a:cubicBezTo>
                    <a:close/>
                    <a:moveTo>
                      <a:pt x="205555" y="76200"/>
                    </a:moveTo>
                    <a:cubicBezTo>
                      <a:pt x="212500" y="76200"/>
                      <a:pt x="216667" y="81446"/>
                      <a:pt x="216667" y="90626"/>
                    </a:cubicBezTo>
                    <a:cubicBezTo>
                      <a:pt x="216667" y="101118"/>
                      <a:pt x="212500" y="106363"/>
                      <a:pt x="205555" y="106363"/>
                    </a:cubicBezTo>
                    <a:cubicBezTo>
                      <a:pt x="198609" y="106363"/>
                      <a:pt x="194442" y="101118"/>
                      <a:pt x="194442" y="91937"/>
                    </a:cubicBezTo>
                    <a:cubicBezTo>
                      <a:pt x="194442" y="81446"/>
                      <a:pt x="198609" y="76200"/>
                      <a:pt x="205555" y="76200"/>
                    </a:cubicBezTo>
                    <a:close/>
                    <a:moveTo>
                      <a:pt x="183964" y="76200"/>
                    </a:moveTo>
                    <a:cubicBezTo>
                      <a:pt x="189044" y="76200"/>
                      <a:pt x="192854" y="81446"/>
                      <a:pt x="192854" y="90626"/>
                    </a:cubicBezTo>
                    <a:cubicBezTo>
                      <a:pt x="192854" y="101118"/>
                      <a:pt x="189044" y="106363"/>
                      <a:pt x="182694" y="106363"/>
                    </a:cubicBezTo>
                    <a:cubicBezTo>
                      <a:pt x="177614" y="106363"/>
                      <a:pt x="173804" y="101118"/>
                      <a:pt x="173804" y="91937"/>
                    </a:cubicBezTo>
                    <a:cubicBezTo>
                      <a:pt x="173804" y="81446"/>
                      <a:pt x="177614" y="76200"/>
                      <a:pt x="183964" y="76200"/>
                    </a:cubicBezTo>
                    <a:close/>
                    <a:moveTo>
                      <a:pt x="161898" y="76200"/>
                    </a:moveTo>
                    <a:cubicBezTo>
                      <a:pt x="168347" y="76200"/>
                      <a:pt x="172217" y="81446"/>
                      <a:pt x="172217" y="90626"/>
                    </a:cubicBezTo>
                    <a:cubicBezTo>
                      <a:pt x="172217" y="101118"/>
                      <a:pt x="168347" y="106363"/>
                      <a:pt x="161898" y="106363"/>
                    </a:cubicBezTo>
                    <a:cubicBezTo>
                      <a:pt x="155448" y="106363"/>
                      <a:pt x="152869" y="101118"/>
                      <a:pt x="151579" y="91937"/>
                    </a:cubicBezTo>
                    <a:cubicBezTo>
                      <a:pt x="151579" y="81446"/>
                      <a:pt x="156738" y="76200"/>
                      <a:pt x="161898" y="76200"/>
                    </a:cubicBezTo>
                    <a:close/>
                    <a:moveTo>
                      <a:pt x="139584" y="76200"/>
                    </a:moveTo>
                    <a:cubicBezTo>
                      <a:pt x="139584" y="76200"/>
                      <a:pt x="139584" y="76200"/>
                      <a:pt x="140996" y="76200"/>
                    </a:cubicBezTo>
                    <a:cubicBezTo>
                      <a:pt x="140996" y="76200"/>
                      <a:pt x="140996" y="76200"/>
                      <a:pt x="143818" y="76200"/>
                    </a:cubicBezTo>
                    <a:cubicBezTo>
                      <a:pt x="143818" y="76200"/>
                      <a:pt x="145229" y="77511"/>
                      <a:pt x="145229" y="77511"/>
                    </a:cubicBezTo>
                    <a:cubicBezTo>
                      <a:pt x="145229" y="77511"/>
                      <a:pt x="145229" y="77511"/>
                      <a:pt x="145229" y="105052"/>
                    </a:cubicBezTo>
                    <a:cubicBezTo>
                      <a:pt x="145229" y="105052"/>
                      <a:pt x="143818" y="106363"/>
                      <a:pt x="143818" y="106363"/>
                    </a:cubicBezTo>
                    <a:cubicBezTo>
                      <a:pt x="143818" y="106363"/>
                      <a:pt x="143818" y="106363"/>
                      <a:pt x="139584" y="106363"/>
                    </a:cubicBezTo>
                    <a:cubicBezTo>
                      <a:pt x="139584" y="106363"/>
                      <a:pt x="139584" y="105052"/>
                      <a:pt x="139584" y="105052"/>
                    </a:cubicBezTo>
                    <a:cubicBezTo>
                      <a:pt x="139584" y="105052"/>
                      <a:pt x="139584" y="105052"/>
                      <a:pt x="139584" y="82757"/>
                    </a:cubicBezTo>
                    <a:cubicBezTo>
                      <a:pt x="139584" y="82757"/>
                      <a:pt x="139584" y="82757"/>
                      <a:pt x="135351" y="84069"/>
                    </a:cubicBezTo>
                    <a:cubicBezTo>
                      <a:pt x="135351" y="84069"/>
                      <a:pt x="135351" y="84069"/>
                      <a:pt x="133940" y="84069"/>
                    </a:cubicBezTo>
                    <a:lnTo>
                      <a:pt x="132529" y="81446"/>
                    </a:lnTo>
                    <a:cubicBezTo>
                      <a:pt x="132529" y="80134"/>
                      <a:pt x="132529" y="80134"/>
                      <a:pt x="133940" y="80134"/>
                    </a:cubicBezTo>
                    <a:cubicBezTo>
                      <a:pt x="133940" y="80134"/>
                      <a:pt x="133940" y="80134"/>
                      <a:pt x="139584" y="76200"/>
                    </a:cubicBezTo>
                    <a:close/>
                    <a:moveTo>
                      <a:pt x="118837" y="76200"/>
                    </a:moveTo>
                    <a:cubicBezTo>
                      <a:pt x="118837" y="76200"/>
                      <a:pt x="118837" y="76200"/>
                      <a:pt x="123005" y="76200"/>
                    </a:cubicBezTo>
                    <a:cubicBezTo>
                      <a:pt x="123005" y="76200"/>
                      <a:pt x="123005" y="77511"/>
                      <a:pt x="123005" y="77511"/>
                    </a:cubicBezTo>
                    <a:cubicBezTo>
                      <a:pt x="123005" y="77511"/>
                      <a:pt x="123005" y="77511"/>
                      <a:pt x="123005" y="105052"/>
                    </a:cubicBezTo>
                    <a:cubicBezTo>
                      <a:pt x="123005" y="105052"/>
                      <a:pt x="123005" y="106363"/>
                      <a:pt x="123005" y="106363"/>
                    </a:cubicBezTo>
                    <a:cubicBezTo>
                      <a:pt x="123005" y="106363"/>
                      <a:pt x="123005" y="106363"/>
                      <a:pt x="118837" y="106363"/>
                    </a:cubicBezTo>
                    <a:cubicBezTo>
                      <a:pt x="118837" y="106363"/>
                      <a:pt x="117448" y="105052"/>
                      <a:pt x="117448" y="105052"/>
                    </a:cubicBezTo>
                    <a:cubicBezTo>
                      <a:pt x="117448" y="105052"/>
                      <a:pt x="117448" y="105052"/>
                      <a:pt x="117448" y="82757"/>
                    </a:cubicBezTo>
                    <a:cubicBezTo>
                      <a:pt x="117448" y="82757"/>
                      <a:pt x="117448" y="82757"/>
                      <a:pt x="114670" y="84069"/>
                    </a:cubicBezTo>
                    <a:cubicBezTo>
                      <a:pt x="113281" y="84069"/>
                      <a:pt x="113281" y="84069"/>
                      <a:pt x="113281" y="84069"/>
                    </a:cubicBezTo>
                    <a:cubicBezTo>
                      <a:pt x="113281" y="84069"/>
                      <a:pt x="113281" y="84069"/>
                      <a:pt x="111892" y="81446"/>
                    </a:cubicBezTo>
                    <a:cubicBezTo>
                      <a:pt x="111892" y="80134"/>
                      <a:pt x="111892" y="80134"/>
                      <a:pt x="111892" y="80134"/>
                    </a:cubicBezTo>
                    <a:cubicBezTo>
                      <a:pt x="111892" y="80134"/>
                      <a:pt x="111892" y="80134"/>
                      <a:pt x="118837" y="76200"/>
                    </a:cubicBezTo>
                    <a:close/>
                    <a:moveTo>
                      <a:pt x="97207" y="76200"/>
                    </a:moveTo>
                    <a:cubicBezTo>
                      <a:pt x="97207" y="76200"/>
                      <a:pt x="97207" y="76200"/>
                      <a:pt x="99588" y="76200"/>
                    </a:cubicBezTo>
                    <a:cubicBezTo>
                      <a:pt x="100779" y="76200"/>
                      <a:pt x="100779" y="77511"/>
                      <a:pt x="100779" y="77511"/>
                    </a:cubicBezTo>
                    <a:cubicBezTo>
                      <a:pt x="100779" y="77511"/>
                      <a:pt x="100779" y="77511"/>
                      <a:pt x="100779" y="105052"/>
                    </a:cubicBezTo>
                    <a:cubicBezTo>
                      <a:pt x="100779" y="105052"/>
                      <a:pt x="100779" y="106363"/>
                      <a:pt x="99588" y="106363"/>
                    </a:cubicBezTo>
                    <a:cubicBezTo>
                      <a:pt x="99588" y="106363"/>
                      <a:pt x="99588" y="106363"/>
                      <a:pt x="97207" y="106363"/>
                    </a:cubicBezTo>
                    <a:cubicBezTo>
                      <a:pt x="96016" y="106363"/>
                      <a:pt x="96016" y="105052"/>
                      <a:pt x="96016" y="105052"/>
                    </a:cubicBezTo>
                    <a:cubicBezTo>
                      <a:pt x="96016" y="105052"/>
                      <a:pt x="96016" y="105052"/>
                      <a:pt x="96016" y="82757"/>
                    </a:cubicBezTo>
                    <a:cubicBezTo>
                      <a:pt x="96016" y="82757"/>
                      <a:pt x="96016" y="82757"/>
                      <a:pt x="92444" y="84069"/>
                    </a:cubicBezTo>
                    <a:cubicBezTo>
                      <a:pt x="91254" y="84069"/>
                      <a:pt x="91254" y="84069"/>
                      <a:pt x="91254" y="84069"/>
                    </a:cubicBezTo>
                    <a:cubicBezTo>
                      <a:pt x="91254" y="84069"/>
                      <a:pt x="91254" y="84069"/>
                      <a:pt x="91254" y="81446"/>
                    </a:cubicBezTo>
                    <a:cubicBezTo>
                      <a:pt x="91254" y="80134"/>
                      <a:pt x="91254" y="80134"/>
                      <a:pt x="91254" y="80134"/>
                    </a:cubicBezTo>
                    <a:cubicBezTo>
                      <a:pt x="91254" y="80134"/>
                      <a:pt x="91254" y="80134"/>
                      <a:pt x="97207" y="76200"/>
                    </a:cubicBezTo>
                    <a:close/>
                    <a:moveTo>
                      <a:pt x="201926" y="36513"/>
                    </a:moveTo>
                    <a:cubicBezTo>
                      <a:pt x="200792" y="37812"/>
                      <a:pt x="200792" y="39111"/>
                      <a:pt x="200792" y="40409"/>
                    </a:cubicBezTo>
                    <a:cubicBezTo>
                      <a:pt x="200792" y="46904"/>
                      <a:pt x="203060" y="50801"/>
                      <a:pt x="205328" y="50801"/>
                    </a:cubicBezTo>
                    <a:cubicBezTo>
                      <a:pt x="208730" y="50801"/>
                      <a:pt x="208730" y="44306"/>
                      <a:pt x="208730" y="40409"/>
                    </a:cubicBezTo>
                    <a:cubicBezTo>
                      <a:pt x="208730" y="40409"/>
                      <a:pt x="208730" y="40409"/>
                      <a:pt x="208730" y="39111"/>
                    </a:cubicBezTo>
                    <a:cubicBezTo>
                      <a:pt x="206462" y="37812"/>
                      <a:pt x="204194" y="36513"/>
                      <a:pt x="201926" y="36513"/>
                    </a:cubicBezTo>
                    <a:close/>
                    <a:moveTo>
                      <a:pt x="123005" y="34925"/>
                    </a:moveTo>
                    <a:cubicBezTo>
                      <a:pt x="120737" y="34925"/>
                      <a:pt x="118469" y="36248"/>
                      <a:pt x="116201" y="37571"/>
                    </a:cubicBezTo>
                    <a:cubicBezTo>
                      <a:pt x="116201" y="38894"/>
                      <a:pt x="115067" y="38894"/>
                      <a:pt x="115067" y="38894"/>
                    </a:cubicBezTo>
                    <a:cubicBezTo>
                      <a:pt x="115067" y="38894"/>
                      <a:pt x="115067" y="40216"/>
                      <a:pt x="115067" y="40216"/>
                    </a:cubicBezTo>
                    <a:cubicBezTo>
                      <a:pt x="115067" y="46831"/>
                      <a:pt x="116201" y="50800"/>
                      <a:pt x="119603" y="50800"/>
                    </a:cubicBezTo>
                    <a:cubicBezTo>
                      <a:pt x="123005" y="50800"/>
                      <a:pt x="123005" y="44185"/>
                      <a:pt x="123005" y="40216"/>
                    </a:cubicBezTo>
                    <a:cubicBezTo>
                      <a:pt x="123005" y="38894"/>
                      <a:pt x="123005" y="36248"/>
                      <a:pt x="123005" y="34925"/>
                    </a:cubicBezTo>
                    <a:close/>
                    <a:moveTo>
                      <a:pt x="162011" y="31750"/>
                    </a:moveTo>
                    <a:cubicBezTo>
                      <a:pt x="159290" y="31750"/>
                      <a:pt x="157929" y="35560"/>
                      <a:pt x="157929" y="40640"/>
                    </a:cubicBezTo>
                    <a:cubicBezTo>
                      <a:pt x="157929" y="46990"/>
                      <a:pt x="159290" y="50800"/>
                      <a:pt x="162011" y="50800"/>
                    </a:cubicBezTo>
                    <a:cubicBezTo>
                      <a:pt x="166093" y="50800"/>
                      <a:pt x="167454" y="44450"/>
                      <a:pt x="167454" y="40640"/>
                    </a:cubicBezTo>
                    <a:cubicBezTo>
                      <a:pt x="167454" y="36830"/>
                      <a:pt x="166093" y="31750"/>
                      <a:pt x="162011" y="31750"/>
                    </a:cubicBezTo>
                    <a:close/>
                    <a:moveTo>
                      <a:pt x="144703" y="28575"/>
                    </a:moveTo>
                    <a:cubicBezTo>
                      <a:pt x="144703" y="28575"/>
                      <a:pt x="144703" y="28575"/>
                      <a:pt x="144703" y="55075"/>
                    </a:cubicBezTo>
                    <a:cubicBezTo>
                      <a:pt x="144703" y="55075"/>
                      <a:pt x="143389" y="55075"/>
                      <a:pt x="143389" y="55075"/>
                    </a:cubicBezTo>
                    <a:cubicBezTo>
                      <a:pt x="143389" y="55075"/>
                      <a:pt x="143389" y="55075"/>
                      <a:pt x="139447" y="55075"/>
                    </a:cubicBezTo>
                    <a:cubicBezTo>
                      <a:pt x="139447" y="55075"/>
                      <a:pt x="139447" y="55075"/>
                      <a:pt x="139447" y="32550"/>
                    </a:cubicBezTo>
                    <a:cubicBezTo>
                      <a:pt x="139447" y="32550"/>
                      <a:pt x="139447" y="32550"/>
                      <a:pt x="135504" y="33875"/>
                    </a:cubicBezTo>
                    <a:cubicBezTo>
                      <a:pt x="135504" y="33875"/>
                      <a:pt x="135504" y="33875"/>
                      <a:pt x="134190" y="33875"/>
                    </a:cubicBezTo>
                    <a:cubicBezTo>
                      <a:pt x="134190" y="33875"/>
                      <a:pt x="134190" y="33875"/>
                      <a:pt x="132876" y="31225"/>
                    </a:cubicBezTo>
                    <a:cubicBezTo>
                      <a:pt x="131562" y="31225"/>
                      <a:pt x="130248" y="32550"/>
                      <a:pt x="127619" y="32550"/>
                    </a:cubicBezTo>
                    <a:cubicBezTo>
                      <a:pt x="128934" y="35200"/>
                      <a:pt x="128934" y="37850"/>
                      <a:pt x="128934" y="40500"/>
                    </a:cubicBezTo>
                    <a:cubicBezTo>
                      <a:pt x="128934" y="51100"/>
                      <a:pt x="124991" y="56400"/>
                      <a:pt x="118420" y="56400"/>
                    </a:cubicBezTo>
                    <a:cubicBezTo>
                      <a:pt x="113164" y="56400"/>
                      <a:pt x="109221" y="51100"/>
                      <a:pt x="109221" y="41825"/>
                    </a:cubicBezTo>
                    <a:cubicBezTo>
                      <a:pt x="106593" y="43150"/>
                      <a:pt x="103964" y="44475"/>
                      <a:pt x="101336" y="47125"/>
                    </a:cubicBezTo>
                    <a:cubicBezTo>
                      <a:pt x="101336" y="47125"/>
                      <a:pt x="101336" y="47125"/>
                      <a:pt x="101336" y="55075"/>
                    </a:cubicBezTo>
                    <a:cubicBezTo>
                      <a:pt x="101336" y="55075"/>
                      <a:pt x="101336" y="55075"/>
                      <a:pt x="100022" y="55075"/>
                    </a:cubicBezTo>
                    <a:cubicBezTo>
                      <a:pt x="100022" y="55075"/>
                      <a:pt x="100022" y="55075"/>
                      <a:pt x="97394" y="55075"/>
                    </a:cubicBezTo>
                    <a:cubicBezTo>
                      <a:pt x="96080" y="55075"/>
                      <a:pt x="96080" y="55075"/>
                      <a:pt x="96080" y="55075"/>
                    </a:cubicBezTo>
                    <a:cubicBezTo>
                      <a:pt x="96080" y="55075"/>
                      <a:pt x="96080" y="55075"/>
                      <a:pt x="96080" y="49775"/>
                    </a:cubicBezTo>
                    <a:cubicBezTo>
                      <a:pt x="85566" y="57725"/>
                      <a:pt x="77681" y="65675"/>
                      <a:pt x="72425" y="77600"/>
                    </a:cubicBezTo>
                    <a:cubicBezTo>
                      <a:pt x="73739" y="76275"/>
                      <a:pt x="75053" y="76275"/>
                      <a:pt x="76367" y="76275"/>
                    </a:cubicBezTo>
                    <a:cubicBezTo>
                      <a:pt x="82938" y="76275"/>
                      <a:pt x="86880" y="81575"/>
                      <a:pt x="86880" y="90850"/>
                    </a:cubicBezTo>
                    <a:cubicBezTo>
                      <a:pt x="86880" y="101450"/>
                      <a:pt x="82938" y="106750"/>
                      <a:pt x="76367" y="106750"/>
                    </a:cubicBezTo>
                    <a:cubicBezTo>
                      <a:pt x="71111" y="106750"/>
                      <a:pt x="68482" y="102775"/>
                      <a:pt x="67168" y="97475"/>
                    </a:cubicBezTo>
                    <a:cubicBezTo>
                      <a:pt x="65854" y="106750"/>
                      <a:pt x="69796" y="120000"/>
                      <a:pt x="75053" y="127950"/>
                    </a:cubicBezTo>
                    <a:cubicBezTo>
                      <a:pt x="75053" y="127950"/>
                      <a:pt x="76367" y="127950"/>
                      <a:pt x="76367" y="127950"/>
                    </a:cubicBezTo>
                    <a:cubicBezTo>
                      <a:pt x="76367" y="127950"/>
                      <a:pt x="76367" y="127950"/>
                      <a:pt x="78995" y="127950"/>
                    </a:cubicBezTo>
                    <a:cubicBezTo>
                      <a:pt x="78995" y="127950"/>
                      <a:pt x="80310" y="127950"/>
                      <a:pt x="80310" y="127950"/>
                    </a:cubicBezTo>
                    <a:cubicBezTo>
                      <a:pt x="80310" y="127950"/>
                      <a:pt x="80310" y="127950"/>
                      <a:pt x="80310" y="133250"/>
                    </a:cubicBezTo>
                    <a:cubicBezTo>
                      <a:pt x="82938" y="134575"/>
                      <a:pt x="85566" y="135900"/>
                      <a:pt x="88195" y="135900"/>
                    </a:cubicBezTo>
                    <a:cubicBezTo>
                      <a:pt x="89509" y="130600"/>
                      <a:pt x="93451" y="126625"/>
                      <a:pt x="97394" y="126625"/>
                    </a:cubicBezTo>
                    <a:cubicBezTo>
                      <a:pt x="102650" y="126625"/>
                      <a:pt x="106593" y="130600"/>
                      <a:pt x="107907" y="135900"/>
                    </a:cubicBezTo>
                    <a:cubicBezTo>
                      <a:pt x="110535" y="137225"/>
                      <a:pt x="113164" y="138550"/>
                      <a:pt x="114478" y="145175"/>
                    </a:cubicBezTo>
                    <a:cubicBezTo>
                      <a:pt x="115792" y="147825"/>
                      <a:pt x="115792" y="150475"/>
                      <a:pt x="117106" y="151800"/>
                    </a:cubicBezTo>
                    <a:cubicBezTo>
                      <a:pt x="117106" y="151800"/>
                      <a:pt x="117106" y="151800"/>
                      <a:pt x="117106" y="133250"/>
                    </a:cubicBezTo>
                    <a:cubicBezTo>
                      <a:pt x="117106" y="133250"/>
                      <a:pt x="117106" y="133250"/>
                      <a:pt x="114478" y="134575"/>
                    </a:cubicBezTo>
                    <a:cubicBezTo>
                      <a:pt x="113164" y="135900"/>
                      <a:pt x="113164" y="135900"/>
                      <a:pt x="113164" y="135900"/>
                    </a:cubicBezTo>
                    <a:cubicBezTo>
                      <a:pt x="113164" y="134575"/>
                      <a:pt x="113164" y="134575"/>
                      <a:pt x="113164" y="134575"/>
                    </a:cubicBezTo>
                    <a:cubicBezTo>
                      <a:pt x="113164" y="134575"/>
                      <a:pt x="113164" y="134575"/>
                      <a:pt x="111849" y="131925"/>
                    </a:cubicBezTo>
                    <a:cubicBezTo>
                      <a:pt x="111849" y="131925"/>
                      <a:pt x="111849" y="130600"/>
                      <a:pt x="111849" y="130600"/>
                    </a:cubicBezTo>
                    <a:cubicBezTo>
                      <a:pt x="111849" y="130600"/>
                      <a:pt x="111849" y="130600"/>
                      <a:pt x="118420" y="127950"/>
                    </a:cubicBezTo>
                    <a:cubicBezTo>
                      <a:pt x="118420" y="127950"/>
                      <a:pt x="118420" y="127950"/>
                      <a:pt x="122363" y="127950"/>
                    </a:cubicBezTo>
                    <a:cubicBezTo>
                      <a:pt x="122363" y="127950"/>
                      <a:pt x="122363" y="127950"/>
                      <a:pt x="122363" y="155775"/>
                    </a:cubicBezTo>
                    <a:cubicBezTo>
                      <a:pt x="122363" y="155775"/>
                      <a:pt x="122363" y="157100"/>
                      <a:pt x="122363" y="157100"/>
                    </a:cubicBezTo>
                    <a:cubicBezTo>
                      <a:pt x="122363" y="157100"/>
                      <a:pt x="122363" y="157100"/>
                      <a:pt x="121049" y="157100"/>
                    </a:cubicBezTo>
                    <a:cubicBezTo>
                      <a:pt x="123677" y="159750"/>
                      <a:pt x="128934" y="161075"/>
                      <a:pt x="135504" y="162400"/>
                    </a:cubicBezTo>
                    <a:cubicBezTo>
                      <a:pt x="144703" y="165050"/>
                      <a:pt x="159159" y="151800"/>
                      <a:pt x="161787" y="159750"/>
                    </a:cubicBezTo>
                    <a:cubicBezTo>
                      <a:pt x="164416" y="175650"/>
                      <a:pt x="173615" y="186250"/>
                      <a:pt x="181500" y="191550"/>
                    </a:cubicBezTo>
                    <a:cubicBezTo>
                      <a:pt x="181500" y="191550"/>
                      <a:pt x="181500" y="191550"/>
                      <a:pt x="181500" y="183600"/>
                    </a:cubicBezTo>
                    <a:cubicBezTo>
                      <a:pt x="181500" y="183600"/>
                      <a:pt x="181500" y="183600"/>
                      <a:pt x="178872" y="186250"/>
                    </a:cubicBezTo>
                    <a:cubicBezTo>
                      <a:pt x="177557" y="186250"/>
                      <a:pt x="177557" y="186250"/>
                      <a:pt x="177557" y="186250"/>
                    </a:cubicBezTo>
                    <a:cubicBezTo>
                      <a:pt x="177557" y="186250"/>
                      <a:pt x="177557" y="184925"/>
                      <a:pt x="176243" y="184925"/>
                    </a:cubicBezTo>
                    <a:cubicBezTo>
                      <a:pt x="176243" y="184925"/>
                      <a:pt x="176243" y="184925"/>
                      <a:pt x="176243" y="182275"/>
                    </a:cubicBezTo>
                    <a:cubicBezTo>
                      <a:pt x="176243" y="182275"/>
                      <a:pt x="176243" y="180950"/>
                      <a:pt x="176243" y="180950"/>
                    </a:cubicBezTo>
                    <a:cubicBezTo>
                      <a:pt x="176243" y="180950"/>
                      <a:pt x="176243" y="180950"/>
                      <a:pt x="182814" y="178300"/>
                    </a:cubicBezTo>
                    <a:cubicBezTo>
                      <a:pt x="182814" y="178300"/>
                      <a:pt x="182814" y="178300"/>
                      <a:pt x="186756" y="178300"/>
                    </a:cubicBezTo>
                    <a:cubicBezTo>
                      <a:pt x="186756" y="178300"/>
                      <a:pt x="186756" y="178300"/>
                      <a:pt x="186756" y="194200"/>
                    </a:cubicBezTo>
                    <a:cubicBezTo>
                      <a:pt x="194641" y="196850"/>
                      <a:pt x="201213" y="194200"/>
                      <a:pt x="199898" y="186250"/>
                    </a:cubicBezTo>
                    <a:cubicBezTo>
                      <a:pt x="199898" y="186250"/>
                      <a:pt x="198584" y="186250"/>
                      <a:pt x="198584" y="186250"/>
                    </a:cubicBezTo>
                    <a:cubicBezTo>
                      <a:pt x="198584" y="186250"/>
                      <a:pt x="198584" y="184925"/>
                      <a:pt x="198584" y="184925"/>
                    </a:cubicBezTo>
                    <a:cubicBezTo>
                      <a:pt x="198584" y="184925"/>
                      <a:pt x="198584" y="184925"/>
                      <a:pt x="197270" y="182275"/>
                    </a:cubicBezTo>
                    <a:cubicBezTo>
                      <a:pt x="197270" y="182275"/>
                      <a:pt x="197270" y="180950"/>
                      <a:pt x="198584" y="180950"/>
                    </a:cubicBezTo>
                    <a:cubicBezTo>
                      <a:pt x="198584" y="180950"/>
                      <a:pt x="198584" y="180950"/>
                      <a:pt x="199898" y="180950"/>
                    </a:cubicBezTo>
                    <a:cubicBezTo>
                      <a:pt x="198584" y="167700"/>
                      <a:pt x="199898" y="166375"/>
                      <a:pt x="199898" y="166375"/>
                    </a:cubicBezTo>
                    <a:cubicBezTo>
                      <a:pt x="199898" y="166375"/>
                      <a:pt x="226182" y="169025"/>
                      <a:pt x="234066" y="161075"/>
                    </a:cubicBezTo>
                    <a:cubicBezTo>
                      <a:pt x="238009" y="157100"/>
                      <a:pt x="240637" y="151800"/>
                      <a:pt x="241951" y="146500"/>
                    </a:cubicBezTo>
                    <a:cubicBezTo>
                      <a:pt x="243266" y="145175"/>
                      <a:pt x="244580" y="143850"/>
                      <a:pt x="245894" y="143850"/>
                    </a:cubicBezTo>
                    <a:cubicBezTo>
                      <a:pt x="245894" y="143850"/>
                      <a:pt x="245894" y="143850"/>
                      <a:pt x="245894" y="133250"/>
                    </a:cubicBezTo>
                    <a:cubicBezTo>
                      <a:pt x="245894" y="133250"/>
                      <a:pt x="245894" y="133250"/>
                      <a:pt x="241951" y="134575"/>
                    </a:cubicBezTo>
                    <a:cubicBezTo>
                      <a:pt x="241951" y="135900"/>
                      <a:pt x="241951" y="135900"/>
                      <a:pt x="241951" y="135900"/>
                    </a:cubicBezTo>
                    <a:cubicBezTo>
                      <a:pt x="241951" y="134575"/>
                      <a:pt x="240637" y="134575"/>
                      <a:pt x="240637" y="134575"/>
                    </a:cubicBezTo>
                    <a:cubicBezTo>
                      <a:pt x="240637" y="134575"/>
                      <a:pt x="240637" y="134575"/>
                      <a:pt x="240637" y="131925"/>
                    </a:cubicBezTo>
                    <a:cubicBezTo>
                      <a:pt x="240637" y="131925"/>
                      <a:pt x="240637" y="130600"/>
                      <a:pt x="240637" y="130600"/>
                    </a:cubicBezTo>
                    <a:cubicBezTo>
                      <a:pt x="240637" y="130600"/>
                      <a:pt x="240637" y="130600"/>
                      <a:pt x="247208" y="127950"/>
                    </a:cubicBezTo>
                    <a:cubicBezTo>
                      <a:pt x="247208" y="127950"/>
                      <a:pt x="247208" y="127950"/>
                      <a:pt x="249836" y="127950"/>
                    </a:cubicBezTo>
                    <a:cubicBezTo>
                      <a:pt x="251151" y="127950"/>
                      <a:pt x="251151" y="127950"/>
                      <a:pt x="251151" y="127950"/>
                    </a:cubicBezTo>
                    <a:cubicBezTo>
                      <a:pt x="251151" y="127950"/>
                      <a:pt x="251151" y="127950"/>
                      <a:pt x="251151" y="143850"/>
                    </a:cubicBezTo>
                    <a:cubicBezTo>
                      <a:pt x="251151" y="143850"/>
                      <a:pt x="252465" y="143850"/>
                      <a:pt x="252465" y="143850"/>
                    </a:cubicBezTo>
                    <a:cubicBezTo>
                      <a:pt x="264292" y="137225"/>
                      <a:pt x="262978" y="113375"/>
                      <a:pt x="257721" y="94825"/>
                    </a:cubicBezTo>
                    <a:cubicBezTo>
                      <a:pt x="256407" y="102775"/>
                      <a:pt x="253779" y="106750"/>
                      <a:pt x="247208" y="106750"/>
                    </a:cubicBezTo>
                    <a:cubicBezTo>
                      <a:pt x="241951" y="106750"/>
                      <a:pt x="238009" y="101450"/>
                      <a:pt x="238009" y="92175"/>
                    </a:cubicBezTo>
                    <a:cubicBezTo>
                      <a:pt x="238009" y="81575"/>
                      <a:pt x="241951" y="76275"/>
                      <a:pt x="248522" y="76275"/>
                    </a:cubicBezTo>
                    <a:cubicBezTo>
                      <a:pt x="248522" y="76275"/>
                      <a:pt x="249836" y="76275"/>
                      <a:pt x="249836" y="76275"/>
                    </a:cubicBezTo>
                    <a:cubicBezTo>
                      <a:pt x="244580" y="67000"/>
                      <a:pt x="238009" y="59050"/>
                      <a:pt x="230124" y="52425"/>
                    </a:cubicBezTo>
                    <a:cubicBezTo>
                      <a:pt x="230124" y="52425"/>
                      <a:pt x="230124" y="52425"/>
                      <a:pt x="230124" y="55075"/>
                    </a:cubicBezTo>
                    <a:cubicBezTo>
                      <a:pt x="230124" y="55075"/>
                      <a:pt x="230124" y="55075"/>
                      <a:pt x="228810" y="55075"/>
                    </a:cubicBezTo>
                    <a:cubicBezTo>
                      <a:pt x="228810" y="55075"/>
                      <a:pt x="228810" y="55075"/>
                      <a:pt x="224867" y="55075"/>
                    </a:cubicBezTo>
                    <a:cubicBezTo>
                      <a:pt x="224867" y="55075"/>
                      <a:pt x="224867" y="55075"/>
                      <a:pt x="224867" y="48450"/>
                    </a:cubicBezTo>
                    <a:cubicBezTo>
                      <a:pt x="220925" y="47125"/>
                      <a:pt x="218297" y="44475"/>
                      <a:pt x="215668" y="43150"/>
                    </a:cubicBezTo>
                    <a:cubicBezTo>
                      <a:pt x="214354" y="51100"/>
                      <a:pt x="210412" y="56400"/>
                      <a:pt x="205155" y="56400"/>
                    </a:cubicBezTo>
                    <a:cubicBezTo>
                      <a:pt x="198584" y="56400"/>
                      <a:pt x="194641" y="49775"/>
                      <a:pt x="194641" y="40500"/>
                    </a:cubicBezTo>
                    <a:cubicBezTo>
                      <a:pt x="194641" y="37850"/>
                      <a:pt x="194641" y="36525"/>
                      <a:pt x="195956" y="33875"/>
                    </a:cubicBezTo>
                    <a:cubicBezTo>
                      <a:pt x="193327" y="32550"/>
                      <a:pt x="189385" y="32550"/>
                      <a:pt x="186756" y="31225"/>
                    </a:cubicBezTo>
                    <a:cubicBezTo>
                      <a:pt x="186756" y="31225"/>
                      <a:pt x="186756" y="31225"/>
                      <a:pt x="186756" y="55075"/>
                    </a:cubicBezTo>
                    <a:cubicBezTo>
                      <a:pt x="186756" y="55075"/>
                      <a:pt x="186756" y="55075"/>
                      <a:pt x="182814" y="55075"/>
                    </a:cubicBezTo>
                    <a:cubicBezTo>
                      <a:pt x="181500" y="55075"/>
                      <a:pt x="181500" y="55075"/>
                      <a:pt x="181500" y="55075"/>
                    </a:cubicBezTo>
                    <a:cubicBezTo>
                      <a:pt x="181500" y="55075"/>
                      <a:pt x="181500" y="55075"/>
                      <a:pt x="181500" y="32550"/>
                    </a:cubicBezTo>
                    <a:cubicBezTo>
                      <a:pt x="181500" y="32550"/>
                      <a:pt x="181500" y="32550"/>
                      <a:pt x="178872" y="33875"/>
                    </a:cubicBezTo>
                    <a:cubicBezTo>
                      <a:pt x="177557" y="33875"/>
                      <a:pt x="177557" y="33875"/>
                      <a:pt x="177557" y="33875"/>
                    </a:cubicBezTo>
                    <a:cubicBezTo>
                      <a:pt x="177557" y="33875"/>
                      <a:pt x="177557" y="33875"/>
                      <a:pt x="176243" y="33875"/>
                    </a:cubicBezTo>
                    <a:cubicBezTo>
                      <a:pt x="176243" y="33875"/>
                      <a:pt x="176243" y="33875"/>
                      <a:pt x="176243" y="31225"/>
                    </a:cubicBezTo>
                    <a:cubicBezTo>
                      <a:pt x="176243" y="29900"/>
                      <a:pt x="176243" y="29900"/>
                      <a:pt x="176243" y="29900"/>
                    </a:cubicBezTo>
                    <a:cubicBezTo>
                      <a:pt x="176243" y="29900"/>
                      <a:pt x="176243" y="29900"/>
                      <a:pt x="177557" y="29900"/>
                    </a:cubicBezTo>
                    <a:cubicBezTo>
                      <a:pt x="173615" y="28575"/>
                      <a:pt x="170987" y="28575"/>
                      <a:pt x="168358" y="28575"/>
                    </a:cubicBezTo>
                    <a:cubicBezTo>
                      <a:pt x="170987" y="31225"/>
                      <a:pt x="172301" y="35200"/>
                      <a:pt x="172301" y="40500"/>
                    </a:cubicBezTo>
                    <a:cubicBezTo>
                      <a:pt x="172301" y="51100"/>
                      <a:pt x="168358" y="56400"/>
                      <a:pt x="161787" y="56400"/>
                    </a:cubicBezTo>
                    <a:cubicBezTo>
                      <a:pt x="155217" y="56400"/>
                      <a:pt x="152588" y="49775"/>
                      <a:pt x="151274" y="40500"/>
                    </a:cubicBezTo>
                    <a:cubicBezTo>
                      <a:pt x="151274" y="35200"/>
                      <a:pt x="153903" y="29900"/>
                      <a:pt x="156531" y="28575"/>
                    </a:cubicBezTo>
                    <a:cubicBezTo>
                      <a:pt x="152588" y="28575"/>
                      <a:pt x="148646" y="28575"/>
                      <a:pt x="144703" y="28575"/>
                    </a:cubicBezTo>
                    <a:close/>
                    <a:moveTo>
                      <a:pt x="164533" y="0"/>
                    </a:moveTo>
                    <a:cubicBezTo>
                      <a:pt x="205215" y="0"/>
                      <a:pt x="240648" y="17090"/>
                      <a:pt x="266895" y="48642"/>
                    </a:cubicBezTo>
                    <a:cubicBezTo>
                      <a:pt x="285268" y="72305"/>
                      <a:pt x="294454" y="99914"/>
                      <a:pt x="291829" y="130150"/>
                    </a:cubicBezTo>
                    <a:cubicBezTo>
                      <a:pt x="289205" y="155129"/>
                      <a:pt x="278706" y="181422"/>
                      <a:pt x="269520" y="206400"/>
                    </a:cubicBezTo>
                    <a:cubicBezTo>
                      <a:pt x="253772" y="247154"/>
                      <a:pt x="239336" y="286594"/>
                      <a:pt x="257709" y="324718"/>
                    </a:cubicBezTo>
                    <a:cubicBezTo>
                      <a:pt x="257709" y="327348"/>
                      <a:pt x="257709" y="329977"/>
                      <a:pt x="256396" y="332606"/>
                    </a:cubicBezTo>
                    <a:cubicBezTo>
                      <a:pt x="255084" y="335236"/>
                      <a:pt x="252459" y="336550"/>
                      <a:pt x="249835" y="336550"/>
                    </a:cubicBezTo>
                    <a:cubicBezTo>
                      <a:pt x="249835" y="336550"/>
                      <a:pt x="249835" y="336550"/>
                      <a:pt x="105478" y="336550"/>
                    </a:cubicBezTo>
                    <a:cubicBezTo>
                      <a:pt x="101541" y="336550"/>
                      <a:pt x="98916" y="333921"/>
                      <a:pt x="97604" y="331292"/>
                    </a:cubicBezTo>
                    <a:cubicBezTo>
                      <a:pt x="96292" y="328662"/>
                      <a:pt x="96292" y="327348"/>
                      <a:pt x="96292" y="315516"/>
                    </a:cubicBezTo>
                    <a:cubicBezTo>
                      <a:pt x="96292" y="314201"/>
                      <a:pt x="96292" y="312887"/>
                      <a:pt x="96292" y="312887"/>
                    </a:cubicBezTo>
                    <a:cubicBezTo>
                      <a:pt x="94979" y="294481"/>
                      <a:pt x="87105" y="294481"/>
                      <a:pt x="71357" y="294481"/>
                    </a:cubicBezTo>
                    <a:cubicBezTo>
                      <a:pt x="58234" y="294481"/>
                      <a:pt x="42486" y="294481"/>
                      <a:pt x="31987" y="278706"/>
                    </a:cubicBezTo>
                    <a:cubicBezTo>
                      <a:pt x="24113" y="266874"/>
                      <a:pt x="24113" y="251098"/>
                      <a:pt x="25426" y="236637"/>
                    </a:cubicBezTo>
                    <a:cubicBezTo>
                      <a:pt x="25426" y="224805"/>
                      <a:pt x="25426" y="212973"/>
                      <a:pt x="21489" y="209029"/>
                    </a:cubicBezTo>
                    <a:cubicBezTo>
                      <a:pt x="21489" y="207715"/>
                      <a:pt x="17552" y="206400"/>
                      <a:pt x="16239" y="205085"/>
                    </a:cubicBezTo>
                    <a:cubicBezTo>
                      <a:pt x="10990" y="202456"/>
                      <a:pt x="3116" y="199827"/>
                      <a:pt x="491" y="191939"/>
                    </a:cubicBezTo>
                    <a:cubicBezTo>
                      <a:pt x="-821" y="187995"/>
                      <a:pt x="491" y="182736"/>
                      <a:pt x="4428" y="177478"/>
                    </a:cubicBezTo>
                    <a:cubicBezTo>
                      <a:pt x="17552" y="156443"/>
                      <a:pt x="20176" y="144612"/>
                      <a:pt x="24113" y="126206"/>
                    </a:cubicBezTo>
                    <a:cubicBezTo>
                      <a:pt x="25426" y="118319"/>
                      <a:pt x="26738" y="109116"/>
                      <a:pt x="29363" y="97284"/>
                    </a:cubicBezTo>
                    <a:cubicBezTo>
                      <a:pt x="38549" y="68361"/>
                      <a:pt x="55609" y="43383"/>
                      <a:pt x="81856" y="26293"/>
                    </a:cubicBezTo>
                    <a:cubicBezTo>
                      <a:pt x="105478" y="9202"/>
                      <a:pt x="135662" y="0"/>
                      <a:pt x="1645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sp>
          <p:nvSpPr>
            <p:cNvPr id="266" name="Google Shape;266;p21"/>
            <p:cNvSpPr/>
            <p:nvPr/>
          </p:nvSpPr>
          <p:spPr>
            <a:xfrm>
              <a:off x="7084332" y="3244127"/>
              <a:ext cx="345121" cy="341818"/>
            </a:xfrm>
            <a:custGeom>
              <a:rect b="b" l="l" r="r" t="t"/>
              <a:pathLst>
                <a:path extrusionOk="0" h="328613" w="331788">
                  <a:moveTo>
                    <a:pt x="292147" y="109538"/>
                  </a:moveTo>
                  <a:cubicBezTo>
                    <a:pt x="311524" y="109538"/>
                    <a:pt x="327025" y="126291"/>
                    <a:pt x="327025" y="145621"/>
                  </a:cubicBezTo>
                  <a:cubicBezTo>
                    <a:pt x="327025" y="145621"/>
                    <a:pt x="327025" y="145621"/>
                    <a:pt x="327025" y="229385"/>
                  </a:cubicBezTo>
                  <a:cubicBezTo>
                    <a:pt x="327025" y="248715"/>
                    <a:pt x="311524" y="264179"/>
                    <a:pt x="293438" y="264179"/>
                  </a:cubicBezTo>
                  <a:cubicBezTo>
                    <a:pt x="293438" y="264179"/>
                    <a:pt x="293438" y="264179"/>
                    <a:pt x="252101" y="264179"/>
                  </a:cubicBezTo>
                  <a:cubicBezTo>
                    <a:pt x="252101" y="264179"/>
                    <a:pt x="252101" y="264179"/>
                    <a:pt x="252101" y="319593"/>
                  </a:cubicBezTo>
                  <a:cubicBezTo>
                    <a:pt x="252101" y="324747"/>
                    <a:pt x="248226" y="328613"/>
                    <a:pt x="243059" y="328613"/>
                  </a:cubicBezTo>
                  <a:cubicBezTo>
                    <a:pt x="243059" y="328613"/>
                    <a:pt x="243059" y="328613"/>
                    <a:pt x="205596" y="328613"/>
                  </a:cubicBezTo>
                  <a:cubicBezTo>
                    <a:pt x="199138" y="328613"/>
                    <a:pt x="195262" y="324747"/>
                    <a:pt x="195262" y="319593"/>
                  </a:cubicBezTo>
                  <a:cubicBezTo>
                    <a:pt x="195262" y="319593"/>
                    <a:pt x="195262" y="319593"/>
                    <a:pt x="195262" y="235829"/>
                  </a:cubicBezTo>
                  <a:cubicBezTo>
                    <a:pt x="195262" y="220364"/>
                    <a:pt x="208180" y="207478"/>
                    <a:pt x="224973" y="207478"/>
                  </a:cubicBezTo>
                  <a:cubicBezTo>
                    <a:pt x="224973" y="207478"/>
                    <a:pt x="224973" y="207478"/>
                    <a:pt x="255976" y="207478"/>
                  </a:cubicBezTo>
                  <a:cubicBezTo>
                    <a:pt x="255976" y="207478"/>
                    <a:pt x="255976" y="207478"/>
                    <a:pt x="255976" y="145621"/>
                  </a:cubicBezTo>
                  <a:cubicBezTo>
                    <a:pt x="255976" y="126291"/>
                    <a:pt x="271478" y="109538"/>
                    <a:pt x="292147" y="109538"/>
                  </a:cubicBezTo>
                  <a:close/>
                  <a:moveTo>
                    <a:pt x="38473" y="109538"/>
                  </a:moveTo>
                  <a:cubicBezTo>
                    <a:pt x="59391" y="109538"/>
                    <a:pt x="75079" y="126291"/>
                    <a:pt x="75079" y="145621"/>
                  </a:cubicBezTo>
                  <a:cubicBezTo>
                    <a:pt x="75079" y="145621"/>
                    <a:pt x="75079" y="145621"/>
                    <a:pt x="75079" y="207478"/>
                  </a:cubicBezTo>
                  <a:cubicBezTo>
                    <a:pt x="75079" y="207478"/>
                    <a:pt x="75079" y="207478"/>
                    <a:pt x="106456" y="207478"/>
                  </a:cubicBezTo>
                  <a:cubicBezTo>
                    <a:pt x="123451" y="207478"/>
                    <a:pt x="136525" y="220364"/>
                    <a:pt x="136525" y="235829"/>
                  </a:cubicBezTo>
                  <a:cubicBezTo>
                    <a:pt x="136525" y="235829"/>
                    <a:pt x="136525" y="235829"/>
                    <a:pt x="136525" y="319593"/>
                  </a:cubicBezTo>
                  <a:cubicBezTo>
                    <a:pt x="136525" y="324747"/>
                    <a:pt x="132603" y="328613"/>
                    <a:pt x="126066" y="328613"/>
                  </a:cubicBezTo>
                  <a:cubicBezTo>
                    <a:pt x="126066" y="328613"/>
                    <a:pt x="126066" y="328613"/>
                    <a:pt x="88153" y="328613"/>
                  </a:cubicBezTo>
                  <a:cubicBezTo>
                    <a:pt x="82923" y="328613"/>
                    <a:pt x="79001" y="324747"/>
                    <a:pt x="79001" y="319593"/>
                  </a:cubicBezTo>
                  <a:cubicBezTo>
                    <a:pt x="79001" y="319593"/>
                    <a:pt x="79001" y="319593"/>
                    <a:pt x="79001" y="264179"/>
                  </a:cubicBezTo>
                  <a:cubicBezTo>
                    <a:pt x="79001" y="264179"/>
                    <a:pt x="79001" y="264179"/>
                    <a:pt x="37166" y="264179"/>
                  </a:cubicBezTo>
                  <a:cubicBezTo>
                    <a:pt x="18863" y="264179"/>
                    <a:pt x="3175" y="248715"/>
                    <a:pt x="3175" y="229385"/>
                  </a:cubicBezTo>
                  <a:cubicBezTo>
                    <a:pt x="3175" y="229385"/>
                    <a:pt x="3175" y="229385"/>
                    <a:pt x="3175" y="145621"/>
                  </a:cubicBezTo>
                  <a:cubicBezTo>
                    <a:pt x="3175" y="126291"/>
                    <a:pt x="18863" y="109538"/>
                    <a:pt x="38473" y="109538"/>
                  </a:cubicBezTo>
                  <a:close/>
                  <a:moveTo>
                    <a:pt x="160734" y="88900"/>
                  </a:moveTo>
                  <a:cubicBezTo>
                    <a:pt x="160734" y="88900"/>
                    <a:pt x="160734" y="88900"/>
                    <a:pt x="171053" y="88900"/>
                  </a:cubicBezTo>
                  <a:cubicBezTo>
                    <a:pt x="172343" y="88900"/>
                    <a:pt x="173633" y="90195"/>
                    <a:pt x="173633" y="90195"/>
                  </a:cubicBezTo>
                  <a:cubicBezTo>
                    <a:pt x="174923" y="92785"/>
                    <a:pt x="176213" y="94080"/>
                    <a:pt x="174923" y="95375"/>
                  </a:cubicBezTo>
                  <a:cubicBezTo>
                    <a:pt x="174923" y="95375"/>
                    <a:pt x="174923" y="95375"/>
                    <a:pt x="169763" y="103146"/>
                  </a:cubicBezTo>
                  <a:cubicBezTo>
                    <a:pt x="169763" y="103146"/>
                    <a:pt x="169763" y="103146"/>
                    <a:pt x="172343" y="123867"/>
                  </a:cubicBezTo>
                  <a:cubicBezTo>
                    <a:pt x="172343" y="123867"/>
                    <a:pt x="172343" y="123867"/>
                    <a:pt x="167184" y="136818"/>
                  </a:cubicBezTo>
                  <a:cubicBezTo>
                    <a:pt x="167184" y="138113"/>
                    <a:pt x="164604" y="138113"/>
                    <a:pt x="164604" y="136818"/>
                  </a:cubicBezTo>
                  <a:cubicBezTo>
                    <a:pt x="164604" y="136818"/>
                    <a:pt x="164604" y="136818"/>
                    <a:pt x="159444" y="123867"/>
                  </a:cubicBezTo>
                  <a:cubicBezTo>
                    <a:pt x="159444" y="123867"/>
                    <a:pt x="159444" y="123867"/>
                    <a:pt x="162024" y="103146"/>
                  </a:cubicBezTo>
                  <a:cubicBezTo>
                    <a:pt x="162024" y="103146"/>
                    <a:pt x="162024" y="103146"/>
                    <a:pt x="156865" y="95375"/>
                  </a:cubicBezTo>
                  <a:cubicBezTo>
                    <a:pt x="155575" y="94080"/>
                    <a:pt x="156865" y="92785"/>
                    <a:pt x="158155" y="90195"/>
                  </a:cubicBezTo>
                  <a:cubicBezTo>
                    <a:pt x="158155" y="90195"/>
                    <a:pt x="159444" y="88900"/>
                    <a:pt x="160734" y="88900"/>
                  </a:cubicBezTo>
                  <a:close/>
                  <a:moveTo>
                    <a:pt x="136182" y="88900"/>
                  </a:moveTo>
                  <a:cubicBezTo>
                    <a:pt x="137474" y="88900"/>
                    <a:pt x="138766" y="90201"/>
                    <a:pt x="138766" y="91502"/>
                  </a:cubicBezTo>
                  <a:cubicBezTo>
                    <a:pt x="138766" y="91502"/>
                    <a:pt x="138766" y="91502"/>
                    <a:pt x="165893" y="165652"/>
                  </a:cubicBezTo>
                  <a:cubicBezTo>
                    <a:pt x="165893" y="165652"/>
                    <a:pt x="165893" y="165652"/>
                    <a:pt x="193021" y="91502"/>
                  </a:cubicBezTo>
                  <a:cubicBezTo>
                    <a:pt x="193021" y="90201"/>
                    <a:pt x="195605" y="88900"/>
                    <a:pt x="196897" y="90201"/>
                  </a:cubicBezTo>
                  <a:cubicBezTo>
                    <a:pt x="196897" y="90201"/>
                    <a:pt x="196897" y="90201"/>
                    <a:pt x="208523" y="92802"/>
                  </a:cubicBezTo>
                  <a:cubicBezTo>
                    <a:pt x="222733" y="98006"/>
                    <a:pt x="231775" y="111015"/>
                    <a:pt x="231775" y="125325"/>
                  </a:cubicBezTo>
                  <a:cubicBezTo>
                    <a:pt x="231775" y="125325"/>
                    <a:pt x="231775" y="125325"/>
                    <a:pt x="231775" y="176059"/>
                  </a:cubicBezTo>
                  <a:cubicBezTo>
                    <a:pt x="231775" y="179961"/>
                    <a:pt x="229192" y="182563"/>
                    <a:pt x="226608" y="182563"/>
                  </a:cubicBezTo>
                  <a:cubicBezTo>
                    <a:pt x="226608" y="182563"/>
                    <a:pt x="226608" y="182563"/>
                    <a:pt x="105179" y="182563"/>
                  </a:cubicBezTo>
                  <a:cubicBezTo>
                    <a:pt x="102595" y="182563"/>
                    <a:pt x="100012" y="179961"/>
                    <a:pt x="100012" y="176059"/>
                  </a:cubicBezTo>
                  <a:cubicBezTo>
                    <a:pt x="100012" y="176059"/>
                    <a:pt x="100012" y="176059"/>
                    <a:pt x="100012" y="125325"/>
                  </a:cubicBezTo>
                  <a:cubicBezTo>
                    <a:pt x="100012" y="111015"/>
                    <a:pt x="109054" y="98006"/>
                    <a:pt x="123264" y="92802"/>
                  </a:cubicBezTo>
                  <a:cubicBezTo>
                    <a:pt x="123264" y="92802"/>
                    <a:pt x="123264" y="92802"/>
                    <a:pt x="134890" y="90201"/>
                  </a:cubicBezTo>
                  <a:cubicBezTo>
                    <a:pt x="134890" y="88900"/>
                    <a:pt x="134890" y="88900"/>
                    <a:pt x="136182" y="88900"/>
                  </a:cubicBezTo>
                  <a:close/>
                  <a:moveTo>
                    <a:pt x="292100" y="19050"/>
                  </a:moveTo>
                  <a:cubicBezTo>
                    <a:pt x="314019" y="19050"/>
                    <a:pt x="331788" y="36819"/>
                    <a:pt x="331788" y="58738"/>
                  </a:cubicBezTo>
                  <a:cubicBezTo>
                    <a:pt x="331788" y="80657"/>
                    <a:pt x="314019" y="98426"/>
                    <a:pt x="292100" y="98426"/>
                  </a:cubicBezTo>
                  <a:cubicBezTo>
                    <a:pt x="270181" y="98426"/>
                    <a:pt x="252412" y="80657"/>
                    <a:pt x="252412" y="58738"/>
                  </a:cubicBezTo>
                  <a:cubicBezTo>
                    <a:pt x="252412" y="36819"/>
                    <a:pt x="270181" y="19050"/>
                    <a:pt x="292100" y="19050"/>
                  </a:cubicBezTo>
                  <a:close/>
                  <a:moveTo>
                    <a:pt x="39688" y="19050"/>
                  </a:moveTo>
                  <a:cubicBezTo>
                    <a:pt x="61607" y="19050"/>
                    <a:pt x="79376" y="36819"/>
                    <a:pt x="79376" y="58738"/>
                  </a:cubicBezTo>
                  <a:cubicBezTo>
                    <a:pt x="79376" y="80657"/>
                    <a:pt x="61607" y="98426"/>
                    <a:pt x="39688" y="98426"/>
                  </a:cubicBezTo>
                  <a:cubicBezTo>
                    <a:pt x="17769" y="98426"/>
                    <a:pt x="0" y="80657"/>
                    <a:pt x="0" y="58738"/>
                  </a:cubicBezTo>
                  <a:cubicBezTo>
                    <a:pt x="0" y="36819"/>
                    <a:pt x="17769" y="19050"/>
                    <a:pt x="39688" y="19050"/>
                  </a:cubicBezTo>
                  <a:close/>
                  <a:moveTo>
                    <a:pt x="165894" y="0"/>
                  </a:moveTo>
                  <a:cubicBezTo>
                    <a:pt x="187375" y="0"/>
                    <a:pt x="204788" y="17769"/>
                    <a:pt x="204788" y="39688"/>
                  </a:cubicBezTo>
                  <a:cubicBezTo>
                    <a:pt x="204788" y="61607"/>
                    <a:pt x="187375" y="79376"/>
                    <a:pt x="165894" y="79376"/>
                  </a:cubicBezTo>
                  <a:cubicBezTo>
                    <a:pt x="144413" y="79376"/>
                    <a:pt x="127000" y="61607"/>
                    <a:pt x="127000" y="39688"/>
                  </a:cubicBezTo>
                  <a:cubicBezTo>
                    <a:pt x="127000" y="17769"/>
                    <a:pt x="144413" y="0"/>
                    <a:pt x="165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267" name="Google Shape;267;p21"/>
            <p:cNvGrpSpPr/>
            <p:nvPr/>
          </p:nvGrpSpPr>
          <p:grpSpPr>
            <a:xfrm>
              <a:off x="6005126" y="4488588"/>
              <a:ext cx="280505" cy="375501"/>
              <a:chOff x="5198783" y="1319213"/>
              <a:chExt cx="556184" cy="744538"/>
            </a:xfrm>
          </p:grpSpPr>
          <p:sp>
            <p:nvSpPr>
              <p:cNvPr id="268" name="Google Shape;268;p21"/>
              <p:cNvSpPr/>
              <p:nvPr/>
            </p:nvSpPr>
            <p:spPr>
              <a:xfrm>
                <a:off x="5424724" y="1492251"/>
                <a:ext cx="104303" cy="125413"/>
              </a:xfrm>
              <a:custGeom>
                <a:rect b="b" l="l" r="r" t="t"/>
                <a:pathLst>
                  <a:path extrusionOk="0" h="322584" w="268288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69" name="Google Shape;269;p21"/>
              <p:cNvSpPr/>
              <p:nvPr/>
            </p:nvSpPr>
            <p:spPr>
              <a:xfrm>
                <a:off x="5198783" y="1319213"/>
                <a:ext cx="556184" cy="595313"/>
              </a:xfrm>
              <a:custGeom>
                <a:rect b="b" l="l" r="r" t="t"/>
                <a:pathLst>
                  <a:path extrusionOk="0" h="338138" w="315913">
                    <a:moveTo>
                      <a:pt x="270013" y="244475"/>
                    </a:moveTo>
                    <a:cubicBezTo>
                      <a:pt x="294930" y="244475"/>
                      <a:pt x="315913" y="265582"/>
                      <a:pt x="315913" y="290647"/>
                    </a:cubicBezTo>
                    <a:cubicBezTo>
                      <a:pt x="315913" y="290647"/>
                      <a:pt x="315913" y="290647"/>
                      <a:pt x="315913" y="331542"/>
                    </a:cubicBezTo>
                    <a:cubicBezTo>
                      <a:pt x="315913" y="332861"/>
                      <a:pt x="314602" y="335500"/>
                      <a:pt x="313290" y="335500"/>
                    </a:cubicBezTo>
                    <a:cubicBezTo>
                      <a:pt x="313290" y="336819"/>
                      <a:pt x="310667" y="338138"/>
                      <a:pt x="309356" y="338138"/>
                    </a:cubicBezTo>
                    <a:cubicBezTo>
                      <a:pt x="309356" y="338138"/>
                      <a:pt x="309356" y="338138"/>
                      <a:pt x="231982" y="338138"/>
                    </a:cubicBezTo>
                    <a:cubicBezTo>
                      <a:pt x="228048" y="338138"/>
                      <a:pt x="225425" y="335500"/>
                      <a:pt x="225425" y="331542"/>
                    </a:cubicBezTo>
                    <a:cubicBezTo>
                      <a:pt x="225425" y="331542"/>
                      <a:pt x="225425" y="331542"/>
                      <a:pt x="225425" y="290647"/>
                    </a:cubicBezTo>
                    <a:cubicBezTo>
                      <a:pt x="225425" y="265582"/>
                      <a:pt x="246408" y="244475"/>
                      <a:pt x="270013" y="244475"/>
                    </a:cubicBezTo>
                    <a:close/>
                    <a:moveTo>
                      <a:pt x="157956" y="244475"/>
                    </a:moveTo>
                    <a:cubicBezTo>
                      <a:pt x="183239" y="244475"/>
                      <a:pt x="203200" y="265582"/>
                      <a:pt x="203200" y="290647"/>
                    </a:cubicBezTo>
                    <a:cubicBezTo>
                      <a:pt x="203200" y="290647"/>
                      <a:pt x="203200" y="290647"/>
                      <a:pt x="203200" y="331542"/>
                    </a:cubicBezTo>
                    <a:cubicBezTo>
                      <a:pt x="203200" y="332861"/>
                      <a:pt x="203200" y="335500"/>
                      <a:pt x="201869" y="335500"/>
                    </a:cubicBezTo>
                    <a:cubicBezTo>
                      <a:pt x="200538" y="336819"/>
                      <a:pt x="199208" y="338138"/>
                      <a:pt x="196546" y="338138"/>
                    </a:cubicBezTo>
                    <a:cubicBezTo>
                      <a:pt x="196546" y="338138"/>
                      <a:pt x="196546" y="338138"/>
                      <a:pt x="119365" y="338138"/>
                    </a:cubicBezTo>
                    <a:cubicBezTo>
                      <a:pt x="115373" y="338138"/>
                      <a:pt x="112712" y="335500"/>
                      <a:pt x="112712" y="331542"/>
                    </a:cubicBezTo>
                    <a:cubicBezTo>
                      <a:pt x="112712" y="331542"/>
                      <a:pt x="112712" y="331542"/>
                      <a:pt x="112712" y="290647"/>
                    </a:cubicBezTo>
                    <a:cubicBezTo>
                      <a:pt x="112712" y="265582"/>
                      <a:pt x="132672" y="244475"/>
                      <a:pt x="157956" y="244475"/>
                    </a:cubicBezTo>
                    <a:close/>
                    <a:moveTo>
                      <a:pt x="45900" y="244475"/>
                    </a:moveTo>
                    <a:cubicBezTo>
                      <a:pt x="69505" y="244475"/>
                      <a:pt x="90488" y="265582"/>
                      <a:pt x="90488" y="290647"/>
                    </a:cubicBezTo>
                    <a:cubicBezTo>
                      <a:pt x="90488" y="290647"/>
                      <a:pt x="90488" y="290647"/>
                      <a:pt x="90488" y="331542"/>
                    </a:cubicBezTo>
                    <a:cubicBezTo>
                      <a:pt x="90488" y="332861"/>
                      <a:pt x="90488" y="335500"/>
                      <a:pt x="89176" y="335500"/>
                    </a:cubicBezTo>
                    <a:cubicBezTo>
                      <a:pt x="87865" y="336819"/>
                      <a:pt x="85242" y="338138"/>
                      <a:pt x="83931" y="338138"/>
                    </a:cubicBezTo>
                    <a:cubicBezTo>
                      <a:pt x="83931" y="338138"/>
                      <a:pt x="83931" y="338138"/>
                      <a:pt x="6557" y="338138"/>
                    </a:cubicBezTo>
                    <a:cubicBezTo>
                      <a:pt x="3934" y="338138"/>
                      <a:pt x="0" y="335500"/>
                      <a:pt x="0" y="331542"/>
                    </a:cubicBezTo>
                    <a:cubicBezTo>
                      <a:pt x="0" y="331542"/>
                      <a:pt x="0" y="331542"/>
                      <a:pt x="0" y="290647"/>
                    </a:cubicBezTo>
                    <a:cubicBezTo>
                      <a:pt x="0" y="265582"/>
                      <a:pt x="20983" y="244475"/>
                      <a:pt x="45900" y="244475"/>
                    </a:cubicBezTo>
                    <a:close/>
                    <a:moveTo>
                      <a:pt x="271463" y="180975"/>
                    </a:moveTo>
                    <a:cubicBezTo>
                      <a:pt x="287200" y="180975"/>
                      <a:pt x="301625" y="194089"/>
                      <a:pt x="301625" y="211138"/>
                    </a:cubicBezTo>
                    <a:cubicBezTo>
                      <a:pt x="301625" y="228186"/>
                      <a:pt x="287200" y="241300"/>
                      <a:pt x="271463" y="241300"/>
                    </a:cubicBezTo>
                    <a:cubicBezTo>
                      <a:pt x="254414" y="241300"/>
                      <a:pt x="241300" y="228186"/>
                      <a:pt x="241300" y="211138"/>
                    </a:cubicBezTo>
                    <a:cubicBezTo>
                      <a:pt x="241300" y="194089"/>
                      <a:pt x="254414" y="180975"/>
                      <a:pt x="271463" y="180975"/>
                    </a:cubicBezTo>
                    <a:close/>
                    <a:moveTo>
                      <a:pt x="159420" y="180975"/>
                    </a:moveTo>
                    <a:cubicBezTo>
                      <a:pt x="175506" y="180975"/>
                      <a:pt x="188912" y="194089"/>
                      <a:pt x="188912" y="211138"/>
                    </a:cubicBezTo>
                    <a:cubicBezTo>
                      <a:pt x="188912" y="228186"/>
                      <a:pt x="175506" y="241300"/>
                      <a:pt x="159420" y="241300"/>
                    </a:cubicBezTo>
                    <a:cubicBezTo>
                      <a:pt x="141992" y="241300"/>
                      <a:pt x="128587" y="228186"/>
                      <a:pt x="128587" y="211138"/>
                    </a:cubicBezTo>
                    <a:cubicBezTo>
                      <a:pt x="128587" y="194089"/>
                      <a:pt x="141992" y="180975"/>
                      <a:pt x="159420" y="180975"/>
                    </a:cubicBezTo>
                    <a:close/>
                    <a:moveTo>
                      <a:pt x="46038" y="180975"/>
                    </a:moveTo>
                    <a:cubicBezTo>
                      <a:pt x="62697" y="180975"/>
                      <a:pt x="76201" y="194479"/>
                      <a:pt x="76201" y="211138"/>
                    </a:cubicBezTo>
                    <a:cubicBezTo>
                      <a:pt x="76201" y="227797"/>
                      <a:pt x="62697" y="241301"/>
                      <a:pt x="46038" y="241301"/>
                    </a:cubicBezTo>
                    <a:cubicBezTo>
                      <a:pt x="29379" y="241301"/>
                      <a:pt x="15875" y="227797"/>
                      <a:pt x="15875" y="211138"/>
                    </a:cubicBezTo>
                    <a:cubicBezTo>
                      <a:pt x="15875" y="194479"/>
                      <a:pt x="29379" y="180975"/>
                      <a:pt x="46038" y="180975"/>
                    </a:cubicBezTo>
                    <a:close/>
                    <a:moveTo>
                      <a:pt x="270005" y="77788"/>
                    </a:moveTo>
                    <a:cubicBezTo>
                      <a:pt x="252736" y="77788"/>
                      <a:pt x="238125" y="92457"/>
                      <a:pt x="238125" y="109792"/>
                    </a:cubicBezTo>
                    <a:cubicBezTo>
                      <a:pt x="238125" y="109792"/>
                      <a:pt x="238125" y="109792"/>
                      <a:pt x="238125" y="144463"/>
                    </a:cubicBezTo>
                    <a:cubicBezTo>
                      <a:pt x="238125" y="144463"/>
                      <a:pt x="238125" y="144463"/>
                      <a:pt x="303213" y="144463"/>
                    </a:cubicBezTo>
                    <a:lnTo>
                      <a:pt x="303213" y="109792"/>
                    </a:lnTo>
                    <a:cubicBezTo>
                      <a:pt x="303213" y="92457"/>
                      <a:pt x="288602" y="77788"/>
                      <a:pt x="270005" y="77788"/>
                    </a:cubicBezTo>
                    <a:close/>
                    <a:moveTo>
                      <a:pt x="270013" y="65088"/>
                    </a:moveTo>
                    <a:cubicBezTo>
                      <a:pt x="294930" y="65088"/>
                      <a:pt x="315913" y="84876"/>
                      <a:pt x="315913" y="109941"/>
                    </a:cubicBezTo>
                    <a:cubicBezTo>
                      <a:pt x="315913" y="109941"/>
                      <a:pt x="315913" y="109941"/>
                      <a:pt x="315913" y="150836"/>
                    </a:cubicBezTo>
                    <a:cubicBezTo>
                      <a:pt x="315913" y="153474"/>
                      <a:pt x="314602" y="154794"/>
                      <a:pt x="313290" y="156113"/>
                    </a:cubicBezTo>
                    <a:cubicBezTo>
                      <a:pt x="313290" y="157432"/>
                      <a:pt x="310667" y="158751"/>
                      <a:pt x="309356" y="158751"/>
                    </a:cubicBezTo>
                    <a:cubicBezTo>
                      <a:pt x="309356" y="158751"/>
                      <a:pt x="309356" y="158751"/>
                      <a:pt x="231982" y="158751"/>
                    </a:cubicBezTo>
                    <a:cubicBezTo>
                      <a:pt x="228048" y="158751"/>
                      <a:pt x="225425" y="154794"/>
                      <a:pt x="225425" y="150836"/>
                    </a:cubicBezTo>
                    <a:cubicBezTo>
                      <a:pt x="225425" y="150836"/>
                      <a:pt x="225425" y="150836"/>
                      <a:pt x="225425" y="109941"/>
                    </a:cubicBezTo>
                    <a:cubicBezTo>
                      <a:pt x="225425" y="84876"/>
                      <a:pt x="246408" y="65088"/>
                      <a:pt x="270013" y="65088"/>
                    </a:cubicBezTo>
                    <a:close/>
                    <a:moveTo>
                      <a:pt x="157956" y="65088"/>
                    </a:moveTo>
                    <a:cubicBezTo>
                      <a:pt x="183239" y="65088"/>
                      <a:pt x="203200" y="84876"/>
                      <a:pt x="203200" y="109941"/>
                    </a:cubicBezTo>
                    <a:cubicBezTo>
                      <a:pt x="203200" y="109941"/>
                      <a:pt x="203200" y="109941"/>
                      <a:pt x="203200" y="150836"/>
                    </a:cubicBezTo>
                    <a:cubicBezTo>
                      <a:pt x="203200" y="153474"/>
                      <a:pt x="203200" y="154794"/>
                      <a:pt x="201869" y="156113"/>
                    </a:cubicBezTo>
                    <a:cubicBezTo>
                      <a:pt x="200538" y="157432"/>
                      <a:pt x="199208" y="158751"/>
                      <a:pt x="196546" y="158751"/>
                    </a:cubicBezTo>
                    <a:cubicBezTo>
                      <a:pt x="196546" y="158751"/>
                      <a:pt x="196546" y="158751"/>
                      <a:pt x="119365" y="158751"/>
                    </a:cubicBezTo>
                    <a:cubicBezTo>
                      <a:pt x="115373" y="158751"/>
                      <a:pt x="112712" y="154794"/>
                      <a:pt x="112712" y="150836"/>
                    </a:cubicBezTo>
                    <a:cubicBezTo>
                      <a:pt x="112712" y="150836"/>
                      <a:pt x="112712" y="150836"/>
                      <a:pt x="112712" y="109941"/>
                    </a:cubicBezTo>
                    <a:cubicBezTo>
                      <a:pt x="112712" y="84876"/>
                      <a:pt x="132672" y="65088"/>
                      <a:pt x="157956" y="65088"/>
                    </a:cubicBezTo>
                    <a:close/>
                    <a:moveTo>
                      <a:pt x="45900" y="65088"/>
                    </a:moveTo>
                    <a:cubicBezTo>
                      <a:pt x="69505" y="65088"/>
                      <a:pt x="90488" y="84876"/>
                      <a:pt x="90488" y="109941"/>
                    </a:cubicBezTo>
                    <a:cubicBezTo>
                      <a:pt x="90488" y="109941"/>
                      <a:pt x="90488" y="109941"/>
                      <a:pt x="90488" y="150836"/>
                    </a:cubicBezTo>
                    <a:cubicBezTo>
                      <a:pt x="90488" y="153474"/>
                      <a:pt x="90488" y="154794"/>
                      <a:pt x="89176" y="156113"/>
                    </a:cubicBezTo>
                    <a:cubicBezTo>
                      <a:pt x="87865" y="157432"/>
                      <a:pt x="85242" y="158751"/>
                      <a:pt x="83931" y="158751"/>
                    </a:cubicBezTo>
                    <a:cubicBezTo>
                      <a:pt x="83931" y="158751"/>
                      <a:pt x="83931" y="158751"/>
                      <a:pt x="6557" y="158751"/>
                    </a:cubicBezTo>
                    <a:cubicBezTo>
                      <a:pt x="3934" y="158751"/>
                      <a:pt x="0" y="154794"/>
                      <a:pt x="0" y="150836"/>
                    </a:cubicBezTo>
                    <a:cubicBezTo>
                      <a:pt x="0" y="150836"/>
                      <a:pt x="0" y="150836"/>
                      <a:pt x="0" y="109941"/>
                    </a:cubicBezTo>
                    <a:cubicBezTo>
                      <a:pt x="0" y="84876"/>
                      <a:pt x="20983" y="65088"/>
                      <a:pt x="45900" y="65088"/>
                    </a:cubicBezTo>
                    <a:close/>
                    <a:moveTo>
                      <a:pt x="270669" y="14288"/>
                    </a:moveTo>
                    <a:cubicBezTo>
                      <a:pt x="261463" y="14288"/>
                      <a:pt x="254000" y="21751"/>
                      <a:pt x="254000" y="30957"/>
                    </a:cubicBezTo>
                    <a:cubicBezTo>
                      <a:pt x="254000" y="40163"/>
                      <a:pt x="261463" y="47626"/>
                      <a:pt x="270669" y="47626"/>
                    </a:cubicBezTo>
                    <a:cubicBezTo>
                      <a:pt x="279875" y="47626"/>
                      <a:pt x="287338" y="40163"/>
                      <a:pt x="287338" y="30957"/>
                    </a:cubicBezTo>
                    <a:cubicBezTo>
                      <a:pt x="287338" y="21751"/>
                      <a:pt x="279875" y="14288"/>
                      <a:pt x="270669" y="14288"/>
                    </a:cubicBezTo>
                    <a:close/>
                    <a:moveTo>
                      <a:pt x="271463" y="0"/>
                    </a:moveTo>
                    <a:cubicBezTo>
                      <a:pt x="287200" y="0"/>
                      <a:pt x="301625" y="13459"/>
                      <a:pt x="301625" y="30957"/>
                    </a:cubicBezTo>
                    <a:cubicBezTo>
                      <a:pt x="301625" y="48454"/>
                      <a:pt x="287200" y="61913"/>
                      <a:pt x="271463" y="61913"/>
                    </a:cubicBezTo>
                    <a:cubicBezTo>
                      <a:pt x="254414" y="61913"/>
                      <a:pt x="241300" y="48454"/>
                      <a:pt x="241300" y="30957"/>
                    </a:cubicBezTo>
                    <a:cubicBezTo>
                      <a:pt x="241300" y="13459"/>
                      <a:pt x="254414" y="0"/>
                      <a:pt x="271463" y="0"/>
                    </a:cubicBezTo>
                    <a:close/>
                    <a:moveTo>
                      <a:pt x="159420" y="0"/>
                    </a:moveTo>
                    <a:cubicBezTo>
                      <a:pt x="175506" y="0"/>
                      <a:pt x="188912" y="13459"/>
                      <a:pt x="188912" y="30957"/>
                    </a:cubicBezTo>
                    <a:cubicBezTo>
                      <a:pt x="188912" y="48454"/>
                      <a:pt x="175506" y="61913"/>
                      <a:pt x="159420" y="61913"/>
                    </a:cubicBezTo>
                    <a:cubicBezTo>
                      <a:pt x="141992" y="61913"/>
                      <a:pt x="128587" y="48454"/>
                      <a:pt x="128587" y="30957"/>
                    </a:cubicBezTo>
                    <a:cubicBezTo>
                      <a:pt x="128587" y="13459"/>
                      <a:pt x="141992" y="0"/>
                      <a:pt x="159420" y="0"/>
                    </a:cubicBezTo>
                    <a:close/>
                    <a:moveTo>
                      <a:pt x="46037" y="0"/>
                    </a:moveTo>
                    <a:cubicBezTo>
                      <a:pt x="63086" y="0"/>
                      <a:pt x="76200" y="13459"/>
                      <a:pt x="76200" y="30957"/>
                    </a:cubicBezTo>
                    <a:cubicBezTo>
                      <a:pt x="76200" y="48454"/>
                      <a:pt x="63086" y="61913"/>
                      <a:pt x="46037" y="61913"/>
                    </a:cubicBezTo>
                    <a:cubicBezTo>
                      <a:pt x="28989" y="61913"/>
                      <a:pt x="15875" y="48454"/>
                      <a:pt x="15875" y="30957"/>
                    </a:cubicBezTo>
                    <a:cubicBezTo>
                      <a:pt x="15875" y="13459"/>
                      <a:pt x="28989" y="0"/>
                      <a:pt x="460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70" name="Google Shape;270;p21"/>
              <p:cNvSpPr/>
              <p:nvPr/>
            </p:nvSpPr>
            <p:spPr>
              <a:xfrm>
                <a:off x="5425384" y="1939926"/>
                <a:ext cx="102983" cy="123825"/>
              </a:xfrm>
              <a:custGeom>
                <a:rect b="b" l="l" r="r" t="t"/>
                <a:pathLst>
                  <a:path extrusionOk="0" h="322584" w="268288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71" name="Google Shape;271;p21"/>
              <p:cNvSpPr/>
              <p:nvPr/>
            </p:nvSpPr>
            <p:spPr>
              <a:xfrm>
                <a:off x="5507761" y="1939926"/>
                <a:ext cx="62054" cy="74613"/>
              </a:xfrm>
              <a:custGeom>
                <a:rect b="b" l="l" r="r" t="t"/>
                <a:pathLst>
                  <a:path extrusionOk="0" h="322584" w="268288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72" name="Google Shape;272;p21"/>
              <p:cNvSpPr/>
              <p:nvPr/>
            </p:nvSpPr>
            <p:spPr>
              <a:xfrm>
                <a:off x="5383142" y="1939926"/>
                <a:ext cx="62054" cy="74613"/>
              </a:xfrm>
              <a:custGeom>
                <a:rect b="b" l="l" r="r" t="t"/>
                <a:pathLst>
                  <a:path extrusionOk="0" h="322584" w="268288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273" name="Google Shape;273;p21"/>
            <p:cNvGrpSpPr/>
            <p:nvPr/>
          </p:nvGrpSpPr>
          <p:grpSpPr>
            <a:xfrm>
              <a:off x="4791015" y="3546539"/>
              <a:ext cx="327462" cy="327460"/>
              <a:chOff x="8923338" y="3625057"/>
              <a:chExt cx="706438" cy="706438"/>
            </a:xfrm>
          </p:grpSpPr>
          <p:sp>
            <p:nvSpPr>
              <p:cNvPr id="274" name="Google Shape;274;p21"/>
              <p:cNvSpPr/>
              <p:nvPr/>
            </p:nvSpPr>
            <p:spPr>
              <a:xfrm>
                <a:off x="8923338" y="3625057"/>
                <a:ext cx="706438" cy="706438"/>
              </a:xfrm>
              <a:custGeom>
                <a:rect b="b" l="l" r="r" t="t"/>
                <a:pathLst>
                  <a:path extrusionOk="0" h="338138" w="338138">
                    <a:moveTo>
                      <a:pt x="157638" y="144463"/>
                    </a:moveTo>
                    <a:cubicBezTo>
                      <a:pt x="160273" y="144463"/>
                      <a:pt x="162908" y="145790"/>
                      <a:pt x="165544" y="148443"/>
                    </a:cubicBezTo>
                    <a:cubicBezTo>
                      <a:pt x="165544" y="148443"/>
                      <a:pt x="165544" y="148443"/>
                      <a:pt x="249865" y="233341"/>
                    </a:cubicBezTo>
                    <a:cubicBezTo>
                      <a:pt x="249865" y="233341"/>
                      <a:pt x="249865" y="233341"/>
                      <a:pt x="280167" y="232015"/>
                    </a:cubicBezTo>
                    <a:cubicBezTo>
                      <a:pt x="282803" y="232015"/>
                      <a:pt x="285438" y="233341"/>
                      <a:pt x="286755" y="234668"/>
                    </a:cubicBezTo>
                    <a:cubicBezTo>
                      <a:pt x="286755" y="234668"/>
                      <a:pt x="286755" y="234668"/>
                      <a:pt x="335503" y="283750"/>
                    </a:cubicBezTo>
                    <a:cubicBezTo>
                      <a:pt x="338138" y="286403"/>
                      <a:pt x="338138" y="289056"/>
                      <a:pt x="338138" y="293036"/>
                    </a:cubicBezTo>
                    <a:cubicBezTo>
                      <a:pt x="336821" y="295689"/>
                      <a:pt x="334186" y="298342"/>
                      <a:pt x="330233" y="298342"/>
                    </a:cubicBezTo>
                    <a:cubicBezTo>
                      <a:pt x="330233" y="298342"/>
                      <a:pt x="330233" y="298342"/>
                      <a:pt x="311788" y="303648"/>
                    </a:cubicBezTo>
                    <a:cubicBezTo>
                      <a:pt x="307835" y="303648"/>
                      <a:pt x="305200" y="306301"/>
                      <a:pt x="303883" y="310281"/>
                    </a:cubicBezTo>
                    <a:cubicBezTo>
                      <a:pt x="303883" y="310281"/>
                      <a:pt x="303883" y="310281"/>
                      <a:pt x="299930" y="331505"/>
                    </a:cubicBezTo>
                    <a:cubicBezTo>
                      <a:pt x="298613" y="334158"/>
                      <a:pt x="295978" y="336812"/>
                      <a:pt x="293343" y="338138"/>
                    </a:cubicBezTo>
                    <a:cubicBezTo>
                      <a:pt x="292025" y="338138"/>
                      <a:pt x="292025" y="338138"/>
                      <a:pt x="290708" y="338138"/>
                    </a:cubicBezTo>
                    <a:cubicBezTo>
                      <a:pt x="288073" y="338138"/>
                      <a:pt x="285438" y="336812"/>
                      <a:pt x="284120" y="335485"/>
                    </a:cubicBezTo>
                    <a:cubicBezTo>
                      <a:pt x="284120" y="335485"/>
                      <a:pt x="284120" y="335485"/>
                      <a:pt x="235372" y="286403"/>
                    </a:cubicBezTo>
                    <a:cubicBezTo>
                      <a:pt x="232737" y="283750"/>
                      <a:pt x="232737" y="281097"/>
                      <a:pt x="232737" y="279770"/>
                    </a:cubicBezTo>
                    <a:cubicBezTo>
                      <a:pt x="232737" y="279770"/>
                      <a:pt x="232737" y="279770"/>
                      <a:pt x="234054" y="249260"/>
                    </a:cubicBezTo>
                    <a:cubicBezTo>
                      <a:pt x="234054" y="249260"/>
                      <a:pt x="234054" y="249260"/>
                      <a:pt x="149733" y="164361"/>
                    </a:cubicBezTo>
                    <a:cubicBezTo>
                      <a:pt x="144463" y="159055"/>
                      <a:pt x="144463" y="152422"/>
                      <a:pt x="149733" y="148443"/>
                    </a:cubicBezTo>
                    <a:cubicBezTo>
                      <a:pt x="151051" y="145790"/>
                      <a:pt x="155003" y="144463"/>
                      <a:pt x="157638" y="144463"/>
                    </a:cubicBezTo>
                    <a:close/>
                    <a:moveTo>
                      <a:pt x="145922" y="120650"/>
                    </a:moveTo>
                    <a:cubicBezTo>
                      <a:pt x="157893" y="120650"/>
                      <a:pt x="167203" y="128373"/>
                      <a:pt x="169863" y="137383"/>
                    </a:cubicBezTo>
                    <a:cubicBezTo>
                      <a:pt x="167203" y="134809"/>
                      <a:pt x="161883" y="133522"/>
                      <a:pt x="157893" y="133522"/>
                    </a:cubicBezTo>
                    <a:cubicBezTo>
                      <a:pt x="151242" y="133522"/>
                      <a:pt x="145922" y="136096"/>
                      <a:pt x="141931" y="141245"/>
                    </a:cubicBezTo>
                    <a:cubicBezTo>
                      <a:pt x="133951" y="147680"/>
                      <a:pt x="132620" y="160552"/>
                      <a:pt x="137941" y="168275"/>
                    </a:cubicBezTo>
                    <a:cubicBezTo>
                      <a:pt x="128630" y="165701"/>
                      <a:pt x="120650" y="156691"/>
                      <a:pt x="120650" y="145106"/>
                    </a:cubicBezTo>
                    <a:cubicBezTo>
                      <a:pt x="120650" y="132234"/>
                      <a:pt x="132620" y="120650"/>
                      <a:pt x="145922" y="120650"/>
                    </a:cubicBezTo>
                    <a:close/>
                    <a:moveTo>
                      <a:pt x="146051" y="60325"/>
                    </a:moveTo>
                    <a:cubicBezTo>
                      <a:pt x="192063" y="60325"/>
                      <a:pt x="230188" y="98810"/>
                      <a:pt x="230188" y="145257"/>
                    </a:cubicBezTo>
                    <a:cubicBezTo>
                      <a:pt x="230188" y="159854"/>
                      <a:pt x="226244" y="174452"/>
                      <a:pt x="219671" y="186395"/>
                    </a:cubicBezTo>
                    <a:lnTo>
                      <a:pt x="193378" y="161181"/>
                    </a:lnTo>
                    <a:cubicBezTo>
                      <a:pt x="196007" y="155873"/>
                      <a:pt x="196007" y="150565"/>
                      <a:pt x="196007" y="145257"/>
                    </a:cubicBezTo>
                    <a:cubicBezTo>
                      <a:pt x="196007" y="117388"/>
                      <a:pt x="173658" y="94828"/>
                      <a:pt x="146051" y="94828"/>
                    </a:cubicBezTo>
                    <a:cubicBezTo>
                      <a:pt x="118443" y="94828"/>
                      <a:pt x="96094" y="117388"/>
                      <a:pt x="96094" y="145257"/>
                    </a:cubicBezTo>
                    <a:cubicBezTo>
                      <a:pt x="96094" y="173125"/>
                      <a:pt x="118443" y="195685"/>
                      <a:pt x="146051" y="195685"/>
                    </a:cubicBezTo>
                    <a:cubicBezTo>
                      <a:pt x="151309" y="195685"/>
                      <a:pt x="156568" y="194358"/>
                      <a:pt x="161827" y="193031"/>
                    </a:cubicBezTo>
                    <a:cubicBezTo>
                      <a:pt x="161827" y="193031"/>
                      <a:pt x="161827" y="193031"/>
                      <a:pt x="188119" y="219572"/>
                    </a:cubicBezTo>
                    <a:cubicBezTo>
                      <a:pt x="174973" y="226207"/>
                      <a:pt x="161827" y="230188"/>
                      <a:pt x="146051" y="230188"/>
                    </a:cubicBezTo>
                    <a:cubicBezTo>
                      <a:pt x="100038" y="230188"/>
                      <a:pt x="61913" y="191703"/>
                      <a:pt x="61913" y="145257"/>
                    </a:cubicBezTo>
                    <a:cubicBezTo>
                      <a:pt x="61913" y="98810"/>
                      <a:pt x="100038" y="60325"/>
                      <a:pt x="146051" y="60325"/>
                    </a:cubicBezTo>
                    <a:close/>
                    <a:moveTo>
                      <a:pt x="145257" y="0"/>
                    </a:moveTo>
                    <a:cubicBezTo>
                      <a:pt x="225808" y="0"/>
                      <a:pt x="290513" y="64705"/>
                      <a:pt x="290513" y="145257"/>
                    </a:cubicBezTo>
                    <a:cubicBezTo>
                      <a:pt x="290513" y="172987"/>
                      <a:pt x="282590" y="199398"/>
                      <a:pt x="269385" y="221846"/>
                    </a:cubicBezTo>
                    <a:cubicBezTo>
                      <a:pt x="269385" y="221846"/>
                      <a:pt x="269385" y="221846"/>
                      <a:pt x="254859" y="221846"/>
                    </a:cubicBezTo>
                    <a:cubicBezTo>
                      <a:pt x="254859" y="221846"/>
                      <a:pt x="254859" y="221846"/>
                      <a:pt x="239013" y="206000"/>
                    </a:cubicBezTo>
                    <a:cubicBezTo>
                      <a:pt x="249577" y="188833"/>
                      <a:pt x="256180" y="167705"/>
                      <a:pt x="256180" y="145257"/>
                    </a:cubicBezTo>
                    <a:cubicBezTo>
                      <a:pt x="256180" y="84513"/>
                      <a:pt x="207321" y="34333"/>
                      <a:pt x="145257" y="34333"/>
                    </a:cubicBezTo>
                    <a:cubicBezTo>
                      <a:pt x="84513" y="34333"/>
                      <a:pt x="34333" y="84513"/>
                      <a:pt x="34333" y="145257"/>
                    </a:cubicBezTo>
                    <a:cubicBezTo>
                      <a:pt x="34333" y="207321"/>
                      <a:pt x="84513" y="256180"/>
                      <a:pt x="145257" y="256180"/>
                    </a:cubicBezTo>
                    <a:cubicBezTo>
                      <a:pt x="167705" y="256180"/>
                      <a:pt x="188834" y="249577"/>
                      <a:pt x="206000" y="239013"/>
                    </a:cubicBezTo>
                    <a:cubicBezTo>
                      <a:pt x="206000" y="239013"/>
                      <a:pt x="206000" y="239013"/>
                      <a:pt x="221847" y="254859"/>
                    </a:cubicBezTo>
                    <a:cubicBezTo>
                      <a:pt x="221847" y="254859"/>
                      <a:pt x="221847" y="254859"/>
                      <a:pt x="221847" y="269385"/>
                    </a:cubicBezTo>
                    <a:cubicBezTo>
                      <a:pt x="199398" y="282590"/>
                      <a:pt x="172988" y="290513"/>
                      <a:pt x="145257" y="290513"/>
                    </a:cubicBezTo>
                    <a:cubicBezTo>
                      <a:pt x="64705" y="290513"/>
                      <a:pt x="0" y="225808"/>
                      <a:pt x="0" y="145257"/>
                    </a:cubicBezTo>
                    <a:cubicBezTo>
                      <a:pt x="0" y="64705"/>
                      <a:pt x="64705" y="0"/>
                      <a:pt x="1452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75" name="Google Shape;275;p21"/>
              <p:cNvSpPr/>
              <p:nvPr/>
            </p:nvSpPr>
            <p:spPr>
              <a:xfrm>
                <a:off x="9412735" y="3941763"/>
                <a:ext cx="51492" cy="61913"/>
              </a:xfrm>
              <a:custGeom>
                <a:rect b="b" l="l" r="r" t="t"/>
                <a:pathLst>
                  <a:path extrusionOk="0" h="322584" w="268288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grpSp>
        <p:nvGrpSpPr>
          <p:cNvPr id="276" name="Google Shape;276;p21"/>
          <p:cNvGrpSpPr/>
          <p:nvPr/>
        </p:nvGrpSpPr>
        <p:grpSpPr>
          <a:xfrm>
            <a:off x="8539843" y="2171125"/>
            <a:ext cx="3136221" cy="1210826"/>
            <a:chOff x="8539843" y="2171125"/>
            <a:chExt cx="3136221" cy="1210826"/>
          </a:xfrm>
        </p:grpSpPr>
        <p:sp>
          <p:nvSpPr>
            <p:cNvPr id="277" name="Google Shape;277;p21"/>
            <p:cNvSpPr/>
            <p:nvPr/>
          </p:nvSpPr>
          <p:spPr>
            <a:xfrm>
              <a:off x="8539844" y="2514021"/>
              <a:ext cx="3136220" cy="867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b="0" i="0" sz="14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8" name="Google Shape;278;p21"/>
            <p:cNvSpPr/>
            <p:nvPr/>
          </p:nvSpPr>
          <p:spPr>
            <a:xfrm>
              <a:off x="8539843" y="2171125"/>
              <a:ext cx="2164600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OPTION HERE</a:t>
              </a:r>
              <a:endParaRPr b="1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79" name="Google Shape;279;p21"/>
          <p:cNvGrpSpPr/>
          <p:nvPr/>
        </p:nvGrpSpPr>
        <p:grpSpPr>
          <a:xfrm>
            <a:off x="8539843" y="4012373"/>
            <a:ext cx="3136221" cy="1210826"/>
            <a:chOff x="8539843" y="2171125"/>
            <a:chExt cx="3136221" cy="1210826"/>
          </a:xfrm>
        </p:grpSpPr>
        <p:sp>
          <p:nvSpPr>
            <p:cNvPr id="280" name="Google Shape;280;p21"/>
            <p:cNvSpPr/>
            <p:nvPr/>
          </p:nvSpPr>
          <p:spPr>
            <a:xfrm>
              <a:off x="8539844" y="2514021"/>
              <a:ext cx="3136220" cy="867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b="0" i="0" sz="14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81" name="Google Shape;281;p21"/>
            <p:cNvSpPr/>
            <p:nvPr/>
          </p:nvSpPr>
          <p:spPr>
            <a:xfrm>
              <a:off x="8539843" y="2171125"/>
              <a:ext cx="2164600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OPTION HERE</a:t>
              </a:r>
              <a:endParaRPr b="1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82" name="Google Shape;282;p21"/>
          <p:cNvGrpSpPr/>
          <p:nvPr/>
        </p:nvGrpSpPr>
        <p:grpSpPr>
          <a:xfrm>
            <a:off x="515939" y="2171125"/>
            <a:ext cx="3136220" cy="1210826"/>
            <a:chOff x="8539844" y="2171125"/>
            <a:chExt cx="3136220" cy="1210826"/>
          </a:xfrm>
        </p:grpSpPr>
        <p:sp>
          <p:nvSpPr>
            <p:cNvPr id="283" name="Google Shape;283;p21"/>
            <p:cNvSpPr/>
            <p:nvPr/>
          </p:nvSpPr>
          <p:spPr>
            <a:xfrm>
              <a:off x="8539844" y="2514021"/>
              <a:ext cx="3136220" cy="867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b="0" i="0" sz="14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84" name="Google Shape;284;p21"/>
            <p:cNvSpPr/>
            <p:nvPr/>
          </p:nvSpPr>
          <p:spPr>
            <a:xfrm>
              <a:off x="9511464" y="2171125"/>
              <a:ext cx="2164600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OPTION HERE</a:t>
              </a:r>
              <a:endParaRPr b="1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85" name="Google Shape;285;p21"/>
          <p:cNvGrpSpPr/>
          <p:nvPr/>
        </p:nvGrpSpPr>
        <p:grpSpPr>
          <a:xfrm>
            <a:off x="515939" y="4012373"/>
            <a:ext cx="3136220" cy="1210826"/>
            <a:chOff x="8539844" y="2171125"/>
            <a:chExt cx="3136220" cy="1210826"/>
          </a:xfrm>
        </p:grpSpPr>
        <p:sp>
          <p:nvSpPr>
            <p:cNvPr id="286" name="Google Shape;286;p21"/>
            <p:cNvSpPr/>
            <p:nvPr/>
          </p:nvSpPr>
          <p:spPr>
            <a:xfrm>
              <a:off x="8539844" y="2514021"/>
              <a:ext cx="3136220" cy="867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b="0" i="0" sz="14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87" name="Google Shape;287;p21"/>
            <p:cNvSpPr/>
            <p:nvPr/>
          </p:nvSpPr>
          <p:spPr>
            <a:xfrm>
              <a:off x="9511464" y="2171125"/>
              <a:ext cx="2164600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OPTION HERE</a:t>
              </a:r>
              <a:endParaRPr b="1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88" name="Google Shape;288;p21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22"/>
          <p:cNvGrpSpPr/>
          <p:nvPr/>
        </p:nvGrpSpPr>
        <p:grpSpPr>
          <a:xfrm>
            <a:off x="943966" y="3003021"/>
            <a:ext cx="2266950" cy="3272022"/>
            <a:chOff x="943966" y="3003021"/>
            <a:chExt cx="2266950" cy="3272022"/>
          </a:xfrm>
        </p:grpSpPr>
        <p:sp>
          <p:nvSpPr>
            <p:cNvPr id="295" name="Google Shape;295;p22"/>
            <p:cNvSpPr/>
            <p:nvPr/>
          </p:nvSpPr>
          <p:spPr>
            <a:xfrm>
              <a:off x="1310679" y="3003021"/>
              <a:ext cx="1533525" cy="1739900"/>
            </a:xfrm>
            <a:custGeom>
              <a:rect b="b" l="l" r="r" t="t"/>
              <a:pathLst>
                <a:path extrusionOk="0" h="20681" w="20943">
                  <a:moveTo>
                    <a:pt x="20877" y="2814"/>
                  </a:moveTo>
                  <a:lnTo>
                    <a:pt x="20438" y="2113"/>
                  </a:lnTo>
                  <a:cubicBezTo>
                    <a:pt x="20438" y="966"/>
                    <a:pt x="20218" y="1029"/>
                    <a:pt x="18680" y="329"/>
                  </a:cubicBezTo>
                  <a:cubicBezTo>
                    <a:pt x="17143" y="-372"/>
                    <a:pt x="16191" y="265"/>
                    <a:pt x="16191" y="265"/>
                  </a:cubicBezTo>
                  <a:cubicBezTo>
                    <a:pt x="16191" y="265"/>
                    <a:pt x="15605" y="966"/>
                    <a:pt x="14946" y="902"/>
                  </a:cubicBezTo>
                  <a:cubicBezTo>
                    <a:pt x="14287" y="838"/>
                    <a:pt x="14434" y="838"/>
                    <a:pt x="13263" y="1030"/>
                  </a:cubicBezTo>
                  <a:cubicBezTo>
                    <a:pt x="12091" y="1221"/>
                    <a:pt x="9528" y="2814"/>
                    <a:pt x="8284" y="3706"/>
                  </a:cubicBezTo>
                  <a:cubicBezTo>
                    <a:pt x="7039" y="4598"/>
                    <a:pt x="4110" y="7529"/>
                    <a:pt x="3232" y="8803"/>
                  </a:cubicBezTo>
                  <a:cubicBezTo>
                    <a:pt x="2353" y="10077"/>
                    <a:pt x="1694" y="11097"/>
                    <a:pt x="3012" y="11861"/>
                  </a:cubicBezTo>
                  <a:cubicBezTo>
                    <a:pt x="4329" y="12626"/>
                    <a:pt x="4915" y="14155"/>
                    <a:pt x="4915" y="14155"/>
                  </a:cubicBezTo>
                  <a:cubicBezTo>
                    <a:pt x="4037" y="14092"/>
                    <a:pt x="2426" y="15685"/>
                    <a:pt x="2060" y="16131"/>
                  </a:cubicBezTo>
                  <a:cubicBezTo>
                    <a:pt x="1694" y="16577"/>
                    <a:pt x="1255" y="16513"/>
                    <a:pt x="522" y="16959"/>
                  </a:cubicBezTo>
                  <a:cubicBezTo>
                    <a:pt x="-210" y="17405"/>
                    <a:pt x="-64" y="18170"/>
                    <a:pt x="302" y="18424"/>
                  </a:cubicBezTo>
                  <a:cubicBezTo>
                    <a:pt x="669" y="18680"/>
                    <a:pt x="1254" y="19635"/>
                    <a:pt x="1254" y="19635"/>
                  </a:cubicBezTo>
                  <a:cubicBezTo>
                    <a:pt x="1840" y="21228"/>
                    <a:pt x="3671" y="20527"/>
                    <a:pt x="3671" y="20527"/>
                  </a:cubicBezTo>
                  <a:cubicBezTo>
                    <a:pt x="4695" y="20527"/>
                    <a:pt x="4622" y="19699"/>
                    <a:pt x="3890" y="19571"/>
                  </a:cubicBezTo>
                  <a:cubicBezTo>
                    <a:pt x="3158" y="19444"/>
                    <a:pt x="2499" y="18680"/>
                    <a:pt x="2133" y="18424"/>
                  </a:cubicBezTo>
                  <a:cubicBezTo>
                    <a:pt x="1767" y="18170"/>
                    <a:pt x="1913" y="17851"/>
                    <a:pt x="1913" y="17851"/>
                  </a:cubicBezTo>
                  <a:cubicBezTo>
                    <a:pt x="2426" y="17660"/>
                    <a:pt x="5062" y="16449"/>
                    <a:pt x="7039" y="15175"/>
                  </a:cubicBezTo>
                  <a:cubicBezTo>
                    <a:pt x="9016" y="13901"/>
                    <a:pt x="8284" y="11925"/>
                    <a:pt x="8284" y="11925"/>
                  </a:cubicBezTo>
                  <a:cubicBezTo>
                    <a:pt x="8357" y="12180"/>
                    <a:pt x="9382" y="12562"/>
                    <a:pt x="9382" y="12562"/>
                  </a:cubicBezTo>
                  <a:cubicBezTo>
                    <a:pt x="8796" y="13136"/>
                    <a:pt x="9821" y="17086"/>
                    <a:pt x="9821" y="17086"/>
                  </a:cubicBezTo>
                  <a:cubicBezTo>
                    <a:pt x="9968" y="18615"/>
                    <a:pt x="9821" y="18170"/>
                    <a:pt x="9601" y="18871"/>
                  </a:cubicBezTo>
                  <a:cubicBezTo>
                    <a:pt x="9382" y="19572"/>
                    <a:pt x="10334" y="19826"/>
                    <a:pt x="10773" y="19890"/>
                  </a:cubicBezTo>
                  <a:cubicBezTo>
                    <a:pt x="11213" y="19954"/>
                    <a:pt x="12164" y="19954"/>
                    <a:pt x="12164" y="19954"/>
                  </a:cubicBezTo>
                  <a:cubicBezTo>
                    <a:pt x="12603" y="20208"/>
                    <a:pt x="14214" y="20018"/>
                    <a:pt x="14214" y="20018"/>
                  </a:cubicBezTo>
                  <a:cubicBezTo>
                    <a:pt x="15459" y="19126"/>
                    <a:pt x="13116" y="18934"/>
                    <a:pt x="13116" y="18934"/>
                  </a:cubicBezTo>
                  <a:cubicBezTo>
                    <a:pt x="12311" y="18998"/>
                    <a:pt x="12164" y="18297"/>
                    <a:pt x="12164" y="18297"/>
                  </a:cubicBezTo>
                  <a:cubicBezTo>
                    <a:pt x="12603" y="17787"/>
                    <a:pt x="13336" y="11415"/>
                    <a:pt x="13336" y="11415"/>
                  </a:cubicBezTo>
                  <a:cubicBezTo>
                    <a:pt x="14141" y="12053"/>
                    <a:pt x="15898" y="16067"/>
                    <a:pt x="16118" y="16704"/>
                  </a:cubicBezTo>
                  <a:cubicBezTo>
                    <a:pt x="16338" y="17342"/>
                    <a:pt x="15825" y="18807"/>
                    <a:pt x="15825" y="18807"/>
                  </a:cubicBezTo>
                  <a:cubicBezTo>
                    <a:pt x="15386" y="19890"/>
                    <a:pt x="16777" y="19571"/>
                    <a:pt x="16777" y="19571"/>
                  </a:cubicBezTo>
                  <a:cubicBezTo>
                    <a:pt x="17656" y="19571"/>
                    <a:pt x="17583" y="17468"/>
                    <a:pt x="17436" y="16576"/>
                  </a:cubicBezTo>
                  <a:cubicBezTo>
                    <a:pt x="17289" y="15684"/>
                    <a:pt x="16411" y="12817"/>
                    <a:pt x="16045" y="11670"/>
                  </a:cubicBezTo>
                  <a:cubicBezTo>
                    <a:pt x="15679" y="10523"/>
                    <a:pt x="15679" y="5936"/>
                    <a:pt x="15679" y="5936"/>
                  </a:cubicBezTo>
                  <a:cubicBezTo>
                    <a:pt x="16338" y="5490"/>
                    <a:pt x="17290" y="4024"/>
                    <a:pt x="17290" y="4024"/>
                  </a:cubicBezTo>
                  <a:cubicBezTo>
                    <a:pt x="17363" y="3706"/>
                    <a:pt x="17875" y="3833"/>
                    <a:pt x="17875" y="3833"/>
                  </a:cubicBezTo>
                  <a:cubicBezTo>
                    <a:pt x="18168" y="4215"/>
                    <a:pt x="19559" y="4343"/>
                    <a:pt x="19559" y="4343"/>
                  </a:cubicBezTo>
                  <a:cubicBezTo>
                    <a:pt x="21390" y="4534"/>
                    <a:pt x="20877" y="2814"/>
                    <a:pt x="20877" y="2814"/>
                  </a:cubicBezTo>
                  <a:close/>
                  <a:moveTo>
                    <a:pt x="11139" y="11097"/>
                  </a:moveTo>
                  <a:cubicBezTo>
                    <a:pt x="11139" y="11097"/>
                    <a:pt x="10407" y="9759"/>
                    <a:pt x="9821" y="9822"/>
                  </a:cubicBezTo>
                  <a:cubicBezTo>
                    <a:pt x="9821" y="9822"/>
                    <a:pt x="10773" y="9377"/>
                    <a:pt x="11139" y="9058"/>
                  </a:cubicBezTo>
                  <a:cubicBezTo>
                    <a:pt x="11139" y="9058"/>
                    <a:pt x="10992" y="10459"/>
                    <a:pt x="11139" y="11097"/>
                  </a:cubicBezTo>
                  <a:close/>
                  <a:moveTo>
                    <a:pt x="11139" y="11097"/>
                  </a:moveTo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96" name="Google Shape;296;p22"/>
            <p:cNvSpPr/>
            <p:nvPr/>
          </p:nvSpPr>
          <p:spPr>
            <a:xfrm>
              <a:off x="943966" y="4647672"/>
              <a:ext cx="2266950" cy="391054"/>
            </a:xfrm>
            <a:prstGeom prst="roundRect">
              <a:avLst>
                <a:gd fmla="val 50000" name="adj"/>
              </a:avLst>
            </a:pr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97" name="Google Shape;297;p22"/>
            <p:cNvSpPr/>
            <p:nvPr/>
          </p:nvSpPr>
          <p:spPr>
            <a:xfrm>
              <a:off x="995141" y="4614017"/>
              <a:ext cx="2164600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98" name="Google Shape;298;p22"/>
            <p:cNvSpPr/>
            <p:nvPr/>
          </p:nvSpPr>
          <p:spPr>
            <a:xfrm>
              <a:off x="943966" y="5148581"/>
              <a:ext cx="2266950" cy="1126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b="0" i="0" sz="14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99" name="Google Shape;299;p22"/>
          <p:cNvGrpSpPr/>
          <p:nvPr/>
        </p:nvGrpSpPr>
        <p:grpSpPr>
          <a:xfrm>
            <a:off x="3567972" y="1980671"/>
            <a:ext cx="2266950" cy="4294372"/>
            <a:chOff x="3567972" y="1980671"/>
            <a:chExt cx="2266950" cy="4294372"/>
          </a:xfrm>
        </p:grpSpPr>
        <p:sp>
          <p:nvSpPr>
            <p:cNvPr id="300" name="Google Shape;300;p22"/>
            <p:cNvSpPr/>
            <p:nvPr/>
          </p:nvSpPr>
          <p:spPr>
            <a:xfrm>
              <a:off x="3899877" y="1980671"/>
              <a:ext cx="1398588" cy="2762250"/>
            </a:xfrm>
            <a:custGeom>
              <a:rect b="b" l="l" r="r" t="t"/>
              <a:pathLst>
                <a:path extrusionOk="0" h="21191" w="20780">
                  <a:moveTo>
                    <a:pt x="11554" y="83"/>
                  </a:moveTo>
                  <a:cubicBezTo>
                    <a:pt x="11554" y="83"/>
                    <a:pt x="10199" y="577"/>
                    <a:pt x="9482" y="1235"/>
                  </a:cubicBezTo>
                  <a:cubicBezTo>
                    <a:pt x="8764" y="1894"/>
                    <a:pt x="8844" y="2099"/>
                    <a:pt x="8366" y="2387"/>
                  </a:cubicBezTo>
                  <a:cubicBezTo>
                    <a:pt x="7888" y="2675"/>
                    <a:pt x="6931" y="3169"/>
                    <a:pt x="6373" y="4280"/>
                  </a:cubicBezTo>
                  <a:cubicBezTo>
                    <a:pt x="6373" y="4280"/>
                    <a:pt x="5895" y="7119"/>
                    <a:pt x="5656" y="7448"/>
                  </a:cubicBezTo>
                  <a:cubicBezTo>
                    <a:pt x="5417" y="7777"/>
                    <a:pt x="5178" y="7900"/>
                    <a:pt x="5656" y="8394"/>
                  </a:cubicBezTo>
                  <a:cubicBezTo>
                    <a:pt x="6134" y="8888"/>
                    <a:pt x="5815" y="8888"/>
                    <a:pt x="5258" y="9176"/>
                  </a:cubicBezTo>
                  <a:cubicBezTo>
                    <a:pt x="4700" y="9464"/>
                    <a:pt x="4142" y="10081"/>
                    <a:pt x="5815" y="11480"/>
                  </a:cubicBezTo>
                  <a:cubicBezTo>
                    <a:pt x="5815" y="11480"/>
                    <a:pt x="5258" y="14319"/>
                    <a:pt x="5656" y="14812"/>
                  </a:cubicBezTo>
                  <a:cubicBezTo>
                    <a:pt x="5656" y="14812"/>
                    <a:pt x="3424" y="15553"/>
                    <a:pt x="2786" y="16088"/>
                  </a:cubicBezTo>
                  <a:cubicBezTo>
                    <a:pt x="2149" y="16623"/>
                    <a:pt x="1990" y="17404"/>
                    <a:pt x="1591" y="18104"/>
                  </a:cubicBezTo>
                  <a:cubicBezTo>
                    <a:pt x="1192" y="18803"/>
                    <a:pt x="1432" y="18227"/>
                    <a:pt x="1432" y="18227"/>
                  </a:cubicBezTo>
                  <a:cubicBezTo>
                    <a:pt x="1432" y="18227"/>
                    <a:pt x="1192" y="18762"/>
                    <a:pt x="634" y="18927"/>
                  </a:cubicBezTo>
                  <a:cubicBezTo>
                    <a:pt x="77" y="19091"/>
                    <a:pt x="-561" y="19708"/>
                    <a:pt x="874" y="19914"/>
                  </a:cubicBezTo>
                  <a:cubicBezTo>
                    <a:pt x="874" y="19914"/>
                    <a:pt x="2229" y="20079"/>
                    <a:pt x="2866" y="20531"/>
                  </a:cubicBezTo>
                  <a:cubicBezTo>
                    <a:pt x="3504" y="20984"/>
                    <a:pt x="4540" y="21313"/>
                    <a:pt x="5337" y="21149"/>
                  </a:cubicBezTo>
                  <a:cubicBezTo>
                    <a:pt x="6134" y="20984"/>
                    <a:pt x="7011" y="20490"/>
                    <a:pt x="6055" y="20449"/>
                  </a:cubicBezTo>
                  <a:cubicBezTo>
                    <a:pt x="6055" y="20449"/>
                    <a:pt x="4700" y="20243"/>
                    <a:pt x="4221" y="19873"/>
                  </a:cubicBezTo>
                  <a:cubicBezTo>
                    <a:pt x="3743" y="19503"/>
                    <a:pt x="2308" y="18927"/>
                    <a:pt x="3185" y="18556"/>
                  </a:cubicBezTo>
                  <a:cubicBezTo>
                    <a:pt x="4062" y="18186"/>
                    <a:pt x="5975" y="16952"/>
                    <a:pt x="7170" y="16335"/>
                  </a:cubicBezTo>
                  <a:cubicBezTo>
                    <a:pt x="8366" y="15718"/>
                    <a:pt x="8844" y="15430"/>
                    <a:pt x="8844" y="14730"/>
                  </a:cubicBezTo>
                  <a:cubicBezTo>
                    <a:pt x="8844" y="14730"/>
                    <a:pt x="9163" y="13702"/>
                    <a:pt x="10040" y="13907"/>
                  </a:cubicBezTo>
                  <a:cubicBezTo>
                    <a:pt x="10040" y="13907"/>
                    <a:pt x="11394" y="14813"/>
                    <a:pt x="11873" y="15059"/>
                  </a:cubicBezTo>
                  <a:cubicBezTo>
                    <a:pt x="11873" y="15059"/>
                    <a:pt x="11793" y="17240"/>
                    <a:pt x="12271" y="17857"/>
                  </a:cubicBezTo>
                  <a:cubicBezTo>
                    <a:pt x="12750" y="18474"/>
                    <a:pt x="13865" y="19133"/>
                    <a:pt x="14105" y="19750"/>
                  </a:cubicBezTo>
                  <a:cubicBezTo>
                    <a:pt x="14344" y="20367"/>
                    <a:pt x="13547" y="20943"/>
                    <a:pt x="15300" y="20902"/>
                  </a:cubicBezTo>
                  <a:cubicBezTo>
                    <a:pt x="17054" y="20861"/>
                    <a:pt x="16814" y="20778"/>
                    <a:pt x="18010" y="20819"/>
                  </a:cubicBezTo>
                  <a:cubicBezTo>
                    <a:pt x="19206" y="20861"/>
                    <a:pt x="19843" y="20943"/>
                    <a:pt x="20242" y="20861"/>
                  </a:cubicBezTo>
                  <a:cubicBezTo>
                    <a:pt x="20641" y="20778"/>
                    <a:pt x="21039" y="20367"/>
                    <a:pt x="20561" y="20284"/>
                  </a:cubicBezTo>
                  <a:cubicBezTo>
                    <a:pt x="20082" y="20202"/>
                    <a:pt x="19524" y="20037"/>
                    <a:pt x="19046" y="20037"/>
                  </a:cubicBezTo>
                  <a:cubicBezTo>
                    <a:pt x="18568" y="20037"/>
                    <a:pt x="17691" y="19914"/>
                    <a:pt x="17293" y="19832"/>
                  </a:cubicBezTo>
                  <a:cubicBezTo>
                    <a:pt x="16894" y="19750"/>
                    <a:pt x="16256" y="19708"/>
                    <a:pt x="16097" y="19503"/>
                  </a:cubicBezTo>
                  <a:cubicBezTo>
                    <a:pt x="15938" y="19297"/>
                    <a:pt x="15141" y="16252"/>
                    <a:pt x="14902" y="15759"/>
                  </a:cubicBezTo>
                  <a:cubicBezTo>
                    <a:pt x="14663" y="15265"/>
                    <a:pt x="14902" y="15635"/>
                    <a:pt x="14902" y="15635"/>
                  </a:cubicBezTo>
                  <a:cubicBezTo>
                    <a:pt x="14902" y="15635"/>
                    <a:pt x="15141" y="15265"/>
                    <a:pt x="14503" y="14730"/>
                  </a:cubicBezTo>
                  <a:cubicBezTo>
                    <a:pt x="13866" y="14195"/>
                    <a:pt x="13547" y="13002"/>
                    <a:pt x="11475" y="11521"/>
                  </a:cubicBezTo>
                  <a:cubicBezTo>
                    <a:pt x="11475" y="11521"/>
                    <a:pt x="10837" y="11068"/>
                    <a:pt x="11554" y="10328"/>
                  </a:cubicBezTo>
                  <a:cubicBezTo>
                    <a:pt x="12271" y="9587"/>
                    <a:pt x="12829" y="8970"/>
                    <a:pt x="12909" y="8518"/>
                  </a:cubicBezTo>
                  <a:cubicBezTo>
                    <a:pt x="12989" y="8065"/>
                    <a:pt x="13149" y="8476"/>
                    <a:pt x="13149" y="8476"/>
                  </a:cubicBezTo>
                  <a:cubicBezTo>
                    <a:pt x="13149" y="8476"/>
                    <a:pt x="15938" y="9793"/>
                    <a:pt x="16177" y="10657"/>
                  </a:cubicBezTo>
                  <a:cubicBezTo>
                    <a:pt x="16177" y="10657"/>
                    <a:pt x="16656" y="11027"/>
                    <a:pt x="16496" y="11315"/>
                  </a:cubicBezTo>
                  <a:cubicBezTo>
                    <a:pt x="16336" y="11603"/>
                    <a:pt x="15540" y="12056"/>
                    <a:pt x="15540" y="11809"/>
                  </a:cubicBezTo>
                  <a:cubicBezTo>
                    <a:pt x="15540" y="11809"/>
                    <a:pt x="15141" y="12755"/>
                    <a:pt x="16655" y="12673"/>
                  </a:cubicBezTo>
                  <a:cubicBezTo>
                    <a:pt x="18170" y="12591"/>
                    <a:pt x="18887" y="11809"/>
                    <a:pt x="18329" y="10986"/>
                  </a:cubicBezTo>
                  <a:cubicBezTo>
                    <a:pt x="17771" y="10163"/>
                    <a:pt x="14264" y="7366"/>
                    <a:pt x="14025" y="6872"/>
                  </a:cubicBezTo>
                  <a:cubicBezTo>
                    <a:pt x="13786" y="6378"/>
                    <a:pt x="13547" y="6173"/>
                    <a:pt x="13946" y="5843"/>
                  </a:cubicBezTo>
                  <a:cubicBezTo>
                    <a:pt x="14344" y="5514"/>
                    <a:pt x="14424" y="4568"/>
                    <a:pt x="13866" y="4074"/>
                  </a:cubicBezTo>
                  <a:cubicBezTo>
                    <a:pt x="13308" y="3580"/>
                    <a:pt x="12670" y="3004"/>
                    <a:pt x="13388" y="2840"/>
                  </a:cubicBezTo>
                  <a:cubicBezTo>
                    <a:pt x="13388" y="2840"/>
                    <a:pt x="16895" y="3292"/>
                    <a:pt x="15779" y="1853"/>
                  </a:cubicBezTo>
                  <a:cubicBezTo>
                    <a:pt x="15779" y="1853"/>
                    <a:pt x="16576" y="1153"/>
                    <a:pt x="15221" y="700"/>
                  </a:cubicBezTo>
                  <a:cubicBezTo>
                    <a:pt x="15220" y="700"/>
                    <a:pt x="13706" y="-287"/>
                    <a:pt x="11554" y="83"/>
                  </a:cubicBezTo>
                  <a:close/>
                  <a:moveTo>
                    <a:pt x="11554" y="83"/>
                  </a:moveTo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3567972" y="4647672"/>
              <a:ext cx="2266950" cy="391054"/>
            </a:xfrm>
            <a:prstGeom prst="roundRect">
              <a:avLst>
                <a:gd fmla="val 50000" name="adj"/>
              </a:avLst>
            </a:pr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02" name="Google Shape;302;p22"/>
            <p:cNvSpPr/>
            <p:nvPr/>
          </p:nvSpPr>
          <p:spPr>
            <a:xfrm>
              <a:off x="3619147" y="4614017"/>
              <a:ext cx="2164600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03" name="Google Shape;303;p22"/>
            <p:cNvSpPr/>
            <p:nvPr/>
          </p:nvSpPr>
          <p:spPr>
            <a:xfrm>
              <a:off x="3567972" y="5148581"/>
              <a:ext cx="2266950" cy="1126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b="0" i="0" sz="14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304" name="Google Shape;304;p22"/>
          <p:cNvGrpSpPr/>
          <p:nvPr/>
        </p:nvGrpSpPr>
        <p:grpSpPr>
          <a:xfrm>
            <a:off x="6191978" y="1672696"/>
            <a:ext cx="2266950" cy="4602347"/>
            <a:chOff x="6191978" y="1672696"/>
            <a:chExt cx="2266950" cy="4602347"/>
          </a:xfrm>
        </p:grpSpPr>
        <p:sp>
          <p:nvSpPr>
            <p:cNvPr id="305" name="Google Shape;305;p22"/>
            <p:cNvSpPr/>
            <p:nvPr/>
          </p:nvSpPr>
          <p:spPr>
            <a:xfrm>
              <a:off x="6403207" y="1672696"/>
              <a:ext cx="1690688" cy="3070225"/>
            </a:xfrm>
            <a:custGeom>
              <a:rect b="b" l="l" r="r" t="t"/>
              <a:pathLst>
                <a:path extrusionOk="0" h="21470" w="21289">
                  <a:moveTo>
                    <a:pt x="3328" y="19440"/>
                  </a:moveTo>
                  <a:cubicBezTo>
                    <a:pt x="3328" y="19440"/>
                    <a:pt x="3251" y="20336"/>
                    <a:pt x="3661" y="20621"/>
                  </a:cubicBezTo>
                  <a:cubicBezTo>
                    <a:pt x="3661" y="20621"/>
                    <a:pt x="3969" y="20777"/>
                    <a:pt x="4455" y="20920"/>
                  </a:cubicBezTo>
                  <a:cubicBezTo>
                    <a:pt x="4942" y="21062"/>
                    <a:pt x="5044" y="21119"/>
                    <a:pt x="4994" y="21261"/>
                  </a:cubicBezTo>
                  <a:cubicBezTo>
                    <a:pt x="4942" y="21404"/>
                    <a:pt x="4968" y="21503"/>
                    <a:pt x="4660" y="21460"/>
                  </a:cubicBezTo>
                  <a:cubicBezTo>
                    <a:pt x="4352" y="21418"/>
                    <a:pt x="3815" y="21361"/>
                    <a:pt x="3815" y="21361"/>
                  </a:cubicBezTo>
                  <a:cubicBezTo>
                    <a:pt x="3815" y="21361"/>
                    <a:pt x="2815" y="21218"/>
                    <a:pt x="2405" y="20905"/>
                  </a:cubicBezTo>
                  <a:cubicBezTo>
                    <a:pt x="1995" y="20593"/>
                    <a:pt x="1432" y="20692"/>
                    <a:pt x="1022" y="20607"/>
                  </a:cubicBezTo>
                  <a:cubicBezTo>
                    <a:pt x="612" y="20521"/>
                    <a:pt x="-208" y="20180"/>
                    <a:pt x="48" y="19853"/>
                  </a:cubicBezTo>
                  <a:cubicBezTo>
                    <a:pt x="304" y="19525"/>
                    <a:pt x="714" y="19397"/>
                    <a:pt x="919" y="19269"/>
                  </a:cubicBezTo>
                  <a:cubicBezTo>
                    <a:pt x="1124" y="19141"/>
                    <a:pt x="2123" y="18515"/>
                    <a:pt x="2533" y="18102"/>
                  </a:cubicBezTo>
                  <a:cubicBezTo>
                    <a:pt x="2943" y="17690"/>
                    <a:pt x="2918" y="17733"/>
                    <a:pt x="3072" y="17334"/>
                  </a:cubicBezTo>
                  <a:cubicBezTo>
                    <a:pt x="3225" y="16936"/>
                    <a:pt x="3533" y="16466"/>
                    <a:pt x="4199" y="16139"/>
                  </a:cubicBezTo>
                  <a:cubicBezTo>
                    <a:pt x="4865" y="15811"/>
                    <a:pt x="6249" y="15285"/>
                    <a:pt x="6377" y="15185"/>
                  </a:cubicBezTo>
                  <a:cubicBezTo>
                    <a:pt x="6505" y="15086"/>
                    <a:pt x="6428" y="14958"/>
                    <a:pt x="6530" y="14616"/>
                  </a:cubicBezTo>
                  <a:cubicBezTo>
                    <a:pt x="6633" y="14275"/>
                    <a:pt x="6761" y="13364"/>
                    <a:pt x="6941" y="13208"/>
                  </a:cubicBezTo>
                  <a:cubicBezTo>
                    <a:pt x="6941" y="13208"/>
                    <a:pt x="6326" y="13193"/>
                    <a:pt x="6402" y="13051"/>
                  </a:cubicBezTo>
                  <a:cubicBezTo>
                    <a:pt x="6402" y="13051"/>
                    <a:pt x="6018" y="13065"/>
                    <a:pt x="6018" y="12966"/>
                  </a:cubicBezTo>
                  <a:cubicBezTo>
                    <a:pt x="6018" y="12966"/>
                    <a:pt x="5609" y="13065"/>
                    <a:pt x="5557" y="12738"/>
                  </a:cubicBezTo>
                  <a:cubicBezTo>
                    <a:pt x="5506" y="12411"/>
                    <a:pt x="5557" y="11685"/>
                    <a:pt x="5813" y="11287"/>
                  </a:cubicBezTo>
                  <a:cubicBezTo>
                    <a:pt x="6069" y="10888"/>
                    <a:pt x="6095" y="11002"/>
                    <a:pt x="6146" y="10547"/>
                  </a:cubicBezTo>
                  <a:cubicBezTo>
                    <a:pt x="6197" y="10091"/>
                    <a:pt x="6018" y="9138"/>
                    <a:pt x="6120" y="8682"/>
                  </a:cubicBezTo>
                  <a:cubicBezTo>
                    <a:pt x="6223" y="8227"/>
                    <a:pt x="6326" y="8113"/>
                    <a:pt x="6505" y="7687"/>
                  </a:cubicBezTo>
                  <a:cubicBezTo>
                    <a:pt x="6684" y="7260"/>
                    <a:pt x="6607" y="6790"/>
                    <a:pt x="6658" y="6264"/>
                  </a:cubicBezTo>
                  <a:cubicBezTo>
                    <a:pt x="6710" y="5737"/>
                    <a:pt x="6146" y="4599"/>
                    <a:pt x="7145" y="4044"/>
                  </a:cubicBezTo>
                  <a:cubicBezTo>
                    <a:pt x="8145" y="3489"/>
                    <a:pt x="8401" y="3546"/>
                    <a:pt x="8529" y="3389"/>
                  </a:cubicBezTo>
                  <a:cubicBezTo>
                    <a:pt x="8657" y="3233"/>
                    <a:pt x="8734" y="3119"/>
                    <a:pt x="8734" y="3119"/>
                  </a:cubicBezTo>
                  <a:cubicBezTo>
                    <a:pt x="8734" y="3119"/>
                    <a:pt x="8478" y="3318"/>
                    <a:pt x="8144" y="3033"/>
                  </a:cubicBezTo>
                  <a:cubicBezTo>
                    <a:pt x="7811" y="2749"/>
                    <a:pt x="7427" y="2592"/>
                    <a:pt x="7786" y="2379"/>
                  </a:cubicBezTo>
                  <a:cubicBezTo>
                    <a:pt x="8144" y="2166"/>
                    <a:pt x="8298" y="2023"/>
                    <a:pt x="8272" y="1625"/>
                  </a:cubicBezTo>
                  <a:cubicBezTo>
                    <a:pt x="8247" y="1226"/>
                    <a:pt x="8068" y="757"/>
                    <a:pt x="8657" y="515"/>
                  </a:cubicBezTo>
                  <a:cubicBezTo>
                    <a:pt x="9246" y="273"/>
                    <a:pt x="9451" y="188"/>
                    <a:pt x="10194" y="145"/>
                  </a:cubicBezTo>
                  <a:cubicBezTo>
                    <a:pt x="10937" y="102"/>
                    <a:pt x="11552" y="-97"/>
                    <a:pt x="12065" y="60"/>
                  </a:cubicBezTo>
                  <a:cubicBezTo>
                    <a:pt x="12577" y="216"/>
                    <a:pt x="13141" y="273"/>
                    <a:pt x="12885" y="757"/>
                  </a:cubicBezTo>
                  <a:cubicBezTo>
                    <a:pt x="12885" y="757"/>
                    <a:pt x="13422" y="1127"/>
                    <a:pt x="13192" y="1525"/>
                  </a:cubicBezTo>
                  <a:cubicBezTo>
                    <a:pt x="13192" y="1525"/>
                    <a:pt x="13115" y="1568"/>
                    <a:pt x="13192" y="1653"/>
                  </a:cubicBezTo>
                  <a:cubicBezTo>
                    <a:pt x="13192" y="1653"/>
                    <a:pt x="13781" y="2137"/>
                    <a:pt x="13371" y="2222"/>
                  </a:cubicBezTo>
                  <a:cubicBezTo>
                    <a:pt x="13371" y="2222"/>
                    <a:pt x="13397" y="2521"/>
                    <a:pt x="13141" y="2578"/>
                  </a:cubicBezTo>
                  <a:cubicBezTo>
                    <a:pt x="13141" y="2578"/>
                    <a:pt x="13295" y="2635"/>
                    <a:pt x="13039" y="2777"/>
                  </a:cubicBezTo>
                  <a:cubicBezTo>
                    <a:pt x="13039" y="2777"/>
                    <a:pt x="12936" y="2948"/>
                    <a:pt x="12885" y="3105"/>
                  </a:cubicBezTo>
                  <a:cubicBezTo>
                    <a:pt x="12833" y="3261"/>
                    <a:pt x="12936" y="3361"/>
                    <a:pt x="12603" y="3403"/>
                  </a:cubicBezTo>
                  <a:cubicBezTo>
                    <a:pt x="12270" y="3446"/>
                    <a:pt x="11860" y="3546"/>
                    <a:pt x="11681" y="3475"/>
                  </a:cubicBezTo>
                  <a:cubicBezTo>
                    <a:pt x="11681" y="3475"/>
                    <a:pt x="11245" y="3731"/>
                    <a:pt x="11476" y="3973"/>
                  </a:cubicBezTo>
                  <a:cubicBezTo>
                    <a:pt x="11706" y="4214"/>
                    <a:pt x="12911" y="4684"/>
                    <a:pt x="13218" y="5324"/>
                  </a:cubicBezTo>
                  <a:cubicBezTo>
                    <a:pt x="13526" y="5965"/>
                    <a:pt x="13628" y="6135"/>
                    <a:pt x="13321" y="6392"/>
                  </a:cubicBezTo>
                  <a:cubicBezTo>
                    <a:pt x="13321" y="6392"/>
                    <a:pt x="13244" y="7487"/>
                    <a:pt x="13295" y="7630"/>
                  </a:cubicBezTo>
                  <a:cubicBezTo>
                    <a:pt x="13346" y="7772"/>
                    <a:pt x="14294" y="8597"/>
                    <a:pt x="15037" y="8953"/>
                  </a:cubicBezTo>
                  <a:cubicBezTo>
                    <a:pt x="15780" y="9309"/>
                    <a:pt x="15909" y="9522"/>
                    <a:pt x="16447" y="9721"/>
                  </a:cubicBezTo>
                  <a:cubicBezTo>
                    <a:pt x="16985" y="9921"/>
                    <a:pt x="17267" y="10077"/>
                    <a:pt x="17472" y="10234"/>
                  </a:cubicBezTo>
                  <a:cubicBezTo>
                    <a:pt x="17677" y="10390"/>
                    <a:pt x="17651" y="10419"/>
                    <a:pt x="17600" y="10732"/>
                  </a:cubicBezTo>
                  <a:cubicBezTo>
                    <a:pt x="17549" y="11045"/>
                    <a:pt x="17420" y="11130"/>
                    <a:pt x="17164" y="11301"/>
                  </a:cubicBezTo>
                  <a:cubicBezTo>
                    <a:pt x="16908" y="11472"/>
                    <a:pt x="16780" y="11543"/>
                    <a:pt x="16395" y="11543"/>
                  </a:cubicBezTo>
                  <a:cubicBezTo>
                    <a:pt x="16395" y="11543"/>
                    <a:pt x="16113" y="11415"/>
                    <a:pt x="16395" y="11329"/>
                  </a:cubicBezTo>
                  <a:cubicBezTo>
                    <a:pt x="16677" y="11244"/>
                    <a:pt x="16293" y="11329"/>
                    <a:pt x="16293" y="11329"/>
                  </a:cubicBezTo>
                  <a:cubicBezTo>
                    <a:pt x="16293" y="11329"/>
                    <a:pt x="15396" y="11443"/>
                    <a:pt x="15934" y="11158"/>
                  </a:cubicBezTo>
                  <a:cubicBezTo>
                    <a:pt x="15934" y="11158"/>
                    <a:pt x="16114" y="11130"/>
                    <a:pt x="16037" y="10959"/>
                  </a:cubicBezTo>
                  <a:cubicBezTo>
                    <a:pt x="15960" y="10789"/>
                    <a:pt x="15396" y="10575"/>
                    <a:pt x="15422" y="10333"/>
                  </a:cubicBezTo>
                  <a:cubicBezTo>
                    <a:pt x="15447" y="10091"/>
                    <a:pt x="15063" y="9992"/>
                    <a:pt x="14704" y="9878"/>
                  </a:cubicBezTo>
                  <a:cubicBezTo>
                    <a:pt x="14346" y="9764"/>
                    <a:pt x="13398" y="9351"/>
                    <a:pt x="13218" y="9238"/>
                  </a:cubicBezTo>
                  <a:cubicBezTo>
                    <a:pt x="13218" y="9238"/>
                    <a:pt x="12962" y="9992"/>
                    <a:pt x="12757" y="10291"/>
                  </a:cubicBezTo>
                  <a:cubicBezTo>
                    <a:pt x="12757" y="10291"/>
                    <a:pt x="13654" y="11016"/>
                    <a:pt x="13961" y="11429"/>
                  </a:cubicBezTo>
                  <a:cubicBezTo>
                    <a:pt x="14268" y="11841"/>
                    <a:pt x="15012" y="13506"/>
                    <a:pt x="15243" y="13890"/>
                  </a:cubicBezTo>
                  <a:cubicBezTo>
                    <a:pt x="15473" y="14275"/>
                    <a:pt x="15524" y="14346"/>
                    <a:pt x="15883" y="14716"/>
                  </a:cubicBezTo>
                  <a:cubicBezTo>
                    <a:pt x="16242" y="15086"/>
                    <a:pt x="16268" y="15427"/>
                    <a:pt x="16191" y="15797"/>
                  </a:cubicBezTo>
                  <a:cubicBezTo>
                    <a:pt x="16114" y="16167"/>
                    <a:pt x="16498" y="17348"/>
                    <a:pt x="16421" y="18288"/>
                  </a:cubicBezTo>
                  <a:cubicBezTo>
                    <a:pt x="16344" y="19227"/>
                    <a:pt x="16805" y="19653"/>
                    <a:pt x="17497" y="19952"/>
                  </a:cubicBezTo>
                  <a:cubicBezTo>
                    <a:pt x="18189" y="20251"/>
                    <a:pt x="18907" y="20379"/>
                    <a:pt x="19726" y="20379"/>
                  </a:cubicBezTo>
                  <a:cubicBezTo>
                    <a:pt x="20546" y="20379"/>
                    <a:pt x="20546" y="20351"/>
                    <a:pt x="20803" y="20336"/>
                  </a:cubicBezTo>
                  <a:cubicBezTo>
                    <a:pt x="21059" y="20322"/>
                    <a:pt x="21315" y="20223"/>
                    <a:pt x="21239" y="20436"/>
                  </a:cubicBezTo>
                  <a:cubicBezTo>
                    <a:pt x="21239" y="20436"/>
                    <a:pt x="21392" y="20607"/>
                    <a:pt x="21161" y="20692"/>
                  </a:cubicBezTo>
                  <a:cubicBezTo>
                    <a:pt x="21161" y="20692"/>
                    <a:pt x="21187" y="20835"/>
                    <a:pt x="20854" y="20849"/>
                  </a:cubicBezTo>
                  <a:cubicBezTo>
                    <a:pt x="20854" y="20849"/>
                    <a:pt x="20700" y="21005"/>
                    <a:pt x="20418" y="20991"/>
                  </a:cubicBezTo>
                  <a:cubicBezTo>
                    <a:pt x="20418" y="20991"/>
                    <a:pt x="20316" y="21105"/>
                    <a:pt x="19881" y="21119"/>
                  </a:cubicBezTo>
                  <a:cubicBezTo>
                    <a:pt x="19445" y="21133"/>
                    <a:pt x="18958" y="21247"/>
                    <a:pt x="18369" y="21261"/>
                  </a:cubicBezTo>
                  <a:cubicBezTo>
                    <a:pt x="17780" y="21275"/>
                    <a:pt x="17497" y="21290"/>
                    <a:pt x="16780" y="21347"/>
                  </a:cubicBezTo>
                  <a:cubicBezTo>
                    <a:pt x="16063" y="21404"/>
                    <a:pt x="15089" y="21503"/>
                    <a:pt x="15063" y="21162"/>
                  </a:cubicBezTo>
                  <a:cubicBezTo>
                    <a:pt x="15038" y="20820"/>
                    <a:pt x="14909" y="20080"/>
                    <a:pt x="14705" y="19639"/>
                  </a:cubicBezTo>
                  <a:cubicBezTo>
                    <a:pt x="14500" y="19198"/>
                    <a:pt x="14115" y="19041"/>
                    <a:pt x="13808" y="18615"/>
                  </a:cubicBezTo>
                  <a:cubicBezTo>
                    <a:pt x="13500" y="18188"/>
                    <a:pt x="12552" y="17249"/>
                    <a:pt x="12911" y="16494"/>
                  </a:cubicBezTo>
                  <a:cubicBezTo>
                    <a:pt x="13270" y="15740"/>
                    <a:pt x="13372" y="15754"/>
                    <a:pt x="13142" y="15499"/>
                  </a:cubicBezTo>
                  <a:cubicBezTo>
                    <a:pt x="12925" y="15258"/>
                    <a:pt x="11171" y="14314"/>
                    <a:pt x="10874" y="14047"/>
                  </a:cubicBezTo>
                  <a:cubicBezTo>
                    <a:pt x="10855" y="14030"/>
                    <a:pt x="10842" y="14015"/>
                    <a:pt x="10836" y="14004"/>
                  </a:cubicBezTo>
                  <a:cubicBezTo>
                    <a:pt x="10733" y="13819"/>
                    <a:pt x="9657" y="15256"/>
                    <a:pt x="9375" y="15399"/>
                  </a:cubicBezTo>
                  <a:cubicBezTo>
                    <a:pt x="9375" y="15399"/>
                    <a:pt x="9452" y="15996"/>
                    <a:pt x="8606" y="16324"/>
                  </a:cubicBezTo>
                  <a:cubicBezTo>
                    <a:pt x="7761" y="16651"/>
                    <a:pt x="7095" y="17064"/>
                    <a:pt x="6710" y="17334"/>
                  </a:cubicBezTo>
                  <a:cubicBezTo>
                    <a:pt x="6326" y="17604"/>
                    <a:pt x="3635" y="19283"/>
                    <a:pt x="3328" y="19440"/>
                  </a:cubicBezTo>
                  <a:close/>
                  <a:moveTo>
                    <a:pt x="3328" y="19440"/>
                  </a:moveTo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6191978" y="4647672"/>
              <a:ext cx="2266950" cy="391054"/>
            </a:xfrm>
            <a:prstGeom prst="roundRect">
              <a:avLst>
                <a:gd fmla="val 50000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6238812" y="4614017"/>
              <a:ext cx="2164600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08" name="Google Shape;308;p22"/>
            <p:cNvSpPr/>
            <p:nvPr/>
          </p:nvSpPr>
          <p:spPr>
            <a:xfrm>
              <a:off x="6191978" y="5148581"/>
              <a:ext cx="2266950" cy="1126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b="0" i="0" sz="14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309" name="Google Shape;309;p22"/>
          <p:cNvGrpSpPr/>
          <p:nvPr/>
        </p:nvGrpSpPr>
        <p:grpSpPr>
          <a:xfrm>
            <a:off x="8760467" y="1531408"/>
            <a:ext cx="2322466" cy="4743635"/>
            <a:chOff x="8760467" y="1531408"/>
            <a:chExt cx="2322466" cy="4743635"/>
          </a:xfrm>
        </p:grpSpPr>
        <p:sp>
          <p:nvSpPr>
            <p:cNvPr id="310" name="Google Shape;310;p22"/>
            <p:cNvSpPr/>
            <p:nvPr/>
          </p:nvSpPr>
          <p:spPr>
            <a:xfrm>
              <a:off x="8815983" y="1531408"/>
              <a:ext cx="2065338" cy="3211513"/>
            </a:xfrm>
            <a:custGeom>
              <a:rect b="b" l="l" r="r" t="t"/>
              <a:pathLst>
                <a:path extrusionOk="0" h="21239" w="21600">
                  <a:moveTo>
                    <a:pt x="20141" y="19523"/>
                  </a:moveTo>
                  <a:cubicBezTo>
                    <a:pt x="19244" y="19630"/>
                    <a:pt x="17953" y="19240"/>
                    <a:pt x="17953" y="19240"/>
                  </a:cubicBezTo>
                  <a:lnTo>
                    <a:pt x="18346" y="18991"/>
                  </a:lnTo>
                  <a:cubicBezTo>
                    <a:pt x="18346" y="18991"/>
                    <a:pt x="17561" y="17927"/>
                    <a:pt x="16663" y="17111"/>
                  </a:cubicBezTo>
                  <a:cubicBezTo>
                    <a:pt x="15765" y="16296"/>
                    <a:pt x="16214" y="15125"/>
                    <a:pt x="15877" y="14664"/>
                  </a:cubicBezTo>
                  <a:cubicBezTo>
                    <a:pt x="15541" y="14203"/>
                    <a:pt x="11894" y="10940"/>
                    <a:pt x="11894" y="10940"/>
                  </a:cubicBezTo>
                  <a:cubicBezTo>
                    <a:pt x="12736" y="9876"/>
                    <a:pt x="13128" y="6649"/>
                    <a:pt x="13128" y="6649"/>
                  </a:cubicBezTo>
                  <a:cubicBezTo>
                    <a:pt x="13184" y="6897"/>
                    <a:pt x="14026" y="7039"/>
                    <a:pt x="14026" y="7039"/>
                  </a:cubicBezTo>
                  <a:cubicBezTo>
                    <a:pt x="15373" y="6897"/>
                    <a:pt x="15485" y="5584"/>
                    <a:pt x="15485" y="5584"/>
                  </a:cubicBezTo>
                  <a:cubicBezTo>
                    <a:pt x="15429" y="4520"/>
                    <a:pt x="13746" y="3208"/>
                    <a:pt x="13746" y="3208"/>
                  </a:cubicBezTo>
                  <a:lnTo>
                    <a:pt x="14082" y="2782"/>
                  </a:lnTo>
                  <a:cubicBezTo>
                    <a:pt x="14194" y="2570"/>
                    <a:pt x="13746" y="2215"/>
                    <a:pt x="13746" y="2215"/>
                  </a:cubicBezTo>
                  <a:cubicBezTo>
                    <a:pt x="14755" y="2250"/>
                    <a:pt x="13858" y="1505"/>
                    <a:pt x="13858" y="1505"/>
                  </a:cubicBezTo>
                  <a:cubicBezTo>
                    <a:pt x="13970" y="1364"/>
                    <a:pt x="13577" y="654"/>
                    <a:pt x="13577" y="654"/>
                  </a:cubicBezTo>
                  <a:cubicBezTo>
                    <a:pt x="13241" y="122"/>
                    <a:pt x="12343" y="-268"/>
                    <a:pt x="10492" y="229"/>
                  </a:cubicBezTo>
                  <a:cubicBezTo>
                    <a:pt x="8640" y="725"/>
                    <a:pt x="9875" y="2428"/>
                    <a:pt x="9987" y="2641"/>
                  </a:cubicBezTo>
                  <a:cubicBezTo>
                    <a:pt x="10099" y="2853"/>
                    <a:pt x="9706" y="3102"/>
                    <a:pt x="8640" y="3314"/>
                  </a:cubicBezTo>
                  <a:cubicBezTo>
                    <a:pt x="7574" y="3527"/>
                    <a:pt x="7181" y="4307"/>
                    <a:pt x="7069" y="5159"/>
                  </a:cubicBezTo>
                  <a:cubicBezTo>
                    <a:pt x="6957" y="6010"/>
                    <a:pt x="7013" y="6400"/>
                    <a:pt x="6564" y="7074"/>
                  </a:cubicBezTo>
                  <a:cubicBezTo>
                    <a:pt x="6115" y="7748"/>
                    <a:pt x="6901" y="8386"/>
                    <a:pt x="6845" y="10337"/>
                  </a:cubicBezTo>
                  <a:cubicBezTo>
                    <a:pt x="6789" y="12287"/>
                    <a:pt x="5667" y="12110"/>
                    <a:pt x="5667" y="12110"/>
                  </a:cubicBezTo>
                  <a:cubicBezTo>
                    <a:pt x="5067" y="12039"/>
                    <a:pt x="4568" y="12205"/>
                    <a:pt x="4303" y="12324"/>
                  </a:cubicBezTo>
                  <a:lnTo>
                    <a:pt x="2637" y="11578"/>
                  </a:lnTo>
                  <a:lnTo>
                    <a:pt x="0" y="14061"/>
                  </a:lnTo>
                  <a:lnTo>
                    <a:pt x="4825" y="16154"/>
                  </a:lnTo>
                  <a:cubicBezTo>
                    <a:pt x="4488" y="16650"/>
                    <a:pt x="3254" y="18459"/>
                    <a:pt x="2861" y="18849"/>
                  </a:cubicBezTo>
                  <a:cubicBezTo>
                    <a:pt x="2469" y="19239"/>
                    <a:pt x="2805" y="19381"/>
                    <a:pt x="2805" y="19381"/>
                  </a:cubicBezTo>
                  <a:cubicBezTo>
                    <a:pt x="2525" y="19488"/>
                    <a:pt x="2525" y="19772"/>
                    <a:pt x="2300" y="20126"/>
                  </a:cubicBezTo>
                  <a:cubicBezTo>
                    <a:pt x="2075" y="20481"/>
                    <a:pt x="2917" y="20516"/>
                    <a:pt x="3703" y="20658"/>
                  </a:cubicBezTo>
                  <a:cubicBezTo>
                    <a:pt x="4488" y="20800"/>
                    <a:pt x="5779" y="21190"/>
                    <a:pt x="5779" y="21190"/>
                  </a:cubicBezTo>
                  <a:cubicBezTo>
                    <a:pt x="6564" y="21332"/>
                    <a:pt x="7518" y="21119"/>
                    <a:pt x="7518" y="21119"/>
                  </a:cubicBezTo>
                  <a:cubicBezTo>
                    <a:pt x="7574" y="20764"/>
                    <a:pt x="6901" y="20516"/>
                    <a:pt x="6901" y="20516"/>
                  </a:cubicBezTo>
                  <a:cubicBezTo>
                    <a:pt x="6228" y="20587"/>
                    <a:pt x="5498" y="20197"/>
                    <a:pt x="5498" y="20197"/>
                  </a:cubicBezTo>
                  <a:lnTo>
                    <a:pt x="6059" y="20162"/>
                  </a:lnTo>
                  <a:cubicBezTo>
                    <a:pt x="6059" y="20162"/>
                    <a:pt x="6396" y="19523"/>
                    <a:pt x="6620" y="18530"/>
                  </a:cubicBezTo>
                  <a:cubicBezTo>
                    <a:pt x="6845" y="17537"/>
                    <a:pt x="7631" y="16756"/>
                    <a:pt x="8584" y="15693"/>
                  </a:cubicBezTo>
                  <a:cubicBezTo>
                    <a:pt x="9538" y="14628"/>
                    <a:pt x="10043" y="13174"/>
                    <a:pt x="10043" y="13174"/>
                  </a:cubicBezTo>
                  <a:cubicBezTo>
                    <a:pt x="10492" y="12891"/>
                    <a:pt x="11389" y="13919"/>
                    <a:pt x="12174" y="14416"/>
                  </a:cubicBezTo>
                  <a:cubicBezTo>
                    <a:pt x="12960" y="14912"/>
                    <a:pt x="13240" y="15444"/>
                    <a:pt x="13409" y="16402"/>
                  </a:cubicBezTo>
                  <a:cubicBezTo>
                    <a:pt x="13577" y="17360"/>
                    <a:pt x="15709" y="20020"/>
                    <a:pt x="15709" y="20020"/>
                  </a:cubicBezTo>
                  <a:lnTo>
                    <a:pt x="16214" y="20055"/>
                  </a:lnTo>
                  <a:lnTo>
                    <a:pt x="16550" y="20587"/>
                  </a:lnTo>
                  <a:cubicBezTo>
                    <a:pt x="16607" y="20942"/>
                    <a:pt x="17392" y="20800"/>
                    <a:pt x="17729" y="20694"/>
                  </a:cubicBezTo>
                  <a:cubicBezTo>
                    <a:pt x="18065" y="20587"/>
                    <a:pt x="19131" y="20587"/>
                    <a:pt x="20197" y="20374"/>
                  </a:cubicBezTo>
                  <a:cubicBezTo>
                    <a:pt x="21263" y="20162"/>
                    <a:pt x="21600" y="19842"/>
                    <a:pt x="21600" y="19842"/>
                  </a:cubicBezTo>
                  <a:cubicBezTo>
                    <a:pt x="21600" y="19488"/>
                    <a:pt x="21039" y="19417"/>
                    <a:pt x="20141" y="19523"/>
                  </a:cubicBezTo>
                  <a:close/>
                  <a:moveTo>
                    <a:pt x="13689" y="5194"/>
                  </a:moveTo>
                  <a:cubicBezTo>
                    <a:pt x="13577" y="4769"/>
                    <a:pt x="12006" y="3953"/>
                    <a:pt x="12006" y="3953"/>
                  </a:cubicBezTo>
                  <a:cubicBezTo>
                    <a:pt x="13633" y="3456"/>
                    <a:pt x="13689" y="5194"/>
                    <a:pt x="13689" y="5194"/>
                  </a:cubicBezTo>
                  <a:close/>
                  <a:moveTo>
                    <a:pt x="4621" y="12466"/>
                  </a:moveTo>
                  <a:cubicBezTo>
                    <a:pt x="6131" y="12089"/>
                    <a:pt x="6284" y="13210"/>
                    <a:pt x="6284" y="13210"/>
                  </a:cubicBezTo>
                  <a:lnTo>
                    <a:pt x="4621" y="12466"/>
                  </a:lnTo>
                  <a:close/>
                  <a:moveTo>
                    <a:pt x="4621" y="12466"/>
                  </a:moveTo>
                </a:path>
              </a:pathLst>
            </a:cu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11" name="Google Shape;311;p22"/>
            <p:cNvSpPr/>
            <p:nvPr/>
          </p:nvSpPr>
          <p:spPr>
            <a:xfrm>
              <a:off x="8815983" y="4647672"/>
              <a:ext cx="2266950" cy="391054"/>
            </a:xfrm>
            <a:prstGeom prst="roundRect">
              <a:avLst>
                <a:gd fmla="val 50000" name="adj"/>
              </a:avLst>
            </a:prstGeom>
            <a:solidFill>
              <a:srgbClr val="84C0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12" name="Google Shape;312;p22"/>
            <p:cNvSpPr/>
            <p:nvPr/>
          </p:nvSpPr>
          <p:spPr>
            <a:xfrm>
              <a:off x="8760467" y="4614017"/>
              <a:ext cx="2164600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13" name="Google Shape;313;p22"/>
            <p:cNvSpPr/>
            <p:nvPr/>
          </p:nvSpPr>
          <p:spPr>
            <a:xfrm>
              <a:off x="8815983" y="5148581"/>
              <a:ext cx="2266950" cy="1126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b="0" i="0" sz="14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314" name="Google Shape;314;p22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"/>
          <p:cNvSpPr/>
          <p:nvPr/>
        </p:nvSpPr>
        <p:spPr>
          <a:xfrm>
            <a:off x="0" y="439652"/>
            <a:ext cx="1681274" cy="677948"/>
          </a:xfrm>
          <a:custGeom>
            <a:rect b="b" l="l" r="r" t="t"/>
            <a:pathLst>
              <a:path extrusionOk="0" h="812800" w="2015700">
                <a:moveTo>
                  <a:pt x="516285" y="0"/>
                </a:moveTo>
                <a:cubicBezTo>
                  <a:pt x="796629" y="0"/>
                  <a:pt x="1026001" y="189223"/>
                  <a:pt x="1098211" y="447255"/>
                </a:cubicBezTo>
                <a:cubicBezTo>
                  <a:pt x="1187411" y="404250"/>
                  <a:pt x="1289354" y="378447"/>
                  <a:pt x="1391298" y="378447"/>
                </a:cubicBezTo>
                <a:cubicBezTo>
                  <a:pt x="1675889" y="378447"/>
                  <a:pt x="1922252" y="559069"/>
                  <a:pt x="2015700" y="812800"/>
                </a:cubicBezTo>
                <a:lnTo>
                  <a:pt x="0" y="812800"/>
                </a:lnTo>
                <a:lnTo>
                  <a:pt x="0" y="299726"/>
                </a:lnTo>
                <a:lnTo>
                  <a:pt x="34842" y="244929"/>
                </a:lnTo>
                <a:cubicBezTo>
                  <a:pt x="145147" y="96762"/>
                  <a:pt x="318770" y="0"/>
                  <a:pt x="516285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1" name="Google Shape;321;p23"/>
          <p:cNvSpPr/>
          <p:nvPr/>
        </p:nvSpPr>
        <p:spPr>
          <a:xfrm flipH="1">
            <a:off x="2414241" y="949328"/>
            <a:ext cx="1889597" cy="465355"/>
          </a:xfrm>
          <a:custGeom>
            <a:rect b="b" l="l" r="r" t="t"/>
            <a:pathLst>
              <a:path extrusionOk="0" h="189" w="777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2" name="Google Shape;322;p23"/>
          <p:cNvSpPr/>
          <p:nvPr/>
        </p:nvSpPr>
        <p:spPr>
          <a:xfrm>
            <a:off x="10543092" y="289110"/>
            <a:ext cx="1648908" cy="714190"/>
          </a:xfrm>
          <a:custGeom>
            <a:rect b="b" l="l" r="r" t="t"/>
            <a:pathLst>
              <a:path extrusionOk="0" h="812800" w="1876577">
                <a:moveTo>
                  <a:pt x="1800998" y="0"/>
                </a:moveTo>
                <a:lnTo>
                  <a:pt x="1876577" y="6365"/>
                </a:lnTo>
                <a:lnTo>
                  <a:pt x="1876577" y="812800"/>
                </a:lnTo>
                <a:lnTo>
                  <a:pt x="0" y="812800"/>
                </a:lnTo>
                <a:cubicBezTo>
                  <a:pt x="55219" y="563369"/>
                  <a:pt x="276096" y="378447"/>
                  <a:pt x="539450" y="378447"/>
                </a:cubicBezTo>
                <a:cubicBezTo>
                  <a:pt x="649888" y="378447"/>
                  <a:pt x="756079" y="412851"/>
                  <a:pt x="841032" y="468758"/>
                </a:cubicBezTo>
                <a:cubicBezTo>
                  <a:pt x="917489" y="421452"/>
                  <a:pt x="1010937" y="391348"/>
                  <a:pt x="1108633" y="391348"/>
                </a:cubicBezTo>
                <a:cubicBezTo>
                  <a:pt x="1151109" y="391348"/>
                  <a:pt x="1193586" y="395649"/>
                  <a:pt x="1231814" y="408550"/>
                </a:cubicBezTo>
                <a:cubicBezTo>
                  <a:pt x="1316767" y="172021"/>
                  <a:pt x="1537644" y="0"/>
                  <a:pt x="1800998" y="0"/>
                </a:cubicBez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3" name="Google Shape;323;p23"/>
          <p:cNvSpPr/>
          <p:nvPr/>
        </p:nvSpPr>
        <p:spPr>
          <a:xfrm>
            <a:off x="6409831" y="646205"/>
            <a:ext cx="2461696" cy="606247"/>
          </a:xfrm>
          <a:custGeom>
            <a:rect b="b" l="l" r="r" t="t"/>
            <a:pathLst>
              <a:path extrusionOk="0" h="189" w="777">
                <a:moveTo>
                  <a:pt x="777" y="189"/>
                </a:moveTo>
                <a:cubicBezTo>
                  <a:pt x="755" y="130"/>
                  <a:pt x="697" y="88"/>
                  <a:pt x="630" y="88"/>
                </a:cubicBezTo>
                <a:cubicBezTo>
                  <a:pt x="606" y="88"/>
                  <a:pt x="582" y="94"/>
                  <a:pt x="561" y="104"/>
                </a:cubicBezTo>
                <a:cubicBezTo>
                  <a:pt x="544" y="44"/>
                  <a:pt x="490" y="0"/>
                  <a:pt x="424" y="0"/>
                </a:cubicBezTo>
                <a:cubicBezTo>
                  <a:pt x="362" y="0"/>
                  <a:pt x="310" y="40"/>
                  <a:pt x="290" y="95"/>
                </a:cubicBezTo>
                <a:cubicBezTo>
                  <a:pt x="281" y="92"/>
                  <a:pt x="271" y="91"/>
                  <a:pt x="261" y="91"/>
                </a:cubicBezTo>
                <a:cubicBezTo>
                  <a:pt x="238" y="91"/>
                  <a:pt x="216" y="98"/>
                  <a:pt x="198" y="109"/>
                </a:cubicBezTo>
                <a:cubicBezTo>
                  <a:pt x="178" y="96"/>
                  <a:pt x="153" y="88"/>
                  <a:pt x="127" y="88"/>
                </a:cubicBezTo>
                <a:cubicBezTo>
                  <a:pt x="65" y="88"/>
                  <a:pt x="13" y="131"/>
                  <a:pt x="0" y="189"/>
                </a:cubicBezTo>
                <a:lnTo>
                  <a:pt x="777" y="189"/>
                </a:lnTo>
                <a:close/>
              </a:path>
            </a:pathLst>
          </a:custGeom>
          <a:solidFill>
            <a:srgbClr val="C8F7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24" name="Google Shape;32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98535"/>
            <a:ext cx="12192000" cy="275946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3"/>
          <p:cNvSpPr txBox="1"/>
          <p:nvPr/>
        </p:nvSpPr>
        <p:spPr>
          <a:xfrm>
            <a:off x="1568450" y="1898609"/>
            <a:ext cx="4205288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00">
                <a:solidFill>
                  <a:srgbClr val="84C035"/>
                </a:solidFill>
                <a:latin typeface="Georgia"/>
                <a:ea typeface="Georgia"/>
                <a:cs typeface="Georgia"/>
                <a:sym typeface="Georgia"/>
              </a:rPr>
              <a:t>02</a:t>
            </a:r>
            <a:endParaRPr b="1" sz="11500">
              <a:solidFill>
                <a:srgbClr val="84C03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6" name="Google Shape;326;p23"/>
          <p:cNvSpPr txBox="1"/>
          <p:nvPr/>
        </p:nvSpPr>
        <p:spPr>
          <a:xfrm>
            <a:off x="2521062" y="2662300"/>
            <a:ext cx="2300064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84C035"/>
                </a:solidFill>
                <a:latin typeface="Georgia"/>
                <a:ea typeface="Georgia"/>
                <a:cs typeface="Georgia"/>
                <a:sym typeface="Georgia"/>
              </a:rPr>
              <a:t>PART two</a:t>
            </a:r>
            <a:endParaRPr b="1" sz="2000">
              <a:solidFill>
                <a:srgbClr val="84C03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27" name="Google Shape;327;p23"/>
          <p:cNvCxnSpPr/>
          <p:nvPr/>
        </p:nvCxnSpPr>
        <p:spPr>
          <a:xfrm>
            <a:off x="4726453" y="2891459"/>
            <a:ext cx="4145074" cy="0"/>
          </a:xfrm>
          <a:prstGeom prst="straightConnector1">
            <a:avLst/>
          </a:prstGeom>
          <a:noFill/>
          <a:ln cap="flat" cmpd="sng" w="12700">
            <a:solidFill>
              <a:srgbClr val="BFBFBF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328" name="Google Shape;328;p23"/>
          <p:cNvSpPr txBox="1"/>
          <p:nvPr/>
        </p:nvSpPr>
        <p:spPr>
          <a:xfrm>
            <a:off x="4859225" y="2297844"/>
            <a:ext cx="138691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SEED</a:t>
            </a:r>
            <a:endParaRPr b="1" sz="32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9" name="Google Shape;329;p23"/>
          <p:cNvSpPr/>
          <p:nvPr/>
        </p:nvSpPr>
        <p:spPr>
          <a:xfrm>
            <a:off x="4859226" y="2951239"/>
            <a:ext cx="38394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CLICK TO ADD CAPTION TEXT</a:t>
            </a:r>
            <a:endParaRPr b="1" sz="1200" u="none" cap="none" strike="noStrik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0" name="Google Shape;330;p23"/>
          <p:cNvSpPr txBox="1"/>
          <p:nvPr>
            <p:ph idx="12" type="sldNum"/>
          </p:nvPr>
        </p:nvSpPr>
        <p:spPr>
          <a:xfrm>
            <a:off x="11096625" y="6294437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Eco-Friendly Presentation Template www.googleslides.or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