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59" r:id="rId4"/>
  </p:sldMasterIdLst>
  <p:notesMasterIdLst>
    <p:notesMasterId r:id="rId5"/>
  </p:notesMasterIdLst>
  <p:sldIdLst>
    <p:sldId id="256" r:id="rId6"/>
    <p:sldId id="257" r:id="rId7"/>
  </p:sldIdLst>
  <p:sldSz cy="10058400" cx="77724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3168">
          <p15:clr>
            <a:srgbClr val="A4A3A4"/>
          </p15:clr>
        </p15:guide>
        <p15:guide id="2" pos="2448">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3168" orient="horz"/>
        <p:guide pos="2448"/>
      </p:guideLst>
    </p:cSldViewPr>
  </p:slideViewPr>
</p:viewPr>
</file>

<file path=ppt/_rels/presentation.xml.rels><?xml version="1.0" encoding="UTF-8" standalone="yes"?><Relationships xmlns="http://schemas.openxmlformats.org/package/2006/relationships"><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2104487" y="685800"/>
            <a:ext cx="26496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p:notes"/>
          <p:cNvSpPr/>
          <p:nvPr>
            <p:ph idx="2" type="sldImg"/>
          </p:nvPr>
        </p:nvSpPr>
        <p:spPr>
          <a:xfrm>
            <a:off x="2104487" y="685800"/>
            <a:ext cx="2649600"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 name="Shape 61"/>
        <p:cNvGrpSpPr/>
        <p:nvPr/>
      </p:nvGrpSpPr>
      <p:grpSpPr>
        <a:xfrm>
          <a:off x="0" y="0"/>
          <a:ext cx="0" cy="0"/>
          <a:chOff x="0" y="0"/>
          <a:chExt cx="0" cy="0"/>
        </a:xfrm>
      </p:grpSpPr>
      <p:sp>
        <p:nvSpPr>
          <p:cNvPr id="62" name="Google Shape;62;g3ee09f5b87_0_13:notes"/>
          <p:cNvSpPr/>
          <p:nvPr>
            <p:ph idx="2" type="sldImg"/>
          </p:nvPr>
        </p:nvSpPr>
        <p:spPr>
          <a:xfrm>
            <a:off x="2104487" y="685800"/>
            <a:ext cx="2649600" cy="3429000"/>
          </a:xfrm>
          <a:custGeom>
            <a:rect b="b" l="l" r="r" t="t"/>
            <a:pathLst>
              <a:path extrusionOk="0" h="120000" w="120000">
                <a:moveTo>
                  <a:pt x="0" y="0"/>
                </a:moveTo>
                <a:lnTo>
                  <a:pt x="120000" y="0"/>
                </a:lnTo>
                <a:lnTo>
                  <a:pt x="120000" y="120000"/>
                </a:lnTo>
                <a:lnTo>
                  <a:pt x="0" y="120000"/>
                </a:lnTo>
                <a:close/>
              </a:path>
            </a:pathLst>
          </a:custGeom>
        </p:spPr>
      </p:sp>
      <p:sp>
        <p:nvSpPr>
          <p:cNvPr id="63" name="Google Shape;63;g3ee09f5b87_0_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264952" y="1456058"/>
            <a:ext cx="7242600" cy="40140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5200"/>
              <a:buNone/>
              <a:defRPr sz="5200"/>
            </a:lvl1pPr>
            <a:lvl2pPr lvl="1" rtl="0" algn="ctr">
              <a:spcBef>
                <a:spcPts val="0"/>
              </a:spcBef>
              <a:spcAft>
                <a:spcPts val="0"/>
              </a:spcAft>
              <a:buSzPts val="5200"/>
              <a:buNone/>
              <a:defRPr sz="5200"/>
            </a:lvl2pPr>
            <a:lvl3pPr lvl="2" rtl="0" algn="ctr">
              <a:spcBef>
                <a:spcPts val="0"/>
              </a:spcBef>
              <a:spcAft>
                <a:spcPts val="0"/>
              </a:spcAft>
              <a:buSzPts val="5200"/>
              <a:buNone/>
              <a:defRPr sz="5200"/>
            </a:lvl3pPr>
            <a:lvl4pPr lvl="3" rtl="0" algn="ctr">
              <a:spcBef>
                <a:spcPts val="0"/>
              </a:spcBef>
              <a:spcAft>
                <a:spcPts val="0"/>
              </a:spcAft>
              <a:buSzPts val="5200"/>
              <a:buNone/>
              <a:defRPr sz="5200"/>
            </a:lvl4pPr>
            <a:lvl5pPr lvl="4" rtl="0" algn="ctr">
              <a:spcBef>
                <a:spcPts val="0"/>
              </a:spcBef>
              <a:spcAft>
                <a:spcPts val="0"/>
              </a:spcAft>
              <a:buSzPts val="5200"/>
              <a:buNone/>
              <a:defRPr sz="5200"/>
            </a:lvl5pPr>
            <a:lvl6pPr lvl="5" rtl="0" algn="ctr">
              <a:spcBef>
                <a:spcPts val="0"/>
              </a:spcBef>
              <a:spcAft>
                <a:spcPts val="0"/>
              </a:spcAft>
              <a:buSzPts val="5200"/>
              <a:buNone/>
              <a:defRPr sz="5200"/>
            </a:lvl6pPr>
            <a:lvl7pPr lvl="6" rtl="0" algn="ctr">
              <a:spcBef>
                <a:spcPts val="0"/>
              </a:spcBef>
              <a:spcAft>
                <a:spcPts val="0"/>
              </a:spcAft>
              <a:buSzPts val="5200"/>
              <a:buNone/>
              <a:defRPr sz="5200"/>
            </a:lvl7pPr>
            <a:lvl8pPr lvl="7" rtl="0" algn="ctr">
              <a:spcBef>
                <a:spcPts val="0"/>
              </a:spcBef>
              <a:spcAft>
                <a:spcPts val="0"/>
              </a:spcAft>
              <a:buSzPts val="5200"/>
              <a:buNone/>
              <a:defRPr sz="5200"/>
            </a:lvl8pPr>
            <a:lvl9pPr lvl="8" rtl="0" algn="ctr">
              <a:spcBef>
                <a:spcPts val="0"/>
              </a:spcBef>
              <a:spcAft>
                <a:spcPts val="0"/>
              </a:spcAft>
              <a:buSzPts val="5200"/>
              <a:buNone/>
              <a:defRPr sz="5200"/>
            </a:lvl9pPr>
          </a:lstStyle>
          <a:p/>
        </p:txBody>
      </p:sp>
      <p:sp>
        <p:nvSpPr>
          <p:cNvPr id="11" name="Google Shape;11;p2"/>
          <p:cNvSpPr txBox="1"/>
          <p:nvPr>
            <p:ph idx="1" type="subTitle"/>
          </p:nvPr>
        </p:nvSpPr>
        <p:spPr>
          <a:xfrm>
            <a:off x="264945" y="5542289"/>
            <a:ext cx="7242600" cy="15498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800"/>
              <a:buNone/>
              <a:defRPr sz="28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7201589" y="9119180"/>
            <a:ext cx="466200" cy="7695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264945" y="2163089"/>
            <a:ext cx="7242600" cy="38397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12000"/>
              <a:buNone/>
              <a:defRPr sz="12000"/>
            </a:lvl1pPr>
            <a:lvl2pPr lvl="1" rtl="0" algn="ctr">
              <a:spcBef>
                <a:spcPts val="0"/>
              </a:spcBef>
              <a:spcAft>
                <a:spcPts val="0"/>
              </a:spcAft>
              <a:buSzPts val="12000"/>
              <a:buNone/>
              <a:defRPr sz="12000"/>
            </a:lvl2pPr>
            <a:lvl3pPr lvl="2" rtl="0" algn="ctr">
              <a:spcBef>
                <a:spcPts val="0"/>
              </a:spcBef>
              <a:spcAft>
                <a:spcPts val="0"/>
              </a:spcAft>
              <a:buSzPts val="12000"/>
              <a:buNone/>
              <a:defRPr sz="12000"/>
            </a:lvl3pPr>
            <a:lvl4pPr lvl="3" rtl="0" algn="ctr">
              <a:spcBef>
                <a:spcPts val="0"/>
              </a:spcBef>
              <a:spcAft>
                <a:spcPts val="0"/>
              </a:spcAft>
              <a:buSzPts val="12000"/>
              <a:buNone/>
              <a:defRPr sz="12000"/>
            </a:lvl4pPr>
            <a:lvl5pPr lvl="4" rtl="0" algn="ctr">
              <a:spcBef>
                <a:spcPts val="0"/>
              </a:spcBef>
              <a:spcAft>
                <a:spcPts val="0"/>
              </a:spcAft>
              <a:buSzPts val="12000"/>
              <a:buNone/>
              <a:defRPr sz="12000"/>
            </a:lvl5pPr>
            <a:lvl6pPr lvl="5" rtl="0" algn="ctr">
              <a:spcBef>
                <a:spcPts val="0"/>
              </a:spcBef>
              <a:spcAft>
                <a:spcPts val="0"/>
              </a:spcAft>
              <a:buSzPts val="12000"/>
              <a:buNone/>
              <a:defRPr sz="12000"/>
            </a:lvl6pPr>
            <a:lvl7pPr lvl="6" rtl="0" algn="ctr">
              <a:spcBef>
                <a:spcPts val="0"/>
              </a:spcBef>
              <a:spcAft>
                <a:spcPts val="0"/>
              </a:spcAft>
              <a:buSzPts val="12000"/>
              <a:buNone/>
              <a:defRPr sz="12000"/>
            </a:lvl7pPr>
            <a:lvl8pPr lvl="7" rtl="0" algn="ctr">
              <a:spcBef>
                <a:spcPts val="0"/>
              </a:spcBef>
              <a:spcAft>
                <a:spcPts val="0"/>
              </a:spcAft>
              <a:buSzPts val="12000"/>
              <a:buNone/>
              <a:defRPr sz="12000"/>
            </a:lvl8pPr>
            <a:lvl9pPr lvl="8" rtl="0" algn="ctr">
              <a:spcBef>
                <a:spcPts val="0"/>
              </a:spcBef>
              <a:spcAft>
                <a:spcPts val="0"/>
              </a:spcAft>
              <a:buSzPts val="12000"/>
              <a:buNone/>
              <a:defRPr sz="12000"/>
            </a:lvl9pPr>
          </a:lstStyle>
          <a:p>
            <a:r>
              <a:t>xx%</a:t>
            </a:r>
          </a:p>
        </p:txBody>
      </p:sp>
      <p:sp>
        <p:nvSpPr>
          <p:cNvPr id="46" name="Google Shape;46;p11"/>
          <p:cNvSpPr txBox="1"/>
          <p:nvPr>
            <p:ph idx="1" type="body"/>
          </p:nvPr>
        </p:nvSpPr>
        <p:spPr>
          <a:xfrm>
            <a:off x="264945" y="6164351"/>
            <a:ext cx="7242600" cy="2544000"/>
          </a:xfrm>
          <a:prstGeom prst="rect">
            <a:avLst/>
          </a:prstGeom>
        </p:spPr>
        <p:txBody>
          <a:bodyPr anchorCtr="0" anchor="t" bIns="91425" lIns="91425" spcFirstLastPara="1" rIns="91425" wrap="square" tIns="91425">
            <a:noAutofit/>
          </a:bodyPr>
          <a:lstStyle>
            <a:lvl1pPr indent="-342900" lvl="0" marL="457200" rtl="0" algn="ctr">
              <a:spcBef>
                <a:spcPts val="0"/>
              </a:spcBef>
              <a:spcAft>
                <a:spcPts val="0"/>
              </a:spcAft>
              <a:buSzPts val="1800"/>
              <a:buChar char="●"/>
              <a:defRPr/>
            </a:lvl1pPr>
            <a:lvl2pPr indent="-317500" lvl="1" marL="914400" rtl="0" algn="ctr">
              <a:spcBef>
                <a:spcPts val="1600"/>
              </a:spcBef>
              <a:spcAft>
                <a:spcPts val="0"/>
              </a:spcAft>
              <a:buSzPts val="1400"/>
              <a:buChar char="○"/>
              <a:defRPr/>
            </a:lvl2pPr>
            <a:lvl3pPr indent="-317500" lvl="2" marL="1371600" rtl="0" algn="ctr">
              <a:spcBef>
                <a:spcPts val="1600"/>
              </a:spcBef>
              <a:spcAft>
                <a:spcPts val="0"/>
              </a:spcAft>
              <a:buSzPts val="1400"/>
              <a:buChar char="■"/>
              <a:defRPr/>
            </a:lvl3pPr>
            <a:lvl4pPr indent="-317500" lvl="3" marL="1828800" rtl="0" algn="ctr">
              <a:spcBef>
                <a:spcPts val="1600"/>
              </a:spcBef>
              <a:spcAft>
                <a:spcPts val="0"/>
              </a:spcAft>
              <a:buSzPts val="1400"/>
              <a:buChar char="●"/>
              <a:defRPr/>
            </a:lvl4pPr>
            <a:lvl5pPr indent="-317500" lvl="4" marL="2286000" rtl="0" algn="ctr">
              <a:spcBef>
                <a:spcPts val="1600"/>
              </a:spcBef>
              <a:spcAft>
                <a:spcPts val="0"/>
              </a:spcAft>
              <a:buSzPts val="1400"/>
              <a:buChar char="○"/>
              <a:defRPr/>
            </a:lvl5pPr>
            <a:lvl6pPr indent="-317500" lvl="5" marL="2743200" rtl="0" algn="ctr">
              <a:spcBef>
                <a:spcPts val="1600"/>
              </a:spcBef>
              <a:spcAft>
                <a:spcPts val="0"/>
              </a:spcAft>
              <a:buSzPts val="1400"/>
              <a:buChar char="■"/>
              <a:defRPr/>
            </a:lvl6pPr>
            <a:lvl7pPr indent="-317500" lvl="6" marL="3200400" rtl="0" algn="ctr">
              <a:spcBef>
                <a:spcPts val="1600"/>
              </a:spcBef>
              <a:spcAft>
                <a:spcPts val="0"/>
              </a:spcAft>
              <a:buSzPts val="1400"/>
              <a:buChar char="●"/>
              <a:defRPr/>
            </a:lvl7pPr>
            <a:lvl8pPr indent="-317500" lvl="7" marL="3657600" rtl="0" algn="ctr">
              <a:spcBef>
                <a:spcPts val="1600"/>
              </a:spcBef>
              <a:spcAft>
                <a:spcPts val="0"/>
              </a:spcAft>
              <a:buSzPts val="1400"/>
              <a:buChar char="○"/>
              <a:defRPr/>
            </a:lvl8pPr>
            <a:lvl9pPr indent="-317500" lvl="8" marL="4114800" rtl="0" algn="ctr">
              <a:spcBef>
                <a:spcPts val="1600"/>
              </a:spcBef>
              <a:spcAft>
                <a:spcPts val="1600"/>
              </a:spcAft>
              <a:buSzPts val="1400"/>
              <a:buChar char="■"/>
              <a:defRPr/>
            </a:lvl9pPr>
          </a:lstStyle>
          <a:p/>
        </p:txBody>
      </p:sp>
      <p:sp>
        <p:nvSpPr>
          <p:cNvPr id="47" name="Google Shape;47;p11"/>
          <p:cNvSpPr txBox="1"/>
          <p:nvPr>
            <p:ph idx="12" type="sldNum"/>
          </p:nvPr>
        </p:nvSpPr>
        <p:spPr>
          <a:xfrm>
            <a:off x="7201589" y="9119180"/>
            <a:ext cx="466200" cy="7695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7201589" y="9119180"/>
            <a:ext cx="466200" cy="7695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264945" y="4206107"/>
            <a:ext cx="7242600" cy="16464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3600"/>
              <a:buNone/>
              <a:defRPr sz="3600"/>
            </a:lvl1pPr>
            <a:lvl2pPr lvl="1" rtl="0" algn="ctr">
              <a:spcBef>
                <a:spcPts val="0"/>
              </a:spcBef>
              <a:spcAft>
                <a:spcPts val="0"/>
              </a:spcAft>
              <a:buSzPts val="3600"/>
              <a:buNone/>
              <a:defRPr sz="3600"/>
            </a:lvl2pPr>
            <a:lvl3pPr lvl="2" rtl="0" algn="ctr">
              <a:spcBef>
                <a:spcPts val="0"/>
              </a:spcBef>
              <a:spcAft>
                <a:spcPts val="0"/>
              </a:spcAft>
              <a:buSzPts val="3600"/>
              <a:buNone/>
              <a:defRPr sz="3600"/>
            </a:lvl3pPr>
            <a:lvl4pPr lvl="3" rtl="0" algn="ctr">
              <a:spcBef>
                <a:spcPts val="0"/>
              </a:spcBef>
              <a:spcAft>
                <a:spcPts val="0"/>
              </a:spcAft>
              <a:buSzPts val="3600"/>
              <a:buNone/>
              <a:defRPr sz="3600"/>
            </a:lvl4pPr>
            <a:lvl5pPr lvl="4" rtl="0" algn="ctr">
              <a:spcBef>
                <a:spcPts val="0"/>
              </a:spcBef>
              <a:spcAft>
                <a:spcPts val="0"/>
              </a:spcAft>
              <a:buSzPts val="3600"/>
              <a:buNone/>
              <a:defRPr sz="3600"/>
            </a:lvl5pPr>
            <a:lvl6pPr lvl="5" rtl="0" algn="ctr">
              <a:spcBef>
                <a:spcPts val="0"/>
              </a:spcBef>
              <a:spcAft>
                <a:spcPts val="0"/>
              </a:spcAft>
              <a:buSzPts val="3600"/>
              <a:buNone/>
              <a:defRPr sz="3600"/>
            </a:lvl6pPr>
            <a:lvl7pPr lvl="6" rtl="0" algn="ctr">
              <a:spcBef>
                <a:spcPts val="0"/>
              </a:spcBef>
              <a:spcAft>
                <a:spcPts val="0"/>
              </a:spcAft>
              <a:buSzPts val="3600"/>
              <a:buNone/>
              <a:defRPr sz="3600"/>
            </a:lvl7pPr>
            <a:lvl8pPr lvl="7" rtl="0" algn="ctr">
              <a:spcBef>
                <a:spcPts val="0"/>
              </a:spcBef>
              <a:spcAft>
                <a:spcPts val="0"/>
              </a:spcAft>
              <a:buSzPts val="3600"/>
              <a:buNone/>
              <a:defRPr sz="3600"/>
            </a:lvl8pPr>
            <a:lvl9pPr lvl="8" rtl="0" algn="ctr">
              <a:spcBef>
                <a:spcPts val="0"/>
              </a:spcBef>
              <a:spcAft>
                <a:spcPts val="0"/>
              </a:spcAft>
              <a:buSzPts val="3600"/>
              <a:buNone/>
              <a:defRPr sz="3600"/>
            </a:lvl9pPr>
          </a:lstStyle>
          <a:p/>
        </p:txBody>
      </p:sp>
      <p:sp>
        <p:nvSpPr>
          <p:cNvPr id="15" name="Google Shape;15;p3"/>
          <p:cNvSpPr txBox="1"/>
          <p:nvPr>
            <p:ph idx="12" type="sldNum"/>
          </p:nvPr>
        </p:nvSpPr>
        <p:spPr>
          <a:xfrm>
            <a:off x="7201589" y="9119180"/>
            <a:ext cx="466200" cy="7695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264945" y="870271"/>
            <a:ext cx="7242600" cy="1119900"/>
          </a:xfrm>
          <a:prstGeom prst="rect">
            <a:avLst/>
          </a:prstGeom>
        </p:spPr>
        <p:txBody>
          <a:bodyPr anchorCtr="0" anchor="t" bIns="91425" lIns="91425" spcFirstLastPara="1" rIns="91425" wrap="square" tIns="91425">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18" name="Google Shape;18;p4"/>
          <p:cNvSpPr txBox="1"/>
          <p:nvPr>
            <p:ph idx="1" type="body"/>
          </p:nvPr>
        </p:nvSpPr>
        <p:spPr>
          <a:xfrm>
            <a:off x="264945" y="2253729"/>
            <a:ext cx="7242600" cy="6681000"/>
          </a:xfrm>
          <a:prstGeom prst="rect">
            <a:avLst/>
          </a:prstGeom>
        </p:spPr>
        <p:txBody>
          <a:bodyPr anchorCtr="0" anchor="t" bIns="91425" lIns="91425" spcFirstLastPara="1" rIns="91425" wrap="square" tIns="91425">
            <a:noAutofit/>
          </a:bodyPr>
          <a:lstStyle>
            <a:lvl1pPr indent="-342900" lvl="0" marL="457200" rtl="0">
              <a:spcBef>
                <a:spcPts val="0"/>
              </a:spcBef>
              <a:spcAft>
                <a:spcPts val="0"/>
              </a:spcAft>
              <a:buSzPts val="1800"/>
              <a:buChar char="●"/>
              <a:defRPr/>
            </a:lvl1pPr>
            <a:lvl2pPr indent="-317500" lvl="1" marL="914400" rtl="0">
              <a:spcBef>
                <a:spcPts val="1600"/>
              </a:spcBef>
              <a:spcAft>
                <a:spcPts val="0"/>
              </a:spcAft>
              <a:buSzPts val="1400"/>
              <a:buChar char="○"/>
              <a:defRPr/>
            </a:lvl2pPr>
            <a:lvl3pPr indent="-317500" lvl="2" marL="1371600" rtl="0">
              <a:spcBef>
                <a:spcPts val="1600"/>
              </a:spcBef>
              <a:spcAft>
                <a:spcPts val="0"/>
              </a:spcAft>
              <a:buSzPts val="1400"/>
              <a:buChar char="■"/>
              <a:defRPr/>
            </a:lvl3pPr>
            <a:lvl4pPr indent="-317500" lvl="3" marL="1828800" rtl="0">
              <a:spcBef>
                <a:spcPts val="1600"/>
              </a:spcBef>
              <a:spcAft>
                <a:spcPts val="0"/>
              </a:spcAft>
              <a:buSzPts val="1400"/>
              <a:buChar char="●"/>
              <a:defRPr/>
            </a:lvl4pPr>
            <a:lvl5pPr indent="-317500" lvl="4" marL="2286000" rtl="0">
              <a:spcBef>
                <a:spcPts val="1600"/>
              </a:spcBef>
              <a:spcAft>
                <a:spcPts val="0"/>
              </a:spcAft>
              <a:buSzPts val="1400"/>
              <a:buChar char="○"/>
              <a:defRPr/>
            </a:lvl5pPr>
            <a:lvl6pPr indent="-317500" lvl="5" marL="2743200" rtl="0">
              <a:spcBef>
                <a:spcPts val="1600"/>
              </a:spcBef>
              <a:spcAft>
                <a:spcPts val="0"/>
              </a:spcAft>
              <a:buSzPts val="1400"/>
              <a:buChar char="■"/>
              <a:defRPr/>
            </a:lvl6pPr>
            <a:lvl7pPr indent="-317500" lvl="6" marL="3200400" rtl="0">
              <a:spcBef>
                <a:spcPts val="1600"/>
              </a:spcBef>
              <a:spcAft>
                <a:spcPts val="0"/>
              </a:spcAft>
              <a:buSzPts val="1400"/>
              <a:buChar char="●"/>
              <a:defRPr/>
            </a:lvl7pPr>
            <a:lvl8pPr indent="-317500" lvl="7" marL="3657600" rtl="0">
              <a:spcBef>
                <a:spcPts val="1600"/>
              </a:spcBef>
              <a:spcAft>
                <a:spcPts val="0"/>
              </a:spcAft>
              <a:buSzPts val="1400"/>
              <a:buChar char="○"/>
              <a:defRPr/>
            </a:lvl8pPr>
            <a:lvl9pPr indent="-317500" lvl="8" marL="4114800" rtl="0">
              <a:spcBef>
                <a:spcPts val="1600"/>
              </a:spcBef>
              <a:spcAft>
                <a:spcPts val="1600"/>
              </a:spcAft>
              <a:buSzPts val="1400"/>
              <a:buChar char="■"/>
              <a:defRPr/>
            </a:lvl9pPr>
          </a:lstStyle>
          <a:p/>
        </p:txBody>
      </p:sp>
      <p:sp>
        <p:nvSpPr>
          <p:cNvPr id="19" name="Google Shape;19;p4"/>
          <p:cNvSpPr txBox="1"/>
          <p:nvPr>
            <p:ph idx="12" type="sldNum"/>
          </p:nvPr>
        </p:nvSpPr>
        <p:spPr>
          <a:xfrm>
            <a:off x="7201589" y="9119180"/>
            <a:ext cx="466200" cy="7695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264945" y="870271"/>
            <a:ext cx="7242600" cy="1119900"/>
          </a:xfrm>
          <a:prstGeom prst="rect">
            <a:avLst/>
          </a:prstGeom>
        </p:spPr>
        <p:txBody>
          <a:bodyPr anchorCtr="0" anchor="t" bIns="91425" lIns="91425" spcFirstLastPara="1" rIns="91425" wrap="square" tIns="91425">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22" name="Google Shape;22;p5"/>
          <p:cNvSpPr txBox="1"/>
          <p:nvPr>
            <p:ph idx="1" type="body"/>
          </p:nvPr>
        </p:nvSpPr>
        <p:spPr>
          <a:xfrm>
            <a:off x="264945" y="2253729"/>
            <a:ext cx="3399900" cy="6681000"/>
          </a:xfrm>
          <a:prstGeom prst="rect">
            <a:avLst/>
          </a:prstGeom>
        </p:spPr>
        <p:txBody>
          <a:bodyPr anchorCtr="0" anchor="t" bIns="91425" lIns="91425" spcFirstLastPara="1" rIns="91425" wrap="square" tIns="91425">
            <a:noAutofit/>
          </a:bodyPr>
          <a:lstStyle>
            <a:lvl1pPr indent="-317500" lvl="0" marL="457200" rtl="0">
              <a:spcBef>
                <a:spcPts val="0"/>
              </a:spcBef>
              <a:spcAft>
                <a:spcPts val="0"/>
              </a:spcAft>
              <a:buSzPts val="1400"/>
              <a:buChar char="●"/>
              <a:defRPr sz="1400"/>
            </a:lvl1pPr>
            <a:lvl2pPr indent="-304800" lvl="1" marL="914400" rtl="0">
              <a:spcBef>
                <a:spcPts val="1600"/>
              </a:spcBef>
              <a:spcAft>
                <a:spcPts val="0"/>
              </a:spcAft>
              <a:buSzPts val="1200"/>
              <a:buChar char="○"/>
              <a:defRPr sz="1200"/>
            </a:lvl2pPr>
            <a:lvl3pPr indent="-304800" lvl="2" marL="1371600" rtl="0">
              <a:spcBef>
                <a:spcPts val="1600"/>
              </a:spcBef>
              <a:spcAft>
                <a:spcPts val="0"/>
              </a:spcAft>
              <a:buSzPts val="1200"/>
              <a:buChar char="■"/>
              <a:defRPr sz="1200"/>
            </a:lvl3pPr>
            <a:lvl4pPr indent="-304800" lvl="3" marL="1828800" rtl="0">
              <a:spcBef>
                <a:spcPts val="1600"/>
              </a:spcBef>
              <a:spcAft>
                <a:spcPts val="0"/>
              </a:spcAft>
              <a:buSzPts val="1200"/>
              <a:buChar char="●"/>
              <a:defRPr sz="1200"/>
            </a:lvl4pPr>
            <a:lvl5pPr indent="-304800" lvl="4" marL="2286000" rtl="0">
              <a:spcBef>
                <a:spcPts val="1600"/>
              </a:spcBef>
              <a:spcAft>
                <a:spcPts val="0"/>
              </a:spcAft>
              <a:buSzPts val="1200"/>
              <a:buChar char="○"/>
              <a:defRPr sz="1200"/>
            </a:lvl5pPr>
            <a:lvl6pPr indent="-304800" lvl="5" marL="2743200" rtl="0">
              <a:spcBef>
                <a:spcPts val="1600"/>
              </a:spcBef>
              <a:spcAft>
                <a:spcPts val="0"/>
              </a:spcAft>
              <a:buSzPts val="1200"/>
              <a:buChar char="■"/>
              <a:defRPr sz="1200"/>
            </a:lvl6pPr>
            <a:lvl7pPr indent="-304800" lvl="6" marL="3200400" rtl="0">
              <a:spcBef>
                <a:spcPts val="1600"/>
              </a:spcBef>
              <a:spcAft>
                <a:spcPts val="0"/>
              </a:spcAft>
              <a:buSzPts val="1200"/>
              <a:buChar char="●"/>
              <a:defRPr sz="1200"/>
            </a:lvl7pPr>
            <a:lvl8pPr indent="-304800" lvl="7" marL="3657600" rtl="0">
              <a:spcBef>
                <a:spcPts val="1600"/>
              </a:spcBef>
              <a:spcAft>
                <a:spcPts val="0"/>
              </a:spcAft>
              <a:buSzPts val="1200"/>
              <a:buChar char="○"/>
              <a:defRPr sz="1200"/>
            </a:lvl8pPr>
            <a:lvl9pPr indent="-304800" lvl="8" marL="4114800" rtl="0">
              <a:spcBef>
                <a:spcPts val="1600"/>
              </a:spcBef>
              <a:spcAft>
                <a:spcPts val="1600"/>
              </a:spcAft>
              <a:buSzPts val="1200"/>
              <a:buChar char="■"/>
              <a:defRPr sz="1200"/>
            </a:lvl9pPr>
          </a:lstStyle>
          <a:p/>
        </p:txBody>
      </p:sp>
      <p:sp>
        <p:nvSpPr>
          <p:cNvPr id="23" name="Google Shape;23;p5"/>
          <p:cNvSpPr txBox="1"/>
          <p:nvPr>
            <p:ph idx="2" type="body"/>
          </p:nvPr>
        </p:nvSpPr>
        <p:spPr>
          <a:xfrm>
            <a:off x="4107540" y="2253729"/>
            <a:ext cx="3399900" cy="6681000"/>
          </a:xfrm>
          <a:prstGeom prst="rect">
            <a:avLst/>
          </a:prstGeom>
        </p:spPr>
        <p:txBody>
          <a:bodyPr anchorCtr="0" anchor="t" bIns="91425" lIns="91425" spcFirstLastPara="1" rIns="91425" wrap="square" tIns="91425">
            <a:noAutofit/>
          </a:bodyPr>
          <a:lstStyle>
            <a:lvl1pPr indent="-317500" lvl="0" marL="457200" rtl="0">
              <a:spcBef>
                <a:spcPts val="0"/>
              </a:spcBef>
              <a:spcAft>
                <a:spcPts val="0"/>
              </a:spcAft>
              <a:buSzPts val="1400"/>
              <a:buChar char="●"/>
              <a:defRPr sz="1400"/>
            </a:lvl1pPr>
            <a:lvl2pPr indent="-304800" lvl="1" marL="914400" rtl="0">
              <a:spcBef>
                <a:spcPts val="1600"/>
              </a:spcBef>
              <a:spcAft>
                <a:spcPts val="0"/>
              </a:spcAft>
              <a:buSzPts val="1200"/>
              <a:buChar char="○"/>
              <a:defRPr sz="1200"/>
            </a:lvl2pPr>
            <a:lvl3pPr indent="-304800" lvl="2" marL="1371600" rtl="0">
              <a:spcBef>
                <a:spcPts val="1600"/>
              </a:spcBef>
              <a:spcAft>
                <a:spcPts val="0"/>
              </a:spcAft>
              <a:buSzPts val="1200"/>
              <a:buChar char="■"/>
              <a:defRPr sz="1200"/>
            </a:lvl3pPr>
            <a:lvl4pPr indent="-304800" lvl="3" marL="1828800" rtl="0">
              <a:spcBef>
                <a:spcPts val="1600"/>
              </a:spcBef>
              <a:spcAft>
                <a:spcPts val="0"/>
              </a:spcAft>
              <a:buSzPts val="1200"/>
              <a:buChar char="●"/>
              <a:defRPr sz="1200"/>
            </a:lvl4pPr>
            <a:lvl5pPr indent="-304800" lvl="4" marL="2286000" rtl="0">
              <a:spcBef>
                <a:spcPts val="1600"/>
              </a:spcBef>
              <a:spcAft>
                <a:spcPts val="0"/>
              </a:spcAft>
              <a:buSzPts val="1200"/>
              <a:buChar char="○"/>
              <a:defRPr sz="1200"/>
            </a:lvl5pPr>
            <a:lvl6pPr indent="-304800" lvl="5" marL="2743200" rtl="0">
              <a:spcBef>
                <a:spcPts val="1600"/>
              </a:spcBef>
              <a:spcAft>
                <a:spcPts val="0"/>
              </a:spcAft>
              <a:buSzPts val="1200"/>
              <a:buChar char="■"/>
              <a:defRPr sz="1200"/>
            </a:lvl6pPr>
            <a:lvl7pPr indent="-304800" lvl="6" marL="3200400" rtl="0">
              <a:spcBef>
                <a:spcPts val="1600"/>
              </a:spcBef>
              <a:spcAft>
                <a:spcPts val="0"/>
              </a:spcAft>
              <a:buSzPts val="1200"/>
              <a:buChar char="●"/>
              <a:defRPr sz="1200"/>
            </a:lvl7pPr>
            <a:lvl8pPr indent="-304800" lvl="7" marL="3657600" rtl="0">
              <a:spcBef>
                <a:spcPts val="1600"/>
              </a:spcBef>
              <a:spcAft>
                <a:spcPts val="0"/>
              </a:spcAft>
              <a:buSzPts val="1200"/>
              <a:buChar char="○"/>
              <a:defRPr sz="1200"/>
            </a:lvl8pPr>
            <a:lvl9pPr indent="-304800" lvl="8" marL="4114800" rtl="0">
              <a:spcBef>
                <a:spcPts val="1600"/>
              </a:spcBef>
              <a:spcAft>
                <a:spcPts val="1600"/>
              </a:spcAft>
              <a:buSzPts val="1200"/>
              <a:buChar char="■"/>
              <a:defRPr sz="1200"/>
            </a:lvl9pPr>
          </a:lstStyle>
          <a:p/>
        </p:txBody>
      </p:sp>
      <p:sp>
        <p:nvSpPr>
          <p:cNvPr id="24" name="Google Shape;24;p5"/>
          <p:cNvSpPr txBox="1"/>
          <p:nvPr>
            <p:ph idx="12" type="sldNum"/>
          </p:nvPr>
        </p:nvSpPr>
        <p:spPr>
          <a:xfrm>
            <a:off x="7201589" y="9119180"/>
            <a:ext cx="466200" cy="7695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264945" y="870271"/>
            <a:ext cx="7242600" cy="1119900"/>
          </a:xfrm>
          <a:prstGeom prst="rect">
            <a:avLst/>
          </a:prstGeom>
        </p:spPr>
        <p:txBody>
          <a:bodyPr anchorCtr="0" anchor="t" bIns="91425" lIns="91425" spcFirstLastPara="1" rIns="91425" wrap="square" tIns="91425">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27" name="Google Shape;27;p6"/>
          <p:cNvSpPr txBox="1"/>
          <p:nvPr>
            <p:ph idx="12" type="sldNum"/>
          </p:nvPr>
        </p:nvSpPr>
        <p:spPr>
          <a:xfrm>
            <a:off x="7201589" y="9119180"/>
            <a:ext cx="466200" cy="7695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264945" y="1086507"/>
            <a:ext cx="2386800" cy="1477800"/>
          </a:xfrm>
          <a:prstGeom prst="rect">
            <a:avLst/>
          </a:prstGeom>
        </p:spPr>
        <p:txBody>
          <a:bodyPr anchorCtr="0" anchor="b" bIns="91425" lIns="91425" spcFirstLastPara="1" rIns="91425" wrap="square" tIns="91425">
            <a:noAutofit/>
          </a:bodyPr>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p:txBody>
      </p:sp>
      <p:sp>
        <p:nvSpPr>
          <p:cNvPr id="30" name="Google Shape;30;p7"/>
          <p:cNvSpPr txBox="1"/>
          <p:nvPr>
            <p:ph idx="1" type="body"/>
          </p:nvPr>
        </p:nvSpPr>
        <p:spPr>
          <a:xfrm>
            <a:off x="264945" y="2717440"/>
            <a:ext cx="2386800" cy="6217500"/>
          </a:xfrm>
          <a:prstGeom prst="rect">
            <a:avLst/>
          </a:prstGeom>
        </p:spPr>
        <p:txBody>
          <a:bodyPr anchorCtr="0" anchor="t" bIns="91425" lIns="91425" spcFirstLastPara="1" rIns="91425" wrap="square" tIns="91425">
            <a:noAutofit/>
          </a:bodyPr>
          <a:lstStyle>
            <a:lvl1pPr indent="-304800" lvl="0" marL="457200" rtl="0">
              <a:spcBef>
                <a:spcPts val="0"/>
              </a:spcBef>
              <a:spcAft>
                <a:spcPts val="0"/>
              </a:spcAft>
              <a:buSzPts val="1200"/>
              <a:buChar char="●"/>
              <a:defRPr sz="1200"/>
            </a:lvl1pPr>
            <a:lvl2pPr indent="-304800" lvl="1" marL="914400" rtl="0">
              <a:spcBef>
                <a:spcPts val="1600"/>
              </a:spcBef>
              <a:spcAft>
                <a:spcPts val="0"/>
              </a:spcAft>
              <a:buSzPts val="1200"/>
              <a:buChar char="○"/>
              <a:defRPr sz="1200"/>
            </a:lvl2pPr>
            <a:lvl3pPr indent="-304800" lvl="2" marL="1371600" rtl="0">
              <a:spcBef>
                <a:spcPts val="1600"/>
              </a:spcBef>
              <a:spcAft>
                <a:spcPts val="0"/>
              </a:spcAft>
              <a:buSzPts val="1200"/>
              <a:buChar char="■"/>
              <a:defRPr sz="1200"/>
            </a:lvl3pPr>
            <a:lvl4pPr indent="-304800" lvl="3" marL="1828800" rtl="0">
              <a:spcBef>
                <a:spcPts val="1600"/>
              </a:spcBef>
              <a:spcAft>
                <a:spcPts val="0"/>
              </a:spcAft>
              <a:buSzPts val="1200"/>
              <a:buChar char="●"/>
              <a:defRPr sz="1200"/>
            </a:lvl4pPr>
            <a:lvl5pPr indent="-304800" lvl="4" marL="2286000" rtl="0">
              <a:spcBef>
                <a:spcPts val="1600"/>
              </a:spcBef>
              <a:spcAft>
                <a:spcPts val="0"/>
              </a:spcAft>
              <a:buSzPts val="1200"/>
              <a:buChar char="○"/>
              <a:defRPr sz="1200"/>
            </a:lvl5pPr>
            <a:lvl6pPr indent="-304800" lvl="5" marL="2743200" rtl="0">
              <a:spcBef>
                <a:spcPts val="1600"/>
              </a:spcBef>
              <a:spcAft>
                <a:spcPts val="0"/>
              </a:spcAft>
              <a:buSzPts val="1200"/>
              <a:buChar char="■"/>
              <a:defRPr sz="1200"/>
            </a:lvl6pPr>
            <a:lvl7pPr indent="-304800" lvl="6" marL="3200400" rtl="0">
              <a:spcBef>
                <a:spcPts val="1600"/>
              </a:spcBef>
              <a:spcAft>
                <a:spcPts val="0"/>
              </a:spcAft>
              <a:buSzPts val="1200"/>
              <a:buChar char="●"/>
              <a:defRPr sz="1200"/>
            </a:lvl7pPr>
            <a:lvl8pPr indent="-304800" lvl="7" marL="3657600" rtl="0">
              <a:spcBef>
                <a:spcPts val="1600"/>
              </a:spcBef>
              <a:spcAft>
                <a:spcPts val="0"/>
              </a:spcAft>
              <a:buSzPts val="1200"/>
              <a:buChar char="○"/>
              <a:defRPr sz="1200"/>
            </a:lvl8pPr>
            <a:lvl9pPr indent="-304800" lvl="8" marL="4114800" rtl="0">
              <a:spcBef>
                <a:spcPts val="1600"/>
              </a:spcBef>
              <a:spcAft>
                <a:spcPts val="1600"/>
              </a:spcAft>
              <a:buSzPts val="1200"/>
              <a:buChar char="■"/>
              <a:defRPr sz="1200"/>
            </a:lvl9pPr>
          </a:lstStyle>
          <a:p/>
        </p:txBody>
      </p:sp>
      <p:sp>
        <p:nvSpPr>
          <p:cNvPr id="31" name="Google Shape;31;p7"/>
          <p:cNvSpPr txBox="1"/>
          <p:nvPr>
            <p:ph idx="12" type="sldNum"/>
          </p:nvPr>
        </p:nvSpPr>
        <p:spPr>
          <a:xfrm>
            <a:off x="7201589" y="9119180"/>
            <a:ext cx="466200" cy="7695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16713" y="880293"/>
            <a:ext cx="5412600" cy="7999800"/>
          </a:xfrm>
          <a:prstGeom prst="rect">
            <a:avLst/>
          </a:prstGeom>
        </p:spPr>
        <p:txBody>
          <a:bodyPr anchorCtr="0" anchor="ctr" bIns="91425" lIns="91425" spcFirstLastPara="1" rIns="91425" wrap="square" tIns="91425">
            <a:noAutofit/>
          </a:bodyPr>
          <a:lstStyle>
            <a:lvl1pPr lvl="0" rtl="0">
              <a:spcBef>
                <a:spcPts val="0"/>
              </a:spcBef>
              <a:spcAft>
                <a:spcPts val="0"/>
              </a:spcAft>
              <a:buSzPts val="4800"/>
              <a:buNone/>
              <a:defRPr sz="4800"/>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p:txBody>
      </p:sp>
      <p:sp>
        <p:nvSpPr>
          <p:cNvPr id="34" name="Google Shape;34;p8"/>
          <p:cNvSpPr txBox="1"/>
          <p:nvPr>
            <p:ph idx="12" type="sldNum"/>
          </p:nvPr>
        </p:nvSpPr>
        <p:spPr>
          <a:xfrm>
            <a:off x="7201589" y="9119180"/>
            <a:ext cx="466200" cy="7695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3886200" y="-244"/>
            <a:ext cx="3886200" cy="100584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25675" y="2411542"/>
            <a:ext cx="3438300" cy="28989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4200"/>
              <a:buNone/>
              <a:defRPr sz="4200"/>
            </a:lvl1pPr>
            <a:lvl2pPr lvl="1" rtl="0" algn="ctr">
              <a:spcBef>
                <a:spcPts val="0"/>
              </a:spcBef>
              <a:spcAft>
                <a:spcPts val="0"/>
              </a:spcAft>
              <a:buSzPts val="4200"/>
              <a:buNone/>
              <a:defRPr sz="4200"/>
            </a:lvl2pPr>
            <a:lvl3pPr lvl="2" rtl="0" algn="ctr">
              <a:spcBef>
                <a:spcPts val="0"/>
              </a:spcBef>
              <a:spcAft>
                <a:spcPts val="0"/>
              </a:spcAft>
              <a:buSzPts val="4200"/>
              <a:buNone/>
              <a:defRPr sz="4200"/>
            </a:lvl3pPr>
            <a:lvl4pPr lvl="3" rtl="0" algn="ctr">
              <a:spcBef>
                <a:spcPts val="0"/>
              </a:spcBef>
              <a:spcAft>
                <a:spcPts val="0"/>
              </a:spcAft>
              <a:buSzPts val="4200"/>
              <a:buNone/>
              <a:defRPr sz="4200"/>
            </a:lvl4pPr>
            <a:lvl5pPr lvl="4" rtl="0" algn="ctr">
              <a:spcBef>
                <a:spcPts val="0"/>
              </a:spcBef>
              <a:spcAft>
                <a:spcPts val="0"/>
              </a:spcAft>
              <a:buSzPts val="4200"/>
              <a:buNone/>
              <a:defRPr sz="4200"/>
            </a:lvl5pPr>
            <a:lvl6pPr lvl="5" rtl="0" algn="ctr">
              <a:spcBef>
                <a:spcPts val="0"/>
              </a:spcBef>
              <a:spcAft>
                <a:spcPts val="0"/>
              </a:spcAft>
              <a:buSzPts val="4200"/>
              <a:buNone/>
              <a:defRPr sz="4200"/>
            </a:lvl6pPr>
            <a:lvl7pPr lvl="6" rtl="0" algn="ctr">
              <a:spcBef>
                <a:spcPts val="0"/>
              </a:spcBef>
              <a:spcAft>
                <a:spcPts val="0"/>
              </a:spcAft>
              <a:buSzPts val="4200"/>
              <a:buNone/>
              <a:defRPr sz="4200"/>
            </a:lvl7pPr>
            <a:lvl8pPr lvl="7" rtl="0" algn="ctr">
              <a:spcBef>
                <a:spcPts val="0"/>
              </a:spcBef>
              <a:spcAft>
                <a:spcPts val="0"/>
              </a:spcAft>
              <a:buSzPts val="4200"/>
              <a:buNone/>
              <a:defRPr sz="4200"/>
            </a:lvl8pPr>
            <a:lvl9pPr lvl="8" rtl="0" algn="ctr">
              <a:spcBef>
                <a:spcPts val="0"/>
              </a:spcBef>
              <a:spcAft>
                <a:spcPts val="0"/>
              </a:spcAft>
              <a:buSzPts val="4200"/>
              <a:buNone/>
              <a:defRPr sz="4200"/>
            </a:lvl9pPr>
          </a:lstStyle>
          <a:p/>
        </p:txBody>
      </p:sp>
      <p:sp>
        <p:nvSpPr>
          <p:cNvPr id="38" name="Google Shape;38;p9"/>
          <p:cNvSpPr txBox="1"/>
          <p:nvPr>
            <p:ph idx="1" type="subTitle"/>
          </p:nvPr>
        </p:nvSpPr>
        <p:spPr>
          <a:xfrm>
            <a:off x="225675" y="5481569"/>
            <a:ext cx="3438300" cy="24153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100"/>
              <a:buNone/>
              <a:defRPr sz="2100"/>
            </a:lvl1pPr>
            <a:lvl2pPr lvl="1" rtl="0" algn="ctr">
              <a:lnSpc>
                <a:spcPct val="100000"/>
              </a:lnSpc>
              <a:spcBef>
                <a:spcPts val="0"/>
              </a:spcBef>
              <a:spcAft>
                <a:spcPts val="0"/>
              </a:spcAft>
              <a:buSzPts val="2100"/>
              <a:buNone/>
              <a:defRPr sz="2100"/>
            </a:lvl2pPr>
            <a:lvl3pPr lvl="2" rtl="0" algn="ctr">
              <a:lnSpc>
                <a:spcPct val="100000"/>
              </a:lnSpc>
              <a:spcBef>
                <a:spcPts val="0"/>
              </a:spcBef>
              <a:spcAft>
                <a:spcPts val="0"/>
              </a:spcAft>
              <a:buSzPts val="2100"/>
              <a:buNone/>
              <a:defRPr sz="2100"/>
            </a:lvl3pPr>
            <a:lvl4pPr lvl="3" rtl="0" algn="ctr">
              <a:lnSpc>
                <a:spcPct val="100000"/>
              </a:lnSpc>
              <a:spcBef>
                <a:spcPts val="0"/>
              </a:spcBef>
              <a:spcAft>
                <a:spcPts val="0"/>
              </a:spcAft>
              <a:buSzPts val="2100"/>
              <a:buNone/>
              <a:defRPr sz="2100"/>
            </a:lvl4pPr>
            <a:lvl5pPr lvl="4" rtl="0" algn="ctr">
              <a:lnSpc>
                <a:spcPct val="100000"/>
              </a:lnSpc>
              <a:spcBef>
                <a:spcPts val="0"/>
              </a:spcBef>
              <a:spcAft>
                <a:spcPts val="0"/>
              </a:spcAft>
              <a:buSzPts val="2100"/>
              <a:buNone/>
              <a:defRPr sz="2100"/>
            </a:lvl5pPr>
            <a:lvl6pPr lvl="5" rtl="0" algn="ctr">
              <a:lnSpc>
                <a:spcPct val="100000"/>
              </a:lnSpc>
              <a:spcBef>
                <a:spcPts val="0"/>
              </a:spcBef>
              <a:spcAft>
                <a:spcPts val="0"/>
              </a:spcAft>
              <a:buSzPts val="2100"/>
              <a:buNone/>
              <a:defRPr sz="2100"/>
            </a:lvl6pPr>
            <a:lvl7pPr lvl="6" rtl="0" algn="ctr">
              <a:lnSpc>
                <a:spcPct val="100000"/>
              </a:lnSpc>
              <a:spcBef>
                <a:spcPts val="0"/>
              </a:spcBef>
              <a:spcAft>
                <a:spcPts val="0"/>
              </a:spcAft>
              <a:buSzPts val="2100"/>
              <a:buNone/>
              <a:defRPr sz="2100"/>
            </a:lvl7pPr>
            <a:lvl8pPr lvl="7" rtl="0" algn="ctr">
              <a:lnSpc>
                <a:spcPct val="100000"/>
              </a:lnSpc>
              <a:spcBef>
                <a:spcPts val="0"/>
              </a:spcBef>
              <a:spcAft>
                <a:spcPts val="0"/>
              </a:spcAft>
              <a:buSzPts val="2100"/>
              <a:buNone/>
              <a:defRPr sz="2100"/>
            </a:lvl8pPr>
            <a:lvl9pPr lvl="8" rtl="0"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198575" y="1415969"/>
            <a:ext cx="3261600" cy="7225800"/>
          </a:xfrm>
          <a:prstGeom prst="rect">
            <a:avLst/>
          </a:prstGeom>
        </p:spPr>
        <p:txBody>
          <a:bodyPr anchorCtr="0" anchor="ctr" bIns="91425" lIns="91425" spcFirstLastPara="1" rIns="91425" wrap="square" tIns="91425">
            <a:noAutofit/>
          </a:bodyPr>
          <a:lstStyle>
            <a:lvl1pPr indent="-342900" lvl="0" marL="457200" rtl="0">
              <a:spcBef>
                <a:spcPts val="0"/>
              </a:spcBef>
              <a:spcAft>
                <a:spcPts val="0"/>
              </a:spcAft>
              <a:buSzPts val="1800"/>
              <a:buChar char="●"/>
              <a:defRPr/>
            </a:lvl1pPr>
            <a:lvl2pPr indent="-317500" lvl="1" marL="914400" rtl="0">
              <a:spcBef>
                <a:spcPts val="1600"/>
              </a:spcBef>
              <a:spcAft>
                <a:spcPts val="0"/>
              </a:spcAft>
              <a:buSzPts val="1400"/>
              <a:buChar char="○"/>
              <a:defRPr/>
            </a:lvl2pPr>
            <a:lvl3pPr indent="-317500" lvl="2" marL="1371600" rtl="0">
              <a:spcBef>
                <a:spcPts val="1600"/>
              </a:spcBef>
              <a:spcAft>
                <a:spcPts val="0"/>
              </a:spcAft>
              <a:buSzPts val="1400"/>
              <a:buChar char="■"/>
              <a:defRPr/>
            </a:lvl3pPr>
            <a:lvl4pPr indent="-317500" lvl="3" marL="1828800" rtl="0">
              <a:spcBef>
                <a:spcPts val="1600"/>
              </a:spcBef>
              <a:spcAft>
                <a:spcPts val="0"/>
              </a:spcAft>
              <a:buSzPts val="1400"/>
              <a:buChar char="●"/>
              <a:defRPr/>
            </a:lvl4pPr>
            <a:lvl5pPr indent="-317500" lvl="4" marL="2286000" rtl="0">
              <a:spcBef>
                <a:spcPts val="1600"/>
              </a:spcBef>
              <a:spcAft>
                <a:spcPts val="0"/>
              </a:spcAft>
              <a:buSzPts val="1400"/>
              <a:buChar char="○"/>
              <a:defRPr/>
            </a:lvl5pPr>
            <a:lvl6pPr indent="-317500" lvl="5" marL="2743200" rtl="0">
              <a:spcBef>
                <a:spcPts val="1600"/>
              </a:spcBef>
              <a:spcAft>
                <a:spcPts val="0"/>
              </a:spcAft>
              <a:buSzPts val="1400"/>
              <a:buChar char="■"/>
              <a:defRPr/>
            </a:lvl6pPr>
            <a:lvl7pPr indent="-317500" lvl="6" marL="3200400" rtl="0">
              <a:spcBef>
                <a:spcPts val="1600"/>
              </a:spcBef>
              <a:spcAft>
                <a:spcPts val="0"/>
              </a:spcAft>
              <a:buSzPts val="1400"/>
              <a:buChar char="●"/>
              <a:defRPr/>
            </a:lvl7pPr>
            <a:lvl8pPr indent="-317500" lvl="7" marL="3657600" rtl="0">
              <a:spcBef>
                <a:spcPts val="1600"/>
              </a:spcBef>
              <a:spcAft>
                <a:spcPts val="0"/>
              </a:spcAft>
              <a:buSzPts val="1400"/>
              <a:buChar char="○"/>
              <a:defRPr/>
            </a:lvl8pPr>
            <a:lvl9pPr indent="-317500" lvl="8" marL="4114800" rtl="0">
              <a:spcBef>
                <a:spcPts val="1600"/>
              </a:spcBef>
              <a:spcAft>
                <a:spcPts val="1600"/>
              </a:spcAft>
              <a:buSzPts val="1400"/>
              <a:buChar char="■"/>
              <a:defRPr/>
            </a:lvl9pPr>
          </a:lstStyle>
          <a:p/>
        </p:txBody>
      </p:sp>
      <p:sp>
        <p:nvSpPr>
          <p:cNvPr id="40" name="Google Shape;40;p9"/>
          <p:cNvSpPr txBox="1"/>
          <p:nvPr>
            <p:ph idx="12" type="sldNum"/>
          </p:nvPr>
        </p:nvSpPr>
        <p:spPr>
          <a:xfrm>
            <a:off x="7201589" y="9119180"/>
            <a:ext cx="466200" cy="7695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264945" y="8273124"/>
            <a:ext cx="5099100" cy="1183500"/>
          </a:xfrm>
          <a:prstGeom prst="rect">
            <a:avLst/>
          </a:prstGeom>
        </p:spPr>
        <p:txBody>
          <a:bodyPr anchorCtr="0" anchor="ctr" bIns="91425" lIns="91425" spcFirstLastPara="1" rIns="91425" wrap="square" tIns="91425">
            <a:noAutofit/>
          </a:bodyPr>
          <a:lstStyle>
            <a:lvl1pPr indent="-228600" lvl="0" marL="457200" rtl="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7201589" y="9119180"/>
            <a:ext cx="466200" cy="7695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264945" y="870271"/>
            <a:ext cx="7242600" cy="1119900"/>
          </a:xfrm>
          <a:prstGeom prst="rect">
            <a:avLst/>
          </a:prstGeom>
          <a:noFill/>
          <a:ln>
            <a:noFill/>
          </a:ln>
        </p:spPr>
        <p:txBody>
          <a:bodyPr anchorCtr="0" anchor="t" bIns="91425" lIns="91425" spcFirstLastPara="1" rIns="91425" wrap="square" tIns="91425">
            <a:noAutofit/>
          </a:bodyPr>
          <a:lstStyle>
            <a:lvl1pPr lvl="0" rtl="0">
              <a:spcBef>
                <a:spcPts val="0"/>
              </a:spcBef>
              <a:spcAft>
                <a:spcPts val="0"/>
              </a:spcAft>
              <a:buClr>
                <a:schemeClr val="dk1"/>
              </a:buClr>
              <a:buSzPts val="2800"/>
              <a:buNone/>
              <a:defRPr sz="2800">
                <a:solidFill>
                  <a:schemeClr val="dk1"/>
                </a:solidFill>
              </a:defRPr>
            </a:lvl1pPr>
            <a:lvl2pPr lvl="1" rtl="0">
              <a:spcBef>
                <a:spcPts val="0"/>
              </a:spcBef>
              <a:spcAft>
                <a:spcPts val="0"/>
              </a:spcAft>
              <a:buClr>
                <a:schemeClr val="dk1"/>
              </a:buClr>
              <a:buSzPts val="2800"/>
              <a:buNone/>
              <a:defRPr sz="2800">
                <a:solidFill>
                  <a:schemeClr val="dk1"/>
                </a:solidFill>
              </a:defRPr>
            </a:lvl2pPr>
            <a:lvl3pPr lvl="2" rtl="0">
              <a:spcBef>
                <a:spcPts val="0"/>
              </a:spcBef>
              <a:spcAft>
                <a:spcPts val="0"/>
              </a:spcAft>
              <a:buClr>
                <a:schemeClr val="dk1"/>
              </a:buClr>
              <a:buSzPts val="2800"/>
              <a:buNone/>
              <a:defRPr sz="2800">
                <a:solidFill>
                  <a:schemeClr val="dk1"/>
                </a:solidFill>
              </a:defRPr>
            </a:lvl3pPr>
            <a:lvl4pPr lvl="3" rtl="0">
              <a:spcBef>
                <a:spcPts val="0"/>
              </a:spcBef>
              <a:spcAft>
                <a:spcPts val="0"/>
              </a:spcAft>
              <a:buClr>
                <a:schemeClr val="dk1"/>
              </a:buClr>
              <a:buSzPts val="2800"/>
              <a:buNone/>
              <a:defRPr sz="2800">
                <a:solidFill>
                  <a:schemeClr val="dk1"/>
                </a:solidFill>
              </a:defRPr>
            </a:lvl4pPr>
            <a:lvl5pPr lvl="4" rtl="0">
              <a:spcBef>
                <a:spcPts val="0"/>
              </a:spcBef>
              <a:spcAft>
                <a:spcPts val="0"/>
              </a:spcAft>
              <a:buClr>
                <a:schemeClr val="dk1"/>
              </a:buClr>
              <a:buSzPts val="2800"/>
              <a:buNone/>
              <a:defRPr sz="2800">
                <a:solidFill>
                  <a:schemeClr val="dk1"/>
                </a:solidFill>
              </a:defRPr>
            </a:lvl5pPr>
            <a:lvl6pPr lvl="5" rtl="0">
              <a:spcBef>
                <a:spcPts val="0"/>
              </a:spcBef>
              <a:spcAft>
                <a:spcPts val="0"/>
              </a:spcAft>
              <a:buClr>
                <a:schemeClr val="dk1"/>
              </a:buClr>
              <a:buSzPts val="2800"/>
              <a:buNone/>
              <a:defRPr sz="2800">
                <a:solidFill>
                  <a:schemeClr val="dk1"/>
                </a:solidFill>
              </a:defRPr>
            </a:lvl6pPr>
            <a:lvl7pPr lvl="6" rtl="0">
              <a:spcBef>
                <a:spcPts val="0"/>
              </a:spcBef>
              <a:spcAft>
                <a:spcPts val="0"/>
              </a:spcAft>
              <a:buClr>
                <a:schemeClr val="dk1"/>
              </a:buClr>
              <a:buSzPts val="2800"/>
              <a:buNone/>
              <a:defRPr sz="2800">
                <a:solidFill>
                  <a:schemeClr val="dk1"/>
                </a:solidFill>
              </a:defRPr>
            </a:lvl7pPr>
            <a:lvl8pPr lvl="7" rtl="0">
              <a:spcBef>
                <a:spcPts val="0"/>
              </a:spcBef>
              <a:spcAft>
                <a:spcPts val="0"/>
              </a:spcAft>
              <a:buClr>
                <a:schemeClr val="dk1"/>
              </a:buClr>
              <a:buSzPts val="2800"/>
              <a:buNone/>
              <a:defRPr sz="2800">
                <a:solidFill>
                  <a:schemeClr val="dk1"/>
                </a:solidFill>
              </a:defRPr>
            </a:lvl8pPr>
            <a:lvl9pPr lvl="8" rtl="0">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264945" y="2253729"/>
            <a:ext cx="7242600" cy="6681000"/>
          </a:xfrm>
          <a:prstGeom prst="rect">
            <a:avLst/>
          </a:prstGeom>
          <a:noFill/>
          <a:ln>
            <a:noFill/>
          </a:ln>
        </p:spPr>
        <p:txBody>
          <a:bodyPr anchorCtr="0" anchor="t" bIns="91425" lIns="91425" spcFirstLastPara="1" rIns="91425" wrap="square" tIns="91425">
            <a:noAutofit/>
          </a:bodyPr>
          <a:lstStyle>
            <a:lvl1pPr indent="-342900" lvl="0" marL="457200" rtl="0">
              <a:lnSpc>
                <a:spcPct val="115000"/>
              </a:lnSpc>
              <a:spcBef>
                <a:spcPts val="0"/>
              </a:spcBef>
              <a:spcAft>
                <a:spcPts val="0"/>
              </a:spcAft>
              <a:buClr>
                <a:schemeClr val="dk2"/>
              </a:buClr>
              <a:buSzPts val="1800"/>
              <a:buChar char="●"/>
              <a:defRPr sz="1800">
                <a:solidFill>
                  <a:schemeClr val="dk2"/>
                </a:solidFill>
              </a:defRPr>
            </a:lvl1pPr>
            <a:lvl2pPr indent="-317500" lvl="1" marL="914400" rtl="0">
              <a:lnSpc>
                <a:spcPct val="115000"/>
              </a:lnSpc>
              <a:spcBef>
                <a:spcPts val="1600"/>
              </a:spcBef>
              <a:spcAft>
                <a:spcPts val="0"/>
              </a:spcAft>
              <a:buClr>
                <a:schemeClr val="dk2"/>
              </a:buClr>
              <a:buSzPts val="1400"/>
              <a:buChar char="○"/>
              <a:defRPr>
                <a:solidFill>
                  <a:schemeClr val="dk2"/>
                </a:solidFill>
              </a:defRPr>
            </a:lvl2pPr>
            <a:lvl3pPr indent="-317500" lvl="2" marL="1371600" rtl="0">
              <a:lnSpc>
                <a:spcPct val="115000"/>
              </a:lnSpc>
              <a:spcBef>
                <a:spcPts val="1600"/>
              </a:spcBef>
              <a:spcAft>
                <a:spcPts val="0"/>
              </a:spcAft>
              <a:buClr>
                <a:schemeClr val="dk2"/>
              </a:buClr>
              <a:buSzPts val="1400"/>
              <a:buChar char="■"/>
              <a:defRPr>
                <a:solidFill>
                  <a:schemeClr val="dk2"/>
                </a:solidFill>
              </a:defRPr>
            </a:lvl3pPr>
            <a:lvl4pPr indent="-317500" lvl="3" marL="1828800" rtl="0">
              <a:lnSpc>
                <a:spcPct val="115000"/>
              </a:lnSpc>
              <a:spcBef>
                <a:spcPts val="1600"/>
              </a:spcBef>
              <a:spcAft>
                <a:spcPts val="0"/>
              </a:spcAft>
              <a:buClr>
                <a:schemeClr val="dk2"/>
              </a:buClr>
              <a:buSzPts val="1400"/>
              <a:buChar char="●"/>
              <a:defRPr>
                <a:solidFill>
                  <a:schemeClr val="dk2"/>
                </a:solidFill>
              </a:defRPr>
            </a:lvl4pPr>
            <a:lvl5pPr indent="-317500" lvl="4" marL="2286000" rtl="0">
              <a:lnSpc>
                <a:spcPct val="115000"/>
              </a:lnSpc>
              <a:spcBef>
                <a:spcPts val="1600"/>
              </a:spcBef>
              <a:spcAft>
                <a:spcPts val="0"/>
              </a:spcAft>
              <a:buClr>
                <a:schemeClr val="dk2"/>
              </a:buClr>
              <a:buSzPts val="1400"/>
              <a:buChar char="○"/>
              <a:defRPr>
                <a:solidFill>
                  <a:schemeClr val="dk2"/>
                </a:solidFill>
              </a:defRPr>
            </a:lvl5pPr>
            <a:lvl6pPr indent="-317500" lvl="5" marL="2743200" rtl="0">
              <a:lnSpc>
                <a:spcPct val="115000"/>
              </a:lnSpc>
              <a:spcBef>
                <a:spcPts val="1600"/>
              </a:spcBef>
              <a:spcAft>
                <a:spcPts val="0"/>
              </a:spcAft>
              <a:buClr>
                <a:schemeClr val="dk2"/>
              </a:buClr>
              <a:buSzPts val="1400"/>
              <a:buChar char="■"/>
              <a:defRPr>
                <a:solidFill>
                  <a:schemeClr val="dk2"/>
                </a:solidFill>
              </a:defRPr>
            </a:lvl6pPr>
            <a:lvl7pPr indent="-317500" lvl="6" marL="3200400" rtl="0">
              <a:lnSpc>
                <a:spcPct val="115000"/>
              </a:lnSpc>
              <a:spcBef>
                <a:spcPts val="1600"/>
              </a:spcBef>
              <a:spcAft>
                <a:spcPts val="0"/>
              </a:spcAft>
              <a:buClr>
                <a:schemeClr val="dk2"/>
              </a:buClr>
              <a:buSzPts val="1400"/>
              <a:buChar char="●"/>
              <a:defRPr>
                <a:solidFill>
                  <a:schemeClr val="dk2"/>
                </a:solidFill>
              </a:defRPr>
            </a:lvl7pPr>
            <a:lvl8pPr indent="-317500" lvl="7" marL="3657600" rtl="0">
              <a:lnSpc>
                <a:spcPct val="115000"/>
              </a:lnSpc>
              <a:spcBef>
                <a:spcPts val="1600"/>
              </a:spcBef>
              <a:spcAft>
                <a:spcPts val="0"/>
              </a:spcAft>
              <a:buClr>
                <a:schemeClr val="dk2"/>
              </a:buClr>
              <a:buSzPts val="1400"/>
              <a:buChar char="○"/>
              <a:defRPr>
                <a:solidFill>
                  <a:schemeClr val="dk2"/>
                </a:solidFill>
              </a:defRPr>
            </a:lvl8pPr>
            <a:lvl9pPr indent="-317500" lvl="8" marL="4114800" rtl="0">
              <a:lnSpc>
                <a:spcPct val="115000"/>
              </a:lnSpc>
              <a:spcBef>
                <a:spcPts val="1600"/>
              </a:spcBef>
              <a:spcAft>
                <a:spcPts val="160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7201589" y="9119180"/>
            <a:ext cx="466200" cy="769500"/>
          </a:xfrm>
          <a:prstGeom prst="rect">
            <a:avLst/>
          </a:prstGeom>
          <a:noFill/>
          <a:ln>
            <a:noFill/>
          </a:ln>
        </p:spPr>
        <p:txBody>
          <a:bodyPr anchorCtr="0" anchor="ctr" bIns="91425" lIns="91425" spcFirstLastPara="1" rIns="91425" wrap="square" tIns="91425">
            <a:noAutofit/>
          </a:bodyPr>
          <a:lstStyle>
            <a:lvl1pPr lvl="0" rtl="0" algn="r">
              <a:buNone/>
              <a:defRPr sz="1000">
                <a:solidFill>
                  <a:schemeClr val="dk2"/>
                </a:solidFill>
              </a:defRPr>
            </a:lvl1pPr>
            <a:lvl2pPr lvl="1" rtl="0" algn="r">
              <a:buNone/>
              <a:defRPr sz="1000">
                <a:solidFill>
                  <a:schemeClr val="dk2"/>
                </a:solidFill>
              </a:defRPr>
            </a:lvl2pPr>
            <a:lvl3pPr lvl="2" rtl="0" algn="r">
              <a:buNone/>
              <a:defRPr sz="1000">
                <a:solidFill>
                  <a:schemeClr val="dk2"/>
                </a:solidFill>
              </a:defRPr>
            </a:lvl3pPr>
            <a:lvl4pPr lvl="3" rtl="0" algn="r">
              <a:buNone/>
              <a:defRPr sz="1000">
                <a:solidFill>
                  <a:schemeClr val="dk2"/>
                </a:solidFill>
              </a:defRPr>
            </a:lvl4pPr>
            <a:lvl5pPr lvl="4" rtl="0" algn="r">
              <a:buNone/>
              <a:defRPr sz="1000">
                <a:solidFill>
                  <a:schemeClr val="dk2"/>
                </a:solidFill>
              </a:defRPr>
            </a:lvl5pPr>
            <a:lvl6pPr lvl="5" rtl="0" algn="r">
              <a:buNone/>
              <a:defRPr sz="1000">
                <a:solidFill>
                  <a:schemeClr val="dk2"/>
                </a:solidFill>
              </a:defRPr>
            </a:lvl6pPr>
            <a:lvl7pPr lvl="6" rtl="0" algn="r">
              <a:buNone/>
              <a:defRPr sz="1000">
                <a:solidFill>
                  <a:schemeClr val="dk2"/>
                </a:solidFill>
              </a:defRPr>
            </a:lvl7pPr>
            <a:lvl8pPr lvl="7" rtl="0" algn="r">
              <a:buNone/>
              <a:defRPr sz="1000">
                <a:solidFill>
                  <a:schemeClr val="dk2"/>
                </a:solidFill>
              </a:defRPr>
            </a:lvl8pPr>
            <a:lvl9pPr lvl="8" rtl="0"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jpg"/><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 Id="rId3"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 name="Shape 53"/>
        <p:cNvGrpSpPr/>
        <p:nvPr/>
      </p:nvGrpSpPr>
      <p:grpSpPr>
        <a:xfrm>
          <a:off x="0" y="0"/>
          <a:ext cx="0" cy="0"/>
          <a:chOff x="0" y="0"/>
          <a:chExt cx="0" cy="0"/>
        </a:xfrm>
      </p:grpSpPr>
      <p:pic>
        <p:nvPicPr>
          <p:cNvPr id="54" name="Google Shape;54;p13"/>
          <p:cNvPicPr preferRelativeResize="0"/>
          <p:nvPr/>
        </p:nvPicPr>
        <p:blipFill rotWithShape="1">
          <a:blip r:embed="rId3">
            <a:alphaModFix/>
          </a:blip>
          <a:srcRect b="0" l="0" r="0" t="17437"/>
          <a:stretch/>
        </p:blipFill>
        <p:spPr>
          <a:xfrm>
            <a:off x="0" y="1088150"/>
            <a:ext cx="7772398" cy="4011003"/>
          </a:xfrm>
          <a:prstGeom prst="rect">
            <a:avLst/>
          </a:prstGeom>
          <a:noFill/>
          <a:ln>
            <a:noFill/>
          </a:ln>
        </p:spPr>
      </p:pic>
      <p:sp>
        <p:nvSpPr>
          <p:cNvPr id="55" name="Google Shape;55;p13"/>
          <p:cNvSpPr txBox="1"/>
          <p:nvPr/>
        </p:nvSpPr>
        <p:spPr>
          <a:xfrm>
            <a:off x="311791" y="304102"/>
            <a:ext cx="2286600" cy="1450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2500">
                <a:latin typeface="Oswald"/>
                <a:ea typeface="Oswald"/>
                <a:cs typeface="Oswald"/>
                <a:sym typeface="Oswald"/>
              </a:rPr>
              <a:t>My Kansas</a:t>
            </a:r>
            <a:endParaRPr sz="2500">
              <a:latin typeface="Oswald"/>
              <a:ea typeface="Oswald"/>
              <a:cs typeface="Oswald"/>
              <a:sym typeface="Oswald"/>
            </a:endParaRPr>
          </a:p>
          <a:p>
            <a:pPr indent="0" lvl="0" marL="0" rtl="0" algn="l">
              <a:spcBef>
                <a:spcPts val="0"/>
              </a:spcBef>
              <a:spcAft>
                <a:spcPts val="0"/>
              </a:spcAft>
              <a:buNone/>
            </a:pPr>
            <a:r>
              <a:rPr lang="en" sz="2500">
                <a:latin typeface="Oswald"/>
                <a:ea typeface="Oswald"/>
                <a:cs typeface="Oswald"/>
                <a:sym typeface="Oswald"/>
              </a:rPr>
              <a:t>Farm </a:t>
            </a:r>
            <a:r>
              <a:rPr lang="en" sz="2500">
                <a:solidFill>
                  <a:srgbClr val="FF0000"/>
                </a:solidFill>
                <a:latin typeface="Oswald"/>
                <a:ea typeface="Oswald"/>
                <a:cs typeface="Oswald"/>
                <a:sym typeface="Oswald"/>
              </a:rPr>
              <a:t>Answer Key</a:t>
            </a:r>
            <a:endParaRPr sz="2500">
              <a:solidFill>
                <a:srgbClr val="FF0000"/>
              </a:solidFill>
              <a:latin typeface="Oswald"/>
              <a:ea typeface="Oswald"/>
              <a:cs typeface="Oswald"/>
              <a:sym typeface="Oswald"/>
            </a:endParaRPr>
          </a:p>
        </p:txBody>
      </p:sp>
      <p:sp>
        <p:nvSpPr>
          <p:cNvPr id="56" name="Google Shape;56;p13"/>
          <p:cNvSpPr txBox="1"/>
          <p:nvPr/>
        </p:nvSpPr>
        <p:spPr>
          <a:xfrm>
            <a:off x="2910134" y="304102"/>
            <a:ext cx="4608900" cy="543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rgbClr val="000000"/>
                </a:solidFill>
              </a:rPr>
              <a:t>Name: ___________________________________</a:t>
            </a:r>
            <a:endParaRPr sz="2400">
              <a:latin typeface="Oswald"/>
              <a:ea typeface="Oswald"/>
              <a:cs typeface="Oswald"/>
              <a:sym typeface="Oswald"/>
            </a:endParaRPr>
          </a:p>
        </p:txBody>
      </p:sp>
      <p:sp>
        <p:nvSpPr>
          <p:cNvPr id="57" name="Google Shape;57;p13"/>
          <p:cNvSpPr txBox="1"/>
          <p:nvPr/>
        </p:nvSpPr>
        <p:spPr>
          <a:xfrm>
            <a:off x="242100" y="5645899"/>
            <a:ext cx="7288200" cy="3420900"/>
          </a:xfrm>
          <a:prstGeom prst="rect">
            <a:avLst/>
          </a:prstGeom>
          <a:noFill/>
          <a:ln>
            <a:noFill/>
          </a:ln>
        </p:spPr>
        <p:txBody>
          <a:bodyPr anchorCtr="0" anchor="t" bIns="91425" lIns="91425" spcFirstLastPara="1" rIns="91425" wrap="square" tIns="91425">
            <a:noAutofit/>
          </a:bodyPr>
          <a:lstStyle/>
          <a:p>
            <a:pPr indent="-317500" lvl="0" marL="457200" rtl="0" algn="l">
              <a:lnSpc>
                <a:spcPct val="150000"/>
              </a:lnSpc>
              <a:spcBef>
                <a:spcPts val="0"/>
              </a:spcBef>
              <a:spcAft>
                <a:spcPts val="0"/>
              </a:spcAft>
              <a:buSzPts val="1400"/>
              <a:buAutoNum type="arabicPeriod"/>
            </a:pPr>
            <a:r>
              <a:rPr lang="en"/>
              <a:t>What problems could a drought cause on your farm?</a:t>
            </a:r>
            <a:endParaRPr/>
          </a:p>
          <a:p>
            <a:pPr indent="0" lvl="0" marL="0" rtl="0" algn="l">
              <a:lnSpc>
                <a:spcPct val="100000"/>
              </a:lnSpc>
              <a:spcBef>
                <a:spcPts val="0"/>
              </a:spcBef>
              <a:spcAft>
                <a:spcPts val="0"/>
              </a:spcAft>
              <a:buNone/>
            </a:pPr>
            <a:r>
              <a:t/>
            </a:r>
            <a:endParaRPr i="1">
              <a:solidFill>
                <a:srgbClr val="FF0000"/>
              </a:solidFill>
            </a:endParaRPr>
          </a:p>
          <a:p>
            <a:pPr indent="0" lvl="0" marL="0" rtl="0" algn="l">
              <a:lnSpc>
                <a:spcPct val="115000"/>
              </a:lnSpc>
              <a:spcBef>
                <a:spcPts val="0"/>
              </a:spcBef>
              <a:spcAft>
                <a:spcPts val="0"/>
              </a:spcAft>
              <a:buNone/>
            </a:pPr>
            <a:r>
              <a:rPr i="1" lang="en">
                <a:solidFill>
                  <a:srgbClr val="FF0000"/>
                </a:solidFill>
              </a:rPr>
              <a:t>The most thorough answers will mention that the lack of water would cause a series of events.  </a:t>
            </a:r>
            <a:endParaRPr i="1">
              <a:solidFill>
                <a:srgbClr val="FF0000"/>
              </a:solidFill>
            </a:endParaRPr>
          </a:p>
          <a:p>
            <a:pPr indent="0" lvl="0" marL="0" rtl="0" algn="l">
              <a:lnSpc>
                <a:spcPct val="115000"/>
              </a:lnSpc>
              <a:spcBef>
                <a:spcPts val="0"/>
              </a:spcBef>
              <a:spcAft>
                <a:spcPts val="0"/>
              </a:spcAft>
              <a:buNone/>
            </a:pPr>
            <a:r>
              <a:t/>
            </a:r>
            <a:endParaRPr i="1">
              <a:solidFill>
                <a:srgbClr val="FF0000"/>
              </a:solidFill>
            </a:endParaRPr>
          </a:p>
          <a:p>
            <a:pPr indent="0" lvl="0" marL="0" rtl="0" algn="l">
              <a:lnSpc>
                <a:spcPct val="115000"/>
              </a:lnSpc>
              <a:spcBef>
                <a:spcPts val="0"/>
              </a:spcBef>
              <a:spcAft>
                <a:spcPts val="0"/>
              </a:spcAft>
              <a:buNone/>
            </a:pPr>
            <a:r>
              <a:rPr i="1" lang="en">
                <a:solidFill>
                  <a:srgbClr val="FF0000"/>
                </a:solidFill>
              </a:rPr>
              <a:t>The lack of water would cause the crops to die, because wheat and corn crops don’t have long enough roots to reach water deep underground. If the crops die, the soil would no longer be held in place. This would lead to an increase in erosion and possibly lead to dust storms. Dust in the air would decrease the air quality and likely have a negative impact on the well-being of both plants and animals.</a:t>
            </a:r>
            <a:endParaRPr>
              <a:solidFill>
                <a:schemeClr val="dk1"/>
              </a:solidFill>
            </a:endParaRPr>
          </a:p>
          <a:p>
            <a:pPr indent="0" lvl="0" marL="0" rtl="0" algn="l">
              <a:lnSpc>
                <a:spcPct val="200000"/>
              </a:lnSpc>
              <a:spcBef>
                <a:spcPts val="0"/>
              </a:spcBef>
              <a:spcAft>
                <a:spcPts val="0"/>
              </a:spcAft>
              <a:buNone/>
            </a:pPr>
            <a:r>
              <a:t/>
            </a:r>
            <a:endParaRPr/>
          </a:p>
        </p:txBody>
      </p:sp>
      <p:grpSp>
        <p:nvGrpSpPr>
          <p:cNvPr id="58" name="Google Shape;58;p13"/>
          <p:cNvGrpSpPr/>
          <p:nvPr/>
        </p:nvGrpSpPr>
        <p:grpSpPr>
          <a:xfrm>
            <a:off x="2551650" y="9430488"/>
            <a:ext cx="2669100" cy="417613"/>
            <a:chOff x="2551650" y="9430488"/>
            <a:chExt cx="2669100" cy="417613"/>
          </a:xfrm>
        </p:grpSpPr>
        <p:sp>
          <p:nvSpPr>
            <p:cNvPr id="59" name="Google Shape;59;p13"/>
            <p:cNvSpPr txBox="1"/>
            <p:nvPr/>
          </p:nvSpPr>
          <p:spPr>
            <a:xfrm>
              <a:off x="2551650" y="9634800"/>
              <a:ext cx="2669100" cy="2133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800"/>
                <a:t>Water Cycle &amp; Earth’s Systems</a:t>
              </a:r>
              <a:r>
                <a:rPr lang="en" sz="800">
                  <a:solidFill>
                    <a:srgbClr val="000000"/>
                  </a:solidFill>
                </a:rPr>
                <a:t> | </a:t>
              </a:r>
              <a:r>
                <a:rPr lang="en" sz="800"/>
                <a:t>Performance Task</a:t>
              </a:r>
              <a:endParaRPr sz="800"/>
            </a:p>
          </p:txBody>
        </p:sp>
        <p:pic>
          <p:nvPicPr>
            <p:cNvPr id="60" name="Google Shape;60;p13"/>
            <p:cNvPicPr preferRelativeResize="0"/>
            <p:nvPr/>
          </p:nvPicPr>
          <p:blipFill rotWithShape="1">
            <a:blip r:embed="rId4">
              <a:alphaModFix/>
            </a:blip>
            <a:srcRect b="-34812" l="0" r="-3853" t="-11580"/>
            <a:stretch/>
          </p:blipFill>
          <p:spPr>
            <a:xfrm>
              <a:off x="3004525" y="9430488"/>
              <a:ext cx="1763323" cy="328500"/>
            </a:xfrm>
            <a:prstGeom prst="rect">
              <a:avLst/>
            </a:prstGeom>
            <a:noFill/>
            <a:ln>
              <a:noFill/>
            </a:ln>
          </p:spPr>
        </p:pic>
      </p:gr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 name="Shape 64"/>
        <p:cNvGrpSpPr/>
        <p:nvPr/>
      </p:nvGrpSpPr>
      <p:grpSpPr>
        <a:xfrm>
          <a:off x="0" y="0"/>
          <a:ext cx="0" cy="0"/>
          <a:chOff x="0" y="0"/>
          <a:chExt cx="0" cy="0"/>
        </a:xfrm>
      </p:grpSpPr>
      <p:grpSp>
        <p:nvGrpSpPr>
          <p:cNvPr id="65" name="Google Shape;65;p14"/>
          <p:cNvGrpSpPr/>
          <p:nvPr/>
        </p:nvGrpSpPr>
        <p:grpSpPr>
          <a:xfrm>
            <a:off x="423900" y="1754300"/>
            <a:ext cx="6924600" cy="1332900"/>
            <a:chOff x="423900" y="1449500"/>
            <a:chExt cx="6924600" cy="1332900"/>
          </a:xfrm>
        </p:grpSpPr>
        <p:sp>
          <p:nvSpPr>
            <p:cNvPr id="66" name="Google Shape;66;p14"/>
            <p:cNvSpPr/>
            <p:nvPr/>
          </p:nvSpPr>
          <p:spPr>
            <a:xfrm>
              <a:off x="423900" y="1449500"/>
              <a:ext cx="6924600" cy="1332900"/>
            </a:xfrm>
            <a:prstGeom prst="roundRect">
              <a:avLst>
                <a:gd fmla="val 16667" name="adj"/>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en" sz="1600">
                  <a:latin typeface="Oswald"/>
                  <a:ea typeface="Oswald"/>
                  <a:cs typeface="Oswald"/>
                  <a:sym typeface="Oswald"/>
                </a:rPr>
                <a:t>Farm Resources: </a:t>
              </a:r>
              <a:r>
                <a:rPr i="1" lang="en"/>
                <a:t>Here’s what your farm has on it.</a:t>
              </a:r>
              <a:endParaRPr i="1"/>
            </a:p>
            <a:p>
              <a:pPr indent="0" lvl="0" marL="0" rtl="0" algn="l">
                <a:spcBef>
                  <a:spcPts val="0"/>
                </a:spcBef>
                <a:spcAft>
                  <a:spcPts val="0"/>
                </a:spcAft>
                <a:buNone/>
              </a:pPr>
              <a:r>
                <a:t/>
              </a:r>
              <a:endParaRPr i="1"/>
            </a:p>
            <a:p>
              <a:pPr indent="0" lvl="0" marL="0" rtl="0" algn="l">
                <a:spcBef>
                  <a:spcPts val="0"/>
                </a:spcBef>
                <a:spcAft>
                  <a:spcPts val="0"/>
                </a:spcAft>
                <a:buNone/>
              </a:pPr>
              <a:r>
                <a:t/>
              </a:r>
              <a:endParaRPr i="1"/>
            </a:p>
            <a:p>
              <a:pPr indent="0" lvl="0" marL="457200" rtl="0" algn="l">
                <a:spcBef>
                  <a:spcPts val="0"/>
                </a:spcBef>
                <a:spcAft>
                  <a:spcPts val="0"/>
                </a:spcAft>
                <a:buNone/>
              </a:pPr>
              <a:r>
                <a:t/>
              </a:r>
              <a:endParaRPr sz="1200">
                <a:solidFill>
                  <a:schemeClr val="dk1"/>
                </a:solidFill>
              </a:endParaRPr>
            </a:p>
            <a:p>
              <a:pPr indent="0" lvl="0" marL="457200" rtl="0" algn="l">
                <a:spcBef>
                  <a:spcPts val="0"/>
                </a:spcBef>
                <a:spcAft>
                  <a:spcPts val="0"/>
                </a:spcAft>
                <a:buNone/>
              </a:pPr>
              <a:r>
                <a:t/>
              </a:r>
              <a:endParaRPr sz="1200">
                <a:solidFill>
                  <a:schemeClr val="dk1"/>
                </a:solidFill>
              </a:endParaRPr>
            </a:p>
            <a:p>
              <a:pPr indent="0" lvl="0" marL="457200" rtl="0" algn="l">
                <a:spcBef>
                  <a:spcPts val="0"/>
                </a:spcBef>
                <a:spcAft>
                  <a:spcPts val="0"/>
                </a:spcAft>
                <a:buNone/>
              </a:pPr>
              <a:r>
                <a:t/>
              </a:r>
              <a:endParaRPr sz="1200">
                <a:solidFill>
                  <a:schemeClr val="dk1"/>
                </a:solidFill>
              </a:endParaRPr>
            </a:p>
          </p:txBody>
        </p:sp>
        <p:grpSp>
          <p:nvGrpSpPr>
            <p:cNvPr id="67" name="Google Shape;67;p14"/>
            <p:cNvGrpSpPr/>
            <p:nvPr/>
          </p:nvGrpSpPr>
          <p:grpSpPr>
            <a:xfrm>
              <a:off x="553213" y="1836052"/>
              <a:ext cx="6666659" cy="769830"/>
              <a:chOff x="1727654" y="8033019"/>
              <a:chExt cx="6274503" cy="878400"/>
            </a:xfrm>
          </p:grpSpPr>
          <p:sp>
            <p:nvSpPr>
              <p:cNvPr id="68" name="Google Shape;68;p14"/>
              <p:cNvSpPr txBox="1"/>
              <p:nvPr/>
            </p:nvSpPr>
            <p:spPr>
              <a:xfrm>
                <a:off x="1727654" y="8111484"/>
                <a:ext cx="2800200" cy="721500"/>
              </a:xfrm>
              <a:prstGeom prst="rect">
                <a:avLst/>
              </a:prstGeom>
              <a:noFill/>
              <a:ln>
                <a:noFill/>
              </a:ln>
            </p:spPr>
            <p:txBody>
              <a:bodyPr anchorCtr="0" anchor="t" bIns="91425" lIns="91425" spcFirstLastPara="1" rIns="91425" wrap="square" tIns="91425">
                <a:noAutofit/>
              </a:bodyPr>
              <a:lstStyle/>
              <a:p>
                <a:pPr indent="-317500" lvl="0" marL="457200" rtl="0" algn="l">
                  <a:lnSpc>
                    <a:spcPct val="115000"/>
                  </a:lnSpc>
                  <a:spcBef>
                    <a:spcPts val="0"/>
                  </a:spcBef>
                  <a:spcAft>
                    <a:spcPts val="0"/>
                  </a:spcAft>
                  <a:buClr>
                    <a:schemeClr val="dk1"/>
                  </a:buClr>
                  <a:buSzPts val="1400"/>
                  <a:buChar char="●"/>
                </a:pPr>
                <a:r>
                  <a:rPr lang="en" sz="1200">
                    <a:solidFill>
                      <a:schemeClr val="dk1"/>
                    </a:solidFill>
                  </a:rPr>
                  <a:t>Water source: Rainfall </a:t>
                </a:r>
                <a:endParaRPr sz="1200">
                  <a:solidFill>
                    <a:schemeClr val="dk1"/>
                  </a:solidFill>
                </a:endParaRPr>
              </a:p>
              <a:p>
                <a:pPr indent="-317500" lvl="0" marL="457200" rtl="0" algn="l">
                  <a:lnSpc>
                    <a:spcPct val="115000"/>
                  </a:lnSpc>
                  <a:spcBef>
                    <a:spcPts val="0"/>
                  </a:spcBef>
                  <a:spcAft>
                    <a:spcPts val="0"/>
                  </a:spcAft>
                  <a:buClr>
                    <a:schemeClr val="dk1"/>
                  </a:buClr>
                  <a:buSzPts val="1400"/>
                  <a:buChar char="●"/>
                </a:pPr>
                <a:r>
                  <a:rPr lang="en" sz="1200">
                    <a:solidFill>
                      <a:schemeClr val="dk1"/>
                    </a:solidFill>
                  </a:rPr>
                  <a:t>100 acres of planted corn</a:t>
                </a:r>
                <a:endParaRPr sz="1200">
                  <a:solidFill>
                    <a:schemeClr val="dk1"/>
                  </a:solidFill>
                </a:endParaRPr>
              </a:p>
              <a:p>
                <a:pPr indent="0" lvl="0" marL="0" rtl="0" algn="l">
                  <a:spcBef>
                    <a:spcPts val="0"/>
                  </a:spcBef>
                  <a:spcAft>
                    <a:spcPts val="0"/>
                  </a:spcAft>
                  <a:buNone/>
                </a:pPr>
                <a:r>
                  <a:t/>
                </a:r>
                <a:endParaRPr sz="1200">
                  <a:solidFill>
                    <a:schemeClr val="dk1"/>
                  </a:solidFill>
                </a:endParaRPr>
              </a:p>
            </p:txBody>
          </p:sp>
          <p:sp>
            <p:nvSpPr>
              <p:cNvPr id="69" name="Google Shape;69;p14"/>
              <p:cNvSpPr txBox="1"/>
              <p:nvPr/>
            </p:nvSpPr>
            <p:spPr>
              <a:xfrm>
                <a:off x="4089557" y="8033019"/>
                <a:ext cx="3912600" cy="878400"/>
              </a:xfrm>
              <a:prstGeom prst="rect">
                <a:avLst/>
              </a:prstGeom>
              <a:noFill/>
              <a:ln>
                <a:noFill/>
              </a:ln>
            </p:spPr>
            <p:txBody>
              <a:bodyPr anchorCtr="0" anchor="t" bIns="91425" lIns="91425" spcFirstLastPara="1" rIns="91425" wrap="square" tIns="91425">
                <a:noAutofit/>
              </a:bodyPr>
              <a:lstStyle/>
              <a:p>
                <a:pPr indent="-304800" lvl="0" marL="457200" rtl="0" algn="l">
                  <a:lnSpc>
                    <a:spcPct val="115000"/>
                  </a:lnSpc>
                  <a:spcBef>
                    <a:spcPts val="0"/>
                  </a:spcBef>
                  <a:spcAft>
                    <a:spcPts val="0"/>
                  </a:spcAft>
                  <a:buClr>
                    <a:schemeClr val="dk1"/>
                  </a:buClr>
                  <a:buSzPts val="1200"/>
                  <a:buChar char="●"/>
                </a:pPr>
                <a:r>
                  <a:rPr lang="en" sz="1200">
                    <a:solidFill>
                      <a:schemeClr val="dk1"/>
                    </a:solidFill>
                  </a:rPr>
                  <a:t>100 acres of pasture land with native grasses</a:t>
                </a:r>
                <a:endParaRPr sz="1200">
                  <a:solidFill>
                    <a:schemeClr val="dk1"/>
                  </a:solidFill>
                </a:endParaRPr>
              </a:p>
              <a:p>
                <a:pPr indent="-304800" lvl="0" marL="457200" rtl="0" algn="l">
                  <a:lnSpc>
                    <a:spcPct val="115000"/>
                  </a:lnSpc>
                  <a:spcBef>
                    <a:spcPts val="0"/>
                  </a:spcBef>
                  <a:spcAft>
                    <a:spcPts val="0"/>
                  </a:spcAft>
                  <a:buClr>
                    <a:schemeClr val="dk1"/>
                  </a:buClr>
                  <a:buSzPts val="1200"/>
                  <a:buChar char="●"/>
                </a:pPr>
                <a:r>
                  <a:rPr lang="en" sz="1200">
                    <a:solidFill>
                      <a:schemeClr val="dk1"/>
                    </a:solidFill>
                  </a:rPr>
                  <a:t>A small tractor that’s 10 years old</a:t>
                </a:r>
                <a:endParaRPr sz="1200">
                  <a:solidFill>
                    <a:schemeClr val="dk1"/>
                  </a:solidFill>
                </a:endParaRPr>
              </a:p>
              <a:p>
                <a:pPr indent="-304800" lvl="0" marL="457200" rtl="0" algn="l">
                  <a:lnSpc>
                    <a:spcPct val="115000"/>
                  </a:lnSpc>
                  <a:spcBef>
                    <a:spcPts val="0"/>
                  </a:spcBef>
                  <a:spcAft>
                    <a:spcPts val="0"/>
                  </a:spcAft>
                  <a:buClr>
                    <a:schemeClr val="dk1"/>
                  </a:buClr>
                  <a:buSzPts val="1200"/>
                  <a:buChar char="●"/>
                </a:pPr>
                <a:r>
                  <a:rPr lang="en" sz="1200">
                    <a:solidFill>
                      <a:schemeClr val="dk1"/>
                    </a:solidFill>
                  </a:rPr>
                  <a:t>A milk cow and her calf</a:t>
                </a:r>
                <a:endParaRPr sz="1200">
                  <a:solidFill>
                    <a:schemeClr val="dk1"/>
                  </a:solidFill>
                </a:endParaRPr>
              </a:p>
            </p:txBody>
          </p:sp>
        </p:grpSp>
      </p:grpSp>
      <p:sp>
        <p:nvSpPr>
          <p:cNvPr id="70" name="Google Shape;70;p14"/>
          <p:cNvSpPr txBox="1"/>
          <p:nvPr/>
        </p:nvSpPr>
        <p:spPr>
          <a:xfrm>
            <a:off x="171450" y="3267325"/>
            <a:ext cx="7401000" cy="5823600"/>
          </a:xfrm>
          <a:prstGeom prst="rect">
            <a:avLst/>
          </a:prstGeom>
          <a:noFill/>
          <a:ln>
            <a:noFill/>
          </a:ln>
        </p:spPr>
        <p:txBody>
          <a:bodyPr anchorCtr="0" anchor="t" bIns="91425" lIns="91425" spcFirstLastPara="1" rIns="91425" wrap="square" tIns="91425">
            <a:noAutofit/>
          </a:bodyPr>
          <a:lstStyle/>
          <a:p>
            <a:pPr indent="-317500" lvl="0" marL="457200" rtl="0" algn="l">
              <a:lnSpc>
                <a:spcPct val="200000"/>
              </a:lnSpc>
              <a:spcBef>
                <a:spcPts val="0"/>
              </a:spcBef>
              <a:spcAft>
                <a:spcPts val="0"/>
              </a:spcAft>
              <a:buClr>
                <a:schemeClr val="lt1"/>
              </a:buClr>
              <a:buSzPts val="1400"/>
              <a:buAutoNum type="arabicPeriod"/>
            </a:pPr>
            <a:r>
              <a:rPr lang="en">
                <a:solidFill>
                  <a:schemeClr val="lt1"/>
                </a:solidFill>
              </a:rPr>
              <a:t>sss</a:t>
            </a:r>
            <a:endParaRPr>
              <a:solidFill>
                <a:schemeClr val="lt1"/>
              </a:solidFill>
            </a:endParaRPr>
          </a:p>
          <a:p>
            <a:pPr indent="-317500" lvl="0" marL="457200" rtl="0" algn="l">
              <a:lnSpc>
                <a:spcPct val="200000"/>
              </a:lnSpc>
              <a:spcBef>
                <a:spcPts val="0"/>
              </a:spcBef>
              <a:spcAft>
                <a:spcPts val="0"/>
              </a:spcAft>
              <a:buClr>
                <a:schemeClr val="dk1"/>
              </a:buClr>
              <a:buSzPts val="1400"/>
              <a:buAutoNum type="arabicPeriod"/>
            </a:pPr>
            <a:r>
              <a:rPr lang="en">
                <a:solidFill>
                  <a:schemeClr val="dk1"/>
                </a:solidFill>
              </a:rPr>
              <a:t>What resources does your farm have that will protect it from a drought?</a:t>
            </a:r>
            <a:endParaRPr>
              <a:solidFill>
                <a:schemeClr val="dk1"/>
              </a:solidFill>
            </a:endParaRPr>
          </a:p>
          <a:p>
            <a:pPr indent="0" lvl="0" marL="0" rtl="0" algn="l">
              <a:lnSpc>
                <a:spcPct val="150000"/>
              </a:lnSpc>
              <a:spcBef>
                <a:spcPts val="0"/>
              </a:spcBef>
              <a:spcAft>
                <a:spcPts val="0"/>
              </a:spcAft>
              <a:buNone/>
            </a:pPr>
            <a:r>
              <a:rPr i="1" lang="en">
                <a:solidFill>
                  <a:srgbClr val="FF0000"/>
                </a:solidFill>
              </a:rPr>
              <a:t>The main resource the farm has that protects it from a drought is the native grasses growing on the pasture land. Another less obvious resource is the land itself that the corn is currently planted on. The corn could be removed and replaced with a more drought-tolerant plant.</a:t>
            </a:r>
            <a:endParaRPr i="1">
              <a:solidFill>
                <a:srgbClr val="FF0000"/>
              </a:solidFill>
            </a:endParaRPr>
          </a:p>
          <a:p>
            <a:pPr indent="0" lvl="0" marL="0" rtl="0" algn="l">
              <a:lnSpc>
                <a:spcPct val="150000"/>
              </a:lnSpc>
              <a:spcBef>
                <a:spcPts val="0"/>
              </a:spcBef>
              <a:spcAft>
                <a:spcPts val="0"/>
              </a:spcAft>
              <a:buNone/>
            </a:pPr>
            <a:r>
              <a:t/>
            </a:r>
            <a:endParaRPr i="1">
              <a:solidFill>
                <a:srgbClr val="FF0000"/>
              </a:solidFill>
            </a:endParaRPr>
          </a:p>
          <a:p>
            <a:pPr indent="-317500" lvl="0" marL="457200" rtl="0" algn="l">
              <a:lnSpc>
                <a:spcPct val="200000"/>
              </a:lnSpc>
              <a:spcBef>
                <a:spcPts val="0"/>
              </a:spcBef>
              <a:spcAft>
                <a:spcPts val="0"/>
              </a:spcAft>
              <a:buClr>
                <a:schemeClr val="dk1"/>
              </a:buClr>
              <a:buSzPts val="1400"/>
              <a:buAutoNum type="arabicPeriod"/>
            </a:pPr>
            <a:r>
              <a:rPr lang="en">
                <a:solidFill>
                  <a:schemeClr val="dk1"/>
                </a:solidFill>
              </a:rPr>
              <a:t>What c</a:t>
            </a:r>
            <a:r>
              <a:rPr lang="en">
                <a:solidFill>
                  <a:schemeClr val="dk1"/>
                </a:solidFill>
              </a:rPr>
              <a:t>hanges would you make to your farm to protect it from a drought?</a:t>
            </a:r>
            <a:endParaRPr>
              <a:solidFill>
                <a:schemeClr val="dk1"/>
              </a:solidFill>
            </a:endParaRPr>
          </a:p>
          <a:p>
            <a:pPr indent="0" lvl="0" marL="0" rtl="0" algn="l">
              <a:lnSpc>
                <a:spcPct val="150000"/>
              </a:lnSpc>
              <a:spcBef>
                <a:spcPts val="0"/>
              </a:spcBef>
              <a:spcAft>
                <a:spcPts val="0"/>
              </a:spcAft>
              <a:buNone/>
            </a:pPr>
            <a:r>
              <a:rPr i="1" lang="en">
                <a:solidFill>
                  <a:srgbClr val="FF0000"/>
                </a:solidFill>
              </a:rPr>
              <a:t>This question doesn’t necessarily need to be assessed, because it is intended to help students brainstorm before moving on to the main activity of the performance task. </a:t>
            </a:r>
            <a:endParaRPr i="1">
              <a:solidFill>
                <a:srgbClr val="FF0000"/>
              </a:solidFill>
            </a:endParaRPr>
          </a:p>
          <a:p>
            <a:pPr indent="0" lvl="0" marL="0" rtl="0" algn="l">
              <a:lnSpc>
                <a:spcPct val="150000"/>
              </a:lnSpc>
              <a:spcBef>
                <a:spcPts val="0"/>
              </a:spcBef>
              <a:spcAft>
                <a:spcPts val="0"/>
              </a:spcAft>
              <a:buNone/>
            </a:pPr>
            <a:r>
              <a:t/>
            </a:r>
            <a:endParaRPr i="1">
              <a:solidFill>
                <a:srgbClr val="FF0000"/>
              </a:solidFill>
            </a:endParaRPr>
          </a:p>
          <a:p>
            <a:pPr indent="0" lvl="0" marL="0" rtl="0" algn="l">
              <a:lnSpc>
                <a:spcPct val="150000"/>
              </a:lnSpc>
              <a:spcBef>
                <a:spcPts val="0"/>
              </a:spcBef>
              <a:spcAft>
                <a:spcPts val="0"/>
              </a:spcAft>
              <a:buNone/>
            </a:pPr>
            <a:r>
              <a:rPr i="1" lang="en">
                <a:solidFill>
                  <a:srgbClr val="FF0000"/>
                </a:solidFill>
              </a:rPr>
              <a:t>Encourage students to apply what they’ve learned throughout the unit about the causes of the Dust Bowl. Some possible answers would include:</a:t>
            </a:r>
            <a:endParaRPr i="1">
              <a:solidFill>
                <a:srgbClr val="FF0000"/>
              </a:solidFill>
            </a:endParaRPr>
          </a:p>
          <a:p>
            <a:pPr indent="-317500" lvl="0" marL="457200" rtl="0" algn="l">
              <a:lnSpc>
                <a:spcPct val="150000"/>
              </a:lnSpc>
              <a:spcBef>
                <a:spcPts val="0"/>
              </a:spcBef>
              <a:spcAft>
                <a:spcPts val="0"/>
              </a:spcAft>
              <a:buClr>
                <a:srgbClr val="FF0000"/>
              </a:buClr>
              <a:buSzPts val="1400"/>
              <a:buChar char="●"/>
            </a:pPr>
            <a:r>
              <a:rPr i="1" lang="en">
                <a:solidFill>
                  <a:srgbClr val="FF0000"/>
                </a:solidFill>
              </a:rPr>
              <a:t>Something to provide an alternate source of water, such as drilling a well</a:t>
            </a:r>
            <a:endParaRPr i="1">
              <a:solidFill>
                <a:srgbClr val="FF0000"/>
              </a:solidFill>
            </a:endParaRPr>
          </a:p>
          <a:p>
            <a:pPr indent="-317500" lvl="0" marL="457200" rtl="0" algn="l">
              <a:lnSpc>
                <a:spcPct val="150000"/>
              </a:lnSpc>
              <a:spcBef>
                <a:spcPts val="0"/>
              </a:spcBef>
              <a:spcAft>
                <a:spcPts val="0"/>
              </a:spcAft>
              <a:buClr>
                <a:srgbClr val="FF0000"/>
              </a:buClr>
              <a:buSzPts val="1400"/>
              <a:buChar char="●"/>
            </a:pPr>
            <a:r>
              <a:rPr i="1" lang="en">
                <a:solidFill>
                  <a:srgbClr val="FF0000"/>
                </a:solidFill>
              </a:rPr>
              <a:t>Something to prevent crops from dying, such as only planting drought-tolerant crops</a:t>
            </a:r>
            <a:endParaRPr i="1">
              <a:solidFill>
                <a:srgbClr val="FF0000"/>
              </a:solidFill>
            </a:endParaRPr>
          </a:p>
          <a:p>
            <a:pPr indent="-317500" lvl="0" marL="457200" rtl="0" algn="l">
              <a:lnSpc>
                <a:spcPct val="150000"/>
              </a:lnSpc>
              <a:spcBef>
                <a:spcPts val="0"/>
              </a:spcBef>
              <a:spcAft>
                <a:spcPts val="0"/>
              </a:spcAft>
              <a:buClr>
                <a:srgbClr val="FF0000"/>
              </a:buClr>
              <a:buSzPts val="1400"/>
              <a:buChar char="●"/>
            </a:pPr>
            <a:r>
              <a:rPr i="1" lang="en">
                <a:solidFill>
                  <a:srgbClr val="FF0000"/>
                </a:solidFill>
              </a:rPr>
              <a:t>Something to block wind, such as planting trees</a:t>
            </a:r>
            <a:endParaRPr i="1">
              <a:solidFill>
                <a:srgbClr val="FF0000"/>
              </a:solidFill>
            </a:endParaRPr>
          </a:p>
          <a:p>
            <a:pPr indent="-317500" lvl="0" marL="457200" rtl="0" algn="l">
              <a:lnSpc>
                <a:spcPct val="150000"/>
              </a:lnSpc>
              <a:spcBef>
                <a:spcPts val="0"/>
              </a:spcBef>
              <a:spcAft>
                <a:spcPts val="0"/>
              </a:spcAft>
              <a:buClr>
                <a:srgbClr val="FF0000"/>
              </a:buClr>
              <a:buSzPts val="1400"/>
              <a:buChar char="●"/>
            </a:pPr>
            <a:r>
              <a:rPr i="1" lang="en">
                <a:solidFill>
                  <a:srgbClr val="FF0000"/>
                </a:solidFill>
              </a:rPr>
              <a:t>Something to hold the soil in place, such as planting native grasses</a:t>
            </a:r>
            <a:endParaRPr i="1">
              <a:solidFill>
                <a:srgbClr val="FF0000"/>
              </a:solidFill>
            </a:endParaRPr>
          </a:p>
          <a:p>
            <a:pPr indent="0" lvl="0" marL="0" rtl="0" algn="l">
              <a:lnSpc>
                <a:spcPct val="200000"/>
              </a:lnSpc>
              <a:spcBef>
                <a:spcPts val="0"/>
              </a:spcBef>
              <a:spcAft>
                <a:spcPts val="0"/>
              </a:spcAft>
              <a:buNone/>
            </a:pPr>
            <a:r>
              <a:t/>
            </a:r>
            <a:endParaRPr>
              <a:solidFill>
                <a:schemeClr val="dk1"/>
              </a:solidFill>
            </a:endParaRPr>
          </a:p>
        </p:txBody>
      </p:sp>
      <p:sp>
        <p:nvSpPr>
          <p:cNvPr id="71" name="Google Shape;71;p14"/>
          <p:cNvSpPr txBox="1"/>
          <p:nvPr/>
        </p:nvSpPr>
        <p:spPr>
          <a:xfrm>
            <a:off x="2910134" y="304102"/>
            <a:ext cx="4608900" cy="543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rgbClr val="000000"/>
                </a:solidFill>
              </a:rPr>
              <a:t>Name: ___________________________________</a:t>
            </a:r>
            <a:endParaRPr sz="2400">
              <a:latin typeface="Oswald"/>
              <a:ea typeface="Oswald"/>
              <a:cs typeface="Oswald"/>
              <a:sym typeface="Oswald"/>
            </a:endParaRPr>
          </a:p>
        </p:txBody>
      </p:sp>
      <p:sp>
        <p:nvSpPr>
          <p:cNvPr id="72" name="Google Shape;72;p14"/>
          <p:cNvSpPr txBox="1"/>
          <p:nvPr/>
        </p:nvSpPr>
        <p:spPr>
          <a:xfrm>
            <a:off x="311791" y="304102"/>
            <a:ext cx="2286600" cy="1450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2500">
                <a:latin typeface="Oswald"/>
                <a:ea typeface="Oswald"/>
                <a:cs typeface="Oswald"/>
                <a:sym typeface="Oswald"/>
              </a:rPr>
              <a:t>My Kansas</a:t>
            </a:r>
            <a:endParaRPr sz="2500">
              <a:latin typeface="Oswald"/>
              <a:ea typeface="Oswald"/>
              <a:cs typeface="Oswald"/>
              <a:sym typeface="Oswald"/>
            </a:endParaRPr>
          </a:p>
          <a:p>
            <a:pPr indent="0" lvl="0" marL="0" rtl="0" algn="l">
              <a:spcBef>
                <a:spcPts val="0"/>
              </a:spcBef>
              <a:spcAft>
                <a:spcPts val="0"/>
              </a:spcAft>
              <a:buNone/>
            </a:pPr>
            <a:r>
              <a:rPr lang="en" sz="2500">
                <a:latin typeface="Oswald"/>
                <a:ea typeface="Oswald"/>
                <a:cs typeface="Oswald"/>
                <a:sym typeface="Oswald"/>
              </a:rPr>
              <a:t>Farm </a:t>
            </a:r>
            <a:r>
              <a:rPr lang="en" sz="2500">
                <a:solidFill>
                  <a:srgbClr val="FF0000"/>
                </a:solidFill>
                <a:latin typeface="Oswald"/>
                <a:ea typeface="Oswald"/>
                <a:cs typeface="Oswald"/>
                <a:sym typeface="Oswald"/>
              </a:rPr>
              <a:t>Answer Key</a:t>
            </a:r>
            <a:endParaRPr sz="2500">
              <a:latin typeface="Oswald"/>
              <a:ea typeface="Oswald"/>
              <a:cs typeface="Oswald"/>
              <a:sym typeface="Oswald"/>
            </a:endParaRPr>
          </a:p>
        </p:txBody>
      </p:sp>
      <p:pic>
        <p:nvPicPr>
          <p:cNvPr id="73" name="Google Shape;73;p14"/>
          <p:cNvPicPr preferRelativeResize="0"/>
          <p:nvPr/>
        </p:nvPicPr>
        <p:blipFill rotWithShape="1">
          <a:blip r:embed="rId3">
            <a:alphaModFix/>
          </a:blip>
          <a:srcRect b="-34812" l="0" r="-3853" t="-11580"/>
          <a:stretch/>
        </p:blipFill>
        <p:spPr>
          <a:xfrm>
            <a:off x="3004525" y="9430488"/>
            <a:ext cx="1763323" cy="328500"/>
          </a:xfrm>
          <a:prstGeom prst="rect">
            <a:avLst/>
          </a:prstGeom>
          <a:noFill/>
          <a:ln>
            <a:noFill/>
          </a:ln>
        </p:spPr>
      </p:pic>
      <p:sp>
        <p:nvSpPr>
          <p:cNvPr id="74" name="Google Shape;74;p14"/>
          <p:cNvSpPr txBox="1"/>
          <p:nvPr/>
        </p:nvSpPr>
        <p:spPr>
          <a:xfrm>
            <a:off x="2551650" y="9634800"/>
            <a:ext cx="2669100" cy="2133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800"/>
              <a:t>Water Cycle &amp; Earth’s Systems</a:t>
            </a:r>
            <a:r>
              <a:rPr lang="en" sz="800">
                <a:solidFill>
                  <a:srgbClr val="000000"/>
                </a:solidFill>
              </a:rPr>
              <a:t> | </a:t>
            </a:r>
            <a:r>
              <a:rPr lang="en" sz="800"/>
              <a:t>Performance Task</a:t>
            </a:r>
            <a:endParaRPr sz="800"/>
          </a:p>
        </p:txBody>
      </p:sp>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