
<file path=[Content_Types].xml><?xml version="1.0" encoding="utf-8"?>
<Types xmlns="http://schemas.openxmlformats.org/package/2006/content-types">
  <Default ContentType="application/xml" Extension="xml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2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</p:sldIdLst>
  <p:sldSz cy="68580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F50DEDB3-4CED-4EE9-9711-7444E0137413}">
  <a:tblStyle styleId="{F50DEDB3-4CED-4EE9-9711-7444E0137413}" styleName="Table_0">
    <a:wholeTbl>
      <a:tcTxStyle>
        <a:font>
          <a:latin typeface="Arial"/>
          <a:ea typeface="Arial"/>
          <a:cs typeface="Arial"/>
        </a:font>
        <a:srgbClr val="000000"/>
      </a:tcTx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5" Type="http://schemas.openxmlformats.org/officeDocument/2006/relationships/notesMaster" Target="notesMasters/notesMaster1.xml"/><Relationship Id="rId19" Type="http://schemas.openxmlformats.org/officeDocument/2006/relationships/slide" Target="slides/slide14.xml"/><Relationship Id="rId6" Type="http://schemas.openxmlformats.org/officeDocument/2006/relationships/slide" Target="slides/slide1.xml"/><Relationship Id="rId18" Type="http://schemas.openxmlformats.org/officeDocument/2006/relationships/slide" Target="slides/slide13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28600" lvl="0" marL="4572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0" name="Google Shape;90;p4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3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p1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5" name="Google Shape;145;p14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9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p15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51" name="Google Shape;151;p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2" name="Google Shape;152;p15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6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Google Shape;157;p1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8" name="Google Shape;158;p17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2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Google Shape;163;p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4" name="Google Shape;164;p18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8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Google Shape;169;p1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0" name="Google Shape;170;p19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7" name="Google Shape;97;p6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3" name="Google Shape;103;p7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9" name="Google Shape;109;p8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5" name="Google Shape;115;p9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9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1" name="Google Shape;121;p10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7" name="Google Shape;127;p1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3" name="Google Shape;133;p12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7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1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9" name="Google Shape;139;p13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showMasterSp="0" type="title">
  <p:cSld name="TITLE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2"/>
          <p:cNvSpPr/>
          <p:nvPr/>
        </p:nvSpPr>
        <p:spPr>
          <a:xfrm>
            <a:off x="609600" y="1219200"/>
            <a:ext cx="7924800" cy="914400"/>
          </a:xfrm>
          <a:custGeom>
            <a:rect b="b" l="l" r="r" t="t"/>
            <a:pathLst>
              <a:path extrusionOk="0" h="120000" w="120000">
                <a:moveTo>
                  <a:pt x="0" y="120000"/>
                </a:moveTo>
                <a:lnTo>
                  <a:pt x="0" y="0"/>
                </a:lnTo>
                <a:lnTo>
                  <a:pt x="120000" y="0"/>
                </a:lnTo>
              </a:path>
            </a:pathLst>
          </a:custGeom>
          <a:noFill/>
          <a:ln cap="flat" cmpd="sng" w="25400">
            <a:solidFill>
              <a:srgbClr val="0000FF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cxnSp>
        <p:nvCxnSpPr>
          <p:cNvPr id="19" name="Google Shape;19;p2"/>
          <p:cNvCxnSpPr/>
          <p:nvPr/>
        </p:nvCxnSpPr>
        <p:spPr>
          <a:xfrm>
            <a:off x="1981200" y="3962400"/>
            <a:ext cx="6511925" cy="0"/>
          </a:xfrm>
          <a:prstGeom prst="straightConnector1">
            <a:avLst/>
          </a:prstGeom>
          <a:noFill/>
          <a:ln cap="flat" cmpd="sng" w="19050">
            <a:solidFill>
              <a:srgbClr val="0000FF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20" name="Google Shape;20;p2"/>
          <p:cNvSpPr txBox="1"/>
          <p:nvPr>
            <p:ph type="ctrTitle"/>
          </p:nvPr>
        </p:nvSpPr>
        <p:spPr>
          <a:xfrm>
            <a:off x="914400" y="1524000"/>
            <a:ext cx="7623175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1" name="Google Shape;21;p2"/>
          <p:cNvSpPr txBox="1"/>
          <p:nvPr>
            <p:ph idx="1" type="subTitle"/>
          </p:nvPr>
        </p:nvSpPr>
        <p:spPr>
          <a:xfrm>
            <a:off x="1981200" y="3962400"/>
            <a:ext cx="65532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560"/>
              </a:spcBef>
              <a:spcAft>
                <a:spcPts val="0"/>
              </a:spcAft>
              <a:buClr>
                <a:srgbClr val="0000CC"/>
              </a:buClr>
              <a:buSzPts val="2250"/>
              <a:buFont typeface="Noto Sans Symbols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27025" lvl="1" marL="669925" marR="0" rtl="0" algn="l">
              <a:spcBef>
                <a:spcPts val="520"/>
              </a:spcBef>
              <a:spcAft>
                <a:spcPts val="0"/>
              </a:spcAft>
              <a:buClr>
                <a:srgbClr val="0000CC"/>
              </a:buClr>
              <a:buSzPts val="1950"/>
              <a:buFont typeface="Noto Sans Symbols"/>
              <a:buChar char="❑"/>
              <a:defRPr b="0" i="0" sz="2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61950" lvl="2" marL="1022350" marR="0" rtl="0" algn="l">
              <a:spcBef>
                <a:spcPts val="440"/>
              </a:spcBef>
              <a:spcAft>
                <a:spcPts val="0"/>
              </a:spcAft>
              <a:buClr>
                <a:srgbClr val="0000CC"/>
              </a:buClr>
              <a:buSzPts val="1650"/>
              <a:buFont typeface="Noto Sans Symbols"/>
              <a:buChar char="■"/>
              <a:defRPr b="0" i="0" sz="2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23850" lvl="3" marL="1339850" marR="0" rtl="0" algn="l">
              <a:spcBef>
                <a:spcPts val="400"/>
              </a:spcBef>
              <a:spcAft>
                <a:spcPts val="0"/>
              </a:spcAft>
              <a:buClr>
                <a:srgbClr val="0000CC"/>
              </a:buClr>
              <a:buSzPts val="1500"/>
              <a:buFont typeface="Noto Sans Symbols"/>
              <a:buChar char="❑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47663" lvl="4" marL="1681163" marR="0" rtl="0" algn="l">
              <a:spcBef>
                <a:spcPts val="400"/>
              </a:spcBef>
              <a:spcAft>
                <a:spcPts val="0"/>
              </a:spcAft>
              <a:buClr>
                <a:srgbClr val="0000CC"/>
              </a:buClr>
              <a:buSzPts val="1500"/>
              <a:buFont typeface="Noto Sans Symbols"/>
              <a:buChar char="▪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47663" lvl="5" marL="2138363" marR="0" rtl="0" algn="l">
              <a:spcBef>
                <a:spcPts val="400"/>
              </a:spcBef>
              <a:spcAft>
                <a:spcPts val="0"/>
              </a:spcAft>
              <a:buClr>
                <a:srgbClr val="0000CC"/>
              </a:buClr>
              <a:buSzPts val="1500"/>
              <a:buFont typeface="Noto Sans Symbols"/>
              <a:buChar char="▪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47663" lvl="6" marL="2595563" marR="0" rtl="0" algn="l">
              <a:spcBef>
                <a:spcPts val="400"/>
              </a:spcBef>
              <a:spcAft>
                <a:spcPts val="0"/>
              </a:spcAft>
              <a:buClr>
                <a:srgbClr val="0000CC"/>
              </a:buClr>
              <a:buSzPts val="1500"/>
              <a:buFont typeface="Noto Sans Symbols"/>
              <a:buChar char="▪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47663" lvl="7" marL="3052763" marR="0" rtl="0" algn="l">
              <a:spcBef>
                <a:spcPts val="400"/>
              </a:spcBef>
              <a:spcAft>
                <a:spcPts val="0"/>
              </a:spcAft>
              <a:buClr>
                <a:srgbClr val="0000CC"/>
              </a:buClr>
              <a:buSzPts val="1500"/>
              <a:buFont typeface="Noto Sans Symbols"/>
              <a:buChar char="▪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47662" lvl="8" marL="3509963" marR="0" rtl="0" algn="l">
              <a:spcBef>
                <a:spcPts val="400"/>
              </a:spcBef>
              <a:spcAft>
                <a:spcPts val="0"/>
              </a:spcAft>
              <a:buClr>
                <a:srgbClr val="0000CC"/>
              </a:buClr>
              <a:buSzPts val="1500"/>
              <a:buFont typeface="Noto Sans Symbols"/>
              <a:buChar char="▪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2" name="Google Shape;22;p2"/>
          <p:cNvSpPr txBox="1"/>
          <p:nvPr>
            <p:ph idx="10" type="dt"/>
          </p:nvPr>
        </p:nvSpPr>
        <p:spPr>
          <a:xfrm>
            <a:off x="457200" y="6243638"/>
            <a:ext cx="2133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1pPr>
            <a:lvl2pPr indent="0" lvl="1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23" name="Google Shape;23;p2"/>
          <p:cNvSpPr txBox="1"/>
          <p:nvPr>
            <p:ph idx="11" type="ftr"/>
          </p:nvPr>
        </p:nvSpPr>
        <p:spPr>
          <a:xfrm>
            <a:off x="3124200" y="6243638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1pPr>
            <a:lvl2pPr indent="0" lvl="1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24" name="Google Shape;24;p2"/>
          <p:cNvSpPr txBox="1"/>
          <p:nvPr>
            <p:ph idx="12" type="sldNum"/>
          </p:nvPr>
        </p:nvSpPr>
        <p:spPr>
          <a:xfrm>
            <a:off x="6553200" y="6243638"/>
            <a:ext cx="2133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1"/>
          <p:cNvSpPr txBox="1"/>
          <p:nvPr>
            <p:ph type="title"/>
          </p:nvPr>
        </p:nvSpPr>
        <p:spPr>
          <a:xfrm>
            <a:off x="457200" y="277813"/>
            <a:ext cx="8229600" cy="113982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8" name="Google Shape;78;p11"/>
          <p:cNvSpPr txBox="1"/>
          <p:nvPr>
            <p:ph idx="1" type="body"/>
          </p:nvPr>
        </p:nvSpPr>
        <p:spPr>
          <a:xfrm rot="5400000">
            <a:off x="2306637" y="-249238"/>
            <a:ext cx="4530725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71475" lvl="0" marL="457200" marR="0" rtl="0" algn="l">
              <a:spcBef>
                <a:spcPts val="600"/>
              </a:spcBef>
              <a:spcAft>
                <a:spcPts val="0"/>
              </a:spcAft>
              <a:buClr>
                <a:srgbClr val="0000CC"/>
              </a:buClr>
              <a:buSzPts val="2250"/>
              <a:buFont typeface="Noto Sans Symbols"/>
              <a:buChar char="■"/>
              <a:defRPr b="0" i="0" sz="3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52425" lvl="1" marL="914400" marR="0" rtl="0" algn="l">
              <a:spcBef>
                <a:spcPts val="520"/>
              </a:spcBef>
              <a:spcAft>
                <a:spcPts val="0"/>
              </a:spcAft>
              <a:buClr>
                <a:srgbClr val="0000CC"/>
              </a:buClr>
              <a:buSzPts val="1950"/>
              <a:buFont typeface="Noto Sans Symbols"/>
              <a:buChar char="❑"/>
              <a:defRPr b="0" i="0" sz="2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33375" lvl="2" marL="1371600" marR="0" rtl="0" algn="l">
              <a:spcBef>
                <a:spcPts val="440"/>
              </a:spcBef>
              <a:spcAft>
                <a:spcPts val="0"/>
              </a:spcAft>
              <a:buClr>
                <a:srgbClr val="0000CC"/>
              </a:buClr>
              <a:buSzPts val="1650"/>
              <a:buFont typeface="Noto Sans Symbols"/>
              <a:buChar char="■"/>
              <a:defRPr b="0" i="0" sz="2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23850" lvl="3" marL="1828800" marR="0" rtl="0" algn="l">
              <a:spcBef>
                <a:spcPts val="400"/>
              </a:spcBef>
              <a:spcAft>
                <a:spcPts val="0"/>
              </a:spcAft>
              <a:buClr>
                <a:srgbClr val="0000CC"/>
              </a:buClr>
              <a:buSzPts val="1500"/>
              <a:buFont typeface="Noto Sans Symbols"/>
              <a:buChar char="❑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23850" lvl="4" marL="2286000" marR="0" rtl="0" algn="l">
              <a:spcBef>
                <a:spcPts val="400"/>
              </a:spcBef>
              <a:spcAft>
                <a:spcPts val="0"/>
              </a:spcAft>
              <a:buClr>
                <a:srgbClr val="0000CC"/>
              </a:buClr>
              <a:buSzPts val="1500"/>
              <a:buFont typeface="Noto Sans Symbols"/>
              <a:buChar char="▪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23850" lvl="5" marL="2743200" marR="0" rtl="0" algn="l">
              <a:spcBef>
                <a:spcPts val="400"/>
              </a:spcBef>
              <a:spcAft>
                <a:spcPts val="0"/>
              </a:spcAft>
              <a:buClr>
                <a:srgbClr val="0000CC"/>
              </a:buClr>
              <a:buSzPts val="1500"/>
              <a:buFont typeface="Noto Sans Symbols"/>
              <a:buChar char="▪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23850" lvl="6" marL="3200400" marR="0" rtl="0" algn="l">
              <a:spcBef>
                <a:spcPts val="400"/>
              </a:spcBef>
              <a:spcAft>
                <a:spcPts val="0"/>
              </a:spcAft>
              <a:buClr>
                <a:srgbClr val="0000CC"/>
              </a:buClr>
              <a:buSzPts val="1500"/>
              <a:buFont typeface="Noto Sans Symbols"/>
              <a:buChar char="▪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23850" lvl="7" marL="3657600" marR="0" rtl="0" algn="l">
              <a:spcBef>
                <a:spcPts val="400"/>
              </a:spcBef>
              <a:spcAft>
                <a:spcPts val="0"/>
              </a:spcAft>
              <a:buClr>
                <a:srgbClr val="0000CC"/>
              </a:buClr>
              <a:buSzPts val="1500"/>
              <a:buFont typeface="Noto Sans Symbols"/>
              <a:buChar char="▪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23850" lvl="8" marL="4114800" marR="0" rtl="0" algn="l">
              <a:spcBef>
                <a:spcPts val="400"/>
              </a:spcBef>
              <a:spcAft>
                <a:spcPts val="0"/>
              </a:spcAft>
              <a:buClr>
                <a:srgbClr val="0000CC"/>
              </a:buClr>
              <a:buSzPts val="1500"/>
              <a:buFont typeface="Noto Sans Symbols"/>
              <a:buChar char="▪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9" name="Google Shape;79;p11"/>
          <p:cNvSpPr txBox="1"/>
          <p:nvPr>
            <p:ph idx="10" type="dt"/>
          </p:nvPr>
        </p:nvSpPr>
        <p:spPr>
          <a:xfrm>
            <a:off x="457200" y="6243638"/>
            <a:ext cx="2133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1pPr>
            <a:lvl2pPr indent="0" lvl="1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80" name="Google Shape;80;p11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1pPr>
            <a:lvl2pPr indent="0" lvl="1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81" name="Google Shape;81;p11"/>
          <p:cNvSpPr txBox="1"/>
          <p:nvPr>
            <p:ph idx="12" type="sldNum"/>
          </p:nvPr>
        </p:nvSpPr>
        <p:spPr>
          <a:xfrm>
            <a:off x="6553200" y="6243638"/>
            <a:ext cx="2133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12"/>
          <p:cNvSpPr txBox="1"/>
          <p:nvPr>
            <p:ph type="title"/>
          </p:nvPr>
        </p:nvSpPr>
        <p:spPr>
          <a:xfrm rot="5400000">
            <a:off x="4731544" y="2175669"/>
            <a:ext cx="5853112" cy="2057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4" name="Google Shape;84;p12"/>
          <p:cNvSpPr txBox="1"/>
          <p:nvPr>
            <p:ph idx="1" type="body"/>
          </p:nvPr>
        </p:nvSpPr>
        <p:spPr>
          <a:xfrm rot="5400000">
            <a:off x="540544" y="194469"/>
            <a:ext cx="5853112" cy="6019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71475" lvl="0" marL="457200" marR="0" rtl="0" algn="l">
              <a:spcBef>
                <a:spcPts val="600"/>
              </a:spcBef>
              <a:spcAft>
                <a:spcPts val="0"/>
              </a:spcAft>
              <a:buClr>
                <a:srgbClr val="0000CC"/>
              </a:buClr>
              <a:buSzPts val="2250"/>
              <a:buFont typeface="Noto Sans Symbols"/>
              <a:buChar char="■"/>
              <a:defRPr b="0" i="0" sz="3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52425" lvl="1" marL="914400" marR="0" rtl="0" algn="l">
              <a:spcBef>
                <a:spcPts val="520"/>
              </a:spcBef>
              <a:spcAft>
                <a:spcPts val="0"/>
              </a:spcAft>
              <a:buClr>
                <a:srgbClr val="0000CC"/>
              </a:buClr>
              <a:buSzPts val="1950"/>
              <a:buFont typeface="Noto Sans Symbols"/>
              <a:buChar char="❑"/>
              <a:defRPr b="0" i="0" sz="2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33375" lvl="2" marL="1371600" marR="0" rtl="0" algn="l">
              <a:spcBef>
                <a:spcPts val="440"/>
              </a:spcBef>
              <a:spcAft>
                <a:spcPts val="0"/>
              </a:spcAft>
              <a:buClr>
                <a:srgbClr val="0000CC"/>
              </a:buClr>
              <a:buSzPts val="1650"/>
              <a:buFont typeface="Noto Sans Symbols"/>
              <a:buChar char="■"/>
              <a:defRPr b="0" i="0" sz="2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23850" lvl="3" marL="1828800" marR="0" rtl="0" algn="l">
              <a:spcBef>
                <a:spcPts val="400"/>
              </a:spcBef>
              <a:spcAft>
                <a:spcPts val="0"/>
              </a:spcAft>
              <a:buClr>
                <a:srgbClr val="0000CC"/>
              </a:buClr>
              <a:buSzPts val="1500"/>
              <a:buFont typeface="Noto Sans Symbols"/>
              <a:buChar char="❑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23850" lvl="4" marL="2286000" marR="0" rtl="0" algn="l">
              <a:spcBef>
                <a:spcPts val="400"/>
              </a:spcBef>
              <a:spcAft>
                <a:spcPts val="0"/>
              </a:spcAft>
              <a:buClr>
                <a:srgbClr val="0000CC"/>
              </a:buClr>
              <a:buSzPts val="1500"/>
              <a:buFont typeface="Noto Sans Symbols"/>
              <a:buChar char="▪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23850" lvl="5" marL="2743200" marR="0" rtl="0" algn="l">
              <a:spcBef>
                <a:spcPts val="400"/>
              </a:spcBef>
              <a:spcAft>
                <a:spcPts val="0"/>
              </a:spcAft>
              <a:buClr>
                <a:srgbClr val="0000CC"/>
              </a:buClr>
              <a:buSzPts val="1500"/>
              <a:buFont typeface="Noto Sans Symbols"/>
              <a:buChar char="▪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23850" lvl="6" marL="3200400" marR="0" rtl="0" algn="l">
              <a:spcBef>
                <a:spcPts val="400"/>
              </a:spcBef>
              <a:spcAft>
                <a:spcPts val="0"/>
              </a:spcAft>
              <a:buClr>
                <a:srgbClr val="0000CC"/>
              </a:buClr>
              <a:buSzPts val="1500"/>
              <a:buFont typeface="Noto Sans Symbols"/>
              <a:buChar char="▪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23850" lvl="7" marL="3657600" marR="0" rtl="0" algn="l">
              <a:spcBef>
                <a:spcPts val="400"/>
              </a:spcBef>
              <a:spcAft>
                <a:spcPts val="0"/>
              </a:spcAft>
              <a:buClr>
                <a:srgbClr val="0000CC"/>
              </a:buClr>
              <a:buSzPts val="1500"/>
              <a:buFont typeface="Noto Sans Symbols"/>
              <a:buChar char="▪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23850" lvl="8" marL="4114800" marR="0" rtl="0" algn="l">
              <a:spcBef>
                <a:spcPts val="400"/>
              </a:spcBef>
              <a:spcAft>
                <a:spcPts val="0"/>
              </a:spcAft>
              <a:buClr>
                <a:srgbClr val="0000CC"/>
              </a:buClr>
              <a:buSzPts val="1500"/>
              <a:buFont typeface="Noto Sans Symbols"/>
              <a:buChar char="▪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5" name="Google Shape;85;p12"/>
          <p:cNvSpPr txBox="1"/>
          <p:nvPr>
            <p:ph idx="10" type="dt"/>
          </p:nvPr>
        </p:nvSpPr>
        <p:spPr>
          <a:xfrm>
            <a:off x="457200" y="6243638"/>
            <a:ext cx="2133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1pPr>
            <a:lvl2pPr indent="0" lvl="1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86" name="Google Shape;86;p12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1pPr>
            <a:lvl2pPr indent="0" lvl="1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87" name="Google Shape;87;p12"/>
          <p:cNvSpPr txBox="1"/>
          <p:nvPr>
            <p:ph idx="12" type="sldNum"/>
          </p:nvPr>
        </p:nvSpPr>
        <p:spPr>
          <a:xfrm>
            <a:off x="6553200" y="6243638"/>
            <a:ext cx="2133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3"/>
          <p:cNvSpPr txBox="1"/>
          <p:nvPr>
            <p:ph type="title"/>
          </p:nvPr>
        </p:nvSpPr>
        <p:spPr>
          <a:xfrm>
            <a:off x="457200" y="277813"/>
            <a:ext cx="8229600" cy="113982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7" name="Google Shape;27;p3"/>
          <p:cNvSpPr txBox="1"/>
          <p:nvPr>
            <p:ph idx="1" type="body"/>
          </p:nvPr>
        </p:nvSpPr>
        <p:spPr>
          <a:xfrm>
            <a:off x="457200" y="1600200"/>
            <a:ext cx="8229600" cy="453072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71475" lvl="0" marL="457200" marR="0" rtl="0" algn="l">
              <a:spcBef>
                <a:spcPts val="600"/>
              </a:spcBef>
              <a:spcAft>
                <a:spcPts val="0"/>
              </a:spcAft>
              <a:buClr>
                <a:srgbClr val="0000CC"/>
              </a:buClr>
              <a:buSzPts val="2250"/>
              <a:buFont typeface="Noto Sans Symbols"/>
              <a:buChar char="■"/>
              <a:defRPr b="0" i="0" sz="3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52425" lvl="1" marL="914400" marR="0" rtl="0" algn="l">
              <a:spcBef>
                <a:spcPts val="520"/>
              </a:spcBef>
              <a:spcAft>
                <a:spcPts val="0"/>
              </a:spcAft>
              <a:buClr>
                <a:srgbClr val="0000CC"/>
              </a:buClr>
              <a:buSzPts val="1950"/>
              <a:buFont typeface="Noto Sans Symbols"/>
              <a:buChar char="❑"/>
              <a:defRPr b="0" i="0" sz="2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33375" lvl="2" marL="1371600" marR="0" rtl="0" algn="l">
              <a:spcBef>
                <a:spcPts val="440"/>
              </a:spcBef>
              <a:spcAft>
                <a:spcPts val="0"/>
              </a:spcAft>
              <a:buClr>
                <a:srgbClr val="0000CC"/>
              </a:buClr>
              <a:buSzPts val="1650"/>
              <a:buFont typeface="Noto Sans Symbols"/>
              <a:buChar char="■"/>
              <a:defRPr b="0" i="0" sz="2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23850" lvl="3" marL="1828800" marR="0" rtl="0" algn="l">
              <a:spcBef>
                <a:spcPts val="400"/>
              </a:spcBef>
              <a:spcAft>
                <a:spcPts val="0"/>
              </a:spcAft>
              <a:buClr>
                <a:srgbClr val="0000CC"/>
              </a:buClr>
              <a:buSzPts val="1500"/>
              <a:buFont typeface="Noto Sans Symbols"/>
              <a:buChar char="❑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23850" lvl="4" marL="2286000" marR="0" rtl="0" algn="l">
              <a:spcBef>
                <a:spcPts val="400"/>
              </a:spcBef>
              <a:spcAft>
                <a:spcPts val="0"/>
              </a:spcAft>
              <a:buClr>
                <a:srgbClr val="0000CC"/>
              </a:buClr>
              <a:buSzPts val="1500"/>
              <a:buFont typeface="Noto Sans Symbols"/>
              <a:buChar char="▪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23850" lvl="5" marL="2743200" marR="0" rtl="0" algn="l">
              <a:spcBef>
                <a:spcPts val="400"/>
              </a:spcBef>
              <a:spcAft>
                <a:spcPts val="0"/>
              </a:spcAft>
              <a:buClr>
                <a:srgbClr val="0000CC"/>
              </a:buClr>
              <a:buSzPts val="1500"/>
              <a:buFont typeface="Noto Sans Symbols"/>
              <a:buChar char="▪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23850" lvl="6" marL="3200400" marR="0" rtl="0" algn="l">
              <a:spcBef>
                <a:spcPts val="400"/>
              </a:spcBef>
              <a:spcAft>
                <a:spcPts val="0"/>
              </a:spcAft>
              <a:buClr>
                <a:srgbClr val="0000CC"/>
              </a:buClr>
              <a:buSzPts val="1500"/>
              <a:buFont typeface="Noto Sans Symbols"/>
              <a:buChar char="▪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23850" lvl="7" marL="3657600" marR="0" rtl="0" algn="l">
              <a:spcBef>
                <a:spcPts val="400"/>
              </a:spcBef>
              <a:spcAft>
                <a:spcPts val="0"/>
              </a:spcAft>
              <a:buClr>
                <a:srgbClr val="0000CC"/>
              </a:buClr>
              <a:buSzPts val="1500"/>
              <a:buFont typeface="Noto Sans Symbols"/>
              <a:buChar char="▪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23850" lvl="8" marL="4114800" marR="0" rtl="0" algn="l">
              <a:spcBef>
                <a:spcPts val="400"/>
              </a:spcBef>
              <a:spcAft>
                <a:spcPts val="0"/>
              </a:spcAft>
              <a:buClr>
                <a:srgbClr val="0000CC"/>
              </a:buClr>
              <a:buSzPts val="1500"/>
              <a:buFont typeface="Noto Sans Symbols"/>
              <a:buChar char="▪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8" name="Google Shape;28;p3"/>
          <p:cNvSpPr txBox="1"/>
          <p:nvPr>
            <p:ph idx="10" type="dt"/>
          </p:nvPr>
        </p:nvSpPr>
        <p:spPr>
          <a:xfrm>
            <a:off x="457200" y="6243638"/>
            <a:ext cx="2133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1pPr>
            <a:lvl2pPr indent="0" lvl="1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29" name="Google Shape;29;p3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1pPr>
            <a:lvl2pPr indent="0" lvl="1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30" name="Google Shape;30;p3"/>
          <p:cNvSpPr txBox="1"/>
          <p:nvPr>
            <p:ph idx="12" type="sldNum"/>
          </p:nvPr>
        </p:nvSpPr>
        <p:spPr>
          <a:xfrm>
            <a:off x="6553200" y="6243638"/>
            <a:ext cx="2133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4"/>
          <p:cNvSpPr txBox="1"/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3" name="Google Shape;33;p4"/>
          <p:cNvSpPr txBox="1"/>
          <p:nvPr>
            <p:ph idx="1" type="body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-228600" lvl="0" marL="457200" marR="0" rtl="0" algn="l">
              <a:spcBef>
                <a:spcPts val="400"/>
              </a:spcBef>
              <a:spcAft>
                <a:spcPts val="0"/>
              </a:spcAft>
              <a:buClr>
                <a:srgbClr val="0000CC"/>
              </a:buClr>
              <a:buSzPts val="2250"/>
              <a:buFont typeface="Noto Sans Symbols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spcBef>
                <a:spcPts val="360"/>
              </a:spcBef>
              <a:spcAft>
                <a:spcPts val="0"/>
              </a:spcAft>
              <a:buClr>
                <a:srgbClr val="0000CC"/>
              </a:buClr>
              <a:buSzPts val="1950"/>
              <a:buFont typeface="Noto Sans Symbols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spcBef>
                <a:spcPts val="320"/>
              </a:spcBef>
              <a:spcAft>
                <a:spcPts val="0"/>
              </a:spcAft>
              <a:buClr>
                <a:srgbClr val="0000CC"/>
              </a:buClr>
              <a:buSzPts val="1650"/>
              <a:buFont typeface="Noto Sans Symbols"/>
              <a:buNone/>
              <a:def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spcBef>
                <a:spcPts val="280"/>
              </a:spcBef>
              <a:spcAft>
                <a:spcPts val="0"/>
              </a:spcAft>
              <a:buClr>
                <a:srgbClr val="0000CC"/>
              </a:buClr>
              <a:buSzPts val="1500"/>
              <a:buFont typeface="Noto Sans Symbols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spcBef>
                <a:spcPts val="280"/>
              </a:spcBef>
              <a:spcAft>
                <a:spcPts val="0"/>
              </a:spcAft>
              <a:buClr>
                <a:srgbClr val="0000CC"/>
              </a:buClr>
              <a:buSzPts val="1500"/>
              <a:buFont typeface="Noto Sans Symbols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spcBef>
                <a:spcPts val="280"/>
              </a:spcBef>
              <a:spcAft>
                <a:spcPts val="0"/>
              </a:spcAft>
              <a:buClr>
                <a:srgbClr val="0000CC"/>
              </a:buClr>
              <a:buSzPts val="1500"/>
              <a:buFont typeface="Noto Sans Symbols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spcBef>
                <a:spcPts val="280"/>
              </a:spcBef>
              <a:spcAft>
                <a:spcPts val="0"/>
              </a:spcAft>
              <a:buClr>
                <a:srgbClr val="0000CC"/>
              </a:buClr>
              <a:buSzPts val="1500"/>
              <a:buFont typeface="Noto Sans Symbols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spcBef>
                <a:spcPts val="280"/>
              </a:spcBef>
              <a:spcAft>
                <a:spcPts val="0"/>
              </a:spcAft>
              <a:buClr>
                <a:srgbClr val="0000CC"/>
              </a:buClr>
              <a:buSzPts val="1500"/>
              <a:buFont typeface="Noto Sans Symbols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spcBef>
                <a:spcPts val="280"/>
              </a:spcBef>
              <a:spcAft>
                <a:spcPts val="0"/>
              </a:spcAft>
              <a:buClr>
                <a:srgbClr val="0000CC"/>
              </a:buClr>
              <a:buSzPts val="1500"/>
              <a:buFont typeface="Noto Sans Symbols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4" name="Google Shape;34;p4"/>
          <p:cNvSpPr txBox="1"/>
          <p:nvPr>
            <p:ph idx="10" type="dt"/>
          </p:nvPr>
        </p:nvSpPr>
        <p:spPr>
          <a:xfrm>
            <a:off x="457200" y="6243638"/>
            <a:ext cx="2133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1pPr>
            <a:lvl2pPr indent="0" lvl="1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35" name="Google Shape;35;p4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1pPr>
            <a:lvl2pPr indent="0" lvl="1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36" name="Google Shape;36;p4"/>
          <p:cNvSpPr txBox="1"/>
          <p:nvPr>
            <p:ph idx="12" type="sldNum"/>
          </p:nvPr>
        </p:nvSpPr>
        <p:spPr>
          <a:xfrm>
            <a:off x="6553200" y="6243638"/>
            <a:ext cx="2133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5"/>
          <p:cNvSpPr txBox="1"/>
          <p:nvPr>
            <p:ph type="title"/>
          </p:nvPr>
        </p:nvSpPr>
        <p:spPr>
          <a:xfrm>
            <a:off x="457200" y="277813"/>
            <a:ext cx="8229600" cy="113982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9" name="Google Shape;39;p5"/>
          <p:cNvSpPr txBox="1"/>
          <p:nvPr>
            <p:ph idx="1" type="body"/>
          </p:nvPr>
        </p:nvSpPr>
        <p:spPr>
          <a:xfrm>
            <a:off x="457200" y="1600200"/>
            <a:ext cx="4038600" cy="453072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61950" lvl="0" marL="457200" marR="0" rtl="0" algn="l">
              <a:spcBef>
                <a:spcPts val="560"/>
              </a:spcBef>
              <a:spcAft>
                <a:spcPts val="0"/>
              </a:spcAft>
              <a:buClr>
                <a:srgbClr val="0000CC"/>
              </a:buClr>
              <a:buSzPts val="2100"/>
              <a:buFont typeface="Noto Sans Symbols"/>
              <a:buChar char="■"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42900" lvl="1" marL="914400" marR="0" rtl="0" algn="l">
              <a:spcBef>
                <a:spcPts val="480"/>
              </a:spcBef>
              <a:spcAft>
                <a:spcPts val="0"/>
              </a:spcAft>
              <a:buClr>
                <a:srgbClr val="0000CC"/>
              </a:buClr>
              <a:buSzPts val="1800"/>
              <a:buFont typeface="Noto Sans Symbols"/>
              <a:buChar char="❑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23850" lvl="2" marL="1371600" marR="0" rtl="0" algn="l">
              <a:spcBef>
                <a:spcPts val="400"/>
              </a:spcBef>
              <a:spcAft>
                <a:spcPts val="0"/>
              </a:spcAft>
              <a:buClr>
                <a:srgbClr val="0000CC"/>
              </a:buClr>
              <a:buSzPts val="1500"/>
              <a:buFont typeface="Noto Sans Symbols"/>
              <a:buChar char="■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14325" lvl="3" marL="1828800" marR="0" rtl="0" algn="l">
              <a:spcBef>
                <a:spcPts val="360"/>
              </a:spcBef>
              <a:spcAft>
                <a:spcPts val="0"/>
              </a:spcAft>
              <a:buClr>
                <a:srgbClr val="0000CC"/>
              </a:buClr>
              <a:buSzPts val="1350"/>
              <a:buFont typeface="Noto Sans Symbols"/>
              <a:buChar char="❑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14325" lvl="4" marL="2286000" marR="0" rtl="0" algn="l">
              <a:spcBef>
                <a:spcPts val="360"/>
              </a:spcBef>
              <a:spcAft>
                <a:spcPts val="0"/>
              </a:spcAft>
              <a:buClr>
                <a:srgbClr val="0000CC"/>
              </a:buClr>
              <a:buSzPts val="1350"/>
              <a:buFont typeface="Noto Sans Symbols"/>
              <a:buChar char="▪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14325" lvl="5" marL="2743200" marR="0" rtl="0" algn="l">
              <a:spcBef>
                <a:spcPts val="360"/>
              </a:spcBef>
              <a:spcAft>
                <a:spcPts val="0"/>
              </a:spcAft>
              <a:buClr>
                <a:srgbClr val="0000CC"/>
              </a:buClr>
              <a:buSzPts val="1350"/>
              <a:buFont typeface="Noto Sans Symbols"/>
              <a:buChar char="▪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14325" lvl="6" marL="3200400" marR="0" rtl="0" algn="l">
              <a:spcBef>
                <a:spcPts val="360"/>
              </a:spcBef>
              <a:spcAft>
                <a:spcPts val="0"/>
              </a:spcAft>
              <a:buClr>
                <a:srgbClr val="0000CC"/>
              </a:buClr>
              <a:buSzPts val="1350"/>
              <a:buFont typeface="Noto Sans Symbols"/>
              <a:buChar char="▪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14325" lvl="7" marL="3657600" marR="0" rtl="0" algn="l">
              <a:spcBef>
                <a:spcPts val="360"/>
              </a:spcBef>
              <a:spcAft>
                <a:spcPts val="0"/>
              </a:spcAft>
              <a:buClr>
                <a:srgbClr val="0000CC"/>
              </a:buClr>
              <a:buSzPts val="1350"/>
              <a:buFont typeface="Noto Sans Symbols"/>
              <a:buChar char="▪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14325" lvl="8" marL="4114800" marR="0" rtl="0" algn="l">
              <a:spcBef>
                <a:spcPts val="360"/>
              </a:spcBef>
              <a:spcAft>
                <a:spcPts val="0"/>
              </a:spcAft>
              <a:buClr>
                <a:srgbClr val="0000CC"/>
              </a:buClr>
              <a:buSzPts val="1350"/>
              <a:buFont typeface="Noto Sans Symbols"/>
              <a:buChar char="▪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0" name="Google Shape;40;p5"/>
          <p:cNvSpPr txBox="1"/>
          <p:nvPr>
            <p:ph idx="2" type="body"/>
          </p:nvPr>
        </p:nvSpPr>
        <p:spPr>
          <a:xfrm>
            <a:off x="4648200" y="1600200"/>
            <a:ext cx="4038600" cy="453072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61950" lvl="0" marL="457200" marR="0" rtl="0" algn="l">
              <a:spcBef>
                <a:spcPts val="560"/>
              </a:spcBef>
              <a:spcAft>
                <a:spcPts val="0"/>
              </a:spcAft>
              <a:buClr>
                <a:srgbClr val="0000CC"/>
              </a:buClr>
              <a:buSzPts val="2100"/>
              <a:buFont typeface="Noto Sans Symbols"/>
              <a:buChar char="■"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42900" lvl="1" marL="914400" marR="0" rtl="0" algn="l">
              <a:spcBef>
                <a:spcPts val="480"/>
              </a:spcBef>
              <a:spcAft>
                <a:spcPts val="0"/>
              </a:spcAft>
              <a:buClr>
                <a:srgbClr val="0000CC"/>
              </a:buClr>
              <a:buSzPts val="1800"/>
              <a:buFont typeface="Noto Sans Symbols"/>
              <a:buChar char="❑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23850" lvl="2" marL="1371600" marR="0" rtl="0" algn="l">
              <a:spcBef>
                <a:spcPts val="400"/>
              </a:spcBef>
              <a:spcAft>
                <a:spcPts val="0"/>
              </a:spcAft>
              <a:buClr>
                <a:srgbClr val="0000CC"/>
              </a:buClr>
              <a:buSzPts val="1500"/>
              <a:buFont typeface="Noto Sans Symbols"/>
              <a:buChar char="■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14325" lvl="3" marL="1828800" marR="0" rtl="0" algn="l">
              <a:spcBef>
                <a:spcPts val="360"/>
              </a:spcBef>
              <a:spcAft>
                <a:spcPts val="0"/>
              </a:spcAft>
              <a:buClr>
                <a:srgbClr val="0000CC"/>
              </a:buClr>
              <a:buSzPts val="1350"/>
              <a:buFont typeface="Noto Sans Symbols"/>
              <a:buChar char="❑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14325" lvl="4" marL="2286000" marR="0" rtl="0" algn="l">
              <a:spcBef>
                <a:spcPts val="360"/>
              </a:spcBef>
              <a:spcAft>
                <a:spcPts val="0"/>
              </a:spcAft>
              <a:buClr>
                <a:srgbClr val="0000CC"/>
              </a:buClr>
              <a:buSzPts val="1350"/>
              <a:buFont typeface="Noto Sans Symbols"/>
              <a:buChar char="▪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14325" lvl="5" marL="2743200" marR="0" rtl="0" algn="l">
              <a:spcBef>
                <a:spcPts val="360"/>
              </a:spcBef>
              <a:spcAft>
                <a:spcPts val="0"/>
              </a:spcAft>
              <a:buClr>
                <a:srgbClr val="0000CC"/>
              </a:buClr>
              <a:buSzPts val="1350"/>
              <a:buFont typeface="Noto Sans Symbols"/>
              <a:buChar char="▪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14325" lvl="6" marL="3200400" marR="0" rtl="0" algn="l">
              <a:spcBef>
                <a:spcPts val="360"/>
              </a:spcBef>
              <a:spcAft>
                <a:spcPts val="0"/>
              </a:spcAft>
              <a:buClr>
                <a:srgbClr val="0000CC"/>
              </a:buClr>
              <a:buSzPts val="1350"/>
              <a:buFont typeface="Noto Sans Symbols"/>
              <a:buChar char="▪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14325" lvl="7" marL="3657600" marR="0" rtl="0" algn="l">
              <a:spcBef>
                <a:spcPts val="360"/>
              </a:spcBef>
              <a:spcAft>
                <a:spcPts val="0"/>
              </a:spcAft>
              <a:buClr>
                <a:srgbClr val="0000CC"/>
              </a:buClr>
              <a:buSzPts val="1350"/>
              <a:buFont typeface="Noto Sans Symbols"/>
              <a:buChar char="▪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14325" lvl="8" marL="4114800" marR="0" rtl="0" algn="l">
              <a:spcBef>
                <a:spcPts val="360"/>
              </a:spcBef>
              <a:spcAft>
                <a:spcPts val="0"/>
              </a:spcAft>
              <a:buClr>
                <a:srgbClr val="0000CC"/>
              </a:buClr>
              <a:buSzPts val="1350"/>
              <a:buFont typeface="Noto Sans Symbols"/>
              <a:buChar char="▪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1" name="Google Shape;41;p5"/>
          <p:cNvSpPr txBox="1"/>
          <p:nvPr>
            <p:ph idx="10" type="dt"/>
          </p:nvPr>
        </p:nvSpPr>
        <p:spPr>
          <a:xfrm>
            <a:off x="457200" y="6243638"/>
            <a:ext cx="2133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1pPr>
            <a:lvl2pPr indent="0" lvl="1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42" name="Google Shape;42;p5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1pPr>
            <a:lvl2pPr indent="0" lvl="1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43" name="Google Shape;43;p5"/>
          <p:cNvSpPr txBox="1"/>
          <p:nvPr>
            <p:ph idx="12" type="sldNum"/>
          </p:nvPr>
        </p:nvSpPr>
        <p:spPr>
          <a:xfrm>
            <a:off x="6553200" y="6243638"/>
            <a:ext cx="2133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6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6" name="Google Shape;46;p6"/>
          <p:cNvSpPr txBox="1"/>
          <p:nvPr>
            <p:ph idx="1" type="body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-228600" lvl="0" marL="457200" marR="0" rtl="0" algn="l">
              <a:spcBef>
                <a:spcPts val="480"/>
              </a:spcBef>
              <a:spcAft>
                <a:spcPts val="0"/>
              </a:spcAft>
              <a:buClr>
                <a:srgbClr val="0000CC"/>
              </a:buClr>
              <a:buSzPts val="2250"/>
              <a:buFont typeface="Noto Sans Symbols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spcBef>
                <a:spcPts val="400"/>
              </a:spcBef>
              <a:spcAft>
                <a:spcPts val="0"/>
              </a:spcAft>
              <a:buClr>
                <a:srgbClr val="0000CC"/>
              </a:buClr>
              <a:buSzPts val="1950"/>
              <a:buFont typeface="Noto Sans Symbols"/>
              <a:buNone/>
              <a:defRPr b="1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spcBef>
                <a:spcPts val="360"/>
              </a:spcBef>
              <a:spcAft>
                <a:spcPts val="0"/>
              </a:spcAft>
              <a:buClr>
                <a:srgbClr val="0000CC"/>
              </a:buClr>
              <a:buSzPts val="1650"/>
              <a:buFont typeface="Noto Sans Symbols"/>
              <a:buNone/>
              <a:defRPr b="1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spcBef>
                <a:spcPts val="320"/>
              </a:spcBef>
              <a:spcAft>
                <a:spcPts val="0"/>
              </a:spcAft>
              <a:buClr>
                <a:srgbClr val="0000CC"/>
              </a:buClr>
              <a:buSzPts val="1500"/>
              <a:buFont typeface="Noto Sans Symbols"/>
              <a:buNone/>
              <a:defRPr b="1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spcBef>
                <a:spcPts val="320"/>
              </a:spcBef>
              <a:spcAft>
                <a:spcPts val="0"/>
              </a:spcAft>
              <a:buClr>
                <a:srgbClr val="0000CC"/>
              </a:buClr>
              <a:buSzPts val="1500"/>
              <a:buFont typeface="Noto Sans Symbols"/>
              <a:buNone/>
              <a:defRPr b="1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spcBef>
                <a:spcPts val="320"/>
              </a:spcBef>
              <a:spcAft>
                <a:spcPts val="0"/>
              </a:spcAft>
              <a:buClr>
                <a:srgbClr val="0000CC"/>
              </a:buClr>
              <a:buSzPts val="1500"/>
              <a:buFont typeface="Noto Sans Symbols"/>
              <a:buNone/>
              <a:defRPr b="1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spcBef>
                <a:spcPts val="320"/>
              </a:spcBef>
              <a:spcAft>
                <a:spcPts val="0"/>
              </a:spcAft>
              <a:buClr>
                <a:srgbClr val="0000CC"/>
              </a:buClr>
              <a:buSzPts val="1500"/>
              <a:buFont typeface="Noto Sans Symbols"/>
              <a:buNone/>
              <a:defRPr b="1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spcBef>
                <a:spcPts val="320"/>
              </a:spcBef>
              <a:spcAft>
                <a:spcPts val="0"/>
              </a:spcAft>
              <a:buClr>
                <a:srgbClr val="0000CC"/>
              </a:buClr>
              <a:buSzPts val="1500"/>
              <a:buFont typeface="Noto Sans Symbols"/>
              <a:buNone/>
              <a:defRPr b="1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spcBef>
                <a:spcPts val="320"/>
              </a:spcBef>
              <a:spcAft>
                <a:spcPts val="0"/>
              </a:spcAft>
              <a:buClr>
                <a:srgbClr val="0000CC"/>
              </a:buClr>
              <a:buSzPts val="1500"/>
              <a:buFont typeface="Noto Sans Symbols"/>
              <a:buNone/>
              <a:defRPr b="1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7" name="Google Shape;47;p6"/>
          <p:cNvSpPr txBox="1"/>
          <p:nvPr>
            <p:ph idx="2" type="body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marR="0" rtl="0" algn="l">
              <a:spcBef>
                <a:spcPts val="480"/>
              </a:spcBef>
              <a:spcAft>
                <a:spcPts val="0"/>
              </a:spcAft>
              <a:buClr>
                <a:srgbClr val="0000CC"/>
              </a:buClr>
              <a:buSzPts val="1800"/>
              <a:buFont typeface="Noto Sans Symbols"/>
              <a:buChar char="■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23850" lvl="1" marL="914400" marR="0" rtl="0" algn="l">
              <a:spcBef>
                <a:spcPts val="400"/>
              </a:spcBef>
              <a:spcAft>
                <a:spcPts val="0"/>
              </a:spcAft>
              <a:buClr>
                <a:srgbClr val="0000CC"/>
              </a:buClr>
              <a:buSzPts val="1500"/>
              <a:buFont typeface="Noto Sans Symbols"/>
              <a:buChar char="❑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14325" lvl="2" marL="1371600" marR="0" rtl="0" algn="l">
              <a:spcBef>
                <a:spcPts val="360"/>
              </a:spcBef>
              <a:spcAft>
                <a:spcPts val="0"/>
              </a:spcAft>
              <a:buClr>
                <a:srgbClr val="0000CC"/>
              </a:buClr>
              <a:buSzPts val="1350"/>
              <a:buFont typeface="Noto Sans Symbols"/>
              <a:buChar char="■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04800" lvl="3" marL="1828800" marR="0" rtl="0" algn="l">
              <a:spcBef>
                <a:spcPts val="320"/>
              </a:spcBef>
              <a:spcAft>
                <a:spcPts val="0"/>
              </a:spcAft>
              <a:buClr>
                <a:srgbClr val="0000CC"/>
              </a:buClr>
              <a:buSzPts val="1200"/>
              <a:buFont typeface="Noto Sans Symbols"/>
              <a:buChar char="❑"/>
              <a:def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04800" lvl="4" marL="2286000" marR="0" rtl="0" algn="l">
              <a:spcBef>
                <a:spcPts val="320"/>
              </a:spcBef>
              <a:spcAft>
                <a:spcPts val="0"/>
              </a:spcAft>
              <a:buClr>
                <a:srgbClr val="0000CC"/>
              </a:buClr>
              <a:buSzPts val="1200"/>
              <a:buFont typeface="Noto Sans Symbols"/>
              <a:buChar char="▪"/>
              <a:def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04800" lvl="5" marL="2743200" marR="0" rtl="0" algn="l">
              <a:spcBef>
                <a:spcPts val="320"/>
              </a:spcBef>
              <a:spcAft>
                <a:spcPts val="0"/>
              </a:spcAft>
              <a:buClr>
                <a:srgbClr val="0000CC"/>
              </a:buClr>
              <a:buSzPts val="1200"/>
              <a:buFont typeface="Noto Sans Symbols"/>
              <a:buChar char="▪"/>
              <a:def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04800" lvl="6" marL="3200400" marR="0" rtl="0" algn="l">
              <a:spcBef>
                <a:spcPts val="320"/>
              </a:spcBef>
              <a:spcAft>
                <a:spcPts val="0"/>
              </a:spcAft>
              <a:buClr>
                <a:srgbClr val="0000CC"/>
              </a:buClr>
              <a:buSzPts val="1200"/>
              <a:buFont typeface="Noto Sans Symbols"/>
              <a:buChar char="▪"/>
              <a:def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04800" lvl="7" marL="3657600" marR="0" rtl="0" algn="l">
              <a:spcBef>
                <a:spcPts val="320"/>
              </a:spcBef>
              <a:spcAft>
                <a:spcPts val="0"/>
              </a:spcAft>
              <a:buClr>
                <a:srgbClr val="0000CC"/>
              </a:buClr>
              <a:buSzPts val="1200"/>
              <a:buFont typeface="Noto Sans Symbols"/>
              <a:buChar char="▪"/>
              <a:def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04800" lvl="8" marL="4114800" marR="0" rtl="0" algn="l">
              <a:spcBef>
                <a:spcPts val="320"/>
              </a:spcBef>
              <a:spcAft>
                <a:spcPts val="0"/>
              </a:spcAft>
              <a:buClr>
                <a:srgbClr val="0000CC"/>
              </a:buClr>
              <a:buSzPts val="1200"/>
              <a:buFont typeface="Noto Sans Symbols"/>
              <a:buChar char="▪"/>
              <a:def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8" name="Google Shape;48;p6"/>
          <p:cNvSpPr txBox="1"/>
          <p:nvPr>
            <p:ph idx="3" type="body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-228600" lvl="0" marL="457200" marR="0" rtl="0" algn="l">
              <a:spcBef>
                <a:spcPts val="480"/>
              </a:spcBef>
              <a:spcAft>
                <a:spcPts val="0"/>
              </a:spcAft>
              <a:buClr>
                <a:srgbClr val="0000CC"/>
              </a:buClr>
              <a:buSzPts val="2250"/>
              <a:buFont typeface="Noto Sans Symbols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spcBef>
                <a:spcPts val="400"/>
              </a:spcBef>
              <a:spcAft>
                <a:spcPts val="0"/>
              </a:spcAft>
              <a:buClr>
                <a:srgbClr val="0000CC"/>
              </a:buClr>
              <a:buSzPts val="1950"/>
              <a:buFont typeface="Noto Sans Symbols"/>
              <a:buNone/>
              <a:defRPr b="1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spcBef>
                <a:spcPts val="360"/>
              </a:spcBef>
              <a:spcAft>
                <a:spcPts val="0"/>
              </a:spcAft>
              <a:buClr>
                <a:srgbClr val="0000CC"/>
              </a:buClr>
              <a:buSzPts val="1650"/>
              <a:buFont typeface="Noto Sans Symbols"/>
              <a:buNone/>
              <a:defRPr b="1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spcBef>
                <a:spcPts val="320"/>
              </a:spcBef>
              <a:spcAft>
                <a:spcPts val="0"/>
              </a:spcAft>
              <a:buClr>
                <a:srgbClr val="0000CC"/>
              </a:buClr>
              <a:buSzPts val="1500"/>
              <a:buFont typeface="Noto Sans Symbols"/>
              <a:buNone/>
              <a:defRPr b="1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spcBef>
                <a:spcPts val="320"/>
              </a:spcBef>
              <a:spcAft>
                <a:spcPts val="0"/>
              </a:spcAft>
              <a:buClr>
                <a:srgbClr val="0000CC"/>
              </a:buClr>
              <a:buSzPts val="1500"/>
              <a:buFont typeface="Noto Sans Symbols"/>
              <a:buNone/>
              <a:defRPr b="1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spcBef>
                <a:spcPts val="320"/>
              </a:spcBef>
              <a:spcAft>
                <a:spcPts val="0"/>
              </a:spcAft>
              <a:buClr>
                <a:srgbClr val="0000CC"/>
              </a:buClr>
              <a:buSzPts val="1500"/>
              <a:buFont typeface="Noto Sans Symbols"/>
              <a:buNone/>
              <a:defRPr b="1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spcBef>
                <a:spcPts val="320"/>
              </a:spcBef>
              <a:spcAft>
                <a:spcPts val="0"/>
              </a:spcAft>
              <a:buClr>
                <a:srgbClr val="0000CC"/>
              </a:buClr>
              <a:buSzPts val="1500"/>
              <a:buFont typeface="Noto Sans Symbols"/>
              <a:buNone/>
              <a:defRPr b="1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spcBef>
                <a:spcPts val="320"/>
              </a:spcBef>
              <a:spcAft>
                <a:spcPts val="0"/>
              </a:spcAft>
              <a:buClr>
                <a:srgbClr val="0000CC"/>
              </a:buClr>
              <a:buSzPts val="1500"/>
              <a:buFont typeface="Noto Sans Symbols"/>
              <a:buNone/>
              <a:defRPr b="1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spcBef>
                <a:spcPts val="320"/>
              </a:spcBef>
              <a:spcAft>
                <a:spcPts val="0"/>
              </a:spcAft>
              <a:buClr>
                <a:srgbClr val="0000CC"/>
              </a:buClr>
              <a:buSzPts val="1500"/>
              <a:buFont typeface="Noto Sans Symbols"/>
              <a:buNone/>
              <a:defRPr b="1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9" name="Google Shape;49;p6"/>
          <p:cNvSpPr txBox="1"/>
          <p:nvPr>
            <p:ph idx="4" type="body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marR="0" rtl="0" algn="l">
              <a:spcBef>
                <a:spcPts val="480"/>
              </a:spcBef>
              <a:spcAft>
                <a:spcPts val="0"/>
              </a:spcAft>
              <a:buClr>
                <a:srgbClr val="0000CC"/>
              </a:buClr>
              <a:buSzPts val="1800"/>
              <a:buFont typeface="Noto Sans Symbols"/>
              <a:buChar char="■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23850" lvl="1" marL="914400" marR="0" rtl="0" algn="l">
              <a:spcBef>
                <a:spcPts val="400"/>
              </a:spcBef>
              <a:spcAft>
                <a:spcPts val="0"/>
              </a:spcAft>
              <a:buClr>
                <a:srgbClr val="0000CC"/>
              </a:buClr>
              <a:buSzPts val="1500"/>
              <a:buFont typeface="Noto Sans Symbols"/>
              <a:buChar char="❑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14325" lvl="2" marL="1371600" marR="0" rtl="0" algn="l">
              <a:spcBef>
                <a:spcPts val="360"/>
              </a:spcBef>
              <a:spcAft>
                <a:spcPts val="0"/>
              </a:spcAft>
              <a:buClr>
                <a:srgbClr val="0000CC"/>
              </a:buClr>
              <a:buSzPts val="1350"/>
              <a:buFont typeface="Noto Sans Symbols"/>
              <a:buChar char="■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04800" lvl="3" marL="1828800" marR="0" rtl="0" algn="l">
              <a:spcBef>
                <a:spcPts val="320"/>
              </a:spcBef>
              <a:spcAft>
                <a:spcPts val="0"/>
              </a:spcAft>
              <a:buClr>
                <a:srgbClr val="0000CC"/>
              </a:buClr>
              <a:buSzPts val="1200"/>
              <a:buFont typeface="Noto Sans Symbols"/>
              <a:buChar char="❑"/>
              <a:def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04800" lvl="4" marL="2286000" marR="0" rtl="0" algn="l">
              <a:spcBef>
                <a:spcPts val="320"/>
              </a:spcBef>
              <a:spcAft>
                <a:spcPts val="0"/>
              </a:spcAft>
              <a:buClr>
                <a:srgbClr val="0000CC"/>
              </a:buClr>
              <a:buSzPts val="1200"/>
              <a:buFont typeface="Noto Sans Symbols"/>
              <a:buChar char="▪"/>
              <a:def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04800" lvl="5" marL="2743200" marR="0" rtl="0" algn="l">
              <a:spcBef>
                <a:spcPts val="320"/>
              </a:spcBef>
              <a:spcAft>
                <a:spcPts val="0"/>
              </a:spcAft>
              <a:buClr>
                <a:srgbClr val="0000CC"/>
              </a:buClr>
              <a:buSzPts val="1200"/>
              <a:buFont typeface="Noto Sans Symbols"/>
              <a:buChar char="▪"/>
              <a:def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04800" lvl="6" marL="3200400" marR="0" rtl="0" algn="l">
              <a:spcBef>
                <a:spcPts val="320"/>
              </a:spcBef>
              <a:spcAft>
                <a:spcPts val="0"/>
              </a:spcAft>
              <a:buClr>
                <a:srgbClr val="0000CC"/>
              </a:buClr>
              <a:buSzPts val="1200"/>
              <a:buFont typeface="Noto Sans Symbols"/>
              <a:buChar char="▪"/>
              <a:def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04800" lvl="7" marL="3657600" marR="0" rtl="0" algn="l">
              <a:spcBef>
                <a:spcPts val="320"/>
              </a:spcBef>
              <a:spcAft>
                <a:spcPts val="0"/>
              </a:spcAft>
              <a:buClr>
                <a:srgbClr val="0000CC"/>
              </a:buClr>
              <a:buSzPts val="1200"/>
              <a:buFont typeface="Noto Sans Symbols"/>
              <a:buChar char="▪"/>
              <a:def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04800" lvl="8" marL="4114800" marR="0" rtl="0" algn="l">
              <a:spcBef>
                <a:spcPts val="320"/>
              </a:spcBef>
              <a:spcAft>
                <a:spcPts val="0"/>
              </a:spcAft>
              <a:buClr>
                <a:srgbClr val="0000CC"/>
              </a:buClr>
              <a:buSzPts val="1200"/>
              <a:buFont typeface="Noto Sans Symbols"/>
              <a:buChar char="▪"/>
              <a:def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0" name="Google Shape;50;p6"/>
          <p:cNvSpPr txBox="1"/>
          <p:nvPr>
            <p:ph idx="10" type="dt"/>
          </p:nvPr>
        </p:nvSpPr>
        <p:spPr>
          <a:xfrm>
            <a:off x="457200" y="6243638"/>
            <a:ext cx="2133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1pPr>
            <a:lvl2pPr indent="0" lvl="1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51" name="Google Shape;51;p6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1pPr>
            <a:lvl2pPr indent="0" lvl="1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52" name="Google Shape;52;p6"/>
          <p:cNvSpPr txBox="1"/>
          <p:nvPr>
            <p:ph idx="12" type="sldNum"/>
          </p:nvPr>
        </p:nvSpPr>
        <p:spPr>
          <a:xfrm>
            <a:off x="6553200" y="6243638"/>
            <a:ext cx="2133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7"/>
          <p:cNvSpPr txBox="1"/>
          <p:nvPr>
            <p:ph type="title"/>
          </p:nvPr>
        </p:nvSpPr>
        <p:spPr>
          <a:xfrm>
            <a:off x="457200" y="277813"/>
            <a:ext cx="8229600" cy="113982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5" name="Google Shape;55;p7"/>
          <p:cNvSpPr txBox="1"/>
          <p:nvPr>
            <p:ph idx="10" type="dt"/>
          </p:nvPr>
        </p:nvSpPr>
        <p:spPr>
          <a:xfrm>
            <a:off x="457200" y="6243638"/>
            <a:ext cx="2133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1pPr>
            <a:lvl2pPr indent="0" lvl="1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56" name="Google Shape;56;p7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1pPr>
            <a:lvl2pPr indent="0" lvl="1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57" name="Google Shape;57;p7"/>
          <p:cNvSpPr txBox="1"/>
          <p:nvPr>
            <p:ph idx="12" type="sldNum"/>
          </p:nvPr>
        </p:nvSpPr>
        <p:spPr>
          <a:xfrm>
            <a:off x="6553200" y="6243638"/>
            <a:ext cx="2133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8"/>
          <p:cNvSpPr txBox="1"/>
          <p:nvPr>
            <p:ph idx="10" type="dt"/>
          </p:nvPr>
        </p:nvSpPr>
        <p:spPr>
          <a:xfrm>
            <a:off x="457200" y="6243638"/>
            <a:ext cx="2133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1pPr>
            <a:lvl2pPr indent="0" lvl="1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60" name="Google Shape;60;p8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1pPr>
            <a:lvl2pPr indent="0" lvl="1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61" name="Google Shape;61;p8"/>
          <p:cNvSpPr txBox="1"/>
          <p:nvPr>
            <p:ph idx="12" type="sldNum"/>
          </p:nvPr>
        </p:nvSpPr>
        <p:spPr>
          <a:xfrm>
            <a:off x="6553200" y="6243638"/>
            <a:ext cx="2133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9"/>
          <p:cNvSpPr txBox="1"/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4" name="Google Shape;64;p9"/>
          <p:cNvSpPr txBox="1"/>
          <p:nvPr>
            <p:ph idx="1" type="body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81000" lvl="0" marL="457200" marR="0" rtl="0" algn="l">
              <a:spcBef>
                <a:spcPts val="640"/>
              </a:spcBef>
              <a:spcAft>
                <a:spcPts val="0"/>
              </a:spcAft>
              <a:buClr>
                <a:srgbClr val="0000CC"/>
              </a:buClr>
              <a:buSzPts val="2400"/>
              <a:buFont typeface="Noto Sans Symbols"/>
              <a:buChar char="■"/>
              <a:defRPr b="0" i="0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61950" lvl="1" marL="914400" marR="0" rtl="0" algn="l">
              <a:spcBef>
                <a:spcPts val="560"/>
              </a:spcBef>
              <a:spcAft>
                <a:spcPts val="0"/>
              </a:spcAft>
              <a:buClr>
                <a:srgbClr val="0000CC"/>
              </a:buClr>
              <a:buSzPts val="2100"/>
              <a:buFont typeface="Noto Sans Symbols"/>
              <a:buChar char="❑"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42900" lvl="2" marL="1371600" marR="0" rtl="0" algn="l">
              <a:spcBef>
                <a:spcPts val="480"/>
              </a:spcBef>
              <a:spcAft>
                <a:spcPts val="0"/>
              </a:spcAft>
              <a:buClr>
                <a:srgbClr val="0000CC"/>
              </a:buClr>
              <a:buSzPts val="1800"/>
              <a:buFont typeface="Noto Sans Symbols"/>
              <a:buChar char="■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23850" lvl="3" marL="1828800" marR="0" rtl="0" algn="l">
              <a:spcBef>
                <a:spcPts val="400"/>
              </a:spcBef>
              <a:spcAft>
                <a:spcPts val="0"/>
              </a:spcAft>
              <a:buClr>
                <a:srgbClr val="0000CC"/>
              </a:buClr>
              <a:buSzPts val="1500"/>
              <a:buFont typeface="Noto Sans Symbols"/>
              <a:buChar char="❑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23850" lvl="4" marL="2286000" marR="0" rtl="0" algn="l">
              <a:spcBef>
                <a:spcPts val="400"/>
              </a:spcBef>
              <a:spcAft>
                <a:spcPts val="0"/>
              </a:spcAft>
              <a:buClr>
                <a:srgbClr val="0000CC"/>
              </a:buClr>
              <a:buSzPts val="1500"/>
              <a:buFont typeface="Noto Sans Symbols"/>
              <a:buChar char="▪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23850" lvl="5" marL="2743200" marR="0" rtl="0" algn="l">
              <a:spcBef>
                <a:spcPts val="400"/>
              </a:spcBef>
              <a:spcAft>
                <a:spcPts val="0"/>
              </a:spcAft>
              <a:buClr>
                <a:srgbClr val="0000CC"/>
              </a:buClr>
              <a:buSzPts val="1500"/>
              <a:buFont typeface="Noto Sans Symbols"/>
              <a:buChar char="▪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23850" lvl="6" marL="3200400" marR="0" rtl="0" algn="l">
              <a:spcBef>
                <a:spcPts val="400"/>
              </a:spcBef>
              <a:spcAft>
                <a:spcPts val="0"/>
              </a:spcAft>
              <a:buClr>
                <a:srgbClr val="0000CC"/>
              </a:buClr>
              <a:buSzPts val="1500"/>
              <a:buFont typeface="Noto Sans Symbols"/>
              <a:buChar char="▪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23850" lvl="7" marL="3657600" marR="0" rtl="0" algn="l">
              <a:spcBef>
                <a:spcPts val="400"/>
              </a:spcBef>
              <a:spcAft>
                <a:spcPts val="0"/>
              </a:spcAft>
              <a:buClr>
                <a:srgbClr val="0000CC"/>
              </a:buClr>
              <a:buSzPts val="1500"/>
              <a:buFont typeface="Noto Sans Symbols"/>
              <a:buChar char="▪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23850" lvl="8" marL="4114800" marR="0" rtl="0" algn="l">
              <a:spcBef>
                <a:spcPts val="400"/>
              </a:spcBef>
              <a:spcAft>
                <a:spcPts val="0"/>
              </a:spcAft>
              <a:buClr>
                <a:srgbClr val="0000CC"/>
              </a:buClr>
              <a:buSzPts val="1500"/>
              <a:buFont typeface="Noto Sans Symbols"/>
              <a:buChar char="▪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5" name="Google Shape;65;p9"/>
          <p:cNvSpPr txBox="1"/>
          <p:nvPr>
            <p:ph idx="2" type="body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28600" lvl="0" marL="457200" marR="0" rtl="0" algn="l">
              <a:spcBef>
                <a:spcPts val="280"/>
              </a:spcBef>
              <a:spcAft>
                <a:spcPts val="0"/>
              </a:spcAft>
              <a:buClr>
                <a:srgbClr val="0000CC"/>
              </a:buClr>
              <a:buSzPts val="2250"/>
              <a:buFont typeface="Noto Sans Symbols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spcBef>
                <a:spcPts val="240"/>
              </a:spcBef>
              <a:spcAft>
                <a:spcPts val="0"/>
              </a:spcAft>
              <a:buClr>
                <a:srgbClr val="0000CC"/>
              </a:buClr>
              <a:buSzPts val="1950"/>
              <a:buFont typeface="Noto Sans Symbols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spcBef>
                <a:spcPts val="200"/>
              </a:spcBef>
              <a:spcAft>
                <a:spcPts val="0"/>
              </a:spcAft>
              <a:buClr>
                <a:srgbClr val="0000CC"/>
              </a:buClr>
              <a:buSzPts val="1650"/>
              <a:buFont typeface="Noto Sans Symbols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spcBef>
                <a:spcPts val="180"/>
              </a:spcBef>
              <a:spcAft>
                <a:spcPts val="0"/>
              </a:spcAft>
              <a:buClr>
                <a:srgbClr val="0000CC"/>
              </a:buClr>
              <a:buSzPts val="1500"/>
              <a:buFont typeface="Noto Sans Symbols"/>
              <a:buNone/>
              <a:defRPr b="0" i="0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spcBef>
                <a:spcPts val="180"/>
              </a:spcBef>
              <a:spcAft>
                <a:spcPts val="0"/>
              </a:spcAft>
              <a:buClr>
                <a:srgbClr val="0000CC"/>
              </a:buClr>
              <a:buSzPts val="1500"/>
              <a:buFont typeface="Noto Sans Symbols"/>
              <a:buNone/>
              <a:defRPr b="0" i="0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spcBef>
                <a:spcPts val="180"/>
              </a:spcBef>
              <a:spcAft>
                <a:spcPts val="0"/>
              </a:spcAft>
              <a:buClr>
                <a:srgbClr val="0000CC"/>
              </a:buClr>
              <a:buSzPts val="1500"/>
              <a:buFont typeface="Noto Sans Symbols"/>
              <a:buNone/>
              <a:defRPr b="0" i="0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spcBef>
                <a:spcPts val="180"/>
              </a:spcBef>
              <a:spcAft>
                <a:spcPts val="0"/>
              </a:spcAft>
              <a:buClr>
                <a:srgbClr val="0000CC"/>
              </a:buClr>
              <a:buSzPts val="1500"/>
              <a:buFont typeface="Noto Sans Symbols"/>
              <a:buNone/>
              <a:defRPr b="0" i="0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spcBef>
                <a:spcPts val="180"/>
              </a:spcBef>
              <a:spcAft>
                <a:spcPts val="0"/>
              </a:spcAft>
              <a:buClr>
                <a:srgbClr val="0000CC"/>
              </a:buClr>
              <a:buSzPts val="1500"/>
              <a:buFont typeface="Noto Sans Symbols"/>
              <a:buNone/>
              <a:defRPr b="0" i="0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spcBef>
                <a:spcPts val="180"/>
              </a:spcBef>
              <a:spcAft>
                <a:spcPts val="0"/>
              </a:spcAft>
              <a:buClr>
                <a:srgbClr val="0000CC"/>
              </a:buClr>
              <a:buSzPts val="1500"/>
              <a:buFont typeface="Noto Sans Symbols"/>
              <a:buNone/>
              <a:defRPr b="0" i="0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6" name="Google Shape;66;p9"/>
          <p:cNvSpPr txBox="1"/>
          <p:nvPr>
            <p:ph idx="10" type="dt"/>
          </p:nvPr>
        </p:nvSpPr>
        <p:spPr>
          <a:xfrm>
            <a:off x="457200" y="6243638"/>
            <a:ext cx="2133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1pPr>
            <a:lvl2pPr indent="0" lvl="1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67" name="Google Shape;67;p9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1pPr>
            <a:lvl2pPr indent="0" lvl="1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68" name="Google Shape;68;p9"/>
          <p:cNvSpPr txBox="1"/>
          <p:nvPr>
            <p:ph idx="12" type="sldNum"/>
          </p:nvPr>
        </p:nvSpPr>
        <p:spPr>
          <a:xfrm>
            <a:off x="6553200" y="6243638"/>
            <a:ext cx="2133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10"/>
          <p:cNvSpPr txBox="1"/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1" name="Google Shape;71;p10"/>
          <p:cNvSpPr/>
          <p:nvPr>
            <p:ph idx="2" type="pic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640"/>
              </a:spcBef>
              <a:spcAft>
                <a:spcPts val="0"/>
              </a:spcAft>
              <a:buClr>
                <a:srgbClr val="0000CC"/>
              </a:buClr>
              <a:buSzPts val="1400"/>
              <a:buFont typeface="Noto Sans Symbols"/>
              <a:buNone/>
              <a:defRPr b="0" i="0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560"/>
              </a:spcBef>
              <a:spcAft>
                <a:spcPts val="0"/>
              </a:spcAft>
              <a:buClr>
                <a:srgbClr val="0000CC"/>
              </a:buClr>
              <a:buSzPts val="1400"/>
              <a:buFont typeface="Noto Sans Symbols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480"/>
              </a:spcBef>
              <a:spcAft>
                <a:spcPts val="0"/>
              </a:spcAft>
              <a:buClr>
                <a:srgbClr val="0000CC"/>
              </a:buClr>
              <a:buSzPts val="1400"/>
              <a:buFont typeface="Noto Sans Symbols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400"/>
              </a:spcBef>
              <a:spcAft>
                <a:spcPts val="0"/>
              </a:spcAft>
              <a:buClr>
                <a:srgbClr val="0000CC"/>
              </a:buClr>
              <a:buSzPts val="1400"/>
              <a:buFont typeface="Noto Sans Symbols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400"/>
              </a:spcBef>
              <a:spcAft>
                <a:spcPts val="0"/>
              </a:spcAft>
              <a:buClr>
                <a:srgbClr val="0000CC"/>
              </a:buClr>
              <a:buSzPts val="1400"/>
              <a:buFont typeface="Noto Sans Symbols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400"/>
              </a:spcBef>
              <a:spcAft>
                <a:spcPts val="0"/>
              </a:spcAft>
              <a:buClr>
                <a:srgbClr val="0000CC"/>
              </a:buClr>
              <a:buSzPts val="1400"/>
              <a:buFont typeface="Noto Sans Symbols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400"/>
              </a:spcBef>
              <a:spcAft>
                <a:spcPts val="0"/>
              </a:spcAft>
              <a:buClr>
                <a:srgbClr val="0000CC"/>
              </a:buClr>
              <a:buSzPts val="1400"/>
              <a:buFont typeface="Noto Sans Symbols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400"/>
              </a:spcBef>
              <a:spcAft>
                <a:spcPts val="0"/>
              </a:spcAft>
              <a:buClr>
                <a:srgbClr val="0000CC"/>
              </a:buClr>
              <a:buSzPts val="1400"/>
              <a:buFont typeface="Noto Sans Symbols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400"/>
              </a:spcBef>
              <a:spcAft>
                <a:spcPts val="0"/>
              </a:spcAft>
              <a:buClr>
                <a:srgbClr val="0000CC"/>
              </a:buClr>
              <a:buSzPts val="1400"/>
              <a:buFont typeface="Noto Sans Symbols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2" name="Google Shape;72;p10"/>
          <p:cNvSpPr txBox="1"/>
          <p:nvPr>
            <p:ph idx="1" type="body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28600" lvl="0" marL="457200" marR="0" rtl="0" algn="l">
              <a:spcBef>
                <a:spcPts val="280"/>
              </a:spcBef>
              <a:spcAft>
                <a:spcPts val="0"/>
              </a:spcAft>
              <a:buClr>
                <a:srgbClr val="0000CC"/>
              </a:buClr>
              <a:buSzPts val="2250"/>
              <a:buFont typeface="Noto Sans Symbols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spcBef>
                <a:spcPts val="240"/>
              </a:spcBef>
              <a:spcAft>
                <a:spcPts val="0"/>
              </a:spcAft>
              <a:buClr>
                <a:srgbClr val="0000CC"/>
              </a:buClr>
              <a:buSzPts val="1950"/>
              <a:buFont typeface="Noto Sans Symbols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spcBef>
                <a:spcPts val="200"/>
              </a:spcBef>
              <a:spcAft>
                <a:spcPts val="0"/>
              </a:spcAft>
              <a:buClr>
                <a:srgbClr val="0000CC"/>
              </a:buClr>
              <a:buSzPts val="1650"/>
              <a:buFont typeface="Noto Sans Symbols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spcBef>
                <a:spcPts val="180"/>
              </a:spcBef>
              <a:spcAft>
                <a:spcPts val="0"/>
              </a:spcAft>
              <a:buClr>
                <a:srgbClr val="0000CC"/>
              </a:buClr>
              <a:buSzPts val="1500"/>
              <a:buFont typeface="Noto Sans Symbols"/>
              <a:buNone/>
              <a:defRPr b="0" i="0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spcBef>
                <a:spcPts val="180"/>
              </a:spcBef>
              <a:spcAft>
                <a:spcPts val="0"/>
              </a:spcAft>
              <a:buClr>
                <a:srgbClr val="0000CC"/>
              </a:buClr>
              <a:buSzPts val="1500"/>
              <a:buFont typeface="Noto Sans Symbols"/>
              <a:buNone/>
              <a:defRPr b="0" i="0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spcBef>
                <a:spcPts val="180"/>
              </a:spcBef>
              <a:spcAft>
                <a:spcPts val="0"/>
              </a:spcAft>
              <a:buClr>
                <a:srgbClr val="0000CC"/>
              </a:buClr>
              <a:buSzPts val="1500"/>
              <a:buFont typeface="Noto Sans Symbols"/>
              <a:buNone/>
              <a:defRPr b="0" i="0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spcBef>
                <a:spcPts val="180"/>
              </a:spcBef>
              <a:spcAft>
                <a:spcPts val="0"/>
              </a:spcAft>
              <a:buClr>
                <a:srgbClr val="0000CC"/>
              </a:buClr>
              <a:buSzPts val="1500"/>
              <a:buFont typeface="Noto Sans Symbols"/>
              <a:buNone/>
              <a:defRPr b="0" i="0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spcBef>
                <a:spcPts val="180"/>
              </a:spcBef>
              <a:spcAft>
                <a:spcPts val="0"/>
              </a:spcAft>
              <a:buClr>
                <a:srgbClr val="0000CC"/>
              </a:buClr>
              <a:buSzPts val="1500"/>
              <a:buFont typeface="Noto Sans Symbols"/>
              <a:buNone/>
              <a:defRPr b="0" i="0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spcBef>
                <a:spcPts val="180"/>
              </a:spcBef>
              <a:spcAft>
                <a:spcPts val="0"/>
              </a:spcAft>
              <a:buClr>
                <a:srgbClr val="0000CC"/>
              </a:buClr>
              <a:buSzPts val="1500"/>
              <a:buFont typeface="Noto Sans Symbols"/>
              <a:buNone/>
              <a:defRPr b="0" i="0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3" name="Google Shape;73;p10"/>
          <p:cNvSpPr txBox="1"/>
          <p:nvPr>
            <p:ph idx="10" type="dt"/>
          </p:nvPr>
        </p:nvSpPr>
        <p:spPr>
          <a:xfrm>
            <a:off x="457200" y="6243638"/>
            <a:ext cx="2133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1pPr>
            <a:lvl2pPr indent="0" lvl="1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74" name="Google Shape;74;p10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1pPr>
            <a:lvl2pPr indent="0" lvl="1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75" name="Google Shape;75;p10"/>
          <p:cNvSpPr txBox="1"/>
          <p:nvPr>
            <p:ph idx="12" type="sldNum"/>
          </p:nvPr>
        </p:nvSpPr>
        <p:spPr>
          <a:xfrm>
            <a:off x="6553200" y="6243638"/>
            <a:ext cx="2133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/>
          <p:nvPr>
            <p:ph type="title"/>
          </p:nvPr>
        </p:nvSpPr>
        <p:spPr>
          <a:xfrm>
            <a:off x="457200" y="277813"/>
            <a:ext cx="8229600" cy="113982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1" name="Google Shape;11;p1"/>
          <p:cNvSpPr txBox="1"/>
          <p:nvPr>
            <p:ph idx="1" type="body"/>
          </p:nvPr>
        </p:nvSpPr>
        <p:spPr>
          <a:xfrm>
            <a:off x="457200" y="1600200"/>
            <a:ext cx="8229600" cy="453072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71475" lvl="0" marL="457200" marR="0" rtl="0" algn="l">
              <a:spcBef>
                <a:spcPts val="600"/>
              </a:spcBef>
              <a:spcAft>
                <a:spcPts val="0"/>
              </a:spcAft>
              <a:buClr>
                <a:srgbClr val="0000CC"/>
              </a:buClr>
              <a:buSzPts val="2250"/>
              <a:buFont typeface="Noto Sans Symbols"/>
              <a:buChar char="■"/>
              <a:defRPr b="0" i="0" sz="3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52425" lvl="1" marL="914400" marR="0" rtl="0" algn="l">
              <a:spcBef>
                <a:spcPts val="520"/>
              </a:spcBef>
              <a:spcAft>
                <a:spcPts val="0"/>
              </a:spcAft>
              <a:buClr>
                <a:srgbClr val="0000CC"/>
              </a:buClr>
              <a:buSzPts val="1950"/>
              <a:buFont typeface="Noto Sans Symbols"/>
              <a:buChar char="❑"/>
              <a:defRPr b="0" i="0" sz="2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33375" lvl="2" marL="1371600" marR="0" rtl="0" algn="l">
              <a:spcBef>
                <a:spcPts val="440"/>
              </a:spcBef>
              <a:spcAft>
                <a:spcPts val="0"/>
              </a:spcAft>
              <a:buClr>
                <a:srgbClr val="0000CC"/>
              </a:buClr>
              <a:buSzPts val="1650"/>
              <a:buFont typeface="Noto Sans Symbols"/>
              <a:buChar char="■"/>
              <a:defRPr b="0" i="0" sz="2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23850" lvl="3" marL="1828800" marR="0" rtl="0" algn="l">
              <a:spcBef>
                <a:spcPts val="400"/>
              </a:spcBef>
              <a:spcAft>
                <a:spcPts val="0"/>
              </a:spcAft>
              <a:buClr>
                <a:srgbClr val="0000CC"/>
              </a:buClr>
              <a:buSzPts val="1500"/>
              <a:buFont typeface="Noto Sans Symbols"/>
              <a:buChar char="❑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23850" lvl="4" marL="2286000" marR="0" rtl="0" algn="l">
              <a:spcBef>
                <a:spcPts val="400"/>
              </a:spcBef>
              <a:spcAft>
                <a:spcPts val="0"/>
              </a:spcAft>
              <a:buClr>
                <a:srgbClr val="0000CC"/>
              </a:buClr>
              <a:buSzPts val="1500"/>
              <a:buFont typeface="Noto Sans Symbols"/>
              <a:buChar char="▪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23850" lvl="5" marL="2743200" marR="0" rtl="0" algn="l">
              <a:spcBef>
                <a:spcPts val="400"/>
              </a:spcBef>
              <a:spcAft>
                <a:spcPts val="0"/>
              </a:spcAft>
              <a:buClr>
                <a:srgbClr val="0000CC"/>
              </a:buClr>
              <a:buSzPts val="1500"/>
              <a:buFont typeface="Noto Sans Symbols"/>
              <a:buChar char="▪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23850" lvl="6" marL="3200400" marR="0" rtl="0" algn="l">
              <a:spcBef>
                <a:spcPts val="400"/>
              </a:spcBef>
              <a:spcAft>
                <a:spcPts val="0"/>
              </a:spcAft>
              <a:buClr>
                <a:srgbClr val="0000CC"/>
              </a:buClr>
              <a:buSzPts val="1500"/>
              <a:buFont typeface="Noto Sans Symbols"/>
              <a:buChar char="▪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23850" lvl="7" marL="3657600" marR="0" rtl="0" algn="l">
              <a:spcBef>
                <a:spcPts val="400"/>
              </a:spcBef>
              <a:spcAft>
                <a:spcPts val="0"/>
              </a:spcAft>
              <a:buClr>
                <a:srgbClr val="0000CC"/>
              </a:buClr>
              <a:buSzPts val="1500"/>
              <a:buFont typeface="Noto Sans Symbols"/>
              <a:buChar char="▪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23850" lvl="8" marL="4114800" marR="0" rtl="0" algn="l">
              <a:spcBef>
                <a:spcPts val="400"/>
              </a:spcBef>
              <a:spcAft>
                <a:spcPts val="0"/>
              </a:spcAft>
              <a:buClr>
                <a:srgbClr val="0000CC"/>
              </a:buClr>
              <a:buSzPts val="1500"/>
              <a:buFont typeface="Noto Sans Symbols"/>
              <a:buChar char="▪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2" name="Google Shape;12;p1"/>
          <p:cNvSpPr txBox="1"/>
          <p:nvPr>
            <p:ph idx="10" type="dt"/>
          </p:nvPr>
        </p:nvSpPr>
        <p:spPr>
          <a:xfrm>
            <a:off x="457200" y="6243638"/>
            <a:ext cx="2133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1pPr>
            <a:lvl2pPr indent="0" lvl="1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13" name="Google Shape;13;p1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1pPr>
            <a:lvl2pPr indent="0" lvl="1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14" name="Google Shape;14;p1"/>
          <p:cNvSpPr txBox="1"/>
          <p:nvPr>
            <p:ph idx="12" type="sldNum"/>
          </p:nvPr>
        </p:nvSpPr>
        <p:spPr>
          <a:xfrm>
            <a:off x="6553200" y="6243638"/>
            <a:ext cx="2133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5" name="Google Shape;15;p1"/>
          <p:cNvSpPr/>
          <p:nvPr/>
        </p:nvSpPr>
        <p:spPr>
          <a:xfrm>
            <a:off x="381000" y="228600"/>
            <a:ext cx="8229600" cy="609600"/>
          </a:xfrm>
          <a:custGeom>
            <a:rect b="b" l="l" r="r" t="t"/>
            <a:pathLst>
              <a:path extrusionOk="0" h="120000" w="120000">
                <a:moveTo>
                  <a:pt x="0" y="120000"/>
                </a:moveTo>
                <a:lnTo>
                  <a:pt x="0" y="0"/>
                </a:lnTo>
                <a:lnTo>
                  <a:pt x="120000" y="0"/>
                </a:lnTo>
              </a:path>
            </a:pathLst>
          </a:custGeom>
          <a:noFill/>
          <a:ln cap="flat" cmpd="sng" w="19050">
            <a:solidFill>
              <a:srgbClr val="0000FF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cxnSp>
        <p:nvCxnSpPr>
          <p:cNvPr id="16" name="Google Shape;16;p1"/>
          <p:cNvCxnSpPr/>
          <p:nvPr/>
        </p:nvCxnSpPr>
        <p:spPr>
          <a:xfrm>
            <a:off x="457200" y="6172200"/>
            <a:ext cx="8229600" cy="0"/>
          </a:xfrm>
          <a:prstGeom prst="straightConnector1">
            <a:avLst/>
          </a:prstGeom>
          <a:noFill/>
          <a:ln cap="flat" cmpd="sng" w="19050">
            <a:solidFill>
              <a:srgbClr val="0000FF"/>
            </a:solidFill>
            <a:prstDash val="solid"/>
            <a:round/>
            <a:headEnd len="sm" w="sm" type="none"/>
            <a:tailEnd len="sm" w="sm" type="none"/>
          </a:ln>
        </p:spPr>
      </p:cxn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13"/>
          <p:cNvSpPr txBox="1"/>
          <p:nvPr>
            <p:ph type="ctrTitle"/>
          </p:nvPr>
        </p:nvSpPr>
        <p:spPr>
          <a:xfrm>
            <a:off x="609600" y="1447800"/>
            <a:ext cx="89154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3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Directly Influencing Teaching </a:t>
            </a:r>
            <a:br>
              <a:rPr b="1" i="0" lang="en-US" sz="3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1" i="0" lang="en-US" sz="3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in the Classroom: A Systemic Approach</a:t>
            </a:r>
            <a:br>
              <a:rPr b="0" i="0" lang="en-US" sz="4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endParaRPr b="0" i="0" sz="46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3" name="Google Shape;93;p13"/>
          <p:cNvSpPr txBox="1"/>
          <p:nvPr>
            <p:ph idx="1" type="subTitle"/>
          </p:nvPr>
        </p:nvSpPr>
        <p:spPr>
          <a:xfrm>
            <a:off x="2286000" y="4800600"/>
            <a:ext cx="65532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Clr>
                <a:srgbClr val="0000CC"/>
              </a:buClr>
              <a:buFont typeface="Noto Sans Symbols"/>
              <a:buNone/>
            </a:pPr>
            <a:r>
              <a:rPr b="0" i="0" lang="en-US" sz="3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Karen D. Hager</a:t>
            </a:r>
            <a:endParaRPr/>
          </a:p>
          <a:p>
            <a:pPr indent="0" lvl="0" marL="0" marR="0" rtl="0" algn="r">
              <a:spcBef>
                <a:spcPts val="720"/>
              </a:spcBef>
              <a:spcAft>
                <a:spcPts val="0"/>
              </a:spcAft>
              <a:buClr>
                <a:srgbClr val="0000CC"/>
              </a:buClr>
              <a:buFont typeface="Noto Sans Symbols"/>
              <a:buNone/>
            </a:pPr>
            <a:r>
              <a:rPr b="0" i="0" lang="en-US" sz="3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ABAI, 2013</a:t>
            </a:r>
            <a:endParaRPr/>
          </a:p>
        </p:txBody>
      </p:sp>
      <p:graphicFrame>
        <p:nvGraphicFramePr>
          <p:cNvPr id="94" name="Google Shape;94;p13"/>
          <p:cNvGraphicFramePr/>
          <p:nvPr/>
        </p:nvGraphicFramePr>
        <p:xfrm>
          <a:off x="1714500" y="3544888"/>
          <a:ext cx="3000000" cy="3000000"/>
        </p:xfrm>
        <a:graphic>
          <a:graphicData uri="http://schemas.openxmlformats.org/drawingml/2006/table">
            <a:tbl>
              <a:tblPr>
                <a:noFill/>
                <a:tableStyleId>{F50DEDB3-4CED-4EE9-9711-7444E0137413}</a:tableStyleId>
              </a:tblPr>
              <a:tblGrid>
                <a:gridCol w="5715000"/>
              </a:tblGrid>
              <a:tr h="36670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45850" marB="45850" marR="91450" marL="91450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6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p22"/>
          <p:cNvSpPr txBox="1"/>
          <p:nvPr>
            <p:ph type="title"/>
          </p:nvPr>
        </p:nvSpPr>
        <p:spPr>
          <a:xfrm>
            <a:off x="457200" y="277813"/>
            <a:ext cx="8458200" cy="11398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4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Issues in PD: Funding</a:t>
            </a:r>
            <a:endParaRPr/>
          </a:p>
        </p:txBody>
      </p:sp>
      <p:sp>
        <p:nvSpPr>
          <p:cNvPr id="148" name="Google Shape;148;p22"/>
          <p:cNvSpPr txBox="1"/>
          <p:nvPr>
            <p:ph idx="1" type="body"/>
          </p:nvPr>
        </p:nvSpPr>
        <p:spPr>
          <a:xfrm>
            <a:off x="381000" y="1752600"/>
            <a:ext cx="8229600" cy="43783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rgbClr val="0000CC"/>
              </a:buClr>
              <a:buSzPts val="2250"/>
              <a:buFont typeface="Noto Sans Symbols"/>
              <a:buChar char="■"/>
            </a:pPr>
            <a:r>
              <a:rPr b="0" i="0" lang="en-US" sz="3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Resource intensive</a:t>
            </a:r>
            <a:endParaRPr/>
          </a:p>
          <a:p>
            <a:pPr indent="-342900" lvl="0" marL="342900" marR="0" rtl="0" algn="l">
              <a:spcBef>
                <a:spcPts val="600"/>
              </a:spcBef>
              <a:spcAft>
                <a:spcPts val="0"/>
              </a:spcAft>
              <a:buClr>
                <a:srgbClr val="0000CC"/>
              </a:buClr>
              <a:buSzPts val="2250"/>
              <a:buFont typeface="Noto Sans Symbols"/>
              <a:buChar char="■"/>
            </a:pPr>
            <a:r>
              <a:rPr b="0" i="0" lang="en-US" sz="3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Districts are already spending enormous amounts on PD</a:t>
            </a:r>
            <a:endParaRPr/>
          </a:p>
          <a:p>
            <a:pPr indent="-327025" lvl="1" marL="669925" marR="0" rtl="0" algn="l">
              <a:spcBef>
                <a:spcPts val="520"/>
              </a:spcBef>
              <a:spcAft>
                <a:spcPts val="0"/>
              </a:spcAft>
              <a:buClr>
                <a:srgbClr val="0000CC"/>
              </a:buClr>
              <a:buSzPts val="1950"/>
              <a:buFont typeface="Noto Sans Symbols"/>
              <a:buChar char="❑"/>
            </a:pPr>
            <a:r>
              <a:rPr b="0" i="0" lang="en-US" sz="2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Much of it on one-day trainings that are not effective at changing teaching behavior </a:t>
            </a:r>
            <a:endParaRPr/>
          </a:p>
          <a:p>
            <a:pPr indent="-327025" lvl="1" marL="669925" marR="0" rtl="0" algn="l">
              <a:spcBef>
                <a:spcPts val="520"/>
              </a:spcBef>
              <a:spcAft>
                <a:spcPts val="0"/>
              </a:spcAft>
              <a:buClr>
                <a:srgbClr val="0000CC"/>
              </a:buClr>
              <a:buSzPts val="1950"/>
              <a:buFont typeface="Noto Sans Symbols"/>
              <a:buChar char="❑"/>
            </a:pPr>
            <a:r>
              <a:rPr b="0" i="0" lang="en-US" sz="2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Make districts more accountable for the money spent on PD</a:t>
            </a:r>
            <a:endParaRPr/>
          </a:p>
          <a:p>
            <a:pPr indent="-203200" lvl="1" marL="669925" marR="0" rtl="0" algn="l">
              <a:spcBef>
                <a:spcPts val="520"/>
              </a:spcBef>
              <a:spcAft>
                <a:spcPts val="0"/>
              </a:spcAft>
              <a:buClr>
                <a:srgbClr val="0000CC"/>
              </a:buClr>
              <a:buSzPts val="1950"/>
              <a:buFont typeface="Noto Sans Symbols"/>
              <a:buNone/>
            </a:pPr>
            <a:r>
              <a:t/>
            </a:r>
            <a:endParaRPr b="0" i="0" sz="26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00025" lvl="0" marL="342900" marR="0" rtl="0" algn="l">
              <a:spcBef>
                <a:spcPts val="600"/>
              </a:spcBef>
              <a:spcAft>
                <a:spcPts val="0"/>
              </a:spcAft>
              <a:buClr>
                <a:srgbClr val="0000CC"/>
              </a:buClr>
              <a:buSzPts val="2250"/>
              <a:buFont typeface="Noto Sans Symbols"/>
              <a:buNone/>
            </a:pPr>
            <a:r>
              <a:t/>
            </a:r>
            <a:endParaRPr b="0" i="0" sz="3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3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p23"/>
          <p:cNvSpPr txBox="1"/>
          <p:nvPr>
            <p:ph type="title"/>
          </p:nvPr>
        </p:nvSpPr>
        <p:spPr>
          <a:xfrm>
            <a:off x="457200" y="277813"/>
            <a:ext cx="8229600" cy="11398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4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Issues in PD: </a:t>
            </a:r>
            <a:r>
              <a:rPr b="0" i="0" lang="en-US" sz="4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Responsibility</a:t>
            </a:r>
            <a:endParaRPr/>
          </a:p>
        </p:txBody>
      </p:sp>
      <p:sp>
        <p:nvSpPr>
          <p:cNvPr id="155" name="Google Shape;155;p23"/>
          <p:cNvSpPr txBox="1"/>
          <p:nvPr>
            <p:ph idx="1" type="body"/>
          </p:nvPr>
        </p:nvSpPr>
        <p:spPr>
          <a:xfrm>
            <a:off x="228600" y="1066800"/>
            <a:ext cx="8763000" cy="5064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rgbClr val="0000CC"/>
              </a:buClr>
              <a:buSzPts val="2250"/>
              <a:buFont typeface="Noto Sans Symbols"/>
              <a:buChar char="■"/>
            </a:pPr>
            <a:r>
              <a:rPr b="0" i="0" lang="en-US" sz="3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Districts, particularly smaller ones, are not likely to have the expertise </a:t>
            </a:r>
            <a:endParaRPr/>
          </a:p>
          <a:p>
            <a:pPr indent="-342900" lvl="0" marL="342900" marR="0" rtl="0" algn="l">
              <a:spcBef>
                <a:spcPts val="600"/>
              </a:spcBef>
              <a:spcAft>
                <a:spcPts val="0"/>
              </a:spcAft>
              <a:buClr>
                <a:srgbClr val="0000CC"/>
              </a:buClr>
              <a:buSzPts val="2250"/>
              <a:buFont typeface="Noto Sans Symbols"/>
              <a:buChar char="■"/>
            </a:pPr>
            <a:r>
              <a:rPr b="0" i="0" lang="en-US" sz="3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States could provide training to district administrators/lead teachers</a:t>
            </a:r>
            <a:endParaRPr/>
          </a:p>
          <a:p>
            <a:pPr indent="-327025" lvl="1" marL="669925" marR="0" rtl="0" algn="l">
              <a:spcBef>
                <a:spcPts val="520"/>
              </a:spcBef>
              <a:spcAft>
                <a:spcPts val="0"/>
              </a:spcAft>
              <a:buClr>
                <a:srgbClr val="0000CC"/>
              </a:buClr>
              <a:buSzPts val="1950"/>
              <a:buFont typeface="Noto Sans Symbols"/>
              <a:buChar char="❑"/>
            </a:pPr>
            <a:r>
              <a:rPr b="0" i="0" lang="en-US" sz="2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Must free up these individuals to implement</a:t>
            </a:r>
            <a:endParaRPr/>
          </a:p>
          <a:p>
            <a:pPr indent="-342900" lvl="0" marL="342900" marR="0" rtl="0" algn="l">
              <a:spcBef>
                <a:spcPts val="600"/>
              </a:spcBef>
              <a:spcAft>
                <a:spcPts val="0"/>
              </a:spcAft>
              <a:buClr>
                <a:srgbClr val="0000CC"/>
              </a:buClr>
              <a:buSzPts val="2250"/>
              <a:buFont typeface="Noto Sans Symbols"/>
              <a:buChar char="■"/>
            </a:pPr>
            <a:r>
              <a:rPr b="0" i="0" lang="en-US" sz="3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IHEs could play a role: follow their graduates into the classroom and provide coaching</a:t>
            </a:r>
            <a:endParaRPr/>
          </a:p>
          <a:p>
            <a:pPr indent="-327025" lvl="1" marL="669925" marR="0" rtl="0" algn="l">
              <a:spcBef>
                <a:spcPts val="520"/>
              </a:spcBef>
              <a:spcAft>
                <a:spcPts val="0"/>
              </a:spcAft>
              <a:buClr>
                <a:srgbClr val="0000CC"/>
              </a:buClr>
              <a:buSzPts val="1950"/>
              <a:buFont typeface="Noto Sans Symbols"/>
              <a:buChar char="❑"/>
            </a:pPr>
            <a:r>
              <a:rPr b="0" i="0" lang="en-US" sz="2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 their best interest, with increased accountability</a:t>
            </a:r>
            <a:endParaRPr/>
          </a:p>
          <a:p>
            <a:pPr indent="-327025" lvl="1" marL="669925" marR="0" rtl="0" algn="l">
              <a:spcBef>
                <a:spcPts val="520"/>
              </a:spcBef>
              <a:spcAft>
                <a:spcPts val="0"/>
              </a:spcAft>
              <a:buClr>
                <a:srgbClr val="0000CC"/>
              </a:buClr>
              <a:buSzPts val="1950"/>
              <a:buFont typeface="Noto Sans Symbols"/>
              <a:buChar char="❑"/>
            </a:pPr>
            <a:r>
              <a:rPr b="0" i="0" lang="en-US" sz="2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Research opportunity</a:t>
            </a:r>
            <a:endParaRPr/>
          </a:p>
          <a:p>
            <a:pPr indent="-327025" lvl="1" marL="669925" marR="0" rtl="0" algn="l">
              <a:spcBef>
                <a:spcPts val="520"/>
              </a:spcBef>
              <a:spcAft>
                <a:spcPts val="0"/>
              </a:spcAft>
              <a:buClr>
                <a:srgbClr val="0000CC"/>
              </a:buClr>
              <a:buSzPts val="1950"/>
              <a:buFont typeface="Noto Sans Symbols"/>
              <a:buChar char="❑"/>
            </a:pPr>
            <a:r>
              <a:rPr b="0" i="0" lang="en-US" sz="2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Service opportunity</a:t>
            </a:r>
            <a:endParaRPr/>
          </a:p>
          <a:p>
            <a:pPr indent="-200025" lvl="0" marL="342900" marR="0" rtl="0" algn="l">
              <a:spcBef>
                <a:spcPts val="600"/>
              </a:spcBef>
              <a:spcAft>
                <a:spcPts val="0"/>
              </a:spcAft>
              <a:buClr>
                <a:srgbClr val="0000CC"/>
              </a:buClr>
              <a:buSzPts val="2250"/>
              <a:buFont typeface="Noto Sans Symbols"/>
              <a:buNone/>
            </a:pPr>
            <a:r>
              <a:t/>
            </a:r>
            <a:endParaRPr b="0" i="0" sz="3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9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p24"/>
          <p:cNvSpPr txBox="1"/>
          <p:nvPr>
            <p:ph type="title"/>
          </p:nvPr>
        </p:nvSpPr>
        <p:spPr>
          <a:xfrm>
            <a:off x="457200" y="277813"/>
            <a:ext cx="8229600" cy="11398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4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Issues: </a:t>
            </a:r>
            <a:r>
              <a:rPr b="0" i="0" lang="en-US" sz="4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Culture of Coaching</a:t>
            </a:r>
            <a:endParaRPr/>
          </a:p>
        </p:txBody>
      </p:sp>
      <p:sp>
        <p:nvSpPr>
          <p:cNvPr id="161" name="Google Shape;161;p24"/>
          <p:cNvSpPr txBox="1"/>
          <p:nvPr>
            <p:ph idx="1" type="body"/>
          </p:nvPr>
        </p:nvSpPr>
        <p:spPr>
          <a:xfrm>
            <a:off x="381000" y="1295400"/>
            <a:ext cx="8229600" cy="46069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rgbClr val="0000CC"/>
              </a:buClr>
              <a:buSzPts val="2250"/>
              <a:buFont typeface="Noto Sans Symbols"/>
              <a:buChar char="■"/>
            </a:pPr>
            <a:r>
              <a:rPr b="0" i="0" lang="en-US" sz="3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Coaching has research base to support it</a:t>
            </a:r>
            <a:endParaRPr/>
          </a:p>
          <a:p>
            <a:pPr indent="-327025" lvl="1" marL="669925" marR="0" rtl="0" algn="l">
              <a:spcBef>
                <a:spcPts val="520"/>
              </a:spcBef>
              <a:spcAft>
                <a:spcPts val="0"/>
              </a:spcAft>
              <a:buClr>
                <a:srgbClr val="0000CC"/>
              </a:buClr>
              <a:buSzPts val="1950"/>
              <a:buFont typeface="Noto Sans Symbols"/>
              <a:buChar char="❑"/>
            </a:pPr>
            <a:r>
              <a:rPr b="0" i="0" lang="en-US" sz="2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 general, research has not been successful in affecting change in the field of education </a:t>
            </a:r>
            <a:endParaRPr/>
          </a:p>
          <a:p>
            <a:pPr indent="-342900" lvl="0" marL="342900" marR="0" rtl="0" algn="l">
              <a:spcBef>
                <a:spcPts val="600"/>
              </a:spcBef>
              <a:spcAft>
                <a:spcPts val="0"/>
              </a:spcAft>
              <a:buClr>
                <a:srgbClr val="0000CC"/>
              </a:buClr>
              <a:buSzPts val="2250"/>
              <a:buFont typeface="Noto Sans Symbols"/>
              <a:buChar char="■"/>
            </a:pPr>
            <a:r>
              <a:rPr b="0" i="0" lang="en-US" sz="3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Teacher preparation programs are not likely to change anytime soon and embrace  more student teacher observation/coaching</a:t>
            </a:r>
            <a:endParaRPr/>
          </a:p>
          <a:p>
            <a:pPr indent="-342900" lvl="0" marL="342900" marR="0" rtl="0" algn="l">
              <a:spcBef>
                <a:spcPts val="600"/>
              </a:spcBef>
              <a:spcAft>
                <a:spcPts val="0"/>
              </a:spcAft>
              <a:buClr>
                <a:srgbClr val="0000CC"/>
              </a:buClr>
              <a:buSzPts val="2250"/>
              <a:buFont typeface="Noto Sans Symbols"/>
              <a:buChar char="■"/>
            </a:pPr>
            <a:r>
              <a:rPr b="0" i="0" lang="en-US" sz="3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Schools continue to spend money on ineffective PD</a:t>
            </a:r>
            <a:endParaRPr/>
          </a:p>
          <a:p>
            <a:pPr indent="-342900" lvl="0" marL="342900" marR="0" rtl="0" algn="l">
              <a:spcBef>
                <a:spcPts val="600"/>
              </a:spcBef>
              <a:spcAft>
                <a:spcPts val="0"/>
              </a:spcAft>
              <a:buClr>
                <a:srgbClr val="0000CC"/>
              </a:buClr>
              <a:buSzPts val="2250"/>
              <a:buFont typeface="Noto Sans Symbols"/>
              <a:buChar char="■"/>
            </a:pPr>
            <a:r>
              <a:rPr b="0" i="0" lang="en-US" sz="3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Perhaps we need to focus on parents/families</a:t>
            </a:r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5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66;p25"/>
          <p:cNvSpPr txBox="1"/>
          <p:nvPr>
            <p:ph type="title"/>
          </p:nvPr>
        </p:nvSpPr>
        <p:spPr>
          <a:xfrm>
            <a:off x="457200" y="277813"/>
            <a:ext cx="8229600" cy="11398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4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Educating Parents/Families</a:t>
            </a:r>
            <a:endParaRPr/>
          </a:p>
        </p:txBody>
      </p:sp>
      <p:sp>
        <p:nvSpPr>
          <p:cNvPr id="167" name="Google Shape;167;p25"/>
          <p:cNvSpPr txBox="1"/>
          <p:nvPr>
            <p:ph idx="1" type="body"/>
          </p:nvPr>
        </p:nvSpPr>
        <p:spPr>
          <a:xfrm>
            <a:off x="457200" y="1295400"/>
            <a:ext cx="8382000" cy="48355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rgbClr val="0000CC"/>
              </a:buClr>
              <a:buSzPts val="2400"/>
              <a:buFont typeface="Noto Sans Symbols"/>
              <a:buChar char="■"/>
            </a:pPr>
            <a:r>
              <a:rPr b="0" i="0" lang="en-US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Somehow, we have to better educate parents:</a:t>
            </a:r>
            <a:endParaRPr/>
          </a:p>
          <a:p>
            <a:pPr indent="-327025" lvl="1" marL="669925" marR="0" rtl="0" algn="l">
              <a:spcBef>
                <a:spcPts val="560"/>
              </a:spcBef>
              <a:spcAft>
                <a:spcPts val="0"/>
              </a:spcAft>
              <a:buClr>
                <a:srgbClr val="0000CC"/>
              </a:buClr>
              <a:buSzPts val="2100"/>
              <a:buFont typeface="Noto Sans Symbols"/>
              <a:buChar char="❑"/>
            </a:pPr>
            <a:r>
              <a:rPr b="0" i="0" lang="en-US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What they should see in their schools</a:t>
            </a:r>
            <a:endParaRPr/>
          </a:p>
          <a:p>
            <a:pPr indent="-327025" lvl="1" marL="669925" marR="0" rtl="0" algn="l">
              <a:spcBef>
                <a:spcPts val="560"/>
              </a:spcBef>
              <a:spcAft>
                <a:spcPts val="0"/>
              </a:spcAft>
              <a:buClr>
                <a:srgbClr val="0000CC"/>
              </a:buClr>
              <a:buSzPts val="2100"/>
              <a:buFont typeface="Noto Sans Symbols"/>
              <a:buChar char="❑"/>
            </a:pPr>
            <a:r>
              <a:rPr b="0" i="0" lang="en-US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What information (e.g., progress monitoring data) should be sent home and presented at parent-teacher conferences and IEP meetings</a:t>
            </a:r>
            <a:endParaRPr/>
          </a:p>
          <a:p>
            <a:pPr indent="-327025" lvl="1" marL="669925" marR="0" rtl="0" algn="l">
              <a:spcBef>
                <a:spcPts val="560"/>
              </a:spcBef>
              <a:spcAft>
                <a:spcPts val="0"/>
              </a:spcAft>
              <a:buClr>
                <a:srgbClr val="0000CC"/>
              </a:buClr>
              <a:buSzPts val="2100"/>
              <a:buFont typeface="Noto Sans Symbols"/>
              <a:buChar char="❑"/>
            </a:pPr>
            <a:r>
              <a:rPr b="0" i="0" lang="en-US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What questions they should be asking teachers, principals, superintendents, school board members</a:t>
            </a:r>
            <a:endParaRPr/>
          </a:p>
          <a:p>
            <a:pPr indent="-200025" lvl="0" marL="342900" marR="0" rtl="0" algn="l">
              <a:spcBef>
                <a:spcPts val="600"/>
              </a:spcBef>
              <a:spcAft>
                <a:spcPts val="0"/>
              </a:spcAft>
              <a:buClr>
                <a:srgbClr val="0000CC"/>
              </a:buClr>
              <a:buSzPts val="2250"/>
              <a:buFont typeface="Noto Sans Symbols"/>
              <a:buNone/>
            </a:pPr>
            <a:r>
              <a:t/>
            </a:r>
            <a:endParaRPr b="0" i="0" sz="3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Google Shape;172;p26"/>
          <p:cNvSpPr txBox="1"/>
          <p:nvPr>
            <p:ph type="title"/>
          </p:nvPr>
        </p:nvSpPr>
        <p:spPr>
          <a:xfrm>
            <a:off x="457200" y="277813"/>
            <a:ext cx="8229600" cy="11398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4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Developing a Culture of Coaching</a:t>
            </a:r>
            <a:endParaRPr/>
          </a:p>
        </p:txBody>
      </p:sp>
      <p:sp>
        <p:nvSpPr>
          <p:cNvPr id="173" name="Google Shape;173;p26"/>
          <p:cNvSpPr txBox="1"/>
          <p:nvPr>
            <p:ph idx="1" type="body"/>
          </p:nvPr>
        </p:nvSpPr>
        <p:spPr>
          <a:xfrm>
            <a:off x="457200" y="2133600"/>
            <a:ext cx="8229600" cy="34639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0000CC"/>
              </a:buClr>
              <a:buFont typeface="Noto Sans Symbols"/>
              <a:buNone/>
            </a:pPr>
            <a:r>
              <a:rPr b="0" i="0" lang="en-US" sz="5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Public Service Campaign:</a:t>
            </a:r>
            <a:br>
              <a:rPr b="0" i="0" lang="en-US" sz="5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5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 Coach for Every Teacher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14"/>
          <p:cNvSpPr txBox="1"/>
          <p:nvPr>
            <p:ph type="title"/>
          </p:nvPr>
        </p:nvSpPr>
        <p:spPr>
          <a:xfrm>
            <a:off x="457200" y="277813"/>
            <a:ext cx="8229600" cy="11398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4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We Have Data…</a:t>
            </a:r>
            <a:endParaRPr/>
          </a:p>
        </p:txBody>
      </p:sp>
      <p:sp>
        <p:nvSpPr>
          <p:cNvPr id="100" name="Google Shape;100;p14"/>
          <p:cNvSpPr txBox="1"/>
          <p:nvPr>
            <p:ph idx="1" type="body"/>
          </p:nvPr>
        </p:nvSpPr>
        <p:spPr>
          <a:xfrm>
            <a:off x="457200" y="1295400"/>
            <a:ext cx="8305800" cy="48355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rgbClr val="0000CC"/>
              </a:buClr>
              <a:buSzPts val="3000"/>
              <a:buFont typeface="Noto Sans Symbols"/>
              <a:buChar char="■"/>
            </a:pPr>
            <a:r>
              <a:rPr b="0" i="0" lang="en-US" sz="4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Jack:</a:t>
            </a:r>
            <a:endParaRPr/>
          </a:p>
          <a:p>
            <a:pPr indent="-327025" lvl="1" marL="669925" marR="0" rtl="0" algn="l">
              <a:spcBef>
                <a:spcPts val="640"/>
              </a:spcBef>
              <a:spcAft>
                <a:spcPts val="0"/>
              </a:spcAft>
              <a:buClr>
                <a:srgbClr val="0000CC"/>
              </a:buClr>
              <a:buSzPts val="2400"/>
              <a:buFont typeface="Noto Sans Symbols"/>
              <a:buChar char="❑"/>
            </a:pPr>
            <a:r>
              <a:rPr b="0" i="0" lang="en-US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Effective strategies/practices</a:t>
            </a:r>
            <a:endParaRPr/>
          </a:p>
          <a:p>
            <a:pPr indent="-361950" lvl="2" marL="1022350" marR="0" rtl="0" algn="l">
              <a:spcBef>
                <a:spcPts val="560"/>
              </a:spcBef>
              <a:spcAft>
                <a:spcPts val="0"/>
              </a:spcAft>
              <a:buClr>
                <a:srgbClr val="0000CC"/>
              </a:buClr>
              <a:buSzPts val="2100"/>
              <a:buFont typeface="Noto Sans Symbols"/>
              <a:buChar char="■"/>
            </a:pPr>
            <a:r>
              <a:rPr b="0" i="0" lang="en-US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Yet are not implemented in the classroom</a:t>
            </a:r>
            <a:endParaRPr/>
          </a:p>
          <a:p>
            <a:pPr indent="-327025" lvl="1" marL="669925" marR="0" rtl="0" algn="l">
              <a:spcBef>
                <a:spcPts val="640"/>
              </a:spcBef>
              <a:spcAft>
                <a:spcPts val="0"/>
              </a:spcAft>
              <a:buClr>
                <a:srgbClr val="0000CC"/>
              </a:buClr>
              <a:buSzPts val="2400"/>
              <a:buFont typeface="Noto Sans Symbols"/>
              <a:buChar char="❑"/>
            </a:pPr>
            <a:r>
              <a:rPr b="0" i="0" lang="en-US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Skills/knowledge teachers need to be effective</a:t>
            </a:r>
            <a:endParaRPr/>
          </a:p>
          <a:p>
            <a:pPr indent="-361950" lvl="2" marL="1022350" marR="0" rtl="0" algn="l">
              <a:spcBef>
                <a:spcPts val="560"/>
              </a:spcBef>
              <a:spcAft>
                <a:spcPts val="0"/>
              </a:spcAft>
              <a:buClr>
                <a:srgbClr val="0000CC"/>
              </a:buClr>
              <a:buSzPts val="2100"/>
              <a:buFont typeface="Noto Sans Symbols"/>
              <a:buChar char="■"/>
            </a:pPr>
            <a:r>
              <a:rPr b="0" i="0" lang="en-US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Yet, are not taught in teacher prep programs</a:t>
            </a:r>
            <a:endParaRPr/>
          </a:p>
          <a:p>
            <a:pPr indent="-323850" lvl="3" marL="1339850" marR="0" rtl="0" algn="l">
              <a:spcBef>
                <a:spcPts val="520"/>
              </a:spcBef>
              <a:spcAft>
                <a:spcPts val="0"/>
              </a:spcAft>
              <a:buClr>
                <a:srgbClr val="0000CC"/>
              </a:buClr>
              <a:buSzPts val="1950"/>
              <a:buFont typeface="Noto Sans Symbols"/>
              <a:buChar char="❑"/>
            </a:pPr>
            <a:r>
              <a:rPr b="0" i="0" lang="en-US" sz="2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E.g., constructivist approaches commonly taught in preservice programs</a:t>
            </a:r>
            <a:endParaRPr/>
          </a:p>
          <a:p>
            <a:pPr indent="-200025" lvl="0" marL="342900" marR="0" rtl="0" algn="l">
              <a:spcBef>
                <a:spcPts val="600"/>
              </a:spcBef>
              <a:spcAft>
                <a:spcPts val="0"/>
              </a:spcAft>
              <a:buClr>
                <a:srgbClr val="0000CC"/>
              </a:buClr>
              <a:buSzPts val="2250"/>
              <a:buFont typeface="Noto Sans Symbols"/>
              <a:buNone/>
            </a:pPr>
            <a:r>
              <a:t/>
            </a:r>
            <a:endParaRPr b="0" i="0" sz="3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15"/>
          <p:cNvSpPr txBox="1"/>
          <p:nvPr>
            <p:ph type="title"/>
          </p:nvPr>
        </p:nvSpPr>
        <p:spPr>
          <a:xfrm>
            <a:off x="457200" y="277813"/>
            <a:ext cx="8229600" cy="11398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4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We Have Data…</a:t>
            </a:r>
            <a:endParaRPr/>
          </a:p>
        </p:txBody>
      </p:sp>
      <p:sp>
        <p:nvSpPr>
          <p:cNvPr id="106" name="Google Shape;106;p15"/>
          <p:cNvSpPr txBox="1"/>
          <p:nvPr>
            <p:ph idx="1" type="body"/>
          </p:nvPr>
        </p:nvSpPr>
        <p:spPr>
          <a:xfrm>
            <a:off x="609600" y="1447800"/>
            <a:ext cx="8229600" cy="4683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rgbClr val="0000CC"/>
              </a:buClr>
              <a:buSzPts val="2700"/>
              <a:buFont typeface="Noto Sans Symbols"/>
              <a:buChar char="■"/>
            </a:pPr>
            <a:r>
              <a:rPr b="0" i="0" lang="en-US" sz="3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Ronnie: How to measure </a:t>
            </a:r>
            <a:endParaRPr/>
          </a:p>
          <a:p>
            <a:pPr indent="-327025" lvl="1" marL="669925" marR="0" rtl="0" algn="l">
              <a:spcBef>
                <a:spcPts val="640"/>
              </a:spcBef>
              <a:spcAft>
                <a:spcPts val="0"/>
              </a:spcAft>
              <a:buClr>
                <a:srgbClr val="0000CC"/>
              </a:buClr>
              <a:buSzPts val="2400"/>
              <a:buFont typeface="Noto Sans Symbols"/>
              <a:buChar char="❑"/>
            </a:pPr>
            <a:r>
              <a:rPr b="0" i="0" lang="en-US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Components of measuring performance and providing feedback</a:t>
            </a:r>
            <a:endParaRPr/>
          </a:p>
          <a:p>
            <a:pPr indent="-327025" lvl="1" marL="669925" marR="0" rtl="0" algn="l">
              <a:spcBef>
                <a:spcPts val="640"/>
              </a:spcBef>
              <a:spcAft>
                <a:spcPts val="0"/>
              </a:spcAft>
              <a:buClr>
                <a:srgbClr val="0000CC"/>
              </a:buClr>
              <a:buSzPts val="2400"/>
              <a:buFont typeface="Noto Sans Symbols"/>
              <a:buChar char="❑"/>
            </a:pPr>
            <a:r>
              <a:rPr b="0" i="0" lang="en-US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Yet, we fail to effectively measure performance and provide the PD an individual teacher needs, rather we provide the same PD for all teachers in the school or district</a:t>
            </a:r>
            <a:endParaRPr/>
          </a:p>
          <a:p>
            <a:pPr indent="-174625" lvl="1" marL="669925" marR="0" rtl="0" algn="l">
              <a:spcBef>
                <a:spcPts val="640"/>
              </a:spcBef>
              <a:spcAft>
                <a:spcPts val="0"/>
              </a:spcAft>
              <a:buClr>
                <a:srgbClr val="0000CC"/>
              </a:buClr>
              <a:buSzPts val="2400"/>
              <a:buFont typeface="Noto Sans Symbols"/>
              <a:buNone/>
            </a:pPr>
            <a:r>
              <a:t/>
            </a:r>
            <a:endParaRPr b="0" i="0" sz="3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16"/>
          <p:cNvSpPr txBox="1"/>
          <p:nvPr>
            <p:ph type="title"/>
          </p:nvPr>
        </p:nvSpPr>
        <p:spPr>
          <a:xfrm>
            <a:off x="457200" y="277813"/>
            <a:ext cx="8229600" cy="11398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4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We Have Data…</a:t>
            </a:r>
            <a:endParaRPr/>
          </a:p>
        </p:txBody>
      </p:sp>
      <p:sp>
        <p:nvSpPr>
          <p:cNvPr id="112" name="Google Shape;112;p16"/>
          <p:cNvSpPr txBox="1"/>
          <p:nvPr>
            <p:ph idx="1" type="body"/>
          </p:nvPr>
        </p:nvSpPr>
        <p:spPr>
          <a:xfrm>
            <a:off x="457200" y="1600200"/>
            <a:ext cx="8229600" cy="45307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rgbClr val="0000CC"/>
              </a:buClr>
              <a:buSzPts val="2700"/>
              <a:buFont typeface="Noto Sans Symbols"/>
              <a:buChar char="■"/>
            </a:pPr>
            <a:r>
              <a:rPr b="0" i="0" lang="en-US" sz="3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Randy: Coaching</a:t>
            </a:r>
            <a:endParaRPr/>
          </a:p>
          <a:p>
            <a:pPr indent="-327025" lvl="1" marL="669925" marR="0" rtl="0" algn="l">
              <a:spcBef>
                <a:spcPts val="640"/>
              </a:spcBef>
              <a:spcAft>
                <a:spcPts val="0"/>
              </a:spcAft>
              <a:buClr>
                <a:srgbClr val="0000CC"/>
              </a:buClr>
              <a:buSzPts val="2400"/>
              <a:buFont typeface="Noto Sans Symbols"/>
              <a:buChar char="❑"/>
            </a:pPr>
            <a:r>
              <a:rPr b="0" i="0" lang="en-US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Professional development that improves outcomes</a:t>
            </a:r>
            <a:endParaRPr/>
          </a:p>
          <a:p>
            <a:pPr indent="-327025" lvl="1" marL="669925" marR="0" rtl="0" algn="l">
              <a:spcBef>
                <a:spcPts val="640"/>
              </a:spcBef>
              <a:spcAft>
                <a:spcPts val="0"/>
              </a:spcAft>
              <a:buClr>
                <a:srgbClr val="0000CC"/>
              </a:buClr>
              <a:buSzPts val="2400"/>
              <a:buFont typeface="Noto Sans Symbols"/>
              <a:buChar char="❑"/>
            </a:pPr>
            <a:r>
              <a:rPr b="0" i="0" lang="en-US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Yet, we spend tens of billions on ineffective PD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6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17"/>
          <p:cNvSpPr txBox="1"/>
          <p:nvPr>
            <p:ph type="title"/>
          </p:nvPr>
        </p:nvSpPr>
        <p:spPr>
          <a:xfrm>
            <a:off x="457200" y="277813"/>
            <a:ext cx="8229600" cy="11398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4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Where Do We Go From Here?</a:t>
            </a:r>
            <a:endParaRPr/>
          </a:p>
        </p:txBody>
      </p:sp>
      <p:sp>
        <p:nvSpPr>
          <p:cNvPr id="118" name="Google Shape;118;p17"/>
          <p:cNvSpPr txBox="1"/>
          <p:nvPr>
            <p:ph idx="1" type="body"/>
          </p:nvPr>
        </p:nvSpPr>
        <p:spPr>
          <a:xfrm>
            <a:off x="457200" y="1828800"/>
            <a:ext cx="8229600" cy="42259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rgbClr val="0000CC"/>
              </a:buClr>
              <a:buSzPts val="2250"/>
              <a:buFont typeface="Noto Sans Symbols"/>
              <a:buChar char="■"/>
            </a:pPr>
            <a:r>
              <a:rPr b="0" i="0" lang="en-US" sz="3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2 components: preservice and inservice development</a:t>
            </a:r>
            <a:endParaRPr/>
          </a:p>
          <a:p>
            <a:pPr indent="-342900" lvl="0" marL="342900" marR="0" rtl="0" algn="l">
              <a:spcBef>
                <a:spcPts val="600"/>
              </a:spcBef>
              <a:spcAft>
                <a:spcPts val="0"/>
              </a:spcAft>
              <a:buClr>
                <a:srgbClr val="0000CC"/>
              </a:buClr>
              <a:buSzPts val="2250"/>
              <a:buFont typeface="Noto Sans Symbols"/>
              <a:buChar char="■"/>
            </a:pPr>
            <a:r>
              <a:rPr b="0" i="0" lang="en-US" sz="3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Funding</a:t>
            </a:r>
            <a:endParaRPr/>
          </a:p>
          <a:p>
            <a:pPr indent="-342900" lvl="0" marL="342900" marR="0" rtl="0" algn="l">
              <a:spcBef>
                <a:spcPts val="600"/>
              </a:spcBef>
              <a:spcAft>
                <a:spcPts val="0"/>
              </a:spcAft>
              <a:buClr>
                <a:srgbClr val="0000CC"/>
              </a:buClr>
              <a:buSzPts val="2250"/>
              <a:buFont typeface="Noto Sans Symbols"/>
              <a:buChar char="■"/>
            </a:pPr>
            <a:r>
              <a:rPr b="0" i="0" lang="en-US" sz="3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Responsibility for Implementation</a:t>
            </a:r>
            <a:endParaRPr/>
          </a:p>
          <a:p>
            <a:pPr indent="-342900" lvl="0" marL="342900" marR="0" rtl="0" algn="l">
              <a:spcBef>
                <a:spcPts val="600"/>
              </a:spcBef>
              <a:spcAft>
                <a:spcPts val="0"/>
              </a:spcAft>
              <a:buClr>
                <a:srgbClr val="0000CC"/>
              </a:buClr>
              <a:buSzPts val="2250"/>
              <a:buFont typeface="Noto Sans Symbols"/>
              <a:buChar char="■"/>
            </a:pPr>
            <a:r>
              <a:rPr b="0" i="0" lang="en-US" sz="3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Developing a Culture of Coaching</a:t>
            </a:r>
            <a:endParaRPr/>
          </a:p>
          <a:p>
            <a:pPr indent="-257175" lvl="2" marL="1022350" marR="0" rtl="0" algn="l">
              <a:spcBef>
                <a:spcPts val="440"/>
              </a:spcBef>
              <a:spcAft>
                <a:spcPts val="0"/>
              </a:spcAft>
              <a:buClr>
                <a:srgbClr val="0000CC"/>
              </a:buClr>
              <a:buSzPts val="1650"/>
              <a:buFont typeface="Noto Sans Symbols"/>
              <a:buNone/>
            </a:pPr>
            <a:r>
              <a:t/>
            </a:r>
            <a:endParaRPr b="0" i="0" sz="2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18"/>
          <p:cNvSpPr txBox="1"/>
          <p:nvPr>
            <p:ph type="title"/>
          </p:nvPr>
        </p:nvSpPr>
        <p:spPr>
          <a:xfrm>
            <a:off x="457200" y="277813"/>
            <a:ext cx="8229600" cy="11398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4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Preservice Preparation Programs</a:t>
            </a:r>
            <a:endParaRPr/>
          </a:p>
        </p:txBody>
      </p:sp>
      <p:sp>
        <p:nvSpPr>
          <p:cNvPr id="124" name="Google Shape;124;p18"/>
          <p:cNvSpPr txBox="1"/>
          <p:nvPr>
            <p:ph idx="1" type="body"/>
          </p:nvPr>
        </p:nvSpPr>
        <p:spPr>
          <a:xfrm>
            <a:off x="457200" y="1905000"/>
            <a:ext cx="8229600" cy="42259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rgbClr val="0000CC"/>
              </a:buClr>
              <a:buSzPts val="2250"/>
              <a:buFont typeface="Noto Sans Symbols"/>
              <a:buChar char="■"/>
            </a:pPr>
            <a:r>
              <a:rPr b="0" i="0" lang="en-US" sz="3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Huge variations, many teach ineffective instructional approaches (e.g., whole language/constructivist approach)</a:t>
            </a:r>
            <a:endParaRPr/>
          </a:p>
          <a:p>
            <a:pPr indent="-342900" lvl="0" marL="342900" marR="0" rtl="0" algn="l">
              <a:spcBef>
                <a:spcPts val="600"/>
              </a:spcBef>
              <a:spcAft>
                <a:spcPts val="0"/>
              </a:spcAft>
              <a:buClr>
                <a:srgbClr val="0000CC"/>
              </a:buClr>
              <a:buSzPts val="2250"/>
              <a:buFont typeface="Noto Sans Symbols"/>
              <a:buChar char="■"/>
            </a:pPr>
            <a:r>
              <a:rPr b="0" i="0" lang="en-US" sz="3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Philosophical differences seem to override research</a:t>
            </a:r>
            <a:endParaRPr/>
          </a:p>
          <a:p>
            <a:pPr indent="-203200" lvl="1" marL="669925" marR="0" rtl="0" algn="l">
              <a:spcBef>
                <a:spcPts val="520"/>
              </a:spcBef>
              <a:spcAft>
                <a:spcPts val="0"/>
              </a:spcAft>
              <a:buClr>
                <a:srgbClr val="0000CC"/>
              </a:buClr>
              <a:buSzPts val="1950"/>
              <a:buFont typeface="Noto Sans Symbols"/>
              <a:buNone/>
            </a:pPr>
            <a:r>
              <a:t/>
            </a:r>
            <a:endParaRPr b="0" i="0" sz="26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00025" lvl="0" marL="342900" marR="0" rtl="0" algn="l">
              <a:spcBef>
                <a:spcPts val="600"/>
              </a:spcBef>
              <a:spcAft>
                <a:spcPts val="0"/>
              </a:spcAft>
              <a:buClr>
                <a:srgbClr val="0000CC"/>
              </a:buClr>
              <a:buSzPts val="2250"/>
              <a:buFont typeface="Noto Sans Symbols"/>
              <a:buNone/>
            </a:pPr>
            <a:r>
              <a:t/>
            </a:r>
            <a:endParaRPr b="0" i="0" sz="3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8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19"/>
          <p:cNvSpPr txBox="1"/>
          <p:nvPr>
            <p:ph type="title"/>
          </p:nvPr>
        </p:nvSpPr>
        <p:spPr>
          <a:xfrm>
            <a:off x="457200" y="277813"/>
            <a:ext cx="8229600" cy="11398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4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Preservice Preparation Programs</a:t>
            </a:r>
            <a:endParaRPr/>
          </a:p>
        </p:txBody>
      </p:sp>
      <p:sp>
        <p:nvSpPr>
          <p:cNvPr id="130" name="Google Shape;130;p19"/>
          <p:cNvSpPr txBox="1"/>
          <p:nvPr>
            <p:ph idx="1" type="body"/>
          </p:nvPr>
        </p:nvSpPr>
        <p:spPr>
          <a:xfrm>
            <a:off x="228600" y="1600200"/>
            <a:ext cx="8763000" cy="45307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rgbClr val="0000CC"/>
              </a:buClr>
              <a:buSzPts val="2250"/>
              <a:buFont typeface="Noto Sans Symbols"/>
              <a:buChar char="■"/>
            </a:pPr>
            <a:r>
              <a:rPr b="0" i="0" lang="en-US" sz="3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Few consequences - accreditation not based on: </a:t>
            </a:r>
            <a:endParaRPr/>
          </a:p>
          <a:p>
            <a:pPr indent="-327025" lvl="1" marL="669925" marR="0" rtl="0" algn="l">
              <a:spcBef>
                <a:spcPts val="520"/>
              </a:spcBef>
              <a:spcAft>
                <a:spcPts val="0"/>
              </a:spcAft>
              <a:buClr>
                <a:srgbClr val="0000CC"/>
              </a:buClr>
              <a:buSzPts val="1950"/>
              <a:buFont typeface="Noto Sans Symbols"/>
              <a:buChar char="❑"/>
            </a:pPr>
            <a:r>
              <a:rPr b="0" i="0" lang="en-US" sz="2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Use of research-based strategies</a:t>
            </a:r>
            <a:endParaRPr/>
          </a:p>
          <a:p>
            <a:pPr indent="-327025" lvl="1" marL="669925" marR="0" rtl="0" algn="l">
              <a:spcBef>
                <a:spcPts val="520"/>
              </a:spcBef>
              <a:spcAft>
                <a:spcPts val="0"/>
              </a:spcAft>
              <a:buClr>
                <a:srgbClr val="0000CC"/>
              </a:buClr>
              <a:buSzPts val="1950"/>
              <a:buFont typeface="Noto Sans Symbols"/>
              <a:buChar char="❑"/>
            </a:pPr>
            <a:r>
              <a:rPr b="0" i="0" lang="en-US" sz="2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Effectiveness of graduates</a:t>
            </a:r>
            <a:endParaRPr/>
          </a:p>
          <a:p>
            <a:pPr indent="-342900" lvl="0" marL="342900" marR="0" rtl="0" algn="l">
              <a:spcBef>
                <a:spcPts val="600"/>
              </a:spcBef>
              <a:spcAft>
                <a:spcPts val="0"/>
              </a:spcAft>
              <a:buClr>
                <a:srgbClr val="0000CC"/>
              </a:buClr>
              <a:buSzPts val="2250"/>
              <a:buFont typeface="Noto Sans Symbols"/>
              <a:buChar char="■"/>
            </a:pPr>
            <a:r>
              <a:rPr b="0" i="0" lang="en-US" sz="3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Accountability – may be coming for prep programs</a:t>
            </a:r>
            <a:endParaRPr/>
          </a:p>
          <a:p>
            <a:pPr indent="-327025" lvl="1" marL="669925" marR="0" rtl="0" algn="l">
              <a:spcBef>
                <a:spcPts val="520"/>
              </a:spcBef>
              <a:spcAft>
                <a:spcPts val="0"/>
              </a:spcAft>
              <a:buClr>
                <a:srgbClr val="0000CC"/>
              </a:buClr>
              <a:buSzPts val="1950"/>
              <a:buFont typeface="Noto Sans Symbols"/>
              <a:buChar char="❑"/>
            </a:pPr>
            <a:r>
              <a:rPr b="0" i="0" lang="en-US" sz="2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Track effectiveness of teaches and trace back to prep program</a:t>
            </a:r>
            <a:endParaRPr/>
          </a:p>
          <a:p>
            <a:pPr indent="-327025" lvl="1" marL="669925" marR="0" rtl="0" algn="l">
              <a:spcBef>
                <a:spcPts val="520"/>
              </a:spcBef>
              <a:spcAft>
                <a:spcPts val="0"/>
              </a:spcAft>
              <a:buClr>
                <a:srgbClr val="0000CC"/>
              </a:buClr>
              <a:buSzPts val="1950"/>
              <a:buFont typeface="Noto Sans Symbols"/>
              <a:buChar char="❑"/>
            </a:pPr>
            <a:r>
              <a:rPr b="0" i="0" lang="en-US" sz="2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This brings us to professional development for inservice teachers</a:t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4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20"/>
          <p:cNvSpPr txBox="1"/>
          <p:nvPr>
            <p:ph type="title"/>
          </p:nvPr>
        </p:nvSpPr>
        <p:spPr>
          <a:xfrm>
            <a:off x="457200" y="277813"/>
            <a:ext cx="9067800" cy="11398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4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Inservice Professional Development</a:t>
            </a:r>
            <a:endParaRPr/>
          </a:p>
        </p:txBody>
      </p:sp>
      <p:sp>
        <p:nvSpPr>
          <p:cNvPr id="136" name="Google Shape;136;p20"/>
          <p:cNvSpPr txBox="1"/>
          <p:nvPr>
            <p:ph idx="1" type="body"/>
          </p:nvPr>
        </p:nvSpPr>
        <p:spPr>
          <a:xfrm>
            <a:off x="304800" y="1371600"/>
            <a:ext cx="8382000" cy="44545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rgbClr val="0000CC"/>
              </a:buClr>
              <a:buSzPts val="2250"/>
              <a:buFont typeface="Noto Sans Symbols"/>
              <a:buChar char="■"/>
            </a:pPr>
            <a:r>
              <a:rPr b="0" i="0" lang="en-US" sz="3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Given that:</a:t>
            </a:r>
            <a:endParaRPr/>
          </a:p>
          <a:p>
            <a:pPr indent="-327025" lvl="1" marL="669925" marR="0" rtl="0" algn="l">
              <a:spcBef>
                <a:spcPts val="520"/>
              </a:spcBef>
              <a:spcAft>
                <a:spcPts val="0"/>
              </a:spcAft>
              <a:buClr>
                <a:srgbClr val="0000CC"/>
              </a:buClr>
              <a:buSzPts val="1950"/>
              <a:buFont typeface="Noto Sans Symbols"/>
              <a:buChar char="❑"/>
            </a:pPr>
            <a:r>
              <a:rPr b="0" i="0" lang="en-US" sz="2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We have not been able to ensure critical skills are taught in teacher preparation programs (Jack), and </a:t>
            </a:r>
            <a:endParaRPr/>
          </a:p>
          <a:p>
            <a:pPr indent="-327025" lvl="1" marL="669925" marR="0" rtl="0" algn="l">
              <a:spcBef>
                <a:spcPts val="520"/>
              </a:spcBef>
              <a:spcAft>
                <a:spcPts val="0"/>
              </a:spcAft>
              <a:buClr>
                <a:srgbClr val="0000CC"/>
              </a:buClr>
              <a:buSzPts val="1950"/>
              <a:buFont typeface="Noto Sans Symbols"/>
              <a:buChar char="❑"/>
            </a:pPr>
            <a:r>
              <a:rPr b="0" i="0" lang="en-US" sz="2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Even when they are taught in prep programs, they are often not implemented or implemented correctly in the classroom (Ronnie)</a:t>
            </a:r>
            <a:endParaRPr/>
          </a:p>
          <a:p>
            <a:pPr indent="-327025" lvl="1" marL="669925" marR="0" rtl="0" algn="l">
              <a:spcBef>
                <a:spcPts val="520"/>
              </a:spcBef>
              <a:spcAft>
                <a:spcPts val="0"/>
              </a:spcAft>
              <a:buClr>
                <a:srgbClr val="0000CC"/>
              </a:buClr>
              <a:buSzPts val="1950"/>
              <a:buFont typeface="Noto Sans Symbols"/>
              <a:buChar char="❑"/>
            </a:pPr>
            <a:r>
              <a:rPr b="0" i="0" lang="en-US" sz="2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We must pay more attention to on-going professional development and feedback for inservice teachers, such as coaching (Randy)</a:t>
            </a:r>
            <a:endParaRPr/>
          </a:p>
          <a:p>
            <a:pPr indent="-200025" lvl="0" marL="342900" marR="0" rtl="0" algn="l">
              <a:spcBef>
                <a:spcPts val="600"/>
              </a:spcBef>
              <a:spcAft>
                <a:spcPts val="0"/>
              </a:spcAft>
              <a:buClr>
                <a:srgbClr val="0000CC"/>
              </a:buClr>
              <a:buSzPts val="2250"/>
              <a:buFont typeface="Noto Sans Symbols"/>
              <a:buNone/>
            </a:pPr>
            <a:r>
              <a:t/>
            </a:r>
            <a:endParaRPr b="0" i="0" sz="3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03200" lvl="1" marL="669925" marR="0" rtl="0" algn="l">
              <a:spcBef>
                <a:spcPts val="520"/>
              </a:spcBef>
              <a:spcAft>
                <a:spcPts val="0"/>
              </a:spcAft>
              <a:buClr>
                <a:srgbClr val="0000CC"/>
              </a:buClr>
              <a:buSzPts val="1950"/>
              <a:buFont typeface="Noto Sans Symbols"/>
              <a:buNone/>
            </a:pPr>
            <a:r>
              <a:t/>
            </a:r>
            <a:endParaRPr b="0" i="0" sz="26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0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p21"/>
          <p:cNvSpPr txBox="1"/>
          <p:nvPr>
            <p:ph type="title"/>
          </p:nvPr>
        </p:nvSpPr>
        <p:spPr>
          <a:xfrm>
            <a:off x="457200" y="277813"/>
            <a:ext cx="8229600" cy="11398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4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Issues to Resolve</a:t>
            </a:r>
            <a:endParaRPr/>
          </a:p>
        </p:txBody>
      </p:sp>
      <p:sp>
        <p:nvSpPr>
          <p:cNvPr id="142" name="Google Shape;142;p21"/>
          <p:cNvSpPr txBox="1"/>
          <p:nvPr>
            <p:ph idx="1" type="body"/>
          </p:nvPr>
        </p:nvSpPr>
        <p:spPr>
          <a:xfrm>
            <a:off x="457200" y="1905000"/>
            <a:ext cx="8229600" cy="42259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rgbClr val="0000CC"/>
              </a:buClr>
              <a:buSzPts val="2250"/>
              <a:buFont typeface="Noto Sans Symbols"/>
              <a:buChar char="■"/>
            </a:pPr>
            <a:r>
              <a:rPr b="0" i="0" lang="en-US" sz="3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Funding</a:t>
            </a:r>
            <a:endParaRPr/>
          </a:p>
          <a:p>
            <a:pPr indent="-342900" lvl="0" marL="342900" marR="0" rtl="0" algn="l">
              <a:spcBef>
                <a:spcPts val="600"/>
              </a:spcBef>
              <a:spcAft>
                <a:spcPts val="0"/>
              </a:spcAft>
              <a:buClr>
                <a:srgbClr val="0000CC"/>
              </a:buClr>
              <a:buSzPts val="2250"/>
              <a:buFont typeface="Noto Sans Symbols"/>
              <a:buChar char="■"/>
            </a:pPr>
            <a:r>
              <a:rPr b="0" i="0" lang="en-US" sz="3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Responsibility for Implementation</a:t>
            </a:r>
            <a:endParaRPr/>
          </a:p>
          <a:p>
            <a:pPr indent="-342900" lvl="0" marL="342900" marR="0" rtl="0" algn="l">
              <a:spcBef>
                <a:spcPts val="600"/>
              </a:spcBef>
              <a:spcAft>
                <a:spcPts val="0"/>
              </a:spcAft>
              <a:buClr>
                <a:srgbClr val="0000CC"/>
              </a:buClr>
              <a:buSzPts val="2250"/>
              <a:buFont typeface="Noto Sans Symbols"/>
              <a:buChar char="■"/>
            </a:pPr>
            <a:r>
              <a:rPr b="0" i="0" lang="en-US" sz="3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Developing a Culture of Coaching</a:t>
            </a:r>
            <a:endParaRPr/>
          </a:p>
          <a:p>
            <a:pPr indent="-200025" lvl="0" marL="342900" marR="0" rtl="0" algn="l">
              <a:spcBef>
                <a:spcPts val="600"/>
              </a:spcBef>
              <a:spcAft>
                <a:spcPts val="0"/>
              </a:spcAft>
              <a:buClr>
                <a:srgbClr val="0000CC"/>
              </a:buClr>
              <a:buSzPts val="2250"/>
              <a:buFont typeface="Noto Sans Symbols"/>
              <a:buNone/>
            </a:pPr>
            <a:r>
              <a:t/>
            </a:r>
            <a:endParaRPr b="0" i="0" sz="3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00025" lvl="0" marL="342900" marR="0" rtl="0" algn="l">
              <a:spcBef>
                <a:spcPts val="600"/>
              </a:spcBef>
              <a:spcAft>
                <a:spcPts val="0"/>
              </a:spcAft>
              <a:buClr>
                <a:srgbClr val="0000CC"/>
              </a:buClr>
              <a:buSzPts val="2250"/>
              <a:buFont typeface="Noto Sans Symbols"/>
              <a:buNone/>
            </a:pPr>
            <a:r>
              <a:t/>
            </a:r>
            <a:endParaRPr b="0" i="0" sz="3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Edge">
  <a:themeElements>
    <a:clrScheme name="Edge 7">
      <a:dk1>
        <a:srgbClr val="000000"/>
      </a:dk1>
      <a:lt1>
        <a:srgbClr val="FFFFFF"/>
      </a:lt1>
      <a:dk2>
        <a:srgbClr val="006633"/>
      </a:dk2>
      <a:lt2>
        <a:srgbClr val="5F5F5F"/>
      </a:lt2>
      <a:accent1>
        <a:srgbClr val="CC9900"/>
      </a:accent1>
      <a:accent2>
        <a:srgbClr val="3B812F"/>
      </a:accent2>
      <a:accent3>
        <a:srgbClr val="FFFFFF"/>
      </a:accent3>
      <a:accent4>
        <a:srgbClr val="000000"/>
      </a:accent4>
      <a:accent5>
        <a:srgbClr val="E2CAAA"/>
      </a:accent5>
      <a:accent6>
        <a:srgbClr val="35742A"/>
      </a:accent6>
      <a:hlink>
        <a:srgbClr val="996600"/>
      </a:hlink>
      <a:folHlink>
        <a:srgbClr val="AFBF39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