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9" r:id="rId3"/>
    <p:sldId id="300" r:id="rId4"/>
    <p:sldId id="307" r:id="rId5"/>
    <p:sldId id="301" r:id="rId6"/>
    <p:sldId id="308" r:id="rId7"/>
    <p:sldId id="302" r:id="rId8"/>
    <p:sldId id="309" r:id="rId9"/>
    <p:sldId id="303" r:id="rId10"/>
    <p:sldId id="310" r:id="rId11"/>
    <p:sldId id="304" r:id="rId12"/>
    <p:sldId id="311" r:id="rId13"/>
    <p:sldId id="305" r:id="rId14"/>
    <p:sldId id="312" r:id="rId15"/>
    <p:sldId id="30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280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 Danh Chúa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54071-E7F4-FC7E-3503-A79739E05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9443A-5A9C-8A1C-93F7-76C9284C2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B234E7-7EC3-7CE2-E517-9E268D526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2B49257-A509-05B6-B446-F022AA4CD33A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danh Chúa nhân từ, chúng con cậy vì Danh Chúa nhân từ.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07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EC5D7-6027-9CDC-4159-5E32D6D03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83721-F8FF-1935-41C5-AB18FF79A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DD8094-E364-EB13-9B6F-393A9C79C6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291D8EB-FC6D-234C-684D-135004850E90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Chúa đã hiến trao thân mình, nên lễ toàn thiêu dâng Chúa Cha.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841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D61EF-A1A9-B206-A680-7316C0A31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988B-E6F0-59B2-5874-5BB5D47D3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0A0303-2680-DACA-38F7-2B700CCC3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740F75A-DC93-A983-DC9A-E8BE7FFD0901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danh Chúa nhân từ, chúng con cậy vì Danh Chúa nhân từ.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655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78777-EC9D-019F-DE78-B1A32D933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DDBDD-8DBA-DD46-744C-4B1BE9F2E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B1A1D4-5494-069F-496D-8E622623F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3DE1645-1822-DC46-D7BE-0A3EBE7F2849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Chúa đã sống lại khải hoàn cùng lên trời ngự bên Chúa Cha.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634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74EA0-F4DB-DC2B-429A-34DC06A2C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91901-6B61-4777-0505-18B7B2992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D85F08-3388-0ECF-F9B2-D110CE986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8D8A4C4-068F-1736-AF82-8519A10FE21B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danh Chúa nhân từ, chúng con cậy vì Danh Chúa nhân từ.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60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4E650-963B-4E37-9803-A27C17322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5C7EE-F54B-FD0B-B727-6B02646F3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6A9618-2D8E-0F84-B66A-AF8D1DD84D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D1AF3A0-7D8E-BC16-3A75-4417AC1E6879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Chúa dùng bánh thơm rượu lành, ban phúc trường sinh cho thế nhân.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11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41DD9-20CA-4F86-9239-32AF2EFC3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43AE3-E48E-2EFE-CF06-D5135C9EF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C93395-9815-A9F2-2425-6D2091576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6936A42-AA1F-9C8A-7A62-3F15EF895197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danh Chúa nhân từ, chúng con cậy vì Danh Chúa nhân từ.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772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8E17A-D7A4-E834-0397-7E1CF781B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6B10-CDC8-410F-84A4-A94E69E57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00C75E-AACA-6CAF-DD04-15280D2410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E40EDAE-A7BE-FFAB-A8EF-A766CA47F6F1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Chúa đã giáng sinh trên đời trong máng lừa đêm thâu giá băng.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861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E7B4C-B865-B339-0A93-80316B1A3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8EE79-4DDF-BBFD-D0AD-2953110C3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1B4D5E-BAB5-8C8F-06F5-9CD87B250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EF491F-9DD5-8C1C-3C74-DB7291A10CAE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danh Chúa nhân từ, chúng con cậy vì Danh Chúa nhân từ.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249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3486D-55FF-042E-A02E-E716A6F56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78291-54BE-A195-52AC-55AE1548A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B14601-6426-3A98-C442-AD74B5334A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5B8EFA0-FD7F-FC80-9C5A-9967C2071B18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Chúa đội mão gai trên đầu, chịu đánh đòn tan nát tấm thân.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920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71CD6-02D6-D39D-DC94-FBB5BC25B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FC804-A02A-700F-8B5D-D2FDC3567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1825C6-B10E-75E9-1517-578FD83031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9135665-D056-0A2E-3ED9-9C28178A4D66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danh Chúa nhân từ, chúng con cậy vì Danh Chúa nhân từ.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883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F089D-4EDD-508F-E0FF-7520827C8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F6E71-DEAB-A71E-408D-F90D130EC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A532B4-5F73-3DC1-BD3F-69D51F5C7B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DA3E01C-D7AB-DE24-4444-23602B6F39C9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Máu cực thánh Chúa tuôn tràn tha thứ tội khiên cho thế nhân.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026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36E53-A68F-CFD3-E17C-DBDD67DEA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51CC6-110C-7F34-A6DB-DFA85B461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73A92C-438E-6AA0-DE16-73A564294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EEB7A89-99F4-8392-B23B-F25E66977C32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danh Chúa nhân từ, chúng con cậy vì Danh Chúa nhân từ.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940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10346-81D8-63FB-D92F-57B59E1B0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6541D-468E-930B-05E5-BAAFB716E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7F81C6-D8E3-753E-4154-CDC3629846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4414D15-FA80-9AF9-4AAB-16EB1093EAC4}"/>
              </a:ext>
            </a:extLst>
          </p:cNvPr>
          <p:cNvSpPr/>
          <p:nvPr/>
        </p:nvSpPr>
        <p:spPr>
          <a:xfrm>
            <a:off x="438727" y="351578"/>
            <a:ext cx="1131454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Chúa chịu chết bao khổ hình, chịu lưỡi đòng thâu qua trái tim. Xin cho các linh hồn được lên chốn nghỉ ngơi.</a:t>
            </a:r>
            <a:endParaRPr lang="vi-VN" sz="6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274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183</TotalTime>
  <Words>399</Words>
  <Application>Microsoft Office PowerPoint</Application>
  <PresentationFormat>Widescreen</PresentationFormat>
  <Paragraphs>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Garamond</vt:lpstr>
      <vt:lpstr>Savon</vt:lpstr>
      <vt:lpstr>Vì Danh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DINH GIA</cp:lastModifiedBy>
  <cp:revision>45</cp:revision>
  <dcterms:created xsi:type="dcterms:W3CDTF">2024-12-09T09:23:25Z</dcterms:created>
  <dcterms:modified xsi:type="dcterms:W3CDTF">2025-09-24T04:22:10Z</dcterms:modified>
</cp:coreProperties>
</file>