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11">
          <p15:clr>
            <a:srgbClr val="A4A3A4"/>
          </p15:clr>
        </p15:guide>
        <p15:guide id="2" pos="29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11" orient="horz"/>
        <p:guide pos="294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5" name="Google Shape;5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10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1" name="Google Shape;6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11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72" name="Google Shape;6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12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5" name="Google Shape;7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13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8" name="Google Shape;7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14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7" name="Google Shape;82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15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5" name="Google Shape;84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16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9" name="Google Shape;8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17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29" name="Google Shape;92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18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69" name="Google Shape;96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19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1" name="Google Shape;1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3" name="Google Shape;100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20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52" name="Google Shape;105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21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0" name="Google Shape;107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22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0" name="Google Shape;112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23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73" name="Google Shape;117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24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1" name="Google Shape;120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25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7" name="Google Shape;124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26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3" name="Google Shape;130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p27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74ff65cf13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50" spcFirstLastPara="1" rIns="91550" wrap="square" tIns="45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13" name="Google Shape;1313;g74ff65cf13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3" name="Google Shape;2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4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8" name="Google Shape;3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5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6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0" name="Google Shape;4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7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3" name="Google Shape;5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8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67" name="Google Shape;5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9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itleAndTx">
  <p:cSld name="VERTICAL_TITLE_AND_VERTICAL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Char char="•"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–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–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idx="10" type="dt"/>
          </p:nvPr>
        </p:nvSpPr>
        <p:spPr>
          <a:xfrm>
            <a:off x="457201" y="476726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3124200" y="4767265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6553200" y="476726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2">
  <p:cSld name="Slide 22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5">
  <p:cSld name="Slide 25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075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5"/>
          <p:cNvSpPr/>
          <p:nvPr/>
        </p:nvSpPr>
        <p:spPr>
          <a:xfrm>
            <a:off x="0" y="590602"/>
            <a:ext cx="9144000" cy="43432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5"/>
          <p:cNvSpPr txBox="1"/>
          <p:nvPr>
            <p:ph type="title"/>
          </p:nvPr>
        </p:nvSpPr>
        <p:spPr>
          <a:xfrm>
            <a:off x="228714" y="0"/>
            <a:ext cx="7886700" cy="5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  <a:defRPr b="1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4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5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9" name="Google Shape;79;p20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1" name="Google Shape;81;p2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6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7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8" type="objTx">
  <p:cSld name="OBJECT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7" name="Google Shape;97;p2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98" name="Google Shape;98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9" type="picTx">
  <p:cSld name="PICTURE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4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05" name="Google Shape;105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0" type="vertTx">
  <p:cSld name="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14" name="Google Shape;114;p25"/>
          <p:cNvSpPr/>
          <p:nvPr/>
        </p:nvSpPr>
        <p:spPr>
          <a:xfrm>
            <a:off x="7238930" y="4781492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1" type="vertTitleAndTx">
  <p:cSld name="VERTICAL_TITLE_AND_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3">
  <p:cSld name="Slide 23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4">
  <p:cSld name="Slide 24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6">
  <p:cSld name="Slide 26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7">
  <p:cSld name="Slide 27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8">
  <p:cSld name="Slide 28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twoObj">
  <p:cSld name="TWO_OBJECT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•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–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•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–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9">
  <p:cSld name="Slide 29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0">
  <p:cSld name="Slide 30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1">
  <p:cSld name="Slide 31">
    <p:bg>
      <p:bgPr>
        <a:solidFill>
          <a:srgbClr val="F0F0F0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2">
  <p:cSld name="Slide 32">
    <p:bg>
      <p:bgPr>
        <a:solidFill>
          <a:srgbClr val="F0F0F0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TxTwoObj">
  <p:cSld name="TWO_OBJECTS_WITH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b="1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b="1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1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–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–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3" type="body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b="1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b="1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1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4" type="body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–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–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Char char="•"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–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–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2" type="body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picTx">
  <p:cSld name="PICTURE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vertTx">
  <p:cSld name="VERTICAL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Char char="•"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–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–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23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rebuchet MS"/>
              <a:buNone/>
              <a:defRPr b="0" i="0" sz="3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8" name="Google Shape;48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hyperlink" Target="https://googleslides.org/free-templates/flowers-powerpoint-templates" TargetMode="External"/><Relationship Id="rId10" Type="http://schemas.openxmlformats.org/officeDocument/2006/relationships/hyperlink" Target="https://googleslides.org/free-templates/education-google-slides" TargetMode="External"/><Relationship Id="rId13" Type="http://schemas.openxmlformats.org/officeDocument/2006/relationships/hyperlink" Target="https://googleslides.org/free-templates/games-powerpoint-templates" TargetMode="External"/><Relationship Id="rId12" Type="http://schemas.openxmlformats.org/officeDocument/2006/relationships/hyperlink" Target="https://googleslides.org/free-templates/food-drinks-powerpoint-templates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googleslides.org/free-templates" TargetMode="External"/><Relationship Id="rId4" Type="http://schemas.openxmlformats.org/officeDocument/2006/relationships/hyperlink" Target="https://googleslides.org/free-templates/abstract-google-slides" TargetMode="External"/><Relationship Id="rId9" Type="http://schemas.openxmlformats.org/officeDocument/2006/relationships/hyperlink" Target="https://googleslides.org/free-templates/christmas-new-year-templates" TargetMode="External"/><Relationship Id="rId15" Type="http://schemas.openxmlformats.org/officeDocument/2006/relationships/hyperlink" Target="https://googleslides.org/free-templates/nature-google-slide-templates" TargetMode="External"/><Relationship Id="rId14" Type="http://schemas.openxmlformats.org/officeDocument/2006/relationships/hyperlink" Target="https://googleslides.org/free-templates/medical-powerpoint-templates" TargetMode="External"/><Relationship Id="rId17" Type="http://schemas.openxmlformats.org/officeDocument/2006/relationships/hyperlink" Target="https://googleslides.org/free-templates/sports-presentation-slides" TargetMode="External"/><Relationship Id="rId16" Type="http://schemas.openxmlformats.org/officeDocument/2006/relationships/hyperlink" Target="https://googleslides.org/free-templates/religion-powerpoint-templates" TargetMode="External"/><Relationship Id="rId5" Type="http://schemas.openxmlformats.org/officeDocument/2006/relationships/hyperlink" Target="https://googleslides.org/free-templates/animal-wildlife-presentation-template" TargetMode="External"/><Relationship Id="rId19" Type="http://schemas.openxmlformats.org/officeDocument/2006/relationships/hyperlink" Target="https://googleslides.org/free-templates/transportation-google-slides" TargetMode="External"/><Relationship Id="rId6" Type="http://schemas.openxmlformats.org/officeDocument/2006/relationships/hyperlink" Target="https://googleslides.org/free-templates/biology-presentation-slides" TargetMode="External"/><Relationship Id="rId18" Type="http://schemas.openxmlformats.org/officeDocument/2006/relationships/hyperlink" Target="https://googleslides.org/free-templates/technology-powerpoint-templates" TargetMode="External"/><Relationship Id="rId7" Type="http://schemas.openxmlformats.org/officeDocument/2006/relationships/hyperlink" Target="https://googleslides.org/free-templates/business-finance-templates" TargetMode="External"/><Relationship Id="rId8" Type="http://schemas.openxmlformats.org/officeDocument/2006/relationships/hyperlink" Target="https://googleslides.org/free-templates/chemistry-google-slides-templat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59"/>
            <a:ext cx="9144000" cy="514075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6"/>
          <p:cNvSpPr txBox="1"/>
          <p:nvPr/>
        </p:nvSpPr>
        <p:spPr>
          <a:xfrm>
            <a:off x="1714575" y="362008"/>
            <a:ext cx="678162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7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BLUE DECORATION</a:t>
            </a:r>
            <a:endParaRPr b="1" i="0" sz="7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7" name="Google Shape;137;p36"/>
          <p:cNvSpPr/>
          <p:nvPr/>
        </p:nvSpPr>
        <p:spPr>
          <a:xfrm>
            <a:off x="4952990" y="4093080"/>
            <a:ext cx="3126347" cy="37196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8" name="Google Shape;138;p36"/>
          <p:cNvSpPr txBox="1"/>
          <p:nvPr/>
        </p:nvSpPr>
        <p:spPr>
          <a:xfrm>
            <a:off x="5105386" y="4095710"/>
            <a:ext cx="28193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rgbClr val="1E55AB"/>
                </a:solidFill>
                <a:latin typeface="Trebuchet MS"/>
                <a:ea typeface="Trebuchet MS"/>
                <a:cs typeface="Trebuchet MS"/>
                <a:sym typeface="Trebuchet MS"/>
              </a:rPr>
              <a:t>POWERPOINT TEMPLATE</a:t>
            </a:r>
            <a:endParaRPr b="1" i="0" sz="1800" u="none" cap="none" strike="noStrike">
              <a:solidFill>
                <a:srgbClr val="1E55A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45"/>
          <p:cNvGrpSpPr/>
          <p:nvPr/>
        </p:nvGrpSpPr>
        <p:grpSpPr>
          <a:xfrm>
            <a:off x="6607861" y="1701722"/>
            <a:ext cx="1467953" cy="1627384"/>
            <a:chOff x="7025441" y="1775328"/>
            <a:chExt cx="1560720" cy="1730226"/>
          </a:xfrm>
        </p:grpSpPr>
        <p:sp>
          <p:nvSpPr>
            <p:cNvPr id="589" name="Google Shape;589;p45"/>
            <p:cNvSpPr/>
            <p:nvPr/>
          </p:nvSpPr>
          <p:spPr>
            <a:xfrm>
              <a:off x="7025441" y="1775328"/>
              <a:ext cx="1560720" cy="1730226"/>
            </a:xfrm>
            <a:custGeom>
              <a:rect b="b" l="l" r="r" t="t"/>
              <a:pathLst>
                <a:path extrusionOk="0" h="1238" w="1102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rotWithShape="0" algn="t" dir="2700000" dist="1651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90" name="Google Shape;590;p45"/>
            <p:cNvSpPr/>
            <p:nvPr/>
          </p:nvSpPr>
          <p:spPr>
            <a:xfrm>
              <a:off x="7155856" y="1919908"/>
              <a:ext cx="1299888" cy="1441066"/>
            </a:xfrm>
            <a:custGeom>
              <a:rect b="b" l="l" r="r" t="t"/>
              <a:pathLst>
                <a:path extrusionOk="0" h="1238" w="1102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79400" sx="101000" rotWithShape="0" algn="tl" dir="2700000" dist="76200" sy="101000">
                <a:srgbClr val="000000">
                  <a:alpha val="27843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1" name="Google Shape;591;p45"/>
            <p:cNvGrpSpPr/>
            <p:nvPr/>
          </p:nvGrpSpPr>
          <p:grpSpPr>
            <a:xfrm>
              <a:off x="7472407" y="2325292"/>
              <a:ext cx="1074720" cy="945117"/>
              <a:chOff x="688976" y="7240588"/>
              <a:chExt cx="519113" cy="461963"/>
            </a:xfrm>
          </p:grpSpPr>
          <p:sp>
            <p:nvSpPr>
              <p:cNvPr id="592" name="Google Shape;592;p45"/>
              <p:cNvSpPr/>
              <p:nvPr/>
            </p:nvSpPr>
            <p:spPr>
              <a:xfrm>
                <a:off x="708026" y="7245351"/>
                <a:ext cx="500063" cy="457200"/>
              </a:xfrm>
              <a:custGeom>
                <a:rect b="b" l="l" r="r" t="t"/>
                <a:pathLst>
                  <a:path extrusionOk="0" h="288" w="315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93" name="Google Shape;593;p45"/>
              <p:cNvSpPr/>
              <p:nvPr/>
            </p:nvSpPr>
            <p:spPr>
              <a:xfrm>
                <a:off x="688976" y="7240588"/>
                <a:ext cx="115888" cy="295275"/>
              </a:xfrm>
              <a:custGeom>
                <a:rect b="b" l="l" r="r" t="t"/>
                <a:pathLst>
                  <a:path extrusionOk="0" h="78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94" name="Google Shape;594;p45"/>
              <p:cNvSpPr/>
              <p:nvPr/>
            </p:nvSpPr>
            <p:spPr>
              <a:xfrm>
                <a:off x="817563" y="7245351"/>
                <a:ext cx="134938" cy="287338"/>
              </a:xfrm>
              <a:custGeom>
                <a:rect b="b" l="l" r="r" t="t"/>
                <a:pathLst>
                  <a:path extrusionOk="0" h="76" w="3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595" name="Google Shape;595;p45"/>
          <p:cNvGrpSpPr/>
          <p:nvPr/>
        </p:nvGrpSpPr>
        <p:grpSpPr>
          <a:xfrm>
            <a:off x="4752044" y="2713551"/>
            <a:ext cx="1492784" cy="1627384"/>
            <a:chOff x="5052347" y="2851099"/>
            <a:chExt cx="1587120" cy="1730226"/>
          </a:xfrm>
        </p:grpSpPr>
        <p:sp>
          <p:nvSpPr>
            <p:cNvPr id="596" name="Google Shape;596;p45"/>
            <p:cNvSpPr/>
            <p:nvPr/>
          </p:nvSpPr>
          <p:spPr>
            <a:xfrm>
              <a:off x="5052347" y="2851099"/>
              <a:ext cx="1560720" cy="1730226"/>
            </a:xfrm>
            <a:custGeom>
              <a:rect b="b" l="l" r="r" t="t"/>
              <a:pathLst>
                <a:path extrusionOk="0" h="1238" w="1102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rotWithShape="0" algn="t" dir="2700000" dist="1651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97" name="Google Shape;597;p45"/>
            <p:cNvSpPr/>
            <p:nvPr/>
          </p:nvSpPr>
          <p:spPr>
            <a:xfrm>
              <a:off x="5182763" y="2995679"/>
              <a:ext cx="1299888" cy="1441066"/>
            </a:xfrm>
            <a:custGeom>
              <a:rect b="b" l="l" r="r" t="t"/>
              <a:pathLst>
                <a:path extrusionOk="0" h="1238" w="1102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598" name="Google Shape;598;p45"/>
            <p:cNvGrpSpPr/>
            <p:nvPr/>
          </p:nvGrpSpPr>
          <p:grpSpPr>
            <a:xfrm>
              <a:off x="5579936" y="3412927"/>
              <a:ext cx="1059530" cy="943868"/>
              <a:chOff x="5405438" y="6815138"/>
              <a:chExt cx="511175" cy="460375"/>
            </a:xfrm>
          </p:grpSpPr>
          <p:sp>
            <p:nvSpPr>
              <p:cNvPr id="599" name="Google Shape;599;p45"/>
              <p:cNvSpPr/>
              <p:nvPr/>
            </p:nvSpPr>
            <p:spPr>
              <a:xfrm>
                <a:off x="5424488" y="6821488"/>
                <a:ext cx="492125" cy="454025"/>
              </a:xfrm>
              <a:custGeom>
                <a:rect b="b" l="l" r="r" t="t"/>
                <a:pathLst>
                  <a:path extrusionOk="0" h="286" w="310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00" name="Google Shape;600;p45"/>
              <p:cNvSpPr/>
              <p:nvPr/>
            </p:nvSpPr>
            <p:spPr>
              <a:xfrm>
                <a:off x="5405438" y="6815138"/>
                <a:ext cx="117475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01" name="Google Shape;601;p45"/>
              <p:cNvSpPr/>
              <p:nvPr/>
            </p:nvSpPr>
            <p:spPr>
              <a:xfrm>
                <a:off x="5545138" y="6815138"/>
                <a:ext cx="112713" cy="290513"/>
              </a:xfrm>
              <a:custGeom>
                <a:rect b="b" l="l" r="r" t="t"/>
                <a:pathLst>
                  <a:path extrusionOk="0" h="77" w="30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602" name="Google Shape;602;p45"/>
          <p:cNvGrpSpPr/>
          <p:nvPr/>
        </p:nvGrpSpPr>
        <p:grpSpPr>
          <a:xfrm>
            <a:off x="1040412" y="2713551"/>
            <a:ext cx="1468236" cy="1627384"/>
            <a:chOff x="1106160" y="2851099"/>
            <a:chExt cx="1561020" cy="1730226"/>
          </a:xfrm>
        </p:grpSpPr>
        <p:sp>
          <p:nvSpPr>
            <p:cNvPr id="603" name="Google Shape;603;p45"/>
            <p:cNvSpPr/>
            <p:nvPr/>
          </p:nvSpPr>
          <p:spPr>
            <a:xfrm>
              <a:off x="1106160" y="2851099"/>
              <a:ext cx="1560720" cy="1730226"/>
            </a:xfrm>
            <a:custGeom>
              <a:rect b="b" l="l" r="r" t="t"/>
              <a:pathLst>
                <a:path extrusionOk="0" h="1238" w="1102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rotWithShape="0" algn="t" dir="2700000" dist="1651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1236575" y="2995679"/>
              <a:ext cx="1299888" cy="1441066"/>
            </a:xfrm>
            <a:custGeom>
              <a:rect b="b" l="l" r="r" t="t"/>
              <a:pathLst>
                <a:path extrusionOk="0" h="1238" w="1102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79400" sx="101000" rotWithShape="0" algn="tl" dir="2700000" dist="76200" sy="101000">
                <a:srgbClr val="000000">
                  <a:alpha val="27843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5" name="Google Shape;605;p45"/>
            <p:cNvGrpSpPr/>
            <p:nvPr/>
          </p:nvGrpSpPr>
          <p:grpSpPr>
            <a:xfrm>
              <a:off x="1607650" y="3392924"/>
              <a:ext cx="1059530" cy="963871"/>
              <a:chOff x="5722963" y="2742165"/>
              <a:chExt cx="500063" cy="460375"/>
            </a:xfrm>
          </p:grpSpPr>
          <p:sp>
            <p:nvSpPr>
              <p:cNvPr id="606" name="Google Shape;606;p45"/>
              <p:cNvSpPr/>
              <p:nvPr/>
            </p:nvSpPr>
            <p:spPr>
              <a:xfrm>
                <a:off x="5742013" y="2745340"/>
                <a:ext cx="481013" cy="457200"/>
              </a:xfrm>
              <a:custGeom>
                <a:rect b="b" l="l" r="r" t="t"/>
                <a:pathLst>
                  <a:path extrusionOk="0" h="288" w="303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07" name="Google Shape;607;p45"/>
              <p:cNvSpPr/>
              <p:nvPr/>
            </p:nvSpPr>
            <p:spPr>
              <a:xfrm>
                <a:off x="5722963" y="2742165"/>
                <a:ext cx="115888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08" name="Google Shape;608;p45"/>
              <p:cNvSpPr/>
              <p:nvPr/>
            </p:nvSpPr>
            <p:spPr>
              <a:xfrm>
                <a:off x="5876951" y="2745340"/>
                <a:ext cx="68263" cy="287338"/>
              </a:xfrm>
              <a:custGeom>
                <a:rect b="b" l="l" r="r" t="t"/>
                <a:pathLst>
                  <a:path extrusionOk="0" h="76" w="18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609" name="Google Shape;609;p45"/>
          <p:cNvGrpSpPr/>
          <p:nvPr/>
        </p:nvGrpSpPr>
        <p:grpSpPr>
          <a:xfrm>
            <a:off x="2896229" y="1701722"/>
            <a:ext cx="1467953" cy="1627384"/>
            <a:chOff x="3079254" y="1775328"/>
            <a:chExt cx="1560720" cy="1730226"/>
          </a:xfrm>
        </p:grpSpPr>
        <p:sp>
          <p:nvSpPr>
            <p:cNvPr id="610" name="Google Shape;610;p45"/>
            <p:cNvSpPr/>
            <p:nvPr/>
          </p:nvSpPr>
          <p:spPr>
            <a:xfrm>
              <a:off x="3079254" y="1775328"/>
              <a:ext cx="1560720" cy="1730226"/>
            </a:xfrm>
            <a:custGeom>
              <a:rect b="b" l="l" r="r" t="t"/>
              <a:pathLst>
                <a:path extrusionOk="0" h="1238" w="1102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rotWithShape="0" algn="t" dir="2700000" dist="1651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3209669" y="1919908"/>
              <a:ext cx="1299888" cy="1441066"/>
            </a:xfrm>
            <a:custGeom>
              <a:rect b="b" l="l" r="r" t="t"/>
              <a:pathLst>
                <a:path extrusionOk="0" h="1238" w="1102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612" name="Google Shape;612;p45"/>
            <p:cNvGrpSpPr/>
            <p:nvPr/>
          </p:nvGrpSpPr>
          <p:grpSpPr>
            <a:xfrm>
              <a:off x="3564679" y="2331543"/>
              <a:ext cx="1067125" cy="950118"/>
              <a:chOff x="952501" y="6013451"/>
              <a:chExt cx="511175" cy="460375"/>
            </a:xfrm>
          </p:grpSpPr>
          <p:sp>
            <p:nvSpPr>
              <p:cNvPr id="613" name="Google Shape;613;p45"/>
              <p:cNvSpPr/>
              <p:nvPr/>
            </p:nvSpPr>
            <p:spPr>
              <a:xfrm>
                <a:off x="971551" y="6021388"/>
                <a:ext cx="492125" cy="452438"/>
              </a:xfrm>
              <a:custGeom>
                <a:rect b="b" l="l" r="r" t="t"/>
                <a:pathLst>
                  <a:path extrusionOk="0" h="285" w="310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14" name="Google Shape;614;p45"/>
              <p:cNvSpPr/>
              <p:nvPr/>
            </p:nvSpPr>
            <p:spPr>
              <a:xfrm>
                <a:off x="952501" y="6013451"/>
                <a:ext cx="115888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15" name="Google Shape;615;p45"/>
              <p:cNvSpPr/>
              <p:nvPr/>
            </p:nvSpPr>
            <p:spPr>
              <a:xfrm>
                <a:off x="1090613" y="6013451"/>
                <a:ext cx="117475" cy="290513"/>
              </a:xfrm>
              <a:custGeom>
                <a:rect b="b" l="l" r="r" t="t"/>
                <a:pathLst>
                  <a:path extrusionOk="0" h="77" w="31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616" name="Google Shape;616;p45"/>
          <p:cNvGrpSpPr/>
          <p:nvPr/>
        </p:nvGrpSpPr>
        <p:grpSpPr>
          <a:xfrm>
            <a:off x="885825" y="1762766"/>
            <a:ext cx="1804988" cy="946428"/>
            <a:chOff x="3508035" y="4207856"/>
            <a:chExt cx="2407376" cy="1278259"/>
          </a:xfrm>
        </p:grpSpPr>
        <p:sp>
          <p:nvSpPr>
            <p:cNvPr id="617" name="Google Shape;617;p45"/>
            <p:cNvSpPr/>
            <p:nvPr/>
          </p:nvSpPr>
          <p:spPr>
            <a:xfrm>
              <a:off x="3508035" y="4716054"/>
              <a:ext cx="2407376" cy="770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35"/>
                <a:buFont typeface="Trebuchet MS"/>
                <a:buNone/>
              </a:pPr>
              <a:r>
                <a:rPr b="0" i="0" lang="tr-TR" sz="1035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This is a sample text. Insert your desired text here. </a:t>
              </a:r>
              <a:endParaRPr/>
            </a:p>
          </p:txBody>
        </p:sp>
        <p:sp>
          <p:nvSpPr>
            <p:cNvPr id="618" name="Google Shape;618;p45"/>
            <p:cNvSpPr/>
            <p:nvPr/>
          </p:nvSpPr>
          <p:spPr>
            <a:xfrm>
              <a:off x="3508035" y="4207856"/>
              <a:ext cx="2132193" cy="515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881" u="none" cap="none" strike="noStrike">
                  <a:solidFill>
                    <a:srgbClr val="3F3F3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Key Figures</a:t>
              </a:r>
              <a:endParaRPr b="0" i="0" sz="1881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619" name="Google Shape;619;p45"/>
          <p:cNvGrpSpPr/>
          <p:nvPr/>
        </p:nvGrpSpPr>
        <p:grpSpPr>
          <a:xfrm>
            <a:off x="4752045" y="1762766"/>
            <a:ext cx="1804988" cy="946428"/>
            <a:chOff x="3508035" y="4207856"/>
            <a:chExt cx="2407376" cy="1278259"/>
          </a:xfrm>
        </p:grpSpPr>
        <p:sp>
          <p:nvSpPr>
            <p:cNvPr id="620" name="Google Shape;620;p45"/>
            <p:cNvSpPr/>
            <p:nvPr/>
          </p:nvSpPr>
          <p:spPr>
            <a:xfrm>
              <a:off x="3508035" y="4716054"/>
              <a:ext cx="2407376" cy="770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35"/>
                <a:buFont typeface="Trebuchet MS"/>
                <a:buNone/>
              </a:pPr>
              <a:r>
                <a:rPr b="0" i="0" lang="tr-TR" sz="1035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This is a sample text. Insert your desired text here. </a:t>
              </a:r>
              <a:endParaRPr/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3508035" y="4207856"/>
              <a:ext cx="2103286" cy="515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881" u="none" cap="none" strike="noStrike">
                  <a:solidFill>
                    <a:srgbClr val="3F3F3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Pricing Plan</a:t>
              </a:r>
              <a:endParaRPr b="0" i="0" sz="1881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622" name="Google Shape;622;p45"/>
          <p:cNvGrpSpPr/>
          <p:nvPr/>
        </p:nvGrpSpPr>
        <p:grpSpPr>
          <a:xfrm>
            <a:off x="2878801" y="3452211"/>
            <a:ext cx="1848412" cy="946428"/>
            <a:chOff x="3508035" y="4207856"/>
            <a:chExt cx="2465292" cy="1278259"/>
          </a:xfrm>
        </p:grpSpPr>
        <p:sp>
          <p:nvSpPr>
            <p:cNvPr id="623" name="Google Shape;623;p45"/>
            <p:cNvSpPr/>
            <p:nvPr/>
          </p:nvSpPr>
          <p:spPr>
            <a:xfrm>
              <a:off x="3508035" y="4716054"/>
              <a:ext cx="2407376" cy="770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35"/>
                <a:buFont typeface="Trebuchet MS"/>
                <a:buNone/>
              </a:pPr>
              <a:r>
                <a:rPr b="0" i="0" lang="tr-TR" sz="1035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This is a sample text. Insert your desired text here. </a:t>
              </a:r>
              <a:endParaRPr/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3508035" y="4207856"/>
              <a:ext cx="2465292" cy="515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881" u="none" cap="none" strike="noStrike">
                  <a:solidFill>
                    <a:srgbClr val="3F3F3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Market Trends</a:t>
              </a:r>
              <a:endParaRPr b="0" i="0" sz="1881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625" name="Google Shape;625;p45"/>
          <p:cNvGrpSpPr/>
          <p:nvPr/>
        </p:nvGrpSpPr>
        <p:grpSpPr>
          <a:xfrm>
            <a:off x="6745021" y="3452211"/>
            <a:ext cx="1804988" cy="946428"/>
            <a:chOff x="3508035" y="4207856"/>
            <a:chExt cx="2407376" cy="1278259"/>
          </a:xfrm>
        </p:grpSpPr>
        <p:sp>
          <p:nvSpPr>
            <p:cNvPr id="626" name="Google Shape;626;p45"/>
            <p:cNvSpPr/>
            <p:nvPr/>
          </p:nvSpPr>
          <p:spPr>
            <a:xfrm>
              <a:off x="3508035" y="4716054"/>
              <a:ext cx="2407376" cy="770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35"/>
                <a:buFont typeface="Trebuchet MS"/>
                <a:buNone/>
              </a:pPr>
              <a:r>
                <a:rPr b="0" i="0" lang="tr-TR" sz="1035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This is a sample text. Insert your desired text here. </a:t>
              </a:r>
              <a:endParaRPr/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3508035" y="4207856"/>
              <a:ext cx="2407376" cy="515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881" u="none" cap="none" strike="noStrike">
                  <a:solidFill>
                    <a:srgbClr val="3F3F3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Market Size</a:t>
              </a:r>
              <a:endParaRPr b="0" i="0" sz="1881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628" name="Google Shape;628;p45"/>
          <p:cNvSpPr txBox="1"/>
          <p:nvPr>
            <p:ph type="title"/>
          </p:nvPr>
        </p:nvSpPr>
        <p:spPr>
          <a:xfrm>
            <a:off x="228714" y="0"/>
            <a:ext cx="7886700" cy="5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46"/>
          <p:cNvGrpSpPr/>
          <p:nvPr/>
        </p:nvGrpSpPr>
        <p:grpSpPr>
          <a:xfrm>
            <a:off x="4673524" y="1924683"/>
            <a:ext cx="1847850" cy="1387502"/>
            <a:chOff x="4968865" y="2012379"/>
            <a:chExt cx="1964624" cy="1475184"/>
          </a:xfrm>
        </p:grpSpPr>
        <p:sp>
          <p:nvSpPr>
            <p:cNvPr id="635" name="Google Shape;635;p46"/>
            <p:cNvSpPr/>
            <p:nvPr/>
          </p:nvSpPr>
          <p:spPr>
            <a:xfrm>
              <a:off x="4968865" y="2012379"/>
              <a:ext cx="1964624" cy="1475184"/>
            </a:xfrm>
            <a:custGeom>
              <a:rect b="b" l="l" r="r" t="t"/>
              <a:pathLst>
                <a:path extrusionOk="0" h="1156" w="1521">
                  <a:moveTo>
                    <a:pt x="597" y="0"/>
                  </a:moveTo>
                  <a:cubicBezTo>
                    <a:pt x="591" y="0"/>
                    <a:pt x="585" y="0"/>
                    <a:pt x="578" y="0"/>
                  </a:cubicBezTo>
                  <a:cubicBezTo>
                    <a:pt x="574" y="0"/>
                    <a:pt x="569" y="0"/>
                    <a:pt x="565" y="0"/>
                  </a:cubicBezTo>
                  <a:cubicBezTo>
                    <a:pt x="560" y="0"/>
                    <a:pt x="556" y="0"/>
                    <a:pt x="552" y="0"/>
                  </a:cubicBezTo>
                  <a:cubicBezTo>
                    <a:pt x="245" y="14"/>
                    <a:pt x="0" y="267"/>
                    <a:pt x="0" y="578"/>
                  </a:cubicBezTo>
                  <a:cubicBezTo>
                    <a:pt x="0" y="889"/>
                    <a:pt x="245" y="1142"/>
                    <a:pt x="552" y="1156"/>
                  </a:cubicBezTo>
                  <a:cubicBezTo>
                    <a:pt x="556" y="1156"/>
                    <a:pt x="560" y="1156"/>
                    <a:pt x="565" y="1156"/>
                  </a:cubicBezTo>
                  <a:cubicBezTo>
                    <a:pt x="569" y="1156"/>
                    <a:pt x="574" y="1156"/>
                    <a:pt x="578" y="1156"/>
                  </a:cubicBezTo>
                  <a:cubicBezTo>
                    <a:pt x="585" y="1156"/>
                    <a:pt x="591" y="1156"/>
                    <a:pt x="597" y="1156"/>
                  </a:cubicBezTo>
                  <a:cubicBezTo>
                    <a:pt x="1165" y="1144"/>
                    <a:pt x="1521" y="578"/>
                    <a:pt x="1521" y="578"/>
                  </a:cubicBezTo>
                  <a:cubicBezTo>
                    <a:pt x="1521" y="578"/>
                    <a:pt x="1165" y="12"/>
                    <a:pt x="597" y="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28600" rotWithShape="0" algn="t" dir="5400000" dist="228600">
                <a:srgbClr val="262626">
                  <a:alpha val="27843"/>
                </a:srgbClr>
              </a:outerShdw>
            </a:effectLst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36" name="Google Shape;636;p46"/>
            <p:cNvSpPr/>
            <p:nvPr/>
          </p:nvSpPr>
          <p:spPr>
            <a:xfrm>
              <a:off x="5105579" y="2147396"/>
              <a:ext cx="1220295" cy="12051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46"/>
            <p:cNvSpPr/>
            <p:nvPr/>
          </p:nvSpPr>
          <p:spPr>
            <a:xfrm>
              <a:off x="5509049" y="2266533"/>
              <a:ext cx="406343" cy="380048"/>
            </a:xfrm>
            <a:custGeom>
              <a:rect b="b" l="l" r="r" t="t"/>
              <a:pathLst>
                <a:path extrusionOk="0" h="177" w="189">
                  <a:moveTo>
                    <a:pt x="4" y="177"/>
                  </a:moveTo>
                  <a:cubicBezTo>
                    <a:pt x="4" y="177"/>
                    <a:pt x="0" y="150"/>
                    <a:pt x="6" y="134"/>
                  </a:cubicBezTo>
                  <a:cubicBezTo>
                    <a:pt x="12" y="118"/>
                    <a:pt x="16" y="115"/>
                    <a:pt x="35" y="112"/>
                  </a:cubicBezTo>
                  <a:cubicBezTo>
                    <a:pt x="53" y="109"/>
                    <a:pt x="64" y="102"/>
                    <a:pt x="66" y="100"/>
                  </a:cubicBezTo>
                  <a:cubicBezTo>
                    <a:pt x="69" y="97"/>
                    <a:pt x="73" y="95"/>
                    <a:pt x="75" y="94"/>
                  </a:cubicBezTo>
                  <a:cubicBezTo>
                    <a:pt x="75" y="94"/>
                    <a:pt x="75" y="75"/>
                    <a:pt x="66" y="64"/>
                  </a:cubicBezTo>
                  <a:cubicBezTo>
                    <a:pt x="66" y="64"/>
                    <a:pt x="62" y="63"/>
                    <a:pt x="62" y="60"/>
                  </a:cubicBezTo>
                  <a:cubicBezTo>
                    <a:pt x="61" y="58"/>
                    <a:pt x="59" y="47"/>
                    <a:pt x="62" y="42"/>
                  </a:cubicBezTo>
                  <a:cubicBezTo>
                    <a:pt x="62" y="42"/>
                    <a:pt x="63" y="40"/>
                    <a:pt x="63" y="38"/>
                  </a:cubicBezTo>
                  <a:cubicBezTo>
                    <a:pt x="63" y="37"/>
                    <a:pt x="61" y="23"/>
                    <a:pt x="73" y="12"/>
                  </a:cubicBezTo>
                  <a:cubicBezTo>
                    <a:pt x="73" y="12"/>
                    <a:pt x="77" y="6"/>
                    <a:pt x="68" y="5"/>
                  </a:cubicBezTo>
                  <a:cubicBezTo>
                    <a:pt x="68" y="5"/>
                    <a:pt x="72" y="3"/>
                    <a:pt x="78" y="6"/>
                  </a:cubicBezTo>
                  <a:cubicBezTo>
                    <a:pt x="78" y="6"/>
                    <a:pt x="76" y="2"/>
                    <a:pt x="80" y="0"/>
                  </a:cubicBezTo>
                  <a:cubicBezTo>
                    <a:pt x="80" y="0"/>
                    <a:pt x="78" y="6"/>
                    <a:pt x="85" y="4"/>
                  </a:cubicBezTo>
                  <a:cubicBezTo>
                    <a:pt x="91" y="2"/>
                    <a:pt x="100" y="1"/>
                    <a:pt x="107" y="3"/>
                  </a:cubicBezTo>
                  <a:cubicBezTo>
                    <a:pt x="113" y="5"/>
                    <a:pt x="114" y="8"/>
                    <a:pt x="122" y="9"/>
                  </a:cubicBezTo>
                  <a:cubicBezTo>
                    <a:pt x="130" y="9"/>
                    <a:pt x="133" y="19"/>
                    <a:pt x="133" y="23"/>
                  </a:cubicBezTo>
                  <a:cubicBezTo>
                    <a:pt x="133" y="27"/>
                    <a:pt x="133" y="42"/>
                    <a:pt x="134" y="44"/>
                  </a:cubicBezTo>
                  <a:cubicBezTo>
                    <a:pt x="135" y="46"/>
                    <a:pt x="136" y="48"/>
                    <a:pt x="135" y="51"/>
                  </a:cubicBezTo>
                  <a:cubicBezTo>
                    <a:pt x="135" y="55"/>
                    <a:pt x="132" y="64"/>
                    <a:pt x="130" y="65"/>
                  </a:cubicBezTo>
                  <a:cubicBezTo>
                    <a:pt x="129" y="65"/>
                    <a:pt x="127" y="66"/>
                    <a:pt x="127" y="67"/>
                  </a:cubicBezTo>
                  <a:cubicBezTo>
                    <a:pt x="127" y="67"/>
                    <a:pt x="122" y="80"/>
                    <a:pt x="123" y="85"/>
                  </a:cubicBezTo>
                  <a:cubicBezTo>
                    <a:pt x="123" y="90"/>
                    <a:pt x="123" y="95"/>
                    <a:pt x="126" y="96"/>
                  </a:cubicBezTo>
                  <a:cubicBezTo>
                    <a:pt x="130" y="97"/>
                    <a:pt x="135" y="104"/>
                    <a:pt x="138" y="107"/>
                  </a:cubicBezTo>
                  <a:cubicBezTo>
                    <a:pt x="140" y="110"/>
                    <a:pt x="158" y="113"/>
                    <a:pt x="165" y="117"/>
                  </a:cubicBezTo>
                  <a:cubicBezTo>
                    <a:pt x="173" y="121"/>
                    <a:pt x="176" y="120"/>
                    <a:pt x="181" y="135"/>
                  </a:cubicBezTo>
                  <a:cubicBezTo>
                    <a:pt x="185" y="150"/>
                    <a:pt x="189" y="166"/>
                    <a:pt x="189" y="177"/>
                  </a:cubicBezTo>
                  <a:lnTo>
                    <a:pt x="4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38" name="Google Shape;638;p46"/>
            <p:cNvSpPr txBox="1"/>
            <p:nvPr/>
          </p:nvSpPr>
          <p:spPr>
            <a:xfrm>
              <a:off x="5144479" y="2719091"/>
              <a:ext cx="1109588" cy="273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23"/>
                <a:buFont typeface="Trebuchet MS"/>
                <a:buNone/>
              </a:pPr>
              <a:r>
                <a:rPr b="0" i="0" lang="tr-TR" sz="1223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Sample Text.</a:t>
              </a:r>
              <a:endParaRPr b="0" i="0" sz="1223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639" name="Google Shape;639;p46"/>
          <p:cNvGrpSpPr/>
          <p:nvPr/>
        </p:nvGrpSpPr>
        <p:grpSpPr>
          <a:xfrm>
            <a:off x="6015359" y="599501"/>
            <a:ext cx="1404938" cy="1824918"/>
            <a:chOff x="6395496" y="603452"/>
            <a:chExt cx="1493722" cy="1940243"/>
          </a:xfrm>
        </p:grpSpPr>
        <p:sp>
          <p:nvSpPr>
            <p:cNvPr id="640" name="Google Shape;640;p46"/>
            <p:cNvSpPr/>
            <p:nvPr/>
          </p:nvSpPr>
          <p:spPr>
            <a:xfrm>
              <a:off x="6395496" y="603452"/>
              <a:ext cx="1493722" cy="1940243"/>
            </a:xfrm>
            <a:custGeom>
              <a:rect b="b" l="l" r="r" t="t"/>
              <a:pathLst>
                <a:path extrusionOk="0" h="1521" w="1156">
                  <a:moveTo>
                    <a:pt x="1156" y="597"/>
                  </a:moveTo>
                  <a:cubicBezTo>
                    <a:pt x="1156" y="591"/>
                    <a:pt x="1156" y="585"/>
                    <a:pt x="1156" y="578"/>
                  </a:cubicBezTo>
                  <a:cubicBezTo>
                    <a:pt x="1156" y="574"/>
                    <a:pt x="1156" y="569"/>
                    <a:pt x="1156" y="565"/>
                  </a:cubicBezTo>
                  <a:cubicBezTo>
                    <a:pt x="1156" y="560"/>
                    <a:pt x="1156" y="556"/>
                    <a:pt x="1156" y="552"/>
                  </a:cubicBezTo>
                  <a:cubicBezTo>
                    <a:pt x="1142" y="245"/>
                    <a:pt x="889" y="0"/>
                    <a:pt x="578" y="0"/>
                  </a:cubicBezTo>
                  <a:cubicBezTo>
                    <a:pt x="267" y="0"/>
                    <a:pt x="14" y="245"/>
                    <a:pt x="0" y="552"/>
                  </a:cubicBezTo>
                  <a:cubicBezTo>
                    <a:pt x="0" y="556"/>
                    <a:pt x="0" y="560"/>
                    <a:pt x="0" y="565"/>
                  </a:cubicBezTo>
                  <a:cubicBezTo>
                    <a:pt x="0" y="569"/>
                    <a:pt x="0" y="574"/>
                    <a:pt x="0" y="578"/>
                  </a:cubicBezTo>
                  <a:cubicBezTo>
                    <a:pt x="0" y="585"/>
                    <a:pt x="0" y="591"/>
                    <a:pt x="0" y="597"/>
                  </a:cubicBezTo>
                  <a:cubicBezTo>
                    <a:pt x="12" y="1165"/>
                    <a:pt x="578" y="1521"/>
                    <a:pt x="578" y="1521"/>
                  </a:cubicBezTo>
                  <a:cubicBezTo>
                    <a:pt x="578" y="1521"/>
                    <a:pt x="1144" y="1165"/>
                    <a:pt x="1156" y="597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28600" rotWithShape="0" algn="t" dir="5400000" dist="228600">
                <a:srgbClr val="262626">
                  <a:alpha val="27843"/>
                </a:srgbClr>
              </a:outerShdw>
            </a:effectLst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41" name="Google Shape;641;p46"/>
            <p:cNvSpPr/>
            <p:nvPr/>
          </p:nvSpPr>
          <p:spPr>
            <a:xfrm>
              <a:off x="6532210" y="738469"/>
              <a:ext cx="1220295" cy="1205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2" name="Google Shape;642;p46"/>
            <p:cNvGrpSpPr/>
            <p:nvPr/>
          </p:nvGrpSpPr>
          <p:grpSpPr>
            <a:xfrm>
              <a:off x="7031886" y="875109"/>
              <a:ext cx="243046" cy="396300"/>
              <a:chOff x="4546601" y="279400"/>
              <a:chExt cx="500063" cy="823913"/>
            </a:xfrm>
          </p:grpSpPr>
          <p:sp>
            <p:nvSpPr>
              <p:cNvPr id="643" name="Google Shape;643;p46"/>
              <p:cNvSpPr/>
              <p:nvPr/>
            </p:nvSpPr>
            <p:spPr>
              <a:xfrm>
                <a:off x="4735513" y="1069975"/>
                <a:ext cx="130175" cy="33338"/>
              </a:xfrm>
              <a:custGeom>
                <a:rect b="b" l="l" r="r" t="t"/>
                <a:pathLst>
                  <a:path extrusionOk="0" h="9" w="35">
                    <a:moveTo>
                      <a:pt x="35" y="4"/>
                    </a:moveTo>
                    <a:cubicBezTo>
                      <a:pt x="35" y="7"/>
                      <a:pt x="32" y="9"/>
                      <a:pt x="3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5" y="2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44" name="Google Shape;644;p46"/>
              <p:cNvSpPr/>
              <p:nvPr/>
            </p:nvSpPr>
            <p:spPr>
              <a:xfrm>
                <a:off x="4700588" y="1054100"/>
                <a:ext cx="195263" cy="30163"/>
              </a:xfrm>
              <a:custGeom>
                <a:rect b="b" l="l" r="r" t="t"/>
                <a:pathLst>
                  <a:path extrusionOk="0" h="8" w="52">
                    <a:moveTo>
                      <a:pt x="7" y="8"/>
                    </a:moveTo>
                    <a:cubicBezTo>
                      <a:pt x="45" y="8"/>
                      <a:pt x="45" y="8"/>
                      <a:pt x="45" y="8"/>
                    </a:cubicBezTo>
                    <a:cubicBezTo>
                      <a:pt x="46" y="7"/>
                      <a:pt x="46" y="7"/>
                      <a:pt x="48" y="5"/>
                    </a:cubicBezTo>
                    <a:cubicBezTo>
                      <a:pt x="50" y="3"/>
                      <a:pt x="51" y="1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6" y="7"/>
                      <a:pt x="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45" name="Google Shape;645;p46"/>
              <p:cNvSpPr/>
              <p:nvPr/>
            </p:nvSpPr>
            <p:spPr>
              <a:xfrm>
                <a:off x="4697413" y="958850"/>
                <a:ext cx="206375" cy="19050"/>
              </a:xfrm>
              <a:custGeom>
                <a:rect b="b" l="l" r="r" t="t"/>
                <a:pathLst>
                  <a:path extrusionOk="0" h="5" w="55">
                    <a:moveTo>
                      <a:pt x="55" y="3"/>
                    </a:moveTo>
                    <a:cubicBezTo>
                      <a:pt x="55" y="4"/>
                      <a:pt x="54" y="5"/>
                      <a:pt x="5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4" y="0"/>
                      <a:pt x="55" y="1"/>
                      <a:pt x="5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46" name="Google Shape;646;p46"/>
              <p:cNvSpPr/>
              <p:nvPr/>
            </p:nvSpPr>
            <p:spPr>
              <a:xfrm>
                <a:off x="4697413" y="989013"/>
                <a:ext cx="206375" cy="19050"/>
              </a:xfrm>
              <a:custGeom>
                <a:rect b="b" l="l" r="r" t="t"/>
                <a:pathLst>
                  <a:path extrusionOk="0" h="5" w="55">
                    <a:moveTo>
                      <a:pt x="55" y="2"/>
                    </a:moveTo>
                    <a:cubicBezTo>
                      <a:pt x="55" y="4"/>
                      <a:pt x="54" y="5"/>
                      <a:pt x="5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4" y="0"/>
                      <a:pt x="55" y="1"/>
                      <a:pt x="5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47" name="Google Shape;647;p46"/>
              <p:cNvSpPr/>
              <p:nvPr/>
            </p:nvSpPr>
            <p:spPr>
              <a:xfrm>
                <a:off x="4697413" y="1016000"/>
                <a:ext cx="206375" cy="22225"/>
              </a:xfrm>
              <a:custGeom>
                <a:rect b="b" l="l" r="r" t="t"/>
                <a:pathLst>
                  <a:path extrusionOk="0" h="6" w="55">
                    <a:moveTo>
                      <a:pt x="55" y="3"/>
                    </a:moveTo>
                    <a:cubicBezTo>
                      <a:pt x="55" y="5"/>
                      <a:pt x="54" y="6"/>
                      <a:pt x="5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4" y="0"/>
                      <a:pt x="55" y="2"/>
                      <a:pt x="5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48" name="Google Shape;648;p46"/>
              <p:cNvSpPr/>
              <p:nvPr/>
            </p:nvSpPr>
            <p:spPr>
              <a:xfrm>
                <a:off x="4697413" y="1042988"/>
                <a:ext cx="206375" cy="14288"/>
              </a:xfrm>
              <a:custGeom>
                <a:rect b="b" l="l" r="r" t="t"/>
                <a:pathLst>
                  <a:path extrusionOk="0" h="4" w="55">
                    <a:moveTo>
                      <a:pt x="55" y="2"/>
                    </a:moveTo>
                    <a:cubicBezTo>
                      <a:pt x="55" y="3"/>
                      <a:pt x="54" y="4"/>
                      <a:pt x="5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0"/>
                      <a:pt x="55" y="1"/>
                      <a:pt x="5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49" name="Google Shape;649;p46"/>
              <p:cNvSpPr/>
              <p:nvPr/>
            </p:nvSpPr>
            <p:spPr>
              <a:xfrm>
                <a:off x="4694238" y="928688"/>
                <a:ext cx="209550" cy="19050"/>
              </a:xfrm>
              <a:custGeom>
                <a:rect b="b" l="l" r="r" t="t"/>
                <a:pathLst>
                  <a:path extrusionOk="0" h="5" w="56">
                    <a:moveTo>
                      <a:pt x="56" y="3"/>
                    </a:moveTo>
                    <a:cubicBezTo>
                      <a:pt x="56" y="4"/>
                      <a:pt x="55" y="5"/>
                      <a:pt x="5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5" y="0"/>
                      <a:pt x="56" y="1"/>
                      <a:pt x="56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50" name="Google Shape;650;p46"/>
              <p:cNvSpPr/>
              <p:nvPr/>
            </p:nvSpPr>
            <p:spPr>
              <a:xfrm>
                <a:off x="4546601" y="279400"/>
                <a:ext cx="500063" cy="630238"/>
              </a:xfrm>
              <a:custGeom>
                <a:rect b="b" l="l" r="r" t="t"/>
                <a:pathLst>
                  <a:path extrusionOk="0" h="166" w="133">
                    <a:moveTo>
                      <a:pt x="43" y="166"/>
                    </a:moveTo>
                    <a:cubicBezTo>
                      <a:pt x="40" y="166"/>
                      <a:pt x="40" y="166"/>
                      <a:pt x="40" y="166"/>
                    </a:cubicBezTo>
                    <a:cubicBezTo>
                      <a:pt x="39" y="165"/>
                      <a:pt x="39" y="165"/>
                      <a:pt x="39" y="165"/>
                    </a:cubicBezTo>
                    <a:cubicBezTo>
                      <a:pt x="35" y="161"/>
                      <a:pt x="31" y="157"/>
                      <a:pt x="30" y="151"/>
                    </a:cubicBezTo>
                    <a:cubicBezTo>
                      <a:pt x="30" y="149"/>
                      <a:pt x="29" y="147"/>
                      <a:pt x="29" y="145"/>
                    </a:cubicBezTo>
                    <a:cubicBezTo>
                      <a:pt x="29" y="142"/>
                      <a:pt x="28" y="140"/>
                      <a:pt x="28" y="137"/>
                    </a:cubicBezTo>
                    <a:cubicBezTo>
                      <a:pt x="26" y="132"/>
                      <a:pt x="23" y="126"/>
                      <a:pt x="20" y="121"/>
                    </a:cubicBezTo>
                    <a:cubicBezTo>
                      <a:pt x="20" y="120"/>
                      <a:pt x="19" y="119"/>
                      <a:pt x="18" y="117"/>
                    </a:cubicBezTo>
                    <a:cubicBezTo>
                      <a:pt x="17" y="115"/>
                      <a:pt x="17" y="115"/>
                      <a:pt x="17" y="115"/>
                    </a:cubicBezTo>
                    <a:cubicBezTo>
                      <a:pt x="13" y="109"/>
                      <a:pt x="10" y="103"/>
                      <a:pt x="7" y="96"/>
                    </a:cubicBezTo>
                    <a:cubicBezTo>
                      <a:pt x="3" y="88"/>
                      <a:pt x="1" y="79"/>
                      <a:pt x="0" y="67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54"/>
                      <a:pt x="3" y="46"/>
                      <a:pt x="6" y="38"/>
                    </a:cubicBezTo>
                    <a:cubicBezTo>
                      <a:pt x="10" y="30"/>
                      <a:pt x="15" y="24"/>
                      <a:pt x="20" y="20"/>
                    </a:cubicBezTo>
                    <a:cubicBezTo>
                      <a:pt x="32" y="7"/>
                      <a:pt x="46" y="1"/>
                      <a:pt x="63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87" y="1"/>
                      <a:pt x="102" y="8"/>
                      <a:pt x="114" y="19"/>
                    </a:cubicBezTo>
                    <a:cubicBezTo>
                      <a:pt x="126" y="32"/>
                      <a:pt x="133" y="47"/>
                      <a:pt x="133" y="65"/>
                    </a:cubicBezTo>
                    <a:cubicBezTo>
                      <a:pt x="133" y="67"/>
                      <a:pt x="133" y="67"/>
                      <a:pt x="133" y="67"/>
                    </a:cubicBezTo>
                    <a:cubicBezTo>
                      <a:pt x="132" y="86"/>
                      <a:pt x="125" y="99"/>
                      <a:pt x="118" y="111"/>
                    </a:cubicBezTo>
                    <a:cubicBezTo>
                      <a:pt x="117" y="113"/>
                      <a:pt x="116" y="115"/>
                      <a:pt x="116" y="117"/>
                    </a:cubicBezTo>
                    <a:cubicBezTo>
                      <a:pt x="115" y="118"/>
                      <a:pt x="114" y="120"/>
                      <a:pt x="113" y="121"/>
                    </a:cubicBezTo>
                    <a:cubicBezTo>
                      <a:pt x="110" y="126"/>
                      <a:pt x="107" y="132"/>
                      <a:pt x="105" y="138"/>
                    </a:cubicBezTo>
                    <a:cubicBezTo>
                      <a:pt x="105" y="140"/>
                      <a:pt x="104" y="142"/>
                      <a:pt x="104" y="145"/>
                    </a:cubicBezTo>
                    <a:cubicBezTo>
                      <a:pt x="103" y="152"/>
                      <a:pt x="102" y="160"/>
                      <a:pt x="95" y="165"/>
                    </a:cubicBezTo>
                    <a:cubicBezTo>
                      <a:pt x="94" y="166"/>
                      <a:pt x="94" y="166"/>
                      <a:pt x="94" y="166"/>
                    </a:cubicBezTo>
                    <a:cubicBezTo>
                      <a:pt x="90" y="166"/>
                      <a:pt x="90" y="166"/>
                      <a:pt x="90" y="166"/>
                    </a:cubicBezTo>
                    <a:cubicBezTo>
                      <a:pt x="85" y="166"/>
                      <a:pt x="81" y="166"/>
                      <a:pt x="76" y="166"/>
                    </a:cubicBezTo>
                    <a:cubicBezTo>
                      <a:pt x="71" y="166"/>
                      <a:pt x="67" y="166"/>
                      <a:pt x="63" y="166"/>
                    </a:cubicBezTo>
                    <a:cubicBezTo>
                      <a:pt x="55" y="166"/>
                      <a:pt x="49" y="166"/>
                      <a:pt x="43" y="166"/>
                    </a:cubicBezTo>
                    <a:close/>
                    <a:moveTo>
                      <a:pt x="67" y="12"/>
                    </a:moveTo>
                    <a:cubicBezTo>
                      <a:pt x="63" y="12"/>
                      <a:pt x="63" y="12"/>
                      <a:pt x="63" y="12"/>
                    </a:cubicBezTo>
                    <a:cubicBezTo>
                      <a:pt x="49" y="13"/>
                      <a:pt x="38" y="18"/>
                      <a:pt x="28" y="28"/>
                    </a:cubicBezTo>
                    <a:cubicBezTo>
                      <a:pt x="24" y="32"/>
                      <a:pt x="20" y="36"/>
                      <a:pt x="17" y="42"/>
                    </a:cubicBezTo>
                    <a:cubicBezTo>
                      <a:pt x="14" y="49"/>
                      <a:pt x="12" y="56"/>
                      <a:pt x="12" y="63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3" y="77"/>
                      <a:pt x="14" y="85"/>
                      <a:pt x="17" y="91"/>
                    </a:cubicBezTo>
                    <a:cubicBezTo>
                      <a:pt x="20" y="97"/>
                      <a:pt x="23" y="103"/>
                      <a:pt x="27" y="109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9" y="113"/>
                      <a:pt x="30" y="114"/>
                      <a:pt x="30" y="116"/>
                    </a:cubicBezTo>
                    <a:cubicBezTo>
                      <a:pt x="34" y="121"/>
                      <a:pt x="37" y="127"/>
                      <a:pt x="39" y="134"/>
                    </a:cubicBezTo>
                    <a:cubicBezTo>
                      <a:pt x="40" y="138"/>
                      <a:pt x="40" y="141"/>
                      <a:pt x="41" y="144"/>
                    </a:cubicBezTo>
                    <a:cubicBezTo>
                      <a:pt x="41" y="146"/>
                      <a:pt x="41" y="147"/>
                      <a:pt x="41" y="149"/>
                    </a:cubicBezTo>
                    <a:cubicBezTo>
                      <a:pt x="42" y="151"/>
                      <a:pt x="43" y="153"/>
                      <a:pt x="45" y="154"/>
                    </a:cubicBezTo>
                    <a:cubicBezTo>
                      <a:pt x="50" y="154"/>
                      <a:pt x="56" y="154"/>
                      <a:pt x="63" y="154"/>
                    </a:cubicBezTo>
                    <a:cubicBezTo>
                      <a:pt x="67" y="154"/>
                      <a:pt x="72" y="154"/>
                      <a:pt x="76" y="154"/>
                    </a:cubicBezTo>
                    <a:cubicBezTo>
                      <a:pt x="80" y="154"/>
                      <a:pt x="85" y="154"/>
                      <a:pt x="89" y="154"/>
                    </a:cubicBezTo>
                    <a:cubicBezTo>
                      <a:pt x="91" y="152"/>
                      <a:pt x="92" y="148"/>
                      <a:pt x="92" y="143"/>
                    </a:cubicBezTo>
                    <a:cubicBezTo>
                      <a:pt x="93" y="140"/>
                      <a:pt x="93" y="137"/>
                      <a:pt x="94" y="134"/>
                    </a:cubicBezTo>
                    <a:cubicBezTo>
                      <a:pt x="97" y="127"/>
                      <a:pt x="100" y="121"/>
                      <a:pt x="103" y="115"/>
                    </a:cubicBezTo>
                    <a:cubicBezTo>
                      <a:pt x="104" y="114"/>
                      <a:pt x="105" y="113"/>
                      <a:pt x="105" y="111"/>
                    </a:cubicBezTo>
                    <a:cubicBezTo>
                      <a:pt x="106" y="110"/>
                      <a:pt x="107" y="108"/>
                      <a:pt x="108" y="106"/>
                    </a:cubicBezTo>
                    <a:cubicBezTo>
                      <a:pt x="115" y="94"/>
                      <a:pt x="121" y="83"/>
                      <a:pt x="122" y="67"/>
                    </a:cubicBezTo>
                    <a:cubicBezTo>
                      <a:pt x="122" y="65"/>
                      <a:pt x="122" y="65"/>
                      <a:pt x="122" y="65"/>
                    </a:cubicBezTo>
                    <a:cubicBezTo>
                      <a:pt x="121" y="50"/>
                      <a:pt x="116" y="38"/>
                      <a:pt x="106" y="28"/>
                    </a:cubicBezTo>
                    <a:cubicBezTo>
                      <a:pt x="96" y="18"/>
                      <a:pt x="83" y="13"/>
                      <a:pt x="67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651" name="Google Shape;651;p46"/>
            <p:cNvSpPr txBox="1"/>
            <p:nvPr/>
          </p:nvSpPr>
          <p:spPr>
            <a:xfrm>
              <a:off x="6623011" y="1298913"/>
              <a:ext cx="1109588" cy="273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23"/>
                <a:buFont typeface="Trebuchet MS"/>
                <a:buNone/>
              </a:pPr>
              <a:r>
                <a:rPr b="0" i="0" lang="tr-TR" sz="1223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Sample Text.</a:t>
              </a:r>
              <a:endParaRPr b="0" i="0" sz="1223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652" name="Google Shape;652;p46"/>
          <p:cNvGrpSpPr/>
          <p:nvPr/>
        </p:nvGrpSpPr>
        <p:grpSpPr>
          <a:xfrm>
            <a:off x="6914281" y="1924683"/>
            <a:ext cx="1847850" cy="1387502"/>
            <a:chOff x="7351225" y="2012379"/>
            <a:chExt cx="1964624" cy="1475184"/>
          </a:xfrm>
        </p:grpSpPr>
        <p:sp>
          <p:nvSpPr>
            <p:cNvPr id="653" name="Google Shape;653;p46"/>
            <p:cNvSpPr/>
            <p:nvPr/>
          </p:nvSpPr>
          <p:spPr>
            <a:xfrm>
              <a:off x="7351225" y="2012379"/>
              <a:ext cx="1964624" cy="1475184"/>
            </a:xfrm>
            <a:custGeom>
              <a:rect b="b" l="l" r="r" t="t"/>
              <a:pathLst>
                <a:path extrusionOk="0" h="1156" w="1521">
                  <a:moveTo>
                    <a:pt x="924" y="1156"/>
                  </a:moveTo>
                  <a:cubicBezTo>
                    <a:pt x="930" y="1156"/>
                    <a:pt x="936" y="1156"/>
                    <a:pt x="943" y="1156"/>
                  </a:cubicBezTo>
                  <a:cubicBezTo>
                    <a:pt x="947" y="1156"/>
                    <a:pt x="952" y="1156"/>
                    <a:pt x="956" y="1156"/>
                  </a:cubicBezTo>
                  <a:cubicBezTo>
                    <a:pt x="961" y="1156"/>
                    <a:pt x="965" y="1156"/>
                    <a:pt x="969" y="1156"/>
                  </a:cubicBezTo>
                  <a:cubicBezTo>
                    <a:pt x="1276" y="1142"/>
                    <a:pt x="1521" y="889"/>
                    <a:pt x="1521" y="578"/>
                  </a:cubicBezTo>
                  <a:cubicBezTo>
                    <a:pt x="1521" y="267"/>
                    <a:pt x="1276" y="14"/>
                    <a:pt x="969" y="0"/>
                  </a:cubicBezTo>
                  <a:cubicBezTo>
                    <a:pt x="965" y="0"/>
                    <a:pt x="961" y="0"/>
                    <a:pt x="956" y="0"/>
                  </a:cubicBezTo>
                  <a:cubicBezTo>
                    <a:pt x="952" y="0"/>
                    <a:pt x="947" y="0"/>
                    <a:pt x="943" y="0"/>
                  </a:cubicBezTo>
                  <a:cubicBezTo>
                    <a:pt x="936" y="0"/>
                    <a:pt x="930" y="0"/>
                    <a:pt x="924" y="0"/>
                  </a:cubicBezTo>
                  <a:cubicBezTo>
                    <a:pt x="356" y="12"/>
                    <a:pt x="0" y="578"/>
                    <a:pt x="0" y="578"/>
                  </a:cubicBezTo>
                  <a:cubicBezTo>
                    <a:pt x="0" y="578"/>
                    <a:pt x="356" y="1144"/>
                    <a:pt x="924" y="1156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28600" rotWithShape="0" algn="t" dir="5400000" dist="228600">
                <a:srgbClr val="262626">
                  <a:alpha val="27843"/>
                </a:srgbClr>
              </a:outerShdw>
            </a:effectLst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54" name="Google Shape;654;p46"/>
            <p:cNvSpPr/>
            <p:nvPr/>
          </p:nvSpPr>
          <p:spPr>
            <a:xfrm>
              <a:off x="7958840" y="2147396"/>
              <a:ext cx="1220295" cy="12051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5" name="Google Shape;655;p46"/>
            <p:cNvGrpSpPr/>
            <p:nvPr/>
          </p:nvGrpSpPr>
          <p:grpSpPr>
            <a:xfrm>
              <a:off x="8292688" y="2261533"/>
              <a:ext cx="581032" cy="441305"/>
              <a:chOff x="8204201" y="339725"/>
              <a:chExt cx="954088" cy="733425"/>
            </a:xfrm>
          </p:grpSpPr>
          <p:sp>
            <p:nvSpPr>
              <p:cNvPr id="656" name="Google Shape;656;p46"/>
              <p:cNvSpPr/>
              <p:nvPr/>
            </p:nvSpPr>
            <p:spPr>
              <a:xfrm>
                <a:off x="8204201" y="438150"/>
                <a:ext cx="631825" cy="635000"/>
              </a:xfrm>
              <a:custGeom>
                <a:rect b="b" l="l" r="r" t="t"/>
                <a:pathLst>
                  <a:path extrusionOk="0" h="167" w="168">
                    <a:moveTo>
                      <a:pt x="168" y="95"/>
                    </a:moveTo>
                    <a:cubicBezTo>
                      <a:pt x="168" y="73"/>
                      <a:pt x="168" y="73"/>
                      <a:pt x="168" y="73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0" y="64"/>
                      <a:pt x="149" y="60"/>
                      <a:pt x="147" y="56"/>
                    </a:cubicBezTo>
                    <a:cubicBezTo>
                      <a:pt x="158" y="43"/>
                      <a:pt x="158" y="43"/>
                      <a:pt x="158" y="43"/>
                    </a:cubicBezTo>
                    <a:cubicBezTo>
                      <a:pt x="146" y="25"/>
                      <a:pt x="146" y="25"/>
                      <a:pt x="146" y="25"/>
                    </a:cubicBezTo>
                    <a:cubicBezTo>
                      <a:pt x="130" y="32"/>
                      <a:pt x="130" y="32"/>
                      <a:pt x="130" y="32"/>
                    </a:cubicBezTo>
                    <a:cubicBezTo>
                      <a:pt x="126" y="29"/>
                      <a:pt x="123" y="27"/>
                      <a:pt x="119" y="24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89" y="15"/>
                      <a:pt x="86" y="15"/>
                      <a:pt x="84" y="15"/>
                    </a:cubicBezTo>
                    <a:cubicBezTo>
                      <a:pt x="82" y="15"/>
                      <a:pt x="79" y="15"/>
                      <a:pt x="77" y="15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5" y="27"/>
                      <a:pt x="42" y="29"/>
                      <a:pt x="38" y="32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19" y="60"/>
                      <a:pt x="18" y="65"/>
                      <a:pt x="17" y="69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8" y="103"/>
                      <a:pt x="19" y="107"/>
                      <a:pt x="21" y="111"/>
                    </a:cubicBezTo>
                    <a:cubicBezTo>
                      <a:pt x="10" y="124"/>
                      <a:pt x="10" y="124"/>
                      <a:pt x="10" y="124"/>
                    </a:cubicBezTo>
                    <a:cubicBezTo>
                      <a:pt x="23" y="142"/>
                      <a:pt x="23" y="142"/>
                      <a:pt x="23" y="142"/>
                    </a:cubicBezTo>
                    <a:cubicBezTo>
                      <a:pt x="38" y="135"/>
                      <a:pt x="38" y="135"/>
                      <a:pt x="38" y="135"/>
                    </a:cubicBezTo>
                    <a:cubicBezTo>
                      <a:pt x="42" y="138"/>
                      <a:pt x="46" y="141"/>
                      <a:pt x="49" y="143"/>
                    </a:cubicBezTo>
                    <a:cubicBezTo>
                      <a:pt x="48" y="160"/>
                      <a:pt x="48" y="160"/>
                      <a:pt x="48" y="160"/>
                    </a:cubicBezTo>
                    <a:cubicBezTo>
                      <a:pt x="69" y="167"/>
                      <a:pt x="69" y="167"/>
                      <a:pt x="69" y="167"/>
                    </a:cubicBezTo>
                    <a:cubicBezTo>
                      <a:pt x="77" y="152"/>
                      <a:pt x="77" y="152"/>
                      <a:pt x="77" y="152"/>
                    </a:cubicBezTo>
                    <a:cubicBezTo>
                      <a:pt x="80" y="152"/>
                      <a:pt x="82" y="152"/>
                      <a:pt x="84" y="152"/>
                    </a:cubicBezTo>
                    <a:cubicBezTo>
                      <a:pt x="86" y="152"/>
                      <a:pt x="89" y="152"/>
                      <a:pt x="91" y="152"/>
                    </a:cubicBezTo>
                    <a:cubicBezTo>
                      <a:pt x="100" y="167"/>
                      <a:pt x="100" y="167"/>
                      <a:pt x="100" y="167"/>
                    </a:cubicBezTo>
                    <a:cubicBezTo>
                      <a:pt x="121" y="160"/>
                      <a:pt x="121" y="160"/>
                      <a:pt x="121" y="160"/>
                    </a:cubicBezTo>
                    <a:cubicBezTo>
                      <a:pt x="119" y="143"/>
                      <a:pt x="119" y="143"/>
                      <a:pt x="119" y="143"/>
                    </a:cubicBezTo>
                    <a:cubicBezTo>
                      <a:pt x="123" y="141"/>
                      <a:pt x="126" y="138"/>
                      <a:pt x="130" y="135"/>
                    </a:cubicBezTo>
                    <a:cubicBezTo>
                      <a:pt x="146" y="142"/>
                      <a:pt x="146" y="142"/>
                      <a:pt x="146" y="142"/>
                    </a:cubicBezTo>
                    <a:cubicBezTo>
                      <a:pt x="158" y="124"/>
                      <a:pt x="158" y="124"/>
                      <a:pt x="158" y="124"/>
                    </a:cubicBezTo>
                    <a:cubicBezTo>
                      <a:pt x="147" y="111"/>
                      <a:pt x="147" y="111"/>
                      <a:pt x="147" y="111"/>
                    </a:cubicBezTo>
                    <a:cubicBezTo>
                      <a:pt x="149" y="107"/>
                      <a:pt x="150" y="103"/>
                      <a:pt x="151" y="98"/>
                    </a:cubicBezTo>
                    <a:lnTo>
                      <a:pt x="168" y="95"/>
                    </a:lnTo>
                    <a:close/>
                    <a:moveTo>
                      <a:pt x="84" y="133"/>
                    </a:moveTo>
                    <a:cubicBezTo>
                      <a:pt x="57" y="133"/>
                      <a:pt x="35" y="111"/>
                      <a:pt x="35" y="84"/>
                    </a:cubicBezTo>
                    <a:cubicBezTo>
                      <a:pt x="35" y="56"/>
                      <a:pt x="57" y="34"/>
                      <a:pt x="84" y="34"/>
                    </a:cubicBezTo>
                    <a:cubicBezTo>
                      <a:pt x="111" y="34"/>
                      <a:pt x="133" y="56"/>
                      <a:pt x="133" y="84"/>
                    </a:cubicBezTo>
                    <a:cubicBezTo>
                      <a:pt x="133" y="111"/>
                      <a:pt x="111" y="133"/>
                      <a:pt x="84" y="1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57" name="Google Shape;657;p46"/>
              <p:cNvSpPr/>
              <p:nvPr/>
            </p:nvSpPr>
            <p:spPr>
              <a:xfrm>
                <a:off x="8783638" y="339725"/>
                <a:ext cx="374650" cy="379413"/>
              </a:xfrm>
              <a:custGeom>
                <a:rect b="b" l="l" r="r" t="t"/>
                <a:pathLst>
                  <a:path extrusionOk="0" h="100" w="100">
                    <a:moveTo>
                      <a:pt x="100" y="57"/>
                    </a:moveTo>
                    <a:cubicBezTo>
                      <a:pt x="100" y="43"/>
                      <a:pt x="100" y="43"/>
                      <a:pt x="100" y="43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89" y="39"/>
                      <a:pt x="88" y="36"/>
                      <a:pt x="87" y="34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5" y="18"/>
                      <a:pt x="73" y="16"/>
                      <a:pt x="70" y="1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3" y="9"/>
                      <a:pt x="51" y="9"/>
                      <a:pt x="50" y="9"/>
                    </a:cubicBezTo>
                    <a:cubicBezTo>
                      <a:pt x="49" y="9"/>
                      <a:pt x="47" y="9"/>
                      <a:pt x="46" y="9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7" y="16"/>
                      <a:pt x="25" y="18"/>
                      <a:pt x="23" y="2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1" y="36"/>
                      <a:pt x="11" y="39"/>
                      <a:pt x="10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1" y="61"/>
                      <a:pt x="11" y="64"/>
                      <a:pt x="13" y="66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5" y="82"/>
                      <a:pt x="27" y="84"/>
                      <a:pt x="29" y="85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7" y="91"/>
                      <a:pt x="49" y="91"/>
                      <a:pt x="50" y="91"/>
                    </a:cubicBezTo>
                    <a:cubicBezTo>
                      <a:pt x="51" y="91"/>
                      <a:pt x="53" y="91"/>
                      <a:pt x="54" y="91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72" y="95"/>
                      <a:pt x="72" y="95"/>
                      <a:pt x="72" y="9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3" y="84"/>
                      <a:pt x="75" y="82"/>
                      <a:pt x="77" y="80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8" y="64"/>
                      <a:pt x="89" y="61"/>
                      <a:pt x="90" y="59"/>
                    </a:cubicBezTo>
                    <a:lnTo>
                      <a:pt x="100" y="57"/>
                    </a:lnTo>
                    <a:close/>
                    <a:moveTo>
                      <a:pt x="50" y="79"/>
                    </a:moveTo>
                    <a:cubicBezTo>
                      <a:pt x="34" y="79"/>
                      <a:pt x="21" y="66"/>
                      <a:pt x="21" y="50"/>
                    </a:cubicBezTo>
                    <a:cubicBezTo>
                      <a:pt x="21" y="34"/>
                      <a:pt x="34" y="21"/>
                      <a:pt x="50" y="21"/>
                    </a:cubicBezTo>
                    <a:cubicBezTo>
                      <a:pt x="66" y="21"/>
                      <a:pt x="79" y="34"/>
                      <a:pt x="79" y="50"/>
                    </a:cubicBezTo>
                    <a:cubicBezTo>
                      <a:pt x="79" y="66"/>
                      <a:pt x="66" y="79"/>
                      <a:pt x="50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658" name="Google Shape;658;p46"/>
            <p:cNvSpPr txBox="1"/>
            <p:nvPr/>
          </p:nvSpPr>
          <p:spPr>
            <a:xfrm>
              <a:off x="8073693" y="2750344"/>
              <a:ext cx="1109588" cy="273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23"/>
                <a:buFont typeface="Trebuchet MS"/>
                <a:buNone/>
              </a:pPr>
              <a:r>
                <a:rPr b="0" i="0" lang="tr-TR" sz="1223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Sample Text.</a:t>
              </a:r>
              <a:endParaRPr b="0" i="0" sz="1223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659" name="Google Shape;659;p46"/>
          <p:cNvGrpSpPr/>
          <p:nvPr/>
        </p:nvGrpSpPr>
        <p:grpSpPr>
          <a:xfrm>
            <a:off x="6015359" y="2812449"/>
            <a:ext cx="1404938" cy="1824918"/>
            <a:chOff x="6395496" y="2956246"/>
            <a:chExt cx="1493722" cy="1940243"/>
          </a:xfrm>
        </p:grpSpPr>
        <p:sp>
          <p:nvSpPr>
            <p:cNvPr id="660" name="Google Shape;660;p46"/>
            <p:cNvSpPr/>
            <p:nvPr/>
          </p:nvSpPr>
          <p:spPr>
            <a:xfrm>
              <a:off x="6395496" y="2956246"/>
              <a:ext cx="1493722" cy="1940243"/>
            </a:xfrm>
            <a:custGeom>
              <a:rect b="b" l="l" r="r" t="t"/>
              <a:pathLst>
                <a:path extrusionOk="0" h="1521" w="1156">
                  <a:moveTo>
                    <a:pt x="0" y="924"/>
                  </a:moveTo>
                  <a:cubicBezTo>
                    <a:pt x="0" y="930"/>
                    <a:pt x="0" y="936"/>
                    <a:pt x="0" y="943"/>
                  </a:cubicBezTo>
                  <a:cubicBezTo>
                    <a:pt x="0" y="947"/>
                    <a:pt x="0" y="952"/>
                    <a:pt x="0" y="956"/>
                  </a:cubicBezTo>
                  <a:cubicBezTo>
                    <a:pt x="0" y="961"/>
                    <a:pt x="0" y="965"/>
                    <a:pt x="0" y="969"/>
                  </a:cubicBezTo>
                  <a:cubicBezTo>
                    <a:pt x="14" y="1276"/>
                    <a:pt x="267" y="1521"/>
                    <a:pt x="578" y="1521"/>
                  </a:cubicBezTo>
                  <a:cubicBezTo>
                    <a:pt x="889" y="1521"/>
                    <a:pt x="1142" y="1276"/>
                    <a:pt x="1156" y="969"/>
                  </a:cubicBezTo>
                  <a:cubicBezTo>
                    <a:pt x="1156" y="965"/>
                    <a:pt x="1156" y="961"/>
                    <a:pt x="1156" y="956"/>
                  </a:cubicBezTo>
                  <a:cubicBezTo>
                    <a:pt x="1156" y="952"/>
                    <a:pt x="1156" y="947"/>
                    <a:pt x="1156" y="943"/>
                  </a:cubicBezTo>
                  <a:cubicBezTo>
                    <a:pt x="1156" y="936"/>
                    <a:pt x="1156" y="930"/>
                    <a:pt x="1156" y="924"/>
                  </a:cubicBezTo>
                  <a:cubicBezTo>
                    <a:pt x="1144" y="356"/>
                    <a:pt x="578" y="0"/>
                    <a:pt x="578" y="0"/>
                  </a:cubicBezTo>
                  <a:cubicBezTo>
                    <a:pt x="578" y="0"/>
                    <a:pt x="12" y="356"/>
                    <a:pt x="0" y="924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28600" rotWithShape="0" algn="t" dir="5400000" dist="228600">
                <a:srgbClr val="262626">
                  <a:alpha val="27843"/>
                </a:srgbClr>
              </a:outerShdw>
            </a:effectLst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61" name="Google Shape;661;p46"/>
            <p:cNvSpPr/>
            <p:nvPr/>
          </p:nvSpPr>
          <p:spPr>
            <a:xfrm>
              <a:off x="6532210" y="3564433"/>
              <a:ext cx="1220295" cy="12051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2" name="Google Shape;662;p46"/>
            <p:cNvGrpSpPr/>
            <p:nvPr/>
          </p:nvGrpSpPr>
          <p:grpSpPr>
            <a:xfrm>
              <a:off x="6940914" y="3665848"/>
              <a:ext cx="402887" cy="340664"/>
              <a:chOff x="2162176" y="-104775"/>
              <a:chExt cx="1655763" cy="1417638"/>
            </a:xfrm>
          </p:grpSpPr>
          <p:sp>
            <p:nvSpPr>
              <p:cNvPr id="663" name="Google Shape;663;p46"/>
              <p:cNvSpPr/>
              <p:nvPr/>
            </p:nvSpPr>
            <p:spPr>
              <a:xfrm>
                <a:off x="2311401" y="104775"/>
                <a:ext cx="1370013" cy="1208088"/>
              </a:xfrm>
              <a:custGeom>
                <a:rect b="b" l="l" r="r" t="t"/>
                <a:pathLst>
                  <a:path extrusionOk="0" h="380" w="431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64" name="Google Shape;664;p46"/>
              <p:cNvSpPr/>
              <p:nvPr/>
            </p:nvSpPr>
            <p:spPr>
              <a:xfrm>
                <a:off x="2162176" y="-104775"/>
                <a:ext cx="1655763" cy="552450"/>
              </a:xfrm>
              <a:custGeom>
                <a:rect b="b" l="l" r="r" t="t"/>
                <a:pathLst>
                  <a:path extrusionOk="0" h="174" w="521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665" name="Google Shape;665;p46"/>
            <p:cNvSpPr txBox="1"/>
            <p:nvPr/>
          </p:nvSpPr>
          <p:spPr>
            <a:xfrm>
              <a:off x="6623011" y="4134267"/>
              <a:ext cx="1109588" cy="273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23"/>
                <a:buFont typeface="Trebuchet MS"/>
                <a:buNone/>
              </a:pPr>
              <a:r>
                <a:rPr b="0" i="0" lang="tr-TR" sz="1223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Sample Text.</a:t>
              </a:r>
              <a:endParaRPr b="0" i="0" sz="1223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666" name="Google Shape;666;p46"/>
          <p:cNvSpPr/>
          <p:nvPr/>
        </p:nvSpPr>
        <p:spPr>
          <a:xfrm>
            <a:off x="625079" y="3190248"/>
            <a:ext cx="3069431" cy="13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23"/>
              <a:buFont typeface="Trebuchet MS"/>
              <a:buNone/>
            </a:pPr>
            <a:r>
              <a:rPr b="0" i="0" lang="tr-TR" sz="1223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a sample text. Insert your desired text here. Again, this is a dummy text, enter your own text here.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3"/>
              <a:buFont typeface="Arial"/>
              <a:buNone/>
            </a:pPr>
            <a:r>
              <a:t/>
            </a:r>
            <a:endParaRPr b="0" i="0" sz="1223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23"/>
              <a:buFont typeface="Trebuchet MS"/>
              <a:buNone/>
            </a:pPr>
            <a:r>
              <a:rPr b="0" i="0" lang="tr-TR" sz="1223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a sample text. Insert your desired text here. Again, this is a dummy text, enter your own text here.</a:t>
            </a:r>
            <a:endParaRPr b="0" i="0" sz="1223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7" name="Google Shape;667;p46"/>
          <p:cNvSpPr/>
          <p:nvPr/>
        </p:nvSpPr>
        <p:spPr>
          <a:xfrm>
            <a:off x="625077" y="2650533"/>
            <a:ext cx="3476947" cy="532142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3010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Quality Assurance</a:t>
            </a:r>
            <a:endParaRPr b="0" i="0" sz="3010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668" name="Google Shape;668;p46"/>
          <p:cNvCxnSpPr/>
          <p:nvPr/>
        </p:nvCxnSpPr>
        <p:spPr>
          <a:xfrm>
            <a:off x="625079" y="3123224"/>
            <a:ext cx="2869406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69" name="Google Shape;669;p46"/>
          <p:cNvSpPr txBox="1"/>
          <p:nvPr>
            <p:ph type="title"/>
          </p:nvPr>
        </p:nvSpPr>
        <p:spPr>
          <a:xfrm>
            <a:off x="228714" y="0"/>
            <a:ext cx="7886700" cy="5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47"/>
          <p:cNvGrpSpPr/>
          <p:nvPr/>
        </p:nvGrpSpPr>
        <p:grpSpPr>
          <a:xfrm>
            <a:off x="762100" y="1149462"/>
            <a:ext cx="1910288" cy="3114694"/>
            <a:chOff x="810260" y="1188168"/>
            <a:chExt cx="2031008" cy="3311525"/>
          </a:xfrm>
        </p:grpSpPr>
        <p:sp>
          <p:nvSpPr>
            <p:cNvPr id="676" name="Google Shape;676;p47"/>
            <p:cNvSpPr/>
            <p:nvPr/>
          </p:nvSpPr>
          <p:spPr>
            <a:xfrm rot="5400000">
              <a:off x="72827" y="1943818"/>
              <a:ext cx="3311525" cy="1800225"/>
            </a:xfrm>
            <a:prstGeom prst="homePlate">
              <a:avLst>
                <a:gd fmla="val 31766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7" name="Google Shape;677;p47"/>
            <p:cNvGrpSpPr/>
            <p:nvPr/>
          </p:nvGrpSpPr>
          <p:grpSpPr>
            <a:xfrm>
              <a:off x="810260" y="1597744"/>
              <a:ext cx="2031008" cy="1223988"/>
              <a:chOff x="3571712" y="2768283"/>
              <a:chExt cx="2031337" cy="1223935"/>
            </a:xfrm>
          </p:grpSpPr>
          <p:sp>
            <p:nvSpPr>
              <p:cNvPr id="678" name="Google Shape;678;p47"/>
              <p:cNvSpPr/>
              <p:nvPr/>
            </p:nvSpPr>
            <p:spPr>
              <a:xfrm>
                <a:off x="3658206" y="3141739"/>
                <a:ext cx="1711817" cy="850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1317" u="none" cap="none" strike="noStrik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The time is now, the place is here. Stay in the present.</a:t>
                </a:r>
                <a:endParaRPr b="0" i="0" sz="1317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79" name="Google Shape;679;p47"/>
              <p:cNvSpPr/>
              <p:nvPr/>
            </p:nvSpPr>
            <p:spPr>
              <a:xfrm>
                <a:off x="3571712" y="2768283"/>
                <a:ext cx="2031337" cy="467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57"/>
                  <a:buFont typeface="Trebuchet MS"/>
                  <a:buNone/>
                </a:pPr>
                <a:r>
                  <a:rPr b="1" i="0" lang="tr-TR" sz="2257" u="none" cap="none" strike="noStrik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TITLE HERE</a:t>
                </a:r>
                <a:endParaRPr b="1" i="0" sz="2257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680" name="Google Shape;680;p47"/>
          <p:cNvGrpSpPr/>
          <p:nvPr/>
        </p:nvGrpSpPr>
        <p:grpSpPr>
          <a:xfrm>
            <a:off x="2743248" y="1149463"/>
            <a:ext cx="1950706" cy="3114694"/>
            <a:chOff x="2916606" y="1188169"/>
            <a:chExt cx="2073980" cy="3311525"/>
          </a:xfrm>
        </p:grpSpPr>
        <p:sp>
          <p:nvSpPr>
            <p:cNvPr id="681" name="Google Shape;681;p47"/>
            <p:cNvSpPr/>
            <p:nvPr/>
          </p:nvSpPr>
          <p:spPr>
            <a:xfrm rot="5400000">
              <a:off x="2195315" y="1943819"/>
              <a:ext cx="3311525" cy="1800225"/>
            </a:xfrm>
            <a:prstGeom prst="homePlate">
              <a:avLst>
                <a:gd fmla="val 31766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2" name="Google Shape;682;p47"/>
            <p:cNvGrpSpPr/>
            <p:nvPr/>
          </p:nvGrpSpPr>
          <p:grpSpPr>
            <a:xfrm>
              <a:off x="2916606" y="1597744"/>
              <a:ext cx="2073980" cy="1484063"/>
              <a:chOff x="3531752" y="2768283"/>
              <a:chExt cx="2074316" cy="1483999"/>
            </a:xfrm>
          </p:grpSpPr>
          <p:sp>
            <p:nvSpPr>
              <p:cNvPr id="683" name="Google Shape;683;p47"/>
              <p:cNvSpPr/>
              <p:nvPr/>
            </p:nvSpPr>
            <p:spPr>
              <a:xfrm>
                <a:off x="3658206" y="3141738"/>
                <a:ext cx="1711817" cy="11105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1317" u="none" cap="none" strike="noStrik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We certainly do not forget you as soon as you forget us.</a:t>
                </a:r>
                <a:endParaRPr b="0" i="0" sz="1317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84" name="Google Shape;684;p47"/>
              <p:cNvSpPr/>
              <p:nvPr/>
            </p:nvSpPr>
            <p:spPr>
              <a:xfrm>
                <a:off x="3531752" y="2768283"/>
                <a:ext cx="2074316" cy="467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57"/>
                  <a:buFont typeface="Trebuchet MS"/>
                  <a:buNone/>
                </a:pPr>
                <a:r>
                  <a:rPr b="1" i="0" lang="tr-TR" sz="2257" u="none" cap="none" strike="noStrik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TITLE HERE</a:t>
                </a:r>
                <a:endParaRPr b="1" i="0" sz="2257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685" name="Google Shape;685;p47"/>
          <p:cNvGrpSpPr/>
          <p:nvPr/>
        </p:nvGrpSpPr>
        <p:grpSpPr>
          <a:xfrm>
            <a:off x="4770399" y="1149463"/>
            <a:ext cx="1925555" cy="3114694"/>
            <a:chOff x="5071865" y="1188169"/>
            <a:chExt cx="2047240" cy="3311525"/>
          </a:xfrm>
        </p:grpSpPr>
        <p:sp>
          <p:nvSpPr>
            <p:cNvPr id="686" name="Google Shape;686;p47"/>
            <p:cNvSpPr/>
            <p:nvPr/>
          </p:nvSpPr>
          <p:spPr>
            <a:xfrm rot="5400000">
              <a:off x="4316215" y="1943819"/>
              <a:ext cx="3311525" cy="1800225"/>
            </a:xfrm>
            <a:prstGeom prst="homePlate">
              <a:avLst>
                <a:gd fmla="val 31766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7" name="Google Shape;687;p47"/>
            <p:cNvGrpSpPr/>
            <p:nvPr/>
          </p:nvGrpSpPr>
          <p:grpSpPr>
            <a:xfrm>
              <a:off x="5103967" y="1597744"/>
              <a:ext cx="2015138" cy="1247370"/>
              <a:chOff x="3572820" y="2768283"/>
              <a:chExt cx="2015465" cy="1247316"/>
            </a:xfrm>
          </p:grpSpPr>
          <p:sp>
            <p:nvSpPr>
              <p:cNvPr id="688" name="Google Shape;688;p47"/>
              <p:cNvSpPr/>
              <p:nvPr/>
            </p:nvSpPr>
            <p:spPr>
              <a:xfrm>
                <a:off x="3658206" y="3141738"/>
                <a:ext cx="1711817" cy="8738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1317" u="none" cap="none" strike="noStrik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It is, perhaps, our fate rather than our merit.</a:t>
                </a:r>
                <a:endParaRPr b="0" i="0" sz="1317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89" name="Google Shape;689;p47"/>
              <p:cNvSpPr/>
              <p:nvPr/>
            </p:nvSpPr>
            <p:spPr>
              <a:xfrm>
                <a:off x="3572820" y="2768283"/>
                <a:ext cx="2015465" cy="467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57"/>
                  <a:buFont typeface="Trebuchet MS"/>
                  <a:buNone/>
                </a:pPr>
                <a:r>
                  <a:rPr b="1" i="0" lang="tr-TR" sz="2257" u="none" cap="none" strike="noStrik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TITLE HERE</a:t>
                </a:r>
                <a:endParaRPr b="1" i="0" sz="2257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690" name="Google Shape;690;p47"/>
          <p:cNvGrpSpPr/>
          <p:nvPr/>
        </p:nvGrpSpPr>
        <p:grpSpPr>
          <a:xfrm>
            <a:off x="6766730" y="1149463"/>
            <a:ext cx="1860882" cy="3114694"/>
            <a:chOff x="7194352" y="1188169"/>
            <a:chExt cx="1978480" cy="3311525"/>
          </a:xfrm>
        </p:grpSpPr>
        <p:sp>
          <p:nvSpPr>
            <p:cNvPr id="691" name="Google Shape;691;p47"/>
            <p:cNvSpPr/>
            <p:nvPr/>
          </p:nvSpPr>
          <p:spPr>
            <a:xfrm rot="5400000">
              <a:off x="6438702" y="1943819"/>
              <a:ext cx="3311525" cy="1800225"/>
            </a:xfrm>
            <a:prstGeom prst="homePlate">
              <a:avLst>
                <a:gd fmla="val 31766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92" name="Google Shape;692;p47"/>
            <p:cNvGrpSpPr/>
            <p:nvPr/>
          </p:nvGrpSpPr>
          <p:grpSpPr>
            <a:xfrm>
              <a:off x="7210312" y="1597746"/>
              <a:ext cx="1962521" cy="1484064"/>
              <a:chOff x="3532965" y="2768283"/>
              <a:chExt cx="1961146" cy="1483999"/>
            </a:xfrm>
          </p:grpSpPr>
          <p:sp>
            <p:nvSpPr>
              <p:cNvPr id="693" name="Google Shape;693;p47"/>
              <p:cNvSpPr/>
              <p:nvPr/>
            </p:nvSpPr>
            <p:spPr>
              <a:xfrm>
                <a:off x="3658206" y="3141738"/>
                <a:ext cx="1711816" cy="11105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1317" u="none" cap="none" strike="noStrik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You are forced on exertion. You have always a profession.</a:t>
                </a:r>
                <a:endParaRPr b="0" i="0" sz="1317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94" name="Google Shape;694;p47"/>
              <p:cNvSpPr/>
              <p:nvPr/>
            </p:nvSpPr>
            <p:spPr>
              <a:xfrm>
                <a:off x="3532965" y="2768283"/>
                <a:ext cx="1961146" cy="467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57"/>
                  <a:buFont typeface="Trebuchet MS"/>
                  <a:buNone/>
                </a:pPr>
                <a:r>
                  <a:rPr b="1" i="0" lang="tr-TR" sz="2257" u="none" cap="none" strike="noStrik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TITLE HERE</a:t>
                </a:r>
                <a:endParaRPr b="1" i="0" sz="2257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695" name="Google Shape;695;p47"/>
          <p:cNvGrpSpPr/>
          <p:nvPr/>
        </p:nvGrpSpPr>
        <p:grpSpPr>
          <a:xfrm>
            <a:off x="779517" y="2910299"/>
            <a:ext cx="1693199" cy="1693199"/>
            <a:chOff x="828778" y="3060280"/>
            <a:chExt cx="1800200" cy="1800200"/>
          </a:xfrm>
        </p:grpSpPr>
        <p:sp>
          <p:nvSpPr>
            <p:cNvPr id="696" name="Google Shape;696;p47"/>
            <p:cNvSpPr/>
            <p:nvPr/>
          </p:nvSpPr>
          <p:spPr>
            <a:xfrm>
              <a:off x="828778" y="3060280"/>
              <a:ext cx="1800200" cy="1800200"/>
            </a:xfrm>
            <a:prstGeom prst="ellipse">
              <a:avLst/>
            </a:prstGeom>
            <a:solidFill>
              <a:srgbClr val="EEF0F0"/>
            </a:soli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sx="101000" rotWithShape="0" algn="tl" dir="2700000" dist="76200" sy="10100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7"/>
            <p:cNvSpPr txBox="1"/>
            <p:nvPr/>
          </p:nvSpPr>
          <p:spPr>
            <a:xfrm>
              <a:off x="1383239" y="3143969"/>
              <a:ext cx="692289" cy="1113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F137C"/>
                </a:buClr>
                <a:buSzPts val="6208"/>
                <a:buFont typeface="Trebuchet MS"/>
                <a:buNone/>
              </a:pPr>
              <a:r>
                <a:rPr b="1" i="0" lang="tr-TR" sz="6208" u="none" cap="none" strike="noStrike">
                  <a:solidFill>
                    <a:srgbClr val="CF137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/>
            </a:p>
          </p:txBody>
        </p:sp>
        <p:sp>
          <p:nvSpPr>
            <p:cNvPr id="698" name="Google Shape;698;p47"/>
            <p:cNvSpPr txBox="1"/>
            <p:nvPr/>
          </p:nvSpPr>
          <p:spPr>
            <a:xfrm>
              <a:off x="1093566" y="4021857"/>
              <a:ext cx="1270049" cy="405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F137C"/>
                </a:buClr>
                <a:buSzPts val="1881"/>
                <a:buFont typeface="Trebuchet MS"/>
                <a:buNone/>
              </a:pPr>
              <a:r>
                <a:rPr b="0" i="0" lang="tr-TR" sz="1881" u="none" cap="small" strike="noStrike">
                  <a:solidFill>
                    <a:srgbClr val="CF137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strengths</a:t>
              </a:r>
              <a:endParaRPr b="0" i="0" sz="5644" u="none" cap="small" strike="noStrike">
                <a:solidFill>
                  <a:srgbClr val="CF137C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699" name="Google Shape;699;p47"/>
          <p:cNvGrpSpPr/>
          <p:nvPr/>
        </p:nvGrpSpPr>
        <p:grpSpPr>
          <a:xfrm>
            <a:off x="2775169" y="2910299"/>
            <a:ext cx="1693199" cy="1693199"/>
            <a:chOff x="2950544" y="3060280"/>
            <a:chExt cx="1800200" cy="1800200"/>
          </a:xfrm>
        </p:grpSpPr>
        <p:sp>
          <p:nvSpPr>
            <p:cNvPr id="700" name="Google Shape;700;p47"/>
            <p:cNvSpPr/>
            <p:nvPr/>
          </p:nvSpPr>
          <p:spPr>
            <a:xfrm>
              <a:off x="2950544" y="3060280"/>
              <a:ext cx="1800200" cy="1800200"/>
            </a:xfrm>
            <a:prstGeom prst="ellipse">
              <a:avLst/>
            </a:prstGeom>
            <a:solidFill>
              <a:srgbClr val="EEF0F0"/>
            </a:soli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sx="101000" rotWithShape="0" algn="tl" dir="2700000" dist="76200" sy="10100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7"/>
            <p:cNvSpPr txBox="1"/>
            <p:nvPr/>
          </p:nvSpPr>
          <p:spPr>
            <a:xfrm>
              <a:off x="3504932" y="3143969"/>
              <a:ext cx="692289" cy="1113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C10E4"/>
                </a:buClr>
                <a:buSzPts val="6208"/>
                <a:buFont typeface="Trebuchet MS"/>
                <a:buNone/>
              </a:pPr>
              <a:r>
                <a:rPr b="1" i="0" lang="tr-TR" sz="6208" u="none" cap="none" strike="noStrike">
                  <a:solidFill>
                    <a:srgbClr val="7C10E4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/>
            </a:p>
          </p:txBody>
        </p:sp>
        <p:sp>
          <p:nvSpPr>
            <p:cNvPr id="702" name="Google Shape;702;p47"/>
            <p:cNvSpPr txBox="1"/>
            <p:nvPr/>
          </p:nvSpPr>
          <p:spPr>
            <a:xfrm>
              <a:off x="3146236" y="4021857"/>
              <a:ext cx="1408097" cy="405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C10E4"/>
                </a:buClr>
                <a:buSzPts val="1881"/>
                <a:buFont typeface="Trebuchet MS"/>
                <a:buNone/>
              </a:pPr>
              <a:r>
                <a:rPr b="0" i="0" lang="tr-TR" sz="1881" u="none" cap="small" strike="noStrike">
                  <a:solidFill>
                    <a:srgbClr val="7C10E4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weaknesses</a:t>
              </a:r>
              <a:endParaRPr b="0" i="0" sz="5644" u="none" cap="small" strike="noStrike">
                <a:solidFill>
                  <a:srgbClr val="7C10E4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703" name="Google Shape;703;p47"/>
          <p:cNvGrpSpPr/>
          <p:nvPr/>
        </p:nvGrpSpPr>
        <p:grpSpPr>
          <a:xfrm>
            <a:off x="4770821" y="2910299"/>
            <a:ext cx="1693199" cy="1693199"/>
            <a:chOff x="5072310" y="3060280"/>
            <a:chExt cx="1800200" cy="1800200"/>
          </a:xfrm>
        </p:grpSpPr>
        <p:grpSp>
          <p:nvGrpSpPr>
            <p:cNvPr id="704" name="Google Shape;704;p47"/>
            <p:cNvGrpSpPr/>
            <p:nvPr/>
          </p:nvGrpSpPr>
          <p:grpSpPr>
            <a:xfrm>
              <a:off x="5072310" y="3060280"/>
              <a:ext cx="1800200" cy="1800200"/>
              <a:chOff x="5072310" y="3060280"/>
              <a:chExt cx="1800200" cy="1800200"/>
            </a:xfrm>
          </p:grpSpPr>
          <p:sp>
            <p:nvSpPr>
              <p:cNvPr id="705" name="Google Shape;705;p47"/>
              <p:cNvSpPr/>
              <p:nvPr/>
            </p:nvSpPr>
            <p:spPr>
              <a:xfrm>
                <a:off x="5072310" y="3060280"/>
                <a:ext cx="1800200" cy="1800200"/>
              </a:xfrm>
              <a:prstGeom prst="ellipse">
                <a:avLst/>
              </a:prstGeom>
              <a:solidFill>
                <a:srgbClr val="EEF0F0"/>
              </a:solidFill>
              <a:ln cap="flat" cmpd="sng" w="2857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279400" sx="101000" rotWithShape="0" algn="tl" dir="2700000" dist="76200" sy="1010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47"/>
              <p:cNvSpPr txBox="1"/>
              <p:nvPr/>
            </p:nvSpPr>
            <p:spPr>
              <a:xfrm>
                <a:off x="5626626" y="3143969"/>
                <a:ext cx="692289" cy="11138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E76F1"/>
                  </a:buClr>
                  <a:buSzPts val="6208"/>
                  <a:buFont typeface="Trebuchet MS"/>
                  <a:buNone/>
                </a:pPr>
                <a:r>
                  <a:rPr b="1" i="0" lang="tr-TR" sz="6208" u="none" cap="none" strike="noStrike">
                    <a:solidFill>
                      <a:srgbClr val="2E76F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3</a:t>
                </a:r>
                <a:endParaRPr/>
              </a:p>
            </p:txBody>
          </p:sp>
        </p:grpSp>
        <p:sp>
          <p:nvSpPr>
            <p:cNvPr id="707" name="Google Shape;707;p47"/>
            <p:cNvSpPr txBox="1"/>
            <p:nvPr/>
          </p:nvSpPr>
          <p:spPr>
            <a:xfrm>
              <a:off x="5143457" y="4021857"/>
              <a:ext cx="1658628" cy="405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76F1"/>
                </a:buClr>
                <a:buSzPts val="1881"/>
                <a:buFont typeface="Trebuchet MS"/>
                <a:buNone/>
              </a:pPr>
              <a:r>
                <a:rPr b="0" i="0" lang="tr-TR" sz="1881" u="none" cap="small" strike="noStrike">
                  <a:solidFill>
                    <a:srgbClr val="2E76F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opportunities</a:t>
              </a:r>
              <a:endParaRPr b="0" i="0" sz="5644" u="none" cap="small" strike="noStrike">
                <a:solidFill>
                  <a:srgbClr val="2E76F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708" name="Google Shape;708;p47"/>
          <p:cNvGrpSpPr/>
          <p:nvPr/>
        </p:nvGrpSpPr>
        <p:grpSpPr>
          <a:xfrm>
            <a:off x="6766474" y="2910299"/>
            <a:ext cx="1693199" cy="1693199"/>
            <a:chOff x="7194077" y="3060280"/>
            <a:chExt cx="1800200" cy="1800200"/>
          </a:xfrm>
        </p:grpSpPr>
        <p:sp>
          <p:nvSpPr>
            <p:cNvPr id="709" name="Google Shape;709;p47"/>
            <p:cNvSpPr/>
            <p:nvPr/>
          </p:nvSpPr>
          <p:spPr>
            <a:xfrm>
              <a:off x="7194077" y="3060280"/>
              <a:ext cx="1800200" cy="1800200"/>
            </a:xfrm>
            <a:prstGeom prst="ellipse">
              <a:avLst/>
            </a:prstGeom>
            <a:solidFill>
              <a:srgbClr val="EEF0F0"/>
            </a:soli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sx="101000" rotWithShape="0" algn="tl" dir="2700000" dist="76200" sy="10100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47"/>
            <p:cNvSpPr txBox="1"/>
            <p:nvPr/>
          </p:nvSpPr>
          <p:spPr>
            <a:xfrm>
              <a:off x="7748321" y="3143969"/>
              <a:ext cx="692289" cy="1113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3AA1"/>
                </a:buClr>
                <a:buSzPts val="6208"/>
                <a:buFont typeface="Trebuchet MS"/>
                <a:buNone/>
              </a:pPr>
              <a:r>
                <a:rPr b="1" i="0" lang="tr-TR" sz="6208" u="none" cap="none" strike="noStrike">
                  <a:solidFill>
                    <a:srgbClr val="073AA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</a:t>
              </a:r>
              <a:endParaRPr/>
            </a:p>
          </p:txBody>
        </p:sp>
        <p:sp>
          <p:nvSpPr>
            <p:cNvPr id="711" name="Google Shape;711;p47"/>
            <p:cNvSpPr txBox="1"/>
            <p:nvPr/>
          </p:nvSpPr>
          <p:spPr>
            <a:xfrm>
              <a:off x="7589879" y="4021857"/>
              <a:ext cx="1007585" cy="405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3AA1"/>
                </a:buClr>
                <a:buSzPts val="1881"/>
                <a:buFont typeface="Trebuchet MS"/>
                <a:buNone/>
              </a:pPr>
              <a:r>
                <a:rPr b="0" i="0" lang="tr-TR" sz="1881" u="none" cap="small" strike="noStrike">
                  <a:solidFill>
                    <a:srgbClr val="073AA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threats</a:t>
              </a:r>
              <a:endParaRPr b="0" i="0" sz="5644" u="none" cap="small" strike="noStrike">
                <a:solidFill>
                  <a:srgbClr val="073AA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712" name="Google Shape;712;p47"/>
          <p:cNvSpPr txBox="1"/>
          <p:nvPr>
            <p:ph type="title"/>
          </p:nvPr>
        </p:nvSpPr>
        <p:spPr>
          <a:xfrm>
            <a:off x="228714" y="0"/>
            <a:ext cx="7886700" cy="5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48"/>
          <p:cNvGrpSpPr/>
          <p:nvPr/>
        </p:nvGrpSpPr>
        <p:grpSpPr>
          <a:xfrm>
            <a:off x="3394279" y="752555"/>
            <a:ext cx="1510536" cy="1491791"/>
            <a:chOff x="3608778" y="766179"/>
            <a:chExt cx="1605994" cy="1586064"/>
          </a:xfrm>
        </p:grpSpPr>
        <p:sp>
          <p:nvSpPr>
            <p:cNvPr id="719" name="Google Shape;719;p48"/>
            <p:cNvSpPr/>
            <p:nvPr/>
          </p:nvSpPr>
          <p:spPr>
            <a:xfrm>
              <a:off x="3608778" y="766179"/>
              <a:ext cx="1605994" cy="1586064"/>
            </a:xfrm>
            <a:prstGeom prst="diamond">
              <a:avLst/>
            </a:prstGeom>
            <a:solidFill>
              <a:srgbClr val="EEF0F0"/>
            </a:soli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sx="101000" rotWithShape="0" algn="tl" dir="2700000" dist="76200" sy="101000">
                <a:srgbClr val="000000">
                  <a:alpha val="27843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25444" y="881361"/>
              <a:ext cx="1372199" cy="135516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4206473" y="1160145"/>
              <a:ext cx="426596" cy="696337"/>
            </a:xfrm>
            <a:custGeom>
              <a:rect b="b" l="l" r="r" t="t"/>
              <a:pathLst>
                <a:path extrusionOk="0" h="393" w="237">
                  <a:moveTo>
                    <a:pt x="22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386"/>
                    <a:pt x="7" y="393"/>
                    <a:pt x="16" y="393"/>
                  </a:cubicBezTo>
                  <a:cubicBezTo>
                    <a:pt x="220" y="393"/>
                    <a:pt x="220" y="393"/>
                    <a:pt x="220" y="393"/>
                  </a:cubicBezTo>
                  <a:cubicBezTo>
                    <a:pt x="229" y="393"/>
                    <a:pt x="237" y="386"/>
                    <a:pt x="237" y="377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8"/>
                    <a:pt x="229" y="0"/>
                    <a:pt x="220" y="0"/>
                  </a:cubicBezTo>
                  <a:close/>
                  <a:moveTo>
                    <a:pt x="99" y="11"/>
                  </a:moveTo>
                  <a:cubicBezTo>
                    <a:pt x="138" y="11"/>
                    <a:pt x="138" y="11"/>
                    <a:pt x="138" y="11"/>
                  </a:cubicBezTo>
                  <a:cubicBezTo>
                    <a:pt x="140" y="11"/>
                    <a:pt x="143" y="13"/>
                    <a:pt x="143" y="16"/>
                  </a:cubicBezTo>
                  <a:cubicBezTo>
                    <a:pt x="143" y="19"/>
                    <a:pt x="140" y="21"/>
                    <a:pt x="138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6" y="21"/>
                    <a:pt x="94" y="19"/>
                    <a:pt x="94" y="16"/>
                  </a:cubicBezTo>
                  <a:cubicBezTo>
                    <a:pt x="94" y="13"/>
                    <a:pt x="96" y="11"/>
                    <a:pt x="99" y="11"/>
                  </a:cubicBezTo>
                  <a:close/>
                  <a:moveTo>
                    <a:pt x="118" y="383"/>
                  </a:moveTo>
                  <a:cubicBezTo>
                    <a:pt x="106" y="383"/>
                    <a:pt x="96" y="373"/>
                    <a:pt x="96" y="360"/>
                  </a:cubicBezTo>
                  <a:cubicBezTo>
                    <a:pt x="96" y="348"/>
                    <a:pt x="106" y="338"/>
                    <a:pt x="118" y="338"/>
                  </a:cubicBezTo>
                  <a:cubicBezTo>
                    <a:pt x="131" y="338"/>
                    <a:pt x="141" y="348"/>
                    <a:pt x="141" y="360"/>
                  </a:cubicBezTo>
                  <a:cubicBezTo>
                    <a:pt x="141" y="373"/>
                    <a:pt x="131" y="383"/>
                    <a:pt x="118" y="383"/>
                  </a:cubicBezTo>
                  <a:close/>
                  <a:moveTo>
                    <a:pt x="227" y="311"/>
                  </a:moveTo>
                  <a:cubicBezTo>
                    <a:pt x="227" y="320"/>
                    <a:pt x="219" y="327"/>
                    <a:pt x="209" y="327"/>
                  </a:cubicBezTo>
                  <a:cubicBezTo>
                    <a:pt x="27" y="327"/>
                    <a:pt x="27" y="327"/>
                    <a:pt x="27" y="327"/>
                  </a:cubicBezTo>
                  <a:cubicBezTo>
                    <a:pt x="17" y="327"/>
                    <a:pt x="10" y="320"/>
                    <a:pt x="10" y="311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44"/>
                    <a:pt x="17" y="37"/>
                    <a:pt x="27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19" y="37"/>
                    <a:pt x="227" y="44"/>
                    <a:pt x="227" y="53"/>
                  </a:cubicBezTo>
                  <a:lnTo>
                    <a:pt x="227" y="3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722" name="Google Shape;722;p48"/>
          <p:cNvGrpSpPr/>
          <p:nvPr/>
        </p:nvGrpSpPr>
        <p:grpSpPr>
          <a:xfrm>
            <a:off x="3386978" y="2463468"/>
            <a:ext cx="1510536" cy="1491791"/>
            <a:chOff x="3601016" y="2585212"/>
            <a:chExt cx="1605994" cy="1586064"/>
          </a:xfrm>
        </p:grpSpPr>
        <p:sp>
          <p:nvSpPr>
            <p:cNvPr id="723" name="Google Shape;723;p48"/>
            <p:cNvSpPr/>
            <p:nvPr/>
          </p:nvSpPr>
          <p:spPr>
            <a:xfrm>
              <a:off x="3601016" y="2585212"/>
              <a:ext cx="1605994" cy="1586064"/>
            </a:xfrm>
            <a:prstGeom prst="diamond">
              <a:avLst/>
            </a:prstGeom>
            <a:solidFill>
              <a:srgbClr val="EEF0F0"/>
            </a:soli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sx="101000" rotWithShape="0" algn="tl" dir="2700000" dist="76200" sy="101000">
                <a:srgbClr val="000000">
                  <a:alpha val="27843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3717848" y="2700338"/>
              <a:ext cx="1372199" cy="135516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25" name="Google Shape;725;p48"/>
            <p:cNvGrpSpPr/>
            <p:nvPr/>
          </p:nvGrpSpPr>
          <p:grpSpPr>
            <a:xfrm>
              <a:off x="4079878" y="2939717"/>
              <a:ext cx="672175" cy="670085"/>
              <a:chOff x="2654300" y="2195513"/>
              <a:chExt cx="842963" cy="850901"/>
            </a:xfrm>
          </p:grpSpPr>
          <p:sp>
            <p:nvSpPr>
              <p:cNvPr id="726" name="Google Shape;726;p48"/>
              <p:cNvSpPr/>
              <p:nvPr/>
            </p:nvSpPr>
            <p:spPr>
              <a:xfrm>
                <a:off x="2654300" y="2698751"/>
                <a:ext cx="404812" cy="347663"/>
              </a:xfrm>
              <a:custGeom>
                <a:rect b="b" l="l" r="r" t="t"/>
                <a:pathLst>
                  <a:path extrusionOk="0" h="155" w="179">
                    <a:moveTo>
                      <a:pt x="90" y="0"/>
                    </a:moveTo>
                    <a:cubicBezTo>
                      <a:pt x="37" y="32"/>
                      <a:pt x="2" y="89"/>
                      <a:pt x="0" y="155"/>
                    </a:cubicBezTo>
                    <a:cubicBezTo>
                      <a:pt x="179" y="155"/>
                      <a:pt x="179" y="155"/>
                      <a:pt x="179" y="155"/>
                    </a:cubicBez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27" name="Google Shape;727;p48"/>
              <p:cNvSpPr/>
              <p:nvPr/>
            </p:nvSpPr>
            <p:spPr>
              <a:xfrm>
                <a:off x="3094038" y="2698751"/>
                <a:ext cx="403225" cy="347663"/>
              </a:xfrm>
              <a:custGeom>
                <a:rect b="b" l="l" r="r" t="t"/>
                <a:pathLst>
                  <a:path extrusionOk="0" h="155" w="179">
                    <a:moveTo>
                      <a:pt x="90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179" y="155"/>
                      <a:pt x="179" y="155"/>
                      <a:pt x="179" y="155"/>
                    </a:cubicBezTo>
                    <a:cubicBezTo>
                      <a:pt x="178" y="89"/>
                      <a:pt x="142" y="32"/>
                      <a:pt x="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28" name="Google Shape;728;p48"/>
              <p:cNvSpPr/>
              <p:nvPr/>
            </p:nvSpPr>
            <p:spPr>
              <a:xfrm>
                <a:off x="2809875" y="2195513"/>
                <a:ext cx="531812" cy="530225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29" name="Google Shape;729;p48"/>
              <p:cNvSpPr/>
              <p:nvPr/>
            </p:nvSpPr>
            <p:spPr>
              <a:xfrm>
                <a:off x="2997200" y="2755901"/>
                <a:ext cx="158750" cy="209550"/>
              </a:xfrm>
              <a:custGeom>
                <a:rect b="b" l="l" r="r" t="t"/>
                <a:pathLst>
                  <a:path extrusionOk="0" h="132" w="100">
                    <a:moveTo>
                      <a:pt x="0" y="0"/>
                    </a:moveTo>
                    <a:lnTo>
                      <a:pt x="50" y="132"/>
                    </a:lnTo>
                    <a:lnTo>
                      <a:pt x="1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730" name="Google Shape;730;p48"/>
          <p:cNvGrpSpPr/>
          <p:nvPr/>
        </p:nvGrpSpPr>
        <p:grpSpPr>
          <a:xfrm>
            <a:off x="4246487" y="1632367"/>
            <a:ext cx="1510536" cy="1491791"/>
            <a:chOff x="4514841" y="1701590"/>
            <a:chExt cx="1605994" cy="1586064"/>
          </a:xfrm>
        </p:grpSpPr>
        <p:sp>
          <p:nvSpPr>
            <p:cNvPr id="731" name="Google Shape;731;p48"/>
            <p:cNvSpPr/>
            <p:nvPr/>
          </p:nvSpPr>
          <p:spPr>
            <a:xfrm>
              <a:off x="4514841" y="1701590"/>
              <a:ext cx="1605994" cy="1586064"/>
            </a:xfrm>
            <a:prstGeom prst="diamond">
              <a:avLst/>
            </a:prstGeom>
            <a:solidFill>
              <a:srgbClr val="EEF0F0"/>
            </a:soli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sx="101000" rotWithShape="0" algn="tl" dir="2700000" dist="76200" sy="101000">
                <a:srgbClr val="000000">
                  <a:alpha val="27843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4631803" y="1816478"/>
              <a:ext cx="1372199" cy="1355169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3" name="Google Shape;733;p48"/>
            <p:cNvGrpSpPr/>
            <p:nvPr/>
          </p:nvGrpSpPr>
          <p:grpSpPr>
            <a:xfrm>
              <a:off x="4996664" y="2138681"/>
              <a:ext cx="678504" cy="587573"/>
              <a:chOff x="1123950" y="3781426"/>
              <a:chExt cx="850900" cy="746125"/>
            </a:xfrm>
          </p:grpSpPr>
          <p:sp>
            <p:nvSpPr>
              <p:cNvPr id="734" name="Google Shape;734;p48"/>
              <p:cNvSpPr/>
              <p:nvPr/>
            </p:nvSpPr>
            <p:spPr>
              <a:xfrm>
                <a:off x="1123950" y="3897313"/>
                <a:ext cx="850900" cy="630238"/>
              </a:xfrm>
              <a:custGeom>
                <a:rect b="b" l="l" r="r" t="t"/>
                <a:pathLst>
                  <a:path extrusionOk="0" h="280" w="377">
                    <a:moveTo>
                      <a:pt x="377" y="258"/>
                    </a:moveTo>
                    <a:cubicBezTo>
                      <a:pt x="377" y="270"/>
                      <a:pt x="368" y="280"/>
                      <a:pt x="356" y="280"/>
                    </a:cubicBezTo>
                    <a:cubicBezTo>
                      <a:pt x="22" y="280"/>
                      <a:pt x="22" y="280"/>
                      <a:pt x="22" y="280"/>
                    </a:cubicBezTo>
                    <a:cubicBezTo>
                      <a:pt x="10" y="280"/>
                      <a:pt x="0" y="270"/>
                      <a:pt x="0" y="25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56" y="0"/>
                      <a:pt x="356" y="0"/>
                      <a:pt x="356" y="0"/>
                    </a:cubicBezTo>
                    <a:cubicBezTo>
                      <a:pt x="368" y="0"/>
                      <a:pt x="377" y="10"/>
                      <a:pt x="377" y="22"/>
                    </a:cubicBezTo>
                    <a:lnTo>
                      <a:pt x="377" y="25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35" name="Google Shape;735;p48"/>
              <p:cNvSpPr/>
              <p:nvPr/>
            </p:nvSpPr>
            <p:spPr>
              <a:xfrm>
                <a:off x="1341438" y="3781426"/>
                <a:ext cx="415925" cy="95250"/>
              </a:xfrm>
              <a:custGeom>
                <a:rect b="b" l="l" r="r" t="t"/>
                <a:pathLst>
                  <a:path extrusionOk="0" h="43" w="185">
                    <a:moveTo>
                      <a:pt x="13" y="43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24"/>
                      <a:pt x="22" y="16"/>
                      <a:pt x="32" y="16"/>
                    </a:cubicBezTo>
                    <a:cubicBezTo>
                      <a:pt x="150" y="16"/>
                      <a:pt x="150" y="16"/>
                      <a:pt x="150" y="16"/>
                    </a:cubicBezTo>
                    <a:cubicBezTo>
                      <a:pt x="160" y="16"/>
                      <a:pt x="168" y="24"/>
                      <a:pt x="168" y="34"/>
                    </a:cubicBezTo>
                    <a:cubicBezTo>
                      <a:pt x="168" y="43"/>
                      <a:pt x="168" y="43"/>
                      <a:pt x="168" y="43"/>
                    </a:cubicBezTo>
                    <a:cubicBezTo>
                      <a:pt x="185" y="43"/>
                      <a:pt x="185" y="43"/>
                      <a:pt x="185" y="43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10"/>
                      <a:pt x="175" y="0"/>
                      <a:pt x="16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43"/>
                      <a:pt x="0" y="43"/>
                      <a:pt x="0" y="43"/>
                    </a:cubicBezTo>
                    <a:lnTo>
                      <a:pt x="13" y="4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736" name="Google Shape;736;p48"/>
          <p:cNvGrpSpPr/>
          <p:nvPr/>
        </p:nvGrpSpPr>
        <p:grpSpPr>
          <a:xfrm>
            <a:off x="4246487" y="3343280"/>
            <a:ext cx="1510536" cy="1491791"/>
            <a:chOff x="4514841" y="3520623"/>
            <a:chExt cx="1605994" cy="1586064"/>
          </a:xfrm>
        </p:grpSpPr>
        <p:sp>
          <p:nvSpPr>
            <p:cNvPr id="737" name="Google Shape;737;p48"/>
            <p:cNvSpPr/>
            <p:nvPr/>
          </p:nvSpPr>
          <p:spPr>
            <a:xfrm>
              <a:off x="4514841" y="3520623"/>
              <a:ext cx="1605994" cy="1586064"/>
            </a:xfrm>
            <a:prstGeom prst="diamond">
              <a:avLst/>
            </a:prstGeom>
            <a:solidFill>
              <a:srgbClr val="EEF0F0"/>
            </a:soli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sx="101000" rotWithShape="0" algn="tl" dir="2700000" dist="76200" sy="101000">
                <a:srgbClr val="000000">
                  <a:alpha val="27843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4631803" y="3636705"/>
              <a:ext cx="1372199" cy="135391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9" name="Google Shape;739;p48"/>
            <p:cNvGrpSpPr/>
            <p:nvPr/>
          </p:nvGrpSpPr>
          <p:grpSpPr>
            <a:xfrm>
              <a:off x="5078103" y="3934630"/>
              <a:ext cx="497231" cy="844792"/>
              <a:chOff x="2792413" y="5253038"/>
              <a:chExt cx="561975" cy="966788"/>
            </a:xfrm>
          </p:grpSpPr>
          <p:sp>
            <p:nvSpPr>
              <p:cNvPr id="740" name="Google Shape;740;p48"/>
              <p:cNvSpPr/>
              <p:nvPr/>
            </p:nvSpPr>
            <p:spPr>
              <a:xfrm>
                <a:off x="2792413" y="5253038"/>
                <a:ext cx="561975" cy="704850"/>
              </a:xfrm>
              <a:custGeom>
                <a:rect b="b" l="l" r="r" t="t"/>
                <a:pathLst>
                  <a:path extrusionOk="0" h="313" w="249">
                    <a:moveTo>
                      <a:pt x="124" y="0"/>
                    </a:moveTo>
                    <a:cubicBezTo>
                      <a:pt x="55" y="0"/>
                      <a:pt x="0" y="56"/>
                      <a:pt x="0" y="125"/>
                    </a:cubicBezTo>
                    <a:cubicBezTo>
                      <a:pt x="0" y="138"/>
                      <a:pt x="2" y="151"/>
                      <a:pt x="5" y="163"/>
                    </a:cubicBezTo>
                    <a:cubicBezTo>
                      <a:pt x="61" y="313"/>
                      <a:pt x="61" y="313"/>
                      <a:pt x="61" y="313"/>
                    </a:cubicBezTo>
                    <a:cubicBezTo>
                      <a:pt x="187" y="313"/>
                      <a:pt x="187" y="313"/>
                      <a:pt x="187" y="313"/>
                    </a:cubicBezTo>
                    <a:cubicBezTo>
                      <a:pt x="243" y="163"/>
                      <a:pt x="243" y="163"/>
                      <a:pt x="243" y="163"/>
                    </a:cubicBezTo>
                    <a:cubicBezTo>
                      <a:pt x="247" y="151"/>
                      <a:pt x="249" y="138"/>
                      <a:pt x="249" y="125"/>
                    </a:cubicBezTo>
                    <a:cubicBezTo>
                      <a:pt x="249" y="56"/>
                      <a:pt x="193" y="0"/>
                      <a:pt x="124" y="0"/>
                    </a:cubicBezTo>
                    <a:close/>
                    <a:moveTo>
                      <a:pt x="230" y="162"/>
                    </a:moveTo>
                    <a:cubicBezTo>
                      <a:pt x="180" y="296"/>
                      <a:pt x="180" y="296"/>
                      <a:pt x="180" y="296"/>
                    </a:cubicBezTo>
                    <a:cubicBezTo>
                      <a:pt x="68" y="296"/>
                      <a:pt x="68" y="296"/>
                      <a:pt x="68" y="296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15" y="152"/>
                      <a:pt x="13" y="140"/>
                      <a:pt x="13" y="128"/>
                    </a:cubicBezTo>
                    <a:cubicBezTo>
                      <a:pt x="13" y="67"/>
                      <a:pt x="63" y="17"/>
                      <a:pt x="124" y="17"/>
                    </a:cubicBezTo>
                    <a:cubicBezTo>
                      <a:pt x="185" y="17"/>
                      <a:pt x="235" y="67"/>
                      <a:pt x="235" y="128"/>
                    </a:cubicBezTo>
                    <a:cubicBezTo>
                      <a:pt x="235" y="140"/>
                      <a:pt x="233" y="152"/>
                      <a:pt x="230" y="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41" name="Google Shape;741;p48"/>
              <p:cNvSpPr/>
              <p:nvPr/>
            </p:nvSpPr>
            <p:spPr>
              <a:xfrm>
                <a:off x="3003550" y="6189663"/>
                <a:ext cx="136525" cy="30163"/>
              </a:xfrm>
              <a:custGeom>
                <a:rect b="b" l="l" r="r" t="t"/>
                <a:pathLst>
                  <a:path extrusionOk="0" h="14" w="60">
                    <a:moveTo>
                      <a:pt x="60" y="8"/>
                    </a:moveTo>
                    <a:cubicBezTo>
                      <a:pt x="60" y="11"/>
                      <a:pt x="59" y="14"/>
                      <a:pt x="57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1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9" y="0"/>
                      <a:pt x="60" y="2"/>
                      <a:pt x="60" y="6"/>
                    </a:cubicBezTo>
                    <a:lnTo>
                      <a:pt x="60" y="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42" name="Google Shape;742;p48"/>
              <p:cNvSpPr/>
              <p:nvPr/>
            </p:nvSpPr>
            <p:spPr>
              <a:xfrm>
                <a:off x="2974975" y="6143626"/>
                <a:ext cx="193675" cy="31750"/>
              </a:xfrm>
              <a:custGeom>
                <a:rect b="b" l="l" r="r" t="t"/>
                <a:pathLst>
                  <a:path extrusionOk="0" h="14" w="86">
                    <a:moveTo>
                      <a:pt x="86" y="8"/>
                    </a:moveTo>
                    <a:cubicBezTo>
                      <a:pt x="86" y="11"/>
                      <a:pt x="84" y="14"/>
                      <a:pt x="82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0" y="11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4" y="0"/>
                      <a:pt x="86" y="3"/>
                      <a:pt x="86" y="6"/>
                    </a:cubicBezTo>
                    <a:lnTo>
                      <a:pt x="86" y="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43" name="Google Shape;743;p48"/>
              <p:cNvSpPr/>
              <p:nvPr/>
            </p:nvSpPr>
            <p:spPr>
              <a:xfrm>
                <a:off x="2933700" y="6099176"/>
                <a:ext cx="276225" cy="31750"/>
              </a:xfrm>
              <a:custGeom>
                <a:rect b="b" l="l" r="r" t="t"/>
                <a:pathLst>
                  <a:path extrusionOk="0" h="14" w="122">
                    <a:moveTo>
                      <a:pt x="122" y="8"/>
                    </a:moveTo>
                    <a:cubicBezTo>
                      <a:pt x="122" y="11"/>
                      <a:pt x="120" y="14"/>
                      <a:pt x="117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0" y="11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0" y="0"/>
                      <a:pt x="122" y="3"/>
                      <a:pt x="122" y="6"/>
                    </a:cubicBezTo>
                    <a:lnTo>
                      <a:pt x="122" y="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44" name="Google Shape;744;p48"/>
              <p:cNvSpPr/>
              <p:nvPr/>
            </p:nvSpPr>
            <p:spPr>
              <a:xfrm>
                <a:off x="2933700" y="6053138"/>
                <a:ext cx="276225" cy="31750"/>
              </a:xfrm>
              <a:custGeom>
                <a:rect b="b" l="l" r="r" t="t"/>
                <a:pathLst>
                  <a:path extrusionOk="0" h="14" w="122">
                    <a:moveTo>
                      <a:pt x="122" y="8"/>
                    </a:moveTo>
                    <a:cubicBezTo>
                      <a:pt x="122" y="12"/>
                      <a:pt x="120" y="14"/>
                      <a:pt x="117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0" y="12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0" y="0"/>
                      <a:pt x="122" y="3"/>
                      <a:pt x="122" y="6"/>
                    </a:cubicBezTo>
                    <a:lnTo>
                      <a:pt x="122" y="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45" name="Google Shape;745;p48"/>
              <p:cNvSpPr/>
              <p:nvPr/>
            </p:nvSpPr>
            <p:spPr>
              <a:xfrm>
                <a:off x="2933700" y="6011863"/>
                <a:ext cx="276225" cy="28575"/>
              </a:xfrm>
              <a:custGeom>
                <a:rect b="b" l="l" r="r" t="t"/>
                <a:pathLst>
                  <a:path extrusionOk="0" h="13" w="122">
                    <a:moveTo>
                      <a:pt x="122" y="8"/>
                    </a:moveTo>
                    <a:cubicBezTo>
                      <a:pt x="122" y="11"/>
                      <a:pt x="120" y="13"/>
                      <a:pt x="11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1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0" y="0"/>
                      <a:pt x="122" y="2"/>
                      <a:pt x="122" y="6"/>
                    </a:cubicBezTo>
                    <a:lnTo>
                      <a:pt x="122" y="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46" name="Google Shape;746;p48"/>
              <p:cNvSpPr/>
              <p:nvPr/>
            </p:nvSpPr>
            <p:spPr>
              <a:xfrm>
                <a:off x="2933700" y="5965826"/>
                <a:ext cx="276225" cy="31750"/>
              </a:xfrm>
              <a:custGeom>
                <a:rect b="b" l="l" r="r" t="t"/>
                <a:pathLst>
                  <a:path extrusionOk="0" h="14" w="122">
                    <a:moveTo>
                      <a:pt x="122" y="8"/>
                    </a:moveTo>
                    <a:cubicBezTo>
                      <a:pt x="122" y="11"/>
                      <a:pt x="120" y="14"/>
                      <a:pt x="117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0" y="11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0" y="0"/>
                      <a:pt x="122" y="3"/>
                      <a:pt x="122" y="6"/>
                    </a:cubicBezTo>
                    <a:lnTo>
                      <a:pt x="122" y="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sp>
        <p:nvSpPr>
          <p:cNvPr id="747" name="Google Shape;747;p48"/>
          <p:cNvSpPr txBox="1"/>
          <p:nvPr/>
        </p:nvSpPr>
        <p:spPr>
          <a:xfrm>
            <a:off x="2058719" y="1206272"/>
            <a:ext cx="926553" cy="358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81"/>
              <a:buFont typeface="Trebuchet MS"/>
              <a:buNone/>
            </a:pPr>
            <a:r>
              <a:rPr b="0" i="0" lang="tr-TR" sz="1881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MOBILE</a:t>
            </a:r>
            <a:endParaRPr b="0" i="0" sz="1881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8" name="Google Shape;748;p48"/>
          <p:cNvSpPr/>
          <p:nvPr/>
        </p:nvSpPr>
        <p:spPr>
          <a:xfrm>
            <a:off x="1456513" y="1540222"/>
            <a:ext cx="1713557" cy="787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129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I believe that people would be alive today if there were a death penalty.</a:t>
            </a:r>
            <a:endParaRPr b="0" i="0" sz="1129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9" name="Google Shape;749;p48"/>
          <p:cNvSpPr txBox="1"/>
          <p:nvPr/>
        </p:nvSpPr>
        <p:spPr>
          <a:xfrm>
            <a:off x="1902426" y="2842755"/>
            <a:ext cx="1239139" cy="358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81"/>
              <a:buFont typeface="Trebuchet MS"/>
              <a:buNone/>
            </a:pPr>
            <a:r>
              <a:rPr b="0" i="0" lang="tr-TR" sz="1881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PERSONAL</a:t>
            </a:r>
            <a:endParaRPr b="0" i="0" sz="1881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0" name="Google Shape;750;p48"/>
          <p:cNvSpPr/>
          <p:nvPr/>
        </p:nvSpPr>
        <p:spPr>
          <a:xfrm>
            <a:off x="1456513" y="3176705"/>
            <a:ext cx="1713557" cy="613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129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The time is now, the place is here. Stay in the present.</a:t>
            </a:r>
            <a:endParaRPr b="0" i="0" sz="1129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1" name="Google Shape;751;p48"/>
          <p:cNvSpPr txBox="1"/>
          <p:nvPr/>
        </p:nvSpPr>
        <p:spPr>
          <a:xfrm>
            <a:off x="5998452" y="1827200"/>
            <a:ext cx="894493" cy="358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81"/>
              <a:buFont typeface="Trebuchet MS"/>
              <a:buNone/>
            </a:pPr>
            <a:r>
              <a:rPr b="0" i="0" lang="tr-TR" sz="1881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OFFICE</a:t>
            </a:r>
            <a:endParaRPr b="0" i="0" sz="1881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2" name="Google Shape;752;p48"/>
          <p:cNvSpPr/>
          <p:nvPr/>
        </p:nvSpPr>
        <p:spPr>
          <a:xfrm>
            <a:off x="5984150" y="2161150"/>
            <a:ext cx="1713557" cy="613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129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Genius hath electric power which earth can never tame.</a:t>
            </a:r>
            <a:endParaRPr b="0" i="0" sz="1129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3" name="Google Shape;753;p48"/>
          <p:cNvSpPr txBox="1"/>
          <p:nvPr/>
        </p:nvSpPr>
        <p:spPr>
          <a:xfrm>
            <a:off x="5998452" y="3463683"/>
            <a:ext cx="625188" cy="358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81"/>
              <a:buFont typeface="Trebuchet MS"/>
              <a:buNone/>
            </a:pPr>
            <a:r>
              <a:rPr b="0" i="0" lang="tr-TR" sz="1881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IDEA</a:t>
            </a:r>
            <a:endParaRPr b="0" i="0" sz="1881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4" name="Google Shape;754;p48"/>
          <p:cNvSpPr/>
          <p:nvPr/>
        </p:nvSpPr>
        <p:spPr>
          <a:xfrm>
            <a:off x="5984150" y="3797633"/>
            <a:ext cx="1713557" cy="613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129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I feel very strongly that change is good because it stirs up the system.</a:t>
            </a:r>
            <a:endParaRPr b="0" i="0" sz="1129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5" name="Google Shape;755;p48"/>
          <p:cNvSpPr txBox="1"/>
          <p:nvPr>
            <p:ph type="title"/>
          </p:nvPr>
        </p:nvSpPr>
        <p:spPr>
          <a:xfrm>
            <a:off x="228714" y="0"/>
            <a:ext cx="7886700" cy="5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4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4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98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48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4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4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46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" name="Google Shape;761;p49"/>
          <p:cNvGrpSpPr/>
          <p:nvPr/>
        </p:nvGrpSpPr>
        <p:grpSpPr>
          <a:xfrm>
            <a:off x="2927309" y="1233995"/>
            <a:ext cx="1537831" cy="1336516"/>
            <a:chOff x="3112298" y="1278043"/>
            <a:chExt cx="1635013" cy="1420976"/>
          </a:xfrm>
        </p:grpSpPr>
        <p:sp>
          <p:nvSpPr>
            <p:cNvPr id="762" name="Google Shape;762;p49"/>
            <p:cNvSpPr/>
            <p:nvPr/>
          </p:nvSpPr>
          <p:spPr>
            <a:xfrm>
              <a:off x="3112298" y="1278043"/>
              <a:ext cx="1635013" cy="1420976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rotWithShape="0" algn="t" dir="2700000" dist="1651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3329423" y="1479822"/>
              <a:ext cx="1202036" cy="1044679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764" name="Google Shape;764;p49"/>
            <p:cNvGrpSpPr/>
            <p:nvPr/>
          </p:nvGrpSpPr>
          <p:grpSpPr>
            <a:xfrm>
              <a:off x="3754558" y="1808480"/>
              <a:ext cx="664580" cy="603825"/>
              <a:chOff x="12327405" y="858403"/>
              <a:chExt cx="833275" cy="767141"/>
            </a:xfrm>
          </p:grpSpPr>
          <p:sp>
            <p:nvSpPr>
              <p:cNvPr id="765" name="Google Shape;765;p49"/>
              <p:cNvSpPr/>
              <p:nvPr/>
            </p:nvSpPr>
            <p:spPr>
              <a:xfrm>
                <a:off x="12359149" y="863694"/>
                <a:ext cx="801530" cy="761850"/>
              </a:xfrm>
              <a:custGeom>
                <a:rect b="b" l="l" r="r" t="t"/>
                <a:pathLst>
                  <a:path extrusionOk="0" h="288" w="303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66" name="Google Shape;766;p49"/>
              <p:cNvSpPr/>
              <p:nvPr/>
            </p:nvSpPr>
            <p:spPr>
              <a:xfrm>
                <a:off x="12327405" y="858403"/>
                <a:ext cx="193109" cy="48409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67" name="Google Shape;767;p49"/>
              <p:cNvSpPr/>
              <p:nvPr/>
            </p:nvSpPr>
            <p:spPr>
              <a:xfrm>
                <a:off x="12584001" y="863694"/>
                <a:ext cx="113749" cy="478803"/>
              </a:xfrm>
              <a:custGeom>
                <a:rect b="b" l="l" r="r" t="t"/>
                <a:pathLst>
                  <a:path extrusionOk="0" h="76" w="18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768" name="Google Shape;768;p49"/>
          <p:cNvGrpSpPr/>
          <p:nvPr/>
        </p:nvGrpSpPr>
        <p:grpSpPr>
          <a:xfrm>
            <a:off x="4711863" y="1233995"/>
            <a:ext cx="1537831" cy="1336516"/>
            <a:chOff x="5009626" y="1278043"/>
            <a:chExt cx="1635013" cy="1420976"/>
          </a:xfrm>
        </p:grpSpPr>
        <p:sp>
          <p:nvSpPr>
            <p:cNvPr id="769" name="Google Shape;769;p49"/>
            <p:cNvSpPr/>
            <p:nvPr/>
          </p:nvSpPr>
          <p:spPr>
            <a:xfrm>
              <a:off x="5009626" y="1278043"/>
              <a:ext cx="1635013" cy="1420976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rotWithShape="0" algn="t" dir="2700000" dist="1651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5226114" y="1463860"/>
              <a:ext cx="1202036" cy="1044679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771" name="Google Shape;771;p49"/>
            <p:cNvGrpSpPr/>
            <p:nvPr/>
          </p:nvGrpSpPr>
          <p:grpSpPr>
            <a:xfrm>
              <a:off x="5628040" y="1804730"/>
              <a:ext cx="679770" cy="603826"/>
              <a:chOff x="952501" y="6013451"/>
              <a:chExt cx="511175" cy="460375"/>
            </a:xfrm>
          </p:grpSpPr>
          <p:sp>
            <p:nvSpPr>
              <p:cNvPr id="772" name="Google Shape;772;p49"/>
              <p:cNvSpPr/>
              <p:nvPr/>
            </p:nvSpPr>
            <p:spPr>
              <a:xfrm>
                <a:off x="971551" y="6021388"/>
                <a:ext cx="492125" cy="452438"/>
              </a:xfrm>
              <a:custGeom>
                <a:rect b="b" l="l" r="r" t="t"/>
                <a:pathLst>
                  <a:path extrusionOk="0" h="285" w="310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73" name="Google Shape;773;p49"/>
              <p:cNvSpPr/>
              <p:nvPr/>
            </p:nvSpPr>
            <p:spPr>
              <a:xfrm>
                <a:off x="952501" y="6013451"/>
                <a:ext cx="115888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74" name="Google Shape;774;p49"/>
              <p:cNvSpPr/>
              <p:nvPr/>
            </p:nvSpPr>
            <p:spPr>
              <a:xfrm>
                <a:off x="1090613" y="6013451"/>
                <a:ext cx="117475" cy="290513"/>
              </a:xfrm>
              <a:custGeom>
                <a:rect b="b" l="l" r="r" t="t"/>
                <a:pathLst>
                  <a:path extrusionOk="0" h="77" w="31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775" name="Google Shape;775;p49"/>
          <p:cNvGrpSpPr/>
          <p:nvPr/>
        </p:nvGrpSpPr>
        <p:grpSpPr>
          <a:xfrm>
            <a:off x="4711863" y="2932970"/>
            <a:ext cx="1537831" cy="1336516"/>
            <a:chOff x="5009626" y="3084384"/>
            <a:chExt cx="1635013" cy="1420976"/>
          </a:xfrm>
        </p:grpSpPr>
        <p:sp>
          <p:nvSpPr>
            <p:cNvPr id="776" name="Google Shape;776;p49"/>
            <p:cNvSpPr/>
            <p:nvPr/>
          </p:nvSpPr>
          <p:spPr>
            <a:xfrm>
              <a:off x="5009626" y="3084384"/>
              <a:ext cx="1635013" cy="1420976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rotWithShape="0" algn="t" dir="2700000" dist="1651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5226114" y="3278100"/>
              <a:ext cx="1202036" cy="1044679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79400" sx="101000" rotWithShape="0" algn="tl" dir="2700000" dist="76200" sy="101000">
                <a:srgbClr val="000000">
                  <a:alpha val="27843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8" name="Google Shape;778;p49"/>
            <p:cNvGrpSpPr/>
            <p:nvPr/>
          </p:nvGrpSpPr>
          <p:grpSpPr>
            <a:xfrm>
              <a:off x="5640699" y="3590450"/>
              <a:ext cx="679770" cy="603826"/>
              <a:chOff x="5405438" y="6815138"/>
              <a:chExt cx="511175" cy="460375"/>
            </a:xfrm>
          </p:grpSpPr>
          <p:sp>
            <p:nvSpPr>
              <p:cNvPr id="779" name="Google Shape;779;p49"/>
              <p:cNvSpPr/>
              <p:nvPr/>
            </p:nvSpPr>
            <p:spPr>
              <a:xfrm>
                <a:off x="5424488" y="6821488"/>
                <a:ext cx="492125" cy="454025"/>
              </a:xfrm>
              <a:custGeom>
                <a:rect b="b" l="l" r="r" t="t"/>
                <a:pathLst>
                  <a:path extrusionOk="0" h="286" w="310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80" name="Google Shape;780;p49"/>
              <p:cNvSpPr/>
              <p:nvPr/>
            </p:nvSpPr>
            <p:spPr>
              <a:xfrm>
                <a:off x="5405438" y="6815138"/>
                <a:ext cx="117475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81" name="Google Shape;781;p49"/>
              <p:cNvSpPr/>
              <p:nvPr/>
            </p:nvSpPr>
            <p:spPr>
              <a:xfrm>
                <a:off x="5545138" y="6815138"/>
                <a:ext cx="112713" cy="290513"/>
              </a:xfrm>
              <a:custGeom>
                <a:rect b="b" l="l" r="r" t="t"/>
                <a:pathLst>
                  <a:path extrusionOk="0" h="77" w="30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782" name="Google Shape;782;p49"/>
          <p:cNvGrpSpPr/>
          <p:nvPr/>
        </p:nvGrpSpPr>
        <p:grpSpPr>
          <a:xfrm>
            <a:off x="2927309" y="2932970"/>
            <a:ext cx="1537831" cy="1336516"/>
            <a:chOff x="3112298" y="3084384"/>
            <a:chExt cx="1635013" cy="1420976"/>
          </a:xfrm>
        </p:grpSpPr>
        <p:sp>
          <p:nvSpPr>
            <p:cNvPr id="783" name="Google Shape;783;p49"/>
            <p:cNvSpPr/>
            <p:nvPr/>
          </p:nvSpPr>
          <p:spPr>
            <a:xfrm>
              <a:off x="3112298" y="3084384"/>
              <a:ext cx="1635013" cy="1420976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rotWithShape="0" algn="t" dir="2700000" dist="1651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3332017" y="3268629"/>
              <a:ext cx="1202036" cy="1044679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79400" sx="101000" rotWithShape="0" algn="tl" dir="2700000" dist="76200" sy="101000">
                <a:srgbClr val="000000">
                  <a:alpha val="27843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5" name="Google Shape;785;p49"/>
            <p:cNvGrpSpPr/>
            <p:nvPr/>
          </p:nvGrpSpPr>
          <p:grpSpPr>
            <a:xfrm>
              <a:off x="3724178" y="3599202"/>
              <a:ext cx="689897" cy="606324"/>
              <a:chOff x="688976" y="7240588"/>
              <a:chExt cx="519113" cy="461963"/>
            </a:xfrm>
          </p:grpSpPr>
          <p:sp>
            <p:nvSpPr>
              <p:cNvPr id="786" name="Google Shape;786;p49"/>
              <p:cNvSpPr/>
              <p:nvPr/>
            </p:nvSpPr>
            <p:spPr>
              <a:xfrm>
                <a:off x="708026" y="7245351"/>
                <a:ext cx="500063" cy="457200"/>
              </a:xfrm>
              <a:custGeom>
                <a:rect b="b" l="l" r="r" t="t"/>
                <a:pathLst>
                  <a:path extrusionOk="0" h="288" w="315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87" name="Google Shape;787;p49"/>
              <p:cNvSpPr/>
              <p:nvPr/>
            </p:nvSpPr>
            <p:spPr>
              <a:xfrm>
                <a:off x="688976" y="7240588"/>
                <a:ext cx="115888" cy="295275"/>
              </a:xfrm>
              <a:custGeom>
                <a:rect b="b" l="l" r="r" t="t"/>
                <a:pathLst>
                  <a:path extrusionOk="0" h="78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88" name="Google Shape;788;p49"/>
              <p:cNvSpPr/>
              <p:nvPr/>
            </p:nvSpPr>
            <p:spPr>
              <a:xfrm>
                <a:off x="817563" y="7245351"/>
                <a:ext cx="134938" cy="287338"/>
              </a:xfrm>
              <a:custGeom>
                <a:rect b="b" l="l" r="r" t="t"/>
                <a:pathLst>
                  <a:path extrusionOk="0" h="76" w="3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789" name="Google Shape;789;p49"/>
          <p:cNvGrpSpPr/>
          <p:nvPr/>
        </p:nvGrpSpPr>
        <p:grpSpPr>
          <a:xfrm>
            <a:off x="1930957" y="2832413"/>
            <a:ext cx="524514" cy="584774"/>
            <a:chOff x="7156451" y="4826087"/>
            <a:chExt cx="763588" cy="862012"/>
          </a:xfrm>
        </p:grpSpPr>
        <p:sp>
          <p:nvSpPr>
            <p:cNvPr id="790" name="Google Shape;790;p49"/>
            <p:cNvSpPr/>
            <p:nvPr/>
          </p:nvSpPr>
          <p:spPr>
            <a:xfrm>
              <a:off x="7375526" y="5242012"/>
              <a:ext cx="230188" cy="230187"/>
            </a:xfrm>
            <a:custGeom>
              <a:rect b="b" l="l" r="r" t="t"/>
              <a:pathLst>
                <a:path extrusionOk="0" h="47" w="47">
                  <a:moveTo>
                    <a:pt x="37" y="25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2" y="1"/>
                    <a:pt x="28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ubicBezTo>
                    <a:pt x="47" y="21"/>
                    <a:pt x="46" y="18"/>
                    <a:pt x="45" y="16"/>
                  </a:cubicBezTo>
                  <a:lnTo>
                    <a:pt x="37" y="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7156451" y="5022937"/>
              <a:ext cx="669925" cy="665162"/>
            </a:xfrm>
            <a:custGeom>
              <a:rect b="b" l="l" r="r" t="t"/>
              <a:pathLst>
                <a:path extrusionOk="0" h="136" w="137">
                  <a:moveTo>
                    <a:pt x="108" y="43"/>
                  </a:moveTo>
                  <a:cubicBezTo>
                    <a:pt x="112" y="50"/>
                    <a:pt x="115" y="59"/>
                    <a:pt x="115" y="68"/>
                  </a:cubicBezTo>
                  <a:cubicBezTo>
                    <a:pt x="115" y="94"/>
                    <a:pt x="94" y="115"/>
                    <a:pt x="68" y="115"/>
                  </a:cubicBezTo>
                  <a:cubicBezTo>
                    <a:pt x="43" y="115"/>
                    <a:pt x="22" y="94"/>
                    <a:pt x="22" y="68"/>
                  </a:cubicBezTo>
                  <a:cubicBezTo>
                    <a:pt x="22" y="42"/>
                    <a:pt x="43" y="22"/>
                    <a:pt x="68" y="22"/>
                  </a:cubicBezTo>
                  <a:cubicBezTo>
                    <a:pt x="80" y="22"/>
                    <a:pt x="90" y="25"/>
                    <a:pt x="98" y="32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00" y="6"/>
                    <a:pt x="85" y="0"/>
                    <a:pt x="68" y="0"/>
                  </a:cubicBezTo>
                  <a:cubicBezTo>
                    <a:pt x="31" y="0"/>
                    <a:pt x="0" y="31"/>
                    <a:pt x="0" y="68"/>
                  </a:cubicBezTo>
                  <a:cubicBezTo>
                    <a:pt x="0" y="106"/>
                    <a:pt x="31" y="136"/>
                    <a:pt x="68" y="136"/>
                  </a:cubicBezTo>
                  <a:cubicBezTo>
                    <a:pt x="106" y="136"/>
                    <a:pt x="137" y="106"/>
                    <a:pt x="137" y="68"/>
                  </a:cubicBezTo>
                  <a:cubicBezTo>
                    <a:pt x="137" y="52"/>
                    <a:pt x="131" y="37"/>
                    <a:pt x="121" y="26"/>
                  </a:cubicBezTo>
                  <a:lnTo>
                    <a:pt x="108" y="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7454901" y="4826087"/>
              <a:ext cx="465138" cy="549275"/>
            </a:xfrm>
            <a:custGeom>
              <a:rect b="b" l="l" r="r" t="t"/>
              <a:pathLst>
                <a:path extrusionOk="0" h="346" w="293">
                  <a:moveTo>
                    <a:pt x="293" y="59"/>
                  </a:moveTo>
                  <a:lnTo>
                    <a:pt x="225" y="65"/>
                  </a:lnTo>
                  <a:lnTo>
                    <a:pt x="219" y="0"/>
                  </a:lnTo>
                  <a:lnTo>
                    <a:pt x="163" y="65"/>
                  </a:lnTo>
                  <a:lnTo>
                    <a:pt x="157" y="114"/>
                  </a:lnTo>
                  <a:lnTo>
                    <a:pt x="6" y="306"/>
                  </a:lnTo>
                  <a:lnTo>
                    <a:pt x="0" y="346"/>
                  </a:lnTo>
                  <a:lnTo>
                    <a:pt x="40" y="333"/>
                  </a:lnTo>
                  <a:lnTo>
                    <a:pt x="194" y="142"/>
                  </a:lnTo>
                  <a:lnTo>
                    <a:pt x="240" y="127"/>
                  </a:lnTo>
                  <a:lnTo>
                    <a:pt x="293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793" name="Google Shape;793;p49"/>
          <p:cNvGrpSpPr/>
          <p:nvPr/>
        </p:nvGrpSpPr>
        <p:grpSpPr>
          <a:xfrm>
            <a:off x="1971611" y="1352647"/>
            <a:ext cx="292160" cy="570741"/>
            <a:chOff x="8080376" y="1863812"/>
            <a:chExt cx="361950" cy="715962"/>
          </a:xfrm>
        </p:grpSpPr>
        <p:sp>
          <p:nvSpPr>
            <p:cNvPr id="794" name="Google Shape;794;p49"/>
            <p:cNvSpPr/>
            <p:nvPr/>
          </p:nvSpPr>
          <p:spPr>
            <a:xfrm>
              <a:off x="8159751" y="2500399"/>
              <a:ext cx="204788" cy="79375"/>
            </a:xfrm>
            <a:custGeom>
              <a:rect b="b" l="l" r="r" t="t"/>
              <a:pathLst>
                <a:path extrusionOk="0" h="16" w="42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3"/>
                    <a:pt x="16" y="16"/>
                    <a:pt x="21" y="16"/>
                  </a:cubicBezTo>
                  <a:cubicBezTo>
                    <a:pt x="26" y="16"/>
                    <a:pt x="30" y="13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0" y="9"/>
                    <a:pt x="42" y="7"/>
                    <a:pt x="42" y="4"/>
                  </a:cubicBezTo>
                  <a:cubicBezTo>
                    <a:pt x="42" y="2"/>
                    <a:pt x="40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8080376" y="2040024"/>
              <a:ext cx="361950" cy="396875"/>
            </a:xfrm>
            <a:custGeom>
              <a:rect b="b" l="l" r="r" t="t"/>
              <a:pathLst>
                <a:path extrusionOk="0" h="81" w="74">
                  <a:moveTo>
                    <a:pt x="74" y="36"/>
                  </a:moveTo>
                  <a:cubicBezTo>
                    <a:pt x="74" y="16"/>
                    <a:pt x="57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4"/>
                    <a:pt x="17" y="64"/>
                    <a:pt x="17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8" y="63"/>
                    <a:pt x="74" y="54"/>
                    <a:pt x="74" y="36"/>
                  </a:cubicBezTo>
                  <a:close/>
                  <a:moveTo>
                    <a:pt x="37" y="9"/>
                  </a:moveTo>
                  <a:cubicBezTo>
                    <a:pt x="41" y="9"/>
                    <a:pt x="44" y="12"/>
                    <a:pt x="44" y="16"/>
                  </a:cubicBezTo>
                  <a:cubicBezTo>
                    <a:pt x="44" y="20"/>
                    <a:pt x="41" y="24"/>
                    <a:pt x="37" y="24"/>
                  </a:cubicBezTo>
                  <a:cubicBezTo>
                    <a:pt x="33" y="24"/>
                    <a:pt x="29" y="20"/>
                    <a:pt x="29" y="16"/>
                  </a:cubicBezTo>
                  <a:cubicBezTo>
                    <a:pt x="29" y="12"/>
                    <a:pt x="33" y="9"/>
                    <a:pt x="37" y="9"/>
                  </a:cubicBezTo>
                  <a:close/>
                  <a:moveTo>
                    <a:pt x="51" y="46"/>
                  </a:moveTo>
                  <a:cubicBezTo>
                    <a:pt x="51" y="49"/>
                    <a:pt x="49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2"/>
                    <a:pt x="46" y="53"/>
                    <a:pt x="46" y="53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7"/>
                    <a:pt x="44" y="79"/>
                    <a:pt x="41" y="79"/>
                  </a:cubicBezTo>
                  <a:cubicBezTo>
                    <a:pt x="39" y="79"/>
                    <a:pt x="37" y="77"/>
                    <a:pt x="37" y="75"/>
                  </a:cubicBezTo>
                  <a:cubicBezTo>
                    <a:pt x="37" y="77"/>
                    <a:pt x="35" y="79"/>
                    <a:pt x="33" y="79"/>
                  </a:cubicBezTo>
                  <a:cubicBezTo>
                    <a:pt x="30" y="79"/>
                    <a:pt x="28" y="77"/>
                    <a:pt x="28" y="75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2"/>
                    <a:pt x="29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5" y="52"/>
                    <a:pt x="22" y="49"/>
                    <a:pt x="22" y="4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29"/>
                    <a:pt x="25" y="26"/>
                    <a:pt x="28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6"/>
                    <a:pt x="51" y="29"/>
                    <a:pt x="51" y="32"/>
                  </a:cubicBezTo>
                  <a:lnTo>
                    <a:pt x="51" y="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8159751" y="2455949"/>
              <a:ext cx="204788" cy="30162"/>
            </a:xfrm>
            <a:custGeom>
              <a:rect b="b" l="l" r="r" t="t"/>
              <a:pathLst>
                <a:path extrusionOk="0" h="6" w="42">
                  <a:moveTo>
                    <a:pt x="42" y="3"/>
                  </a:moveTo>
                  <a:cubicBezTo>
                    <a:pt x="42" y="4"/>
                    <a:pt x="40" y="6"/>
                    <a:pt x="39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2" y="1"/>
                    <a:pt x="42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8085138" y="1917787"/>
              <a:ext cx="84138" cy="77787"/>
            </a:xfrm>
            <a:custGeom>
              <a:rect b="b" l="l" r="r" t="t"/>
              <a:pathLst>
                <a:path extrusionOk="0" h="16" w="17">
                  <a:moveTo>
                    <a:pt x="13" y="16"/>
                  </a:moveTo>
                  <a:cubicBezTo>
                    <a:pt x="12" y="16"/>
                    <a:pt x="11" y="16"/>
                    <a:pt x="10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2"/>
                    <a:pt x="17" y="14"/>
                    <a:pt x="15" y="15"/>
                  </a:cubicBezTo>
                  <a:cubicBezTo>
                    <a:pt x="15" y="16"/>
                    <a:pt x="14" y="16"/>
                    <a:pt x="13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8355013" y="1917787"/>
              <a:ext cx="82550" cy="84137"/>
            </a:xfrm>
            <a:custGeom>
              <a:rect b="b" l="l" r="r" t="t"/>
              <a:pathLst>
                <a:path extrusionOk="0" h="17" w="17">
                  <a:moveTo>
                    <a:pt x="4" y="17"/>
                  </a:moveTo>
                  <a:cubicBezTo>
                    <a:pt x="3" y="17"/>
                    <a:pt x="2" y="16"/>
                    <a:pt x="2" y="16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0"/>
                    <a:pt x="14" y="0"/>
                    <a:pt x="15" y="2"/>
                  </a:cubicBezTo>
                  <a:cubicBezTo>
                    <a:pt x="17" y="3"/>
                    <a:pt x="17" y="5"/>
                    <a:pt x="15" y="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7"/>
                    <a:pt x="4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8242301" y="1863812"/>
              <a:ext cx="34925" cy="98425"/>
            </a:xfrm>
            <a:custGeom>
              <a:rect b="b" l="l" r="r" t="t"/>
              <a:pathLst>
                <a:path extrusionOk="0" h="20" w="7">
                  <a:moveTo>
                    <a:pt x="3" y="20"/>
                  </a:moveTo>
                  <a:cubicBezTo>
                    <a:pt x="1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8"/>
                    <a:pt x="5" y="20"/>
                    <a:pt x="3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00" name="Google Shape;800;p49"/>
          <p:cNvGrpSpPr/>
          <p:nvPr/>
        </p:nvGrpSpPr>
        <p:grpSpPr>
          <a:xfrm>
            <a:off x="6898436" y="2659855"/>
            <a:ext cx="500984" cy="711716"/>
            <a:chOff x="10885488" y="4680037"/>
            <a:chExt cx="503238" cy="723900"/>
          </a:xfrm>
        </p:grpSpPr>
        <p:sp>
          <p:nvSpPr>
            <p:cNvPr id="801" name="Google Shape;801;p49"/>
            <p:cNvSpPr/>
            <p:nvPr/>
          </p:nvSpPr>
          <p:spPr>
            <a:xfrm>
              <a:off x="11071226" y="4680037"/>
              <a:ext cx="317500" cy="303212"/>
            </a:xfrm>
            <a:custGeom>
              <a:rect b="b" l="l" r="r" t="t"/>
              <a:pathLst>
                <a:path extrusionOk="0" h="191" w="200">
                  <a:moveTo>
                    <a:pt x="179" y="145"/>
                  </a:moveTo>
                  <a:lnTo>
                    <a:pt x="157" y="145"/>
                  </a:lnTo>
                  <a:lnTo>
                    <a:pt x="175" y="160"/>
                  </a:lnTo>
                  <a:lnTo>
                    <a:pt x="31" y="160"/>
                  </a:lnTo>
                  <a:lnTo>
                    <a:pt x="31" y="24"/>
                  </a:lnTo>
                  <a:lnTo>
                    <a:pt x="46" y="43"/>
                  </a:lnTo>
                  <a:lnTo>
                    <a:pt x="46" y="21"/>
                  </a:lnTo>
                  <a:lnTo>
                    <a:pt x="24" y="0"/>
                  </a:lnTo>
                  <a:lnTo>
                    <a:pt x="0" y="21"/>
                  </a:lnTo>
                  <a:lnTo>
                    <a:pt x="0" y="43"/>
                  </a:lnTo>
                  <a:lnTo>
                    <a:pt x="18" y="24"/>
                  </a:lnTo>
                  <a:lnTo>
                    <a:pt x="18" y="175"/>
                  </a:lnTo>
                  <a:lnTo>
                    <a:pt x="175" y="175"/>
                  </a:lnTo>
                  <a:lnTo>
                    <a:pt x="157" y="191"/>
                  </a:lnTo>
                  <a:lnTo>
                    <a:pt x="179" y="191"/>
                  </a:lnTo>
                  <a:lnTo>
                    <a:pt x="200" y="166"/>
                  </a:lnTo>
                  <a:lnTo>
                    <a:pt x="179" y="1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02" name="Google Shape;802;p49"/>
            <p:cNvSpPr/>
            <p:nvPr/>
          </p:nvSpPr>
          <p:spPr>
            <a:xfrm>
              <a:off x="11134726" y="4699087"/>
              <a:ext cx="204788" cy="220662"/>
            </a:xfrm>
            <a:custGeom>
              <a:rect b="b" l="l" r="r" t="t"/>
              <a:pathLst>
                <a:path extrusionOk="0" h="139" w="129">
                  <a:moveTo>
                    <a:pt x="0" y="93"/>
                  </a:moveTo>
                  <a:lnTo>
                    <a:pt x="37" y="59"/>
                  </a:lnTo>
                  <a:lnTo>
                    <a:pt x="46" y="68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52" y="71"/>
                  </a:lnTo>
                  <a:lnTo>
                    <a:pt x="58" y="77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129" y="22"/>
                  </a:lnTo>
                  <a:lnTo>
                    <a:pt x="129" y="0"/>
                  </a:lnTo>
                  <a:lnTo>
                    <a:pt x="65" y="65"/>
                  </a:lnTo>
                  <a:lnTo>
                    <a:pt x="37" y="43"/>
                  </a:lnTo>
                  <a:lnTo>
                    <a:pt x="0" y="74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11163301" y="4753062"/>
              <a:ext cx="176213" cy="166687"/>
            </a:xfrm>
            <a:custGeom>
              <a:rect b="b" l="l" r="r" t="t"/>
              <a:pathLst>
                <a:path extrusionOk="0" h="105" w="111">
                  <a:moveTo>
                    <a:pt x="111" y="0"/>
                  </a:moveTo>
                  <a:lnTo>
                    <a:pt x="0" y="105"/>
                  </a:lnTo>
                  <a:lnTo>
                    <a:pt x="10" y="105"/>
                  </a:lnTo>
                  <a:lnTo>
                    <a:pt x="111" y="9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11202988" y="4792749"/>
              <a:ext cx="136525" cy="127000"/>
            </a:xfrm>
            <a:custGeom>
              <a:rect b="b" l="l" r="r" t="t"/>
              <a:pathLst>
                <a:path extrusionOk="0" h="80" w="86">
                  <a:moveTo>
                    <a:pt x="86" y="0"/>
                  </a:moveTo>
                  <a:lnTo>
                    <a:pt x="0" y="80"/>
                  </a:lnTo>
                  <a:lnTo>
                    <a:pt x="9" y="80"/>
                  </a:lnTo>
                  <a:lnTo>
                    <a:pt x="86" y="9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11242676" y="4826087"/>
              <a:ext cx="96838" cy="93662"/>
            </a:xfrm>
            <a:custGeom>
              <a:rect b="b" l="l" r="r" t="t"/>
              <a:pathLst>
                <a:path extrusionOk="0" h="59" w="61">
                  <a:moveTo>
                    <a:pt x="61" y="0"/>
                  </a:moveTo>
                  <a:lnTo>
                    <a:pt x="0" y="59"/>
                  </a:lnTo>
                  <a:lnTo>
                    <a:pt x="9" y="59"/>
                  </a:lnTo>
                  <a:lnTo>
                    <a:pt x="61" y="1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11280776" y="4865774"/>
              <a:ext cx="58738" cy="53975"/>
            </a:xfrm>
            <a:custGeom>
              <a:rect b="b" l="l" r="r" t="t"/>
              <a:pathLst>
                <a:path extrusionOk="0" h="34" w="37">
                  <a:moveTo>
                    <a:pt x="37" y="9"/>
                  </a:moveTo>
                  <a:lnTo>
                    <a:pt x="37" y="0"/>
                  </a:lnTo>
                  <a:lnTo>
                    <a:pt x="0" y="34"/>
                  </a:lnTo>
                  <a:lnTo>
                    <a:pt x="10" y="34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10939463" y="4856249"/>
              <a:ext cx="117475" cy="1174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10885488" y="4997537"/>
              <a:ext cx="336550" cy="406400"/>
            </a:xfrm>
            <a:custGeom>
              <a:rect b="b" l="l" r="r" t="t"/>
              <a:pathLst>
                <a:path extrusionOk="0" h="83" w="69">
                  <a:moveTo>
                    <a:pt x="69" y="7"/>
                  </a:moveTo>
                  <a:cubicBezTo>
                    <a:pt x="69" y="2"/>
                    <a:pt x="65" y="0"/>
                    <a:pt x="61" y="0"/>
                  </a:cubicBezTo>
                  <a:cubicBezTo>
                    <a:pt x="57" y="0"/>
                    <a:pt x="33" y="0"/>
                    <a:pt x="33" y="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6"/>
                    <a:pt x="4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1"/>
                    <a:pt x="9" y="42"/>
                    <a:pt x="9" y="42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0"/>
                    <a:pt x="12" y="83"/>
                    <a:pt x="16" y="83"/>
                  </a:cubicBezTo>
                  <a:cubicBezTo>
                    <a:pt x="20" y="83"/>
                    <a:pt x="23" y="80"/>
                    <a:pt x="23" y="76"/>
                  </a:cubicBezTo>
                  <a:cubicBezTo>
                    <a:pt x="23" y="80"/>
                    <a:pt x="26" y="83"/>
                    <a:pt x="30" y="83"/>
                  </a:cubicBezTo>
                  <a:cubicBezTo>
                    <a:pt x="34" y="83"/>
                    <a:pt x="37" y="80"/>
                    <a:pt x="37" y="76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58" y="13"/>
                    <a:pt x="61" y="13"/>
                  </a:cubicBezTo>
                  <a:cubicBezTo>
                    <a:pt x="64" y="13"/>
                    <a:pt x="69" y="12"/>
                    <a:pt x="69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09" name="Google Shape;809;p49"/>
          <p:cNvGrpSpPr/>
          <p:nvPr/>
        </p:nvGrpSpPr>
        <p:grpSpPr>
          <a:xfrm>
            <a:off x="6908309" y="1308840"/>
            <a:ext cx="428625" cy="574595"/>
            <a:chOff x="10709276" y="1628862"/>
            <a:chExt cx="439738" cy="596900"/>
          </a:xfrm>
        </p:grpSpPr>
        <p:sp>
          <p:nvSpPr>
            <p:cNvPr id="810" name="Google Shape;810;p49"/>
            <p:cNvSpPr/>
            <p:nvPr/>
          </p:nvSpPr>
          <p:spPr>
            <a:xfrm>
              <a:off x="10709276" y="1809837"/>
              <a:ext cx="341313" cy="415925"/>
            </a:xfrm>
            <a:custGeom>
              <a:rect b="b" l="l" r="r" t="t"/>
              <a:pathLst>
                <a:path extrusionOk="0" h="85" w="70">
                  <a:moveTo>
                    <a:pt x="62" y="0"/>
                  </a:moveTo>
                  <a:cubicBezTo>
                    <a:pt x="58" y="0"/>
                    <a:pt x="33" y="0"/>
                    <a:pt x="33" y="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4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1"/>
                    <a:pt x="9" y="42"/>
                    <a:pt x="9" y="43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2"/>
                    <a:pt x="13" y="85"/>
                    <a:pt x="16" y="85"/>
                  </a:cubicBezTo>
                  <a:cubicBezTo>
                    <a:pt x="20" y="85"/>
                    <a:pt x="23" y="82"/>
                    <a:pt x="23" y="78"/>
                  </a:cubicBezTo>
                  <a:cubicBezTo>
                    <a:pt x="23" y="82"/>
                    <a:pt x="27" y="85"/>
                    <a:pt x="30" y="85"/>
                  </a:cubicBezTo>
                  <a:cubicBezTo>
                    <a:pt x="34" y="85"/>
                    <a:pt x="37" y="82"/>
                    <a:pt x="37" y="78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59" y="13"/>
                    <a:pt x="62" y="13"/>
                  </a:cubicBezTo>
                  <a:cubicBezTo>
                    <a:pt x="66" y="13"/>
                    <a:pt x="70" y="12"/>
                    <a:pt x="70" y="7"/>
                  </a:cubicBezTo>
                  <a:cubicBezTo>
                    <a:pt x="70" y="2"/>
                    <a:pt x="66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10763251" y="1628862"/>
              <a:ext cx="385763" cy="161925"/>
            </a:xfrm>
            <a:custGeom>
              <a:rect b="b" l="l" r="r" t="t"/>
              <a:pathLst>
                <a:path extrusionOk="0" h="33" w="79">
                  <a:moveTo>
                    <a:pt x="68" y="1"/>
                  </a:moveTo>
                  <a:cubicBezTo>
                    <a:pt x="66" y="1"/>
                    <a:pt x="64" y="2"/>
                    <a:pt x="62" y="4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4" y="3"/>
                    <a:pt x="50" y="0"/>
                    <a:pt x="46" y="0"/>
                  </a:cubicBezTo>
                  <a:cubicBezTo>
                    <a:pt x="44" y="0"/>
                    <a:pt x="41" y="3"/>
                    <a:pt x="38" y="4"/>
                  </a:cubicBezTo>
                  <a:cubicBezTo>
                    <a:pt x="36" y="6"/>
                    <a:pt x="26" y="12"/>
                    <a:pt x="23" y="14"/>
                  </a:cubicBezTo>
                  <a:cubicBezTo>
                    <a:pt x="21" y="10"/>
                    <a:pt x="17" y="8"/>
                    <a:pt x="12" y="8"/>
                  </a:cubicBezTo>
                  <a:cubicBezTo>
                    <a:pt x="6" y="8"/>
                    <a:pt x="0" y="13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16" y="32"/>
                    <a:pt x="20" y="30"/>
                    <a:pt x="22" y="27"/>
                  </a:cubicBezTo>
                  <a:cubicBezTo>
                    <a:pt x="26" y="28"/>
                    <a:pt x="45" y="33"/>
                    <a:pt x="46" y="33"/>
                  </a:cubicBezTo>
                  <a:cubicBezTo>
                    <a:pt x="49" y="33"/>
                    <a:pt x="52" y="32"/>
                    <a:pt x="54" y="29"/>
                  </a:cubicBezTo>
                  <a:cubicBezTo>
                    <a:pt x="54" y="29"/>
                    <a:pt x="64" y="33"/>
                    <a:pt x="68" y="33"/>
                  </a:cubicBezTo>
                  <a:cubicBezTo>
                    <a:pt x="74" y="33"/>
                    <a:pt x="79" y="26"/>
                    <a:pt x="79" y="17"/>
                  </a:cubicBezTo>
                  <a:cubicBezTo>
                    <a:pt x="79" y="8"/>
                    <a:pt x="74" y="1"/>
                    <a:pt x="68" y="1"/>
                  </a:cubicBezTo>
                  <a:close/>
                  <a:moveTo>
                    <a:pt x="46" y="27"/>
                  </a:moveTo>
                  <a:cubicBezTo>
                    <a:pt x="42" y="27"/>
                    <a:pt x="39" y="23"/>
                    <a:pt x="39" y="17"/>
                  </a:cubicBezTo>
                  <a:cubicBezTo>
                    <a:pt x="39" y="11"/>
                    <a:pt x="42" y="6"/>
                    <a:pt x="46" y="6"/>
                  </a:cubicBezTo>
                  <a:cubicBezTo>
                    <a:pt x="50" y="6"/>
                    <a:pt x="53" y="11"/>
                    <a:pt x="53" y="17"/>
                  </a:cubicBezTo>
                  <a:cubicBezTo>
                    <a:pt x="53" y="23"/>
                    <a:pt x="50" y="27"/>
                    <a:pt x="46" y="27"/>
                  </a:cubicBezTo>
                  <a:close/>
                  <a:moveTo>
                    <a:pt x="68" y="28"/>
                  </a:moveTo>
                  <a:cubicBezTo>
                    <a:pt x="64" y="28"/>
                    <a:pt x="60" y="23"/>
                    <a:pt x="60" y="17"/>
                  </a:cubicBezTo>
                  <a:cubicBezTo>
                    <a:pt x="60" y="12"/>
                    <a:pt x="64" y="7"/>
                    <a:pt x="68" y="7"/>
                  </a:cubicBezTo>
                  <a:cubicBezTo>
                    <a:pt x="72" y="7"/>
                    <a:pt x="75" y="12"/>
                    <a:pt x="75" y="17"/>
                  </a:cubicBezTo>
                  <a:cubicBezTo>
                    <a:pt x="75" y="23"/>
                    <a:pt x="72" y="28"/>
                    <a:pt x="68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812" name="Google Shape;812;p49"/>
          <p:cNvSpPr/>
          <p:nvPr/>
        </p:nvSpPr>
        <p:spPr>
          <a:xfrm>
            <a:off x="5969795" y="1260680"/>
            <a:ext cx="1946672" cy="465636"/>
          </a:xfrm>
          <a:custGeom>
            <a:rect b="b" l="l" r="r" t="t"/>
            <a:pathLst>
              <a:path extrusionOk="0" h="303" w="1249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3" name="Google Shape;813;p49"/>
          <p:cNvSpPr/>
          <p:nvPr/>
        </p:nvSpPr>
        <p:spPr>
          <a:xfrm rot="10800000">
            <a:off x="1275160" y="1260680"/>
            <a:ext cx="1946671" cy="465636"/>
          </a:xfrm>
          <a:custGeom>
            <a:rect b="b" l="l" r="r" t="t"/>
            <a:pathLst>
              <a:path extrusionOk="0" h="303" w="1249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4" name="Google Shape;814;p49"/>
          <p:cNvSpPr/>
          <p:nvPr/>
        </p:nvSpPr>
        <p:spPr>
          <a:xfrm flipH="1" rot="10800000">
            <a:off x="5969795" y="3804040"/>
            <a:ext cx="1946672" cy="465636"/>
          </a:xfrm>
          <a:custGeom>
            <a:rect b="b" l="l" r="r" t="t"/>
            <a:pathLst>
              <a:path extrusionOk="0" h="303" w="1249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5" name="Google Shape;815;p49"/>
          <p:cNvSpPr/>
          <p:nvPr/>
        </p:nvSpPr>
        <p:spPr>
          <a:xfrm flipH="1">
            <a:off x="1275160" y="3804040"/>
            <a:ext cx="1946671" cy="465636"/>
          </a:xfrm>
          <a:custGeom>
            <a:rect b="b" l="l" r="r" t="t"/>
            <a:pathLst>
              <a:path extrusionOk="0" h="303" w="1249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6" name="Google Shape;816;p49"/>
          <p:cNvSpPr txBox="1"/>
          <p:nvPr/>
        </p:nvSpPr>
        <p:spPr>
          <a:xfrm>
            <a:off x="1143090" y="1939032"/>
            <a:ext cx="1788905" cy="358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81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Financial Facts</a:t>
            </a:r>
            <a:endParaRPr b="0" i="0" sz="1881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7" name="Google Shape;817;p49"/>
          <p:cNvSpPr/>
          <p:nvPr/>
        </p:nvSpPr>
        <p:spPr>
          <a:xfrm>
            <a:off x="1108283" y="2272982"/>
            <a:ext cx="1713557" cy="43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129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We press play on your digital story.</a:t>
            </a:r>
            <a:endParaRPr b="0" i="0" sz="1129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8" name="Google Shape;818;p49"/>
          <p:cNvSpPr txBox="1"/>
          <p:nvPr/>
        </p:nvSpPr>
        <p:spPr>
          <a:xfrm>
            <a:off x="6506774" y="1939032"/>
            <a:ext cx="1370456" cy="358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81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Sale Report</a:t>
            </a:r>
            <a:endParaRPr b="0" i="0" sz="1881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9" name="Google Shape;819;p49"/>
          <p:cNvSpPr/>
          <p:nvPr/>
        </p:nvSpPr>
        <p:spPr>
          <a:xfrm>
            <a:off x="6447003" y="2272982"/>
            <a:ext cx="2087293" cy="43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129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We certainly do not forget you as soon as you forget us.</a:t>
            </a:r>
            <a:endParaRPr b="0" i="0" sz="1129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0" name="Google Shape;820;p49"/>
          <p:cNvSpPr txBox="1"/>
          <p:nvPr/>
        </p:nvSpPr>
        <p:spPr>
          <a:xfrm>
            <a:off x="1276997" y="3429047"/>
            <a:ext cx="1500363" cy="358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81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Profit &amp; Loss</a:t>
            </a:r>
            <a:endParaRPr b="0" i="0" sz="1881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1" name="Google Shape;821;p49"/>
          <p:cNvSpPr/>
          <p:nvPr/>
        </p:nvSpPr>
        <p:spPr>
          <a:xfrm>
            <a:off x="1108283" y="3762997"/>
            <a:ext cx="1713557" cy="43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129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Woe be to him that reads but one book.</a:t>
            </a:r>
            <a:endParaRPr b="0" i="0" sz="1129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2" name="Google Shape;822;p49"/>
          <p:cNvSpPr txBox="1"/>
          <p:nvPr/>
        </p:nvSpPr>
        <p:spPr>
          <a:xfrm>
            <a:off x="6297701" y="3429047"/>
            <a:ext cx="1659126" cy="358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81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Balance Sheet</a:t>
            </a:r>
            <a:endParaRPr b="0" i="0" sz="1881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3" name="Google Shape;823;p49"/>
          <p:cNvSpPr/>
          <p:nvPr/>
        </p:nvSpPr>
        <p:spPr>
          <a:xfrm>
            <a:off x="6447003" y="3762997"/>
            <a:ext cx="2523776" cy="43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129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It is, perhaps, our fate rather than our merit. We cannot help ourselves.</a:t>
            </a:r>
            <a:endParaRPr b="0" i="0" sz="1129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4" name="Google Shape;824;p49"/>
          <p:cNvSpPr txBox="1"/>
          <p:nvPr>
            <p:ph type="title"/>
          </p:nvPr>
        </p:nvSpPr>
        <p:spPr>
          <a:xfrm>
            <a:off x="228714" y="0"/>
            <a:ext cx="7886700" cy="5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0757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50"/>
          <p:cNvSpPr/>
          <p:nvPr/>
        </p:nvSpPr>
        <p:spPr>
          <a:xfrm>
            <a:off x="1905070" y="1914303"/>
            <a:ext cx="7238930" cy="2105209"/>
          </a:xfrm>
          <a:prstGeom prst="rect">
            <a:avLst/>
          </a:prstGeom>
          <a:solidFill>
            <a:schemeClr val="accent1">
              <a:alpha val="7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50"/>
          <p:cNvSpPr/>
          <p:nvPr/>
        </p:nvSpPr>
        <p:spPr>
          <a:xfrm>
            <a:off x="508322" y="33833"/>
            <a:ext cx="678635" cy="149104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Documents and Settings\Administrator\桌面\PNG\手势.png" id="833" name="Google Shape;833;p50"/>
          <p:cNvPicPr preferRelativeResize="0"/>
          <p:nvPr/>
        </p:nvPicPr>
        <p:blipFill rotWithShape="1">
          <a:blip r:embed="rId4">
            <a:alphaModFix/>
          </a:blip>
          <a:srcRect b="0" l="48637" r="32381" t="0"/>
          <a:stretch/>
        </p:blipFill>
        <p:spPr>
          <a:xfrm>
            <a:off x="0" y="982006"/>
            <a:ext cx="1397492" cy="4137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4" name="Google Shape;834;p50"/>
          <p:cNvGrpSpPr/>
          <p:nvPr/>
        </p:nvGrpSpPr>
        <p:grpSpPr>
          <a:xfrm>
            <a:off x="4038614" y="982006"/>
            <a:ext cx="1622823" cy="1412194"/>
            <a:chOff x="4044280" y="2999474"/>
            <a:chExt cx="2164994" cy="1905223"/>
          </a:xfrm>
        </p:grpSpPr>
        <p:sp>
          <p:nvSpPr>
            <p:cNvPr id="835" name="Google Shape;835;p50"/>
            <p:cNvSpPr/>
            <p:nvPr/>
          </p:nvSpPr>
          <p:spPr>
            <a:xfrm>
              <a:off x="4044280" y="2999474"/>
              <a:ext cx="2164994" cy="1905223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rotWithShape="0" algn="t" dir="2700000" dist="1651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36" name="Google Shape;836;p50"/>
            <p:cNvSpPr/>
            <p:nvPr/>
          </p:nvSpPr>
          <p:spPr>
            <a:xfrm>
              <a:off x="4200183" y="3161348"/>
              <a:ext cx="1833385" cy="1613403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rgbClr val="3FA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837" name="Google Shape;837;p50"/>
            <p:cNvGrpSpPr/>
            <p:nvPr/>
          </p:nvGrpSpPr>
          <p:grpSpPr>
            <a:xfrm>
              <a:off x="4742518" y="3572999"/>
              <a:ext cx="1329665" cy="1197525"/>
              <a:chOff x="5405438" y="6815138"/>
              <a:chExt cx="511175" cy="460375"/>
            </a:xfrm>
          </p:grpSpPr>
          <p:sp>
            <p:nvSpPr>
              <p:cNvPr id="838" name="Google Shape;838;p50"/>
              <p:cNvSpPr/>
              <p:nvPr/>
            </p:nvSpPr>
            <p:spPr>
              <a:xfrm>
                <a:off x="5424488" y="6821488"/>
                <a:ext cx="492125" cy="454025"/>
              </a:xfrm>
              <a:custGeom>
                <a:rect b="b" l="l" r="r" t="t"/>
                <a:pathLst>
                  <a:path extrusionOk="0" h="286" w="310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839" name="Google Shape;839;p50"/>
              <p:cNvSpPr/>
              <p:nvPr/>
            </p:nvSpPr>
            <p:spPr>
              <a:xfrm>
                <a:off x="5405438" y="6815138"/>
                <a:ext cx="117475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840" name="Google Shape;840;p50"/>
              <p:cNvSpPr/>
              <p:nvPr/>
            </p:nvSpPr>
            <p:spPr>
              <a:xfrm>
                <a:off x="5545138" y="6815138"/>
                <a:ext cx="112713" cy="290513"/>
              </a:xfrm>
              <a:custGeom>
                <a:rect b="b" l="l" r="r" t="t"/>
                <a:pathLst>
                  <a:path extrusionOk="0" h="77" w="30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sp>
        <p:nvSpPr>
          <p:cNvPr id="841" name="Google Shape;841;p50"/>
          <p:cNvSpPr txBox="1"/>
          <p:nvPr/>
        </p:nvSpPr>
        <p:spPr>
          <a:xfrm>
            <a:off x="2913095" y="2623109"/>
            <a:ext cx="40991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rebuchet MS"/>
              <a:buNone/>
            </a:pPr>
            <a:r>
              <a:rPr b="1" i="0" lang="tr-TR" sz="3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OPENING CERENOMY</a:t>
            </a:r>
            <a:endParaRPr b="1" i="0" sz="3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2" name="Google Shape;842;p50"/>
          <p:cNvSpPr txBox="1"/>
          <p:nvPr/>
        </p:nvSpPr>
        <p:spPr>
          <a:xfrm>
            <a:off x="588990" y="57216"/>
            <a:ext cx="597966" cy="239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7"/>
              <a:buFont typeface="Trebuchet MS"/>
              <a:buNone/>
            </a:pPr>
            <a:r>
              <a:rPr b="1" i="0" lang="tr-TR" sz="2257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7"/>
              <a:buFont typeface="Trebuchet MS"/>
              <a:buNone/>
            </a:pPr>
            <a:r>
              <a:rPr b="1" i="0" lang="tr-TR" sz="2257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7"/>
              <a:buFont typeface="Trebuchet MS"/>
              <a:buNone/>
            </a:pPr>
            <a:r>
              <a:rPr b="1" i="0" lang="tr-TR" sz="2257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7"/>
              <a:buFont typeface="Trebuchet MS"/>
              <a:buNone/>
            </a:pPr>
            <a:r>
              <a:rPr b="1" i="0" lang="tr-TR" sz="2257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N</a:t>
            </a:r>
            <a:endParaRPr b="1" i="0" sz="2257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51"/>
          <p:cNvGrpSpPr/>
          <p:nvPr/>
        </p:nvGrpSpPr>
        <p:grpSpPr>
          <a:xfrm>
            <a:off x="1013223" y="2611730"/>
            <a:ext cx="1747837" cy="1305192"/>
            <a:chOff x="1077252" y="2742843"/>
            <a:chExt cx="1858291" cy="1387673"/>
          </a:xfrm>
        </p:grpSpPr>
        <p:sp>
          <p:nvSpPr>
            <p:cNvPr id="849" name="Google Shape;849;p51"/>
            <p:cNvSpPr/>
            <p:nvPr/>
          </p:nvSpPr>
          <p:spPr>
            <a:xfrm rot="-5400000">
              <a:off x="1312561" y="2507534"/>
              <a:ext cx="1387673" cy="1858291"/>
            </a:xfrm>
            <a:custGeom>
              <a:rect b="b" l="l" r="r" t="t"/>
              <a:pathLst>
                <a:path extrusionOk="0" h="2331146" w="1762708">
                  <a:moveTo>
                    <a:pt x="881353" y="0"/>
                  </a:moveTo>
                  <a:lnTo>
                    <a:pt x="881354" y="0"/>
                  </a:lnTo>
                  <a:cubicBezTo>
                    <a:pt x="1368112" y="0"/>
                    <a:pt x="1762708" y="394596"/>
                    <a:pt x="1762708" y="881354"/>
                  </a:cubicBezTo>
                  <a:cubicBezTo>
                    <a:pt x="1762708" y="1185578"/>
                    <a:pt x="1608569" y="1453801"/>
                    <a:pt x="1374127" y="1612187"/>
                  </a:cubicBezTo>
                  <a:lnTo>
                    <a:pt x="1372283" y="1613188"/>
                  </a:lnTo>
                  <a:lnTo>
                    <a:pt x="1372283" y="1855121"/>
                  </a:lnTo>
                  <a:lnTo>
                    <a:pt x="1503445" y="1855121"/>
                  </a:lnTo>
                  <a:lnTo>
                    <a:pt x="881353" y="2331146"/>
                  </a:lnTo>
                  <a:lnTo>
                    <a:pt x="259261" y="1855121"/>
                  </a:lnTo>
                  <a:lnTo>
                    <a:pt x="390423" y="1855121"/>
                  </a:lnTo>
                  <a:lnTo>
                    <a:pt x="390423" y="1613187"/>
                  </a:lnTo>
                  <a:lnTo>
                    <a:pt x="388581" y="1612187"/>
                  </a:lnTo>
                  <a:cubicBezTo>
                    <a:pt x="154139" y="1453801"/>
                    <a:pt x="0" y="1185578"/>
                    <a:pt x="0" y="881354"/>
                  </a:cubicBezTo>
                  <a:cubicBezTo>
                    <a:pt x="0" y="455441"/>
                    <a:pt x="302113" y="100089"/>
                    <a:pt x="703731" y="17906"/>
                  </a:cubicBezTo>
                  <a:lnTo>
                    <a:pt x="717461" y="16522"/>
                  </a:lnTo>
                  <a:lnTo>
                    <a:pt x="717462" y="16522"/>
                  </a:lnTo>
                  <a:cubicBezTo>
                    <a:pt x="770400" y="5689"/>
                    <a:pt x="825213" y="0"/>
                    <a:pt x="881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1250306" y="2907052"/>
              <a:ext cx="1072788" cy="1059475"/>
            </a:xfrm>
            <a:prstGeom prst="ellipse">
              <a:avLst/>
            </a:pr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rotWithShape="0" algn="t" dir="2700000" dist="1651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51" name="Google Shape;851;p51"/>
            <p:cNvSpPr txBox="1"/>
            <p:nvPr/>
          </p:nvSpPr>
          <p:spPr>
            <a:xfrm>
              <a:off x="1433147" y="3020378"/>
              <a:ext cx="657880" cy="904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505"/>
                <a:buFont typeface="Trebuchet MS"/>
                <a:buNone/>
              </a:pPr>
              <a:r>
                <a:rPr b="0" i="0" lang="tr-TR" sz="1505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STEP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3574"/>
                <a:buFont typeface="Trebuchet MS"/>
                <a:buNone/>
              </a:pPr>
              <a:r>
                <a:rPr b="0" i="0" lang="tr-TR" sz="3574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01</a:t>
              </a:r>
              <a:endParaRPr b="0" i="0" sz="3574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52" name="Google Shape;852;p51"/>
          <p:cNvGrpSpPr/>
          <p:nvPr/>
        </p:nvGrpSpPr>
        <p:grpSpPr>
          <a:xfrm>
            <a:off x="2853929" y="2611730"/>
            <a:ext cx="1749028" cy="1305192"/>
            <a:chOff x="3034281" y="2742843"/>
            <a:chExt cx="1859557" cy="1387673"/>
          </a:xfrm>
        </p:grpSpPr>
        <p:sp>
          <p:nvSpPr>
            <p:cNvPr id="853" name="Google Shape;853;p51"/>
            <p:cNvSpPr/>
            <p:nvPr/>
          </p:nvSpPr>
          <p:spPr>
            <a:xfrm rot="-5400000">
              <a:off x="3270223" y="2506901"/>
              <a:ext cx="1387673" cy="1859557"/>
            </a:xfrm>
            <a:custGeom>
              <a:rect b="b" l="l" r="r" t="t"/>
              <a:pathLst>
                <a:path extrusionOk="0" h="2331146" w="1762708">
                  <a:moveTo>
                    <a:pt x="881353" y="0"/>
                  </a:moveTo>
                  <a:lnTo>
                    <a:pt x="881354" y="0"/>
                  </a:lnTo>
                  <a:cubicBezTo>
                    <a:pt x="1368112" y="0"/>
                    <a:pt x="1762708" y="394596"/>
                    <a:pt x="1762708" y="881354"/>
                  </a:cubicBezTo>
                  <a:cubicBezTo>
                    <a:pt x="1762708" y="1185578"/>
                    <a:pt x="1608569" y="1453801"/>
                    <a:pt x="1374127" y="1612187"/>
                  </a:cubicBezTo>
                  <a:lnTo>
                    <a:pt x="1372283" y="1613188"/>
                  </a:lnTo>
                  <a:lnTo>
                    <a:pt x="1372283" y="1855121"/>
                  </a:lnTo>
                  <a:lnTo>
                    <a:pt x="1503445" y="1855121"/>
                  </a:lnTo>
                  <a:lnTo>
                    <a:pt x="881353" y="2331146"/>
                  </a:lnTo>
                  <a:lnTo>
                    <a:pt x="259261" y="1855121"/>
                  </a:lnTo>
                  <a:lnTo>
                    <a:pt x="390423" y="1855121"/>
                  </a:lnTo>
                  <a:lnTo>
                    <a:pt x="390423" y="1613187"/>
                  </a:lnTo>
                  <a:lnTo>
                    <a:pt x="388581" y="1612187"/>
                  </a:lnTo>
                  <a:cubicBezTo>
                    <a:pt x="154139" y="1453801"/>
                    <a:pt x="0" y="1185578"/>
                    <a:pt x="0" y="881354"/>
                  </a:cubicBezTo>
                  <a:cubicBezTo>
                    <a:pt x="0" y="455441"/>
                    <a:pt x="302113" y="100089"/>
                    <a:pt x="703731" y="17906"/>
                  </a:cubicBezTo>
                  <a:lnTo>
                    <a:pt x="717461" y="16522"/>
                  </a:lnTo>
                  <a:lnTo>
                    <a:pt x="717462" y="16522"/>
                  </a:lnTo>
                  <a:cubicBezTo>
                    <a:pt x="770400" y="5689"/>
                    <a:pt x="825213" y="0"/>
                    <a:pt x="881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54" name="Google Shape;854;p51"/>
            <p:cNvSpPr/>
            <p:nvPr/>
          </p:nvSpPr>
          <p:spPr>
            <a:xfrm>
              <a:off x="3207579" y="2907053"/>
              <a:ext cx="1072788" cy="1059475"/>
            </a:xfrm>
            <a:prstGeom prst="ellipse">
              <a:avLst/>
            </a:pr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rotWithShape="0" algn="t" dir="2700000" dist="1651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55" name="Google Shape;855;p51"/>
            <p:cNvSpPr txBox="1"/>
            <p:nvPr/>
          </p:nvSpPr>
          <p:spPr>
            <a:xfrm>
              <a:off x="3374377" y="3020378"/>
              <a:ext cx="652767" cy="904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505"/>
                <a:buFont typeface="Trebuchet MS"/>
                <a:buNone/>
              </a:pPr>
              <a:r>
                <a:rPr b="0" i="0" lang="tr-TR" sz="1505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STEP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3574"/>
                <a:buFont typeface="Trebuchet MS"/>
                <a:buNone/>
              </a:pPr>
              <a:r>
                <a:rPr b="0" i="0" lang="tr-TR" sz="3574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02</a:t>
              </a:r>
              <a:endParaRPr b="0" i="0" sz="3574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56" name="Google Shape;856;p51"/>
          <p:cNvGrpSpPr/>
          <p:nvPr/>
        </p:nvGrpSpPr>
        <p:grpSpPr>
          <a:xfrm>
            <a:off x="4694636" y="2611730"/>
            <a:ext cx="1749028" cy="1305192"/>
            <a:chOff x="4991310" y="2742843"/>
            <a:chExt cx="1859557" cy="1387673"/>
          </a:xfrm>
        </p:grpSpPr>
        <p:sp>
          <p:nvSpPr>
            <p:cNvPr id="857" name="Google Shape;857;p51"/>
            <p:cNvSpPr/>
            <p:nvPr/>
          </p:nvSpPr>
          <p:spPr>
            <a:xfrm rot="-5400000">
              <a:off x="5227252" y="2506901"/>
              <a:ext cx="1387673" cy="1859557"/>
            </a:xfrm>
            <a:custGeom>
              <a:rect b="b" l="l" r="r" t="t"/>
              <a:pathLst>
                <a:path extrusionOk="0" h="2331146" w="1762708">
                  <a:moveTo>
                    <a:pt x="881353" y="0"/>
                  </a:moveTo>
                  <a:lnTo>
                    <a:pt x="881354" y="0"/>
                  </a:lnTo>
                  <a:cubicBezTo>
                    <a:pt x="1368112" y="0"/>
                    <a:pt x="1762708" y="394596"/>
                    <a:pt x="1762708" y="881354"/>
                  </a:cubicBezTo>
                  <a:cubicBezTo>
                    <a:pt x="1762708" y="1185578"/>
                    <a:pt x="1608569" y="1453801"/>
                    <a:pt x="1374127" y="1612187"/>
                  </a:cubicBezTo>
                  <a:lnTo>
                    <a:pt x="1372283" y="1613188"/>
                  </a:lnTo>
                  <a:lnTo>
                    <a:pt x="1372283" y="1855121"/>
                  </a:lnTo>
                  <a:lnTo>
                    <a:pt x="1503445" y="1855121"/>
                  </a:lnTo>
                  <a:lnTo>
                    <a:pt x="881353" y="2331146"/>
                  </a:lnTo>
                  <a:lnTo>
                    <a:pt x="259261" y="1855121"/>
                  </a:lnTo>
                  <a:lnTo>
                    <a:pt x="390423" y="1855121"/>
                  </a:lnTo>
                  <a:lnTo>
                    <a:pt x="390423" y="1613187"/>
                  </a:lnTo>
                  <a:lnTo>
                    <a:pt x="388581" y="1612187"/>
                  </a:lnTo>
                  <a:cubicBezTo>
                    <a:pt x="154139" y="1453801"/>
                    <a:pt x="0" y="1185578"/>
                    <a:pt x="0" y="881354"/>
                  </a:cubicBezTo>
                  <a:cubicBezTo>
                    <a:pt x="0" y="455441"/>
                    <a:pt x="302113" y="100089"/>
                    <a:pt x="703731" y="17906"/>
                  </a:cubicBezTo>
                  <a:lnTo>
                    <a:pt x="717461" y="16522"/>
                  </a:lnTo>
                  <a:lnTo>
                    <a:pt x="717462" y="16522"/>
                  </a:lnTo>
                  <a:cubicBezTo>
                    <a:pt x="770400" y="5689"/>
                    <a:pt x="825213" y="0"/>
                    <a:pt x="881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5164851" y="2907053"/>
              <a:ext cx="1072788" cy="1059475"/>
            </a:xfrm>
            <a:prstGeom prst="ellipse">
              <a:avLst/>
            </a:pr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rotWithShape="0" algn="t" dir="2700000" dist="1651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59" name="Google Shape;859;p51"/>
            <p:cNvSpPr txBox="1"/>
            <p:nvPr/>
          </p:nvSpPr>
          <p:spPr>
            <a:xfrm>
              <a:off x="5344209" y="3020378"/>
              <a:ext cx="666402" cy="904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505"/>
                <a:buFont typeface="Trebuchet MS"/>
                <a:buNone/>
              </a:pPr>
              <a:r>
                <a:rPr b="0" i="0" lang="tr-TR" sz="1505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STEP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3574"/>
                <a:buFont typeface="Trebuchet MS"/>
                <a:buNone/>
              </a:pPr>
              <a:r>
                <a:rPr b="0" i="0" lang="tr-TR" sz="3574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03</a:t>
              </a:r>
              <a:endParaRPr b="0" i="0" sz="3574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60" name="Google Shape;860;p51"/>
          <p:cNvGrpSpPr/>
          <p:nvPr/>
        </p:nvGrpSpPr>
        <p:grpSpPr>
          <a:xfrm>
            <a:off x="6536532" y="2611730"/>
            <a:ext cx="1747837" cy="1305192"/>
            <a:chOff x="6949604" y="2742843"/>
            <a:chExt cx="1858291" cy="1387673"/>
          </a:xfrm>
        </p:grpSpPr>
        <p:sp>
          <p:nvSpPr>
            <p:cNvPr id="861" name="Google Shape;861;p51"/>
            <p:cNvSpPr/>
            <p:nvPr/>
          </p:nvSpPr>
          <p:spPr>
            <a:xfrm rot="-5400000">
              <a:off x="7184913" y="2507534"/>
              <a:ext cx="1387673" cy="1858291"/>
            </a:xfrm>
            <a:custGeom>
              <a:rect b="b" l="l" r="r" t="t"/>
              <a:pathLst>
                <a:path extrusionOk="0" h="2331146" w="1762708">
                  <a:moveTo>
                    <a:pt x="881353" y="0"/>
                  </a:moveTo>
                  <a:lnTo>
                    <a:pt x="881354" y="0"/>
                  </a:lnTo>
                  <a:cubicBezTo>
                    <a:pt x="1368112" y="0"/>
                    <a:pt x="1762708" y="394596"/>
                    <a:pt x="1762708" y="881354"/>
                  </a:cubicBezTo>
                  <a:cubicBezTo>
                    <a:pt x="1762708" y="1185578"/>
                    <a:pt x="1608569" y="1453801"/>
                    <a:pt x="1374127" y="1612187"/>
                  </a:cubicBezTo>
                  <a:lnTo>
                    <a:pt x="1372283" y="1613188"/>
                  </a:lnTo>
                  <a:lnTo>
                    <a:pt x="1372283" y="1855121"/>
                  </a:lnTo>
                  <a:lnTo>
                    <a:pt x="1503445" y="1855121"/>
                  </a:lnTo>
                  <a:lnTo>
                    <a:pt x="881353" y="2331146"/>
                  </a:lnTo>
                  <a:lnTo>
                    <a:pt x="259261" y="1855121"/>
                  </a:lnTo>
                  <a:lnTo>
                    <a:pt x="390423" y="1855121"/>
                  </a:lnTo>
                  <a:lnTo>
                    <a:pt x="390423" y="1613187"/>
                  </a:lnTo>
                  <a:lnTo>
                    <a:pt x="388581" y="1612187"/>
                  </a:lnTo>
                  <a:cubicBezTo>
                    <a:pt x="154139" y="1453801"/>
                    <a:pt x="0" y="1185578"/>
                    <a:pt x="0" y="881354"/>
                  </a:cubicBezTo>
                  <a:cubicBezTo>
                    <a:pt x="0" y="455441"/>
                    <a:pt x="302113" y="100089"/>
                    <a:pt x="703731" y="17906"/>
                  </a:cubicBezTo>
                  <a:lnTo>
                    <a:pt x="717461" y="16522"/>
                  </a:lnTo>
                  <a:lnTo>
                    <a:pt x="717462" y="16522"/>
                  </a:lnTo>
                  <a:cubicBezTo>
                    <a:pt x="770400" y="5689"/>
                    <a:pt x="825213" y="0"/>
                    <a:pt x="881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62" name="Google Shape;862;p51"/>
            <p:cNvSpPr/>
            <p:nvPr/>
          </p:nvSpPr>
          <p:spPr>
            <a:xfrm>
              <a:off x="7122123" y="2907053"/>
              <a:ext cx="1072788" cy="1059475"/>
            </a:xfrm>
            <a:prstGeom prst="ellipse">
              <a:avLst/>
            </a:pr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rotWithShape="0" algn="t" dir="2700000" dist="1651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63" name="Google Shape;863;p51"/>
            <p:cNvSpPr txBox="1"/>
            <p:nvPr/>
          </p:nvSpPr>
          <p:spPr>
            <a:xfrm>
              <a:off x="7323220" y="3020378"/>
              <a:ext cx="657879" cy="904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505"/>
                <a:buFont typeface="Trebuchet MS"/>
                <a:buNone/>
              </a:pPr>
              <a:r>
                <a:rPr b="0" i="0" lang="tr-TR" sz="1505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STEP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3574"/>
                <a:buFont typeface="Trebuchet MS"/>
                <a:buNone/>
              </a:pPr>
              <a:r>
                <a:rPr b="0" i="0" lang="tr-TR" sz="3574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04</a:t>
              </a:r>
              <a:endParaRPr b="0" i="0" sz="3574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64" name="Google Shape;864;p51"/>
          <p:cNvGrpSpPr/>
          <p:nvPr/>
        </p:nvGrpSpPr>
        <p:grpSpPr>
          <a:xfrm>
            <a:off x="1050146" y="1676622"/>
            <a:ext cx="1921696" cy="946428"/>
            <a:chOff x="3508035" y="4207856"/>
            <a:chExt cx="2563034" cy="1278259"/>
          </a:xfrm>
        </p:grpSpPr>
        <p:sp>
          <p:nvSpPr>
            <p:cNvPr id="865" name="Google Shape;865;p51"/>
            <p:cNvSpPr/>
            <p:nvPr/>
          </p:nvSpPr>
          <p:spPr>
            <a:xfrm>
              <a:off x="3508035" y="4716054"/>
              <a:ext cx="2407376" cy="770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35"/>
                <a:buFont typeface="Trebuchet MS"/>
                <a:buNone/>
              </a:pPr>
              <a:r>
                <a:rPr b="0" i="0" lang="tr-TR" sz="1035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This is a sample text. Insert your desired text here. </a:t>
              </a:r>
              <a:endParaRPr/>
            </a:p>
          </p:txBody>
        </p:sp>
        <p:sp>
          <p:nvSpPr>
            <p:cNvPr id="866" name="Google Shape;866;p51"/>
            <p:cNvSpPr/>
            <p:nvPr/>
          </p:nvSpPr>
          <p:spPr>
            <a:xfrm>
              <a:off x="3508035" y="4207856"/>
              <a:ext cx="2563034" cy="515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881" u="none" cap="none" strike="noStrike">
                  <a:solidFill>
                    <a:srgbClr val="3F3F3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Financial Facts</a:t>
              </a:r>
              <a:endParaRPr b="0" i="0" sz="1881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67" name="Google Shape;867;p51"/>
          <p:cNvGrpSpPr/>
          <p:nvPr/>
        </p:nvGrpSpPr>
        <p:grpSpPr>
          <a:xfrm>
            <a:off x="2882441" y="1676622"/>
            <a:ext cx="1804988" cy="946428"/>
            <a:chOff x="3508035" y="4207856"/>
            <a:chExt cx="2407376" cy="1278259"/>
          </a:xfrm>
        </p:grpSpPr>
        <p:sp>
          <p:nvSpPr>
            <p:cNvPr id="868" name="Google Shape;868;p51"/>
            <p:cNvSpPr/>
            <p:nvPr/>
          </p:nvSpPr>
          <p:spPr>
            <a:xfrm>
              <a:off x="3508035" y="4716054"/>
              <a:ext cx="2407376" cy="770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35"/>
                <a:buFont typeface="Trebuchet MS"/>
                <a:buNone/>
              </a:pPr>
              <a:r>
                <a:rPr b="0" i="0" lang="tr-TR" sz="1035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This is a sample text. Insert your desired text here. </a:t>
              </a:r>
              <a:endParaRPr/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3508035" y="4207856"/>
              <a:ext cx="2253424" cy="515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881" u="none" cap="none" strike="noStrike">
                  <a:solidFill>
                    <a:srgbClr val="3F3F3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Profit &amp; Loss</a:t>
              </a:r>
              <a:endParaRPr b="0" i="0" sz="1881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70" name="Google Shape;870;p51"/>
          <p:cNvGrpSpPr/>
          <p:nvPr/>
        </p:nvGrpSpPr>
        <p:grpSpPr>
          <a:xfrm>
            <a:off x="4721992" y="1676622"/>
            <a:ext cx="1804988" cy="946428"/>
            <a:chOff x="3508035" y="4207856"/>
            <a:chExt cx="2407376" cy="1278259"/>
          </a:xfrm>
        </p:grpSpPr>
        <p:sp>
          <p:nvSpPr>
            <p:cNvPr id="871" name="Google Shape;871;p51"/>
            <p:cNvSpPr/>
            <p:nvPr/>
          </p:nvSpPr>
          <p:spPr>
            <a:xfrm>
              <a:off x="3508035" y="4716054"/>
              <a:ext cx="2407376" cy="770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35"/>
                <a:buFont typeface="Trebuchet MS"/>
                <a:buNone/>
              </a:pPr>
              <a:r>
                <a:rPr b="0" i="0" lang="tr-TR" sz="1035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This is a sample text. Insert your desired text here. </a:t>
              </a:r>
              <a:endParaRPr/>
            </a:p>
          </p:txBody>
        </p:sp>
        <p:sp>
          <p:nvSpPr>
            <p:cNvPr id="872" name="Google Shape;872;p51"/>
            <p:cNvSpPr/>
            <p:nvPr/>
          </p:nvSpPr>
          <p:spPr>
            <a:xfrm>
              <a:off x="3508035" y="4207856"/>
              <a:ext cx="2407376" cy="515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881" u="none" cap="none" strike="noStrike">
                  <a:solidFill>
                    <a:srgbClr val="3F3F3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Balance Sheet</a:t>
              </a:r>
              <a:endParaRPr b="0" i="0" sz="1881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73" name="Google Shape;873;p51"/>
          <p:cNvGrpSpPr/>
          <p:nvPr/>
        </p:nvGrpSpPr>
        <p:grpSpPr>
          <a:xfrm>
            <a:off x="6633213" y="1676622"/>
            <a:ext cx="1804988" cy="946428"/>
            <a:chOff x="3508035" y="4207856"/>
            <a:chExt cx="2407376" cy="1278259"/>
          </a:xfrm>
        </p:grpSpPr>
        <p:sp>
          <p:nvSpPr>
            <p:cNvPr id="874" name="Google Shape;874;p51"/>
            <p:cNvSpPr/>
            <p:nvPr/>
          </p:nvSpPr>
          <p:spPr>
            <a:xfrm>
              <a:off x="3508035" y="4716054"/>
              <a:ext cx="2407376" cy="770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35"/>
                <a:buFont typeface="Trebuchet MS"/>
                <a:buNone/>
              </a:pPr>
              <a:r>
                <a:rPr b="0" i="0" lang="tr-TR" sz="1035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This is a sample text. Insert your desired text here. </a:t>
              </a:r>
              <a:endParaRPr/>
            </a:p>
          </p:txBody>
        </p:sp>
        <p:sp>
          <p:nvSpPr>
            <p:cNvPr id="875" name="Google Shape;875;p51"/>
            <p:cNvSpPr/>
            <p:nvPr/>
          </p:nvSpPr>
          <p:spPr>
            <a:xfrm>
              <a:off x="3508035" y="4207856"/>
              <a:ext cx="2202206" cy="515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881" u="none" cap="none" strike="noStrike">
                  <a:solidFill>
                    <a:srgbClr val="3F3F3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Sale Report</a:t>
              </a:r>
              <a:endParaRPr b="0" i="0" sz="1881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876" name="Google Shape;876;p51"/>
          <p:cNvSpPr txBox="1"/>
          <p:nvPr>
            <p:ph type="title"/>
          </p:nvPr>
        </p:nvSpPr>
        <p:spPr>
          <a:xfrm>
            <a:off x="228714" y="0"/>
            <a:ext cx="7886700" cy="5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52"/>
          <p:cNvSpPr/>
          <p:nvPr/>
        </p:nvSpPr>
        <p:spPr>
          <a:xfrm>
            <a:off x="4317207" y="3208794"/>
            <a:ext cx="1839516" cy="1597980"/>
          </a:xfrm>
          <a:custGeom>
            <a:rect b="b" l="l" r="r" t="t"/>
            <a:pathLst>
              <a:path extrusionOk="0" h="1149" w="1306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4901"/>
                </a:srgbClr>
              </a:gs>
              <a:gs pos="100000">
                <a:srgbClr val="B8BBBC">
                  <a:alpha val="14901"/>
                </a:srgbClr>
              </a:gs>
            </a:gsLst>
            <a:lin ang="2700000" scaled="0"/>
          </a:gradFill>
          <a:ln cap="flat" cmpd="sng" w="222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125" lIns="68250" spcFirstLastPara="1" rIns="68250" wrap="square" tIns="34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52"/>
          <p:cNvSpPr/>
          <p:nvPr/>
        </p:nvSpPr>
        <p:spPr>
          <a:xfrm>
            <a:off x="2905126" y="798302"/>
            <a:ext cx="1684735" cy="1463933"/>
          </a:xfrm>
          <a:custGeom>
            <a:rect b="b" l="l" r="r" t="t"/>
            <a:pathLst>
              <a:path extrusionOk="0" h="1149" w="1306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4901"/>
                </a:srgbClr>
              </a:gs>
              <a:gs pos="100000">
                <a:srgbClr val="B8BBBC">
                  <a:alpha val="14901"/>
                </a:srgbClr>
              </a:gs>
            </a:gsLst>
            <a:lin ang="2700000" scaled="0"/>
          </a:gradFill>
          <a:ln cap="flat" cmpd="sng" w="222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125" lIns="68250" spcFirstLastPara="1" rIns="68250" wrap="square" tIns="34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4" name="Google Shape;884;p52"/>
          <p:cNvGrpSpPr/>
          <p:nvPr/>
        </p:nvGrpSpPr>
        <p:grpSpPr>
          <a:xfrm>
            <a:off x="5672137" y="872381"/>
            <a:ext cx="1622823" cy="1411019"/>
            <a:chOff x="7562320" y="897326"/>
            <a:chExt cx="2164994" cy="1905223"/>
          </a:xfrm>
        </p:grpSpPr>
        <p:sp>
          <p:nvSpPr>
            <p:cNvPr id="885" name="Google Shape;885;p52"/>
            <p:cNvSpPr/>
            <p:nvPr/>
          </p:nvSpPr>
          <p:spPr>
            <a:xfrm>
              <a:off x="7562320" y="897326"/>
              <a:ext cx="2164994" cy="1905223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rotWithShape="0" algn="t" dir="2700000" dist="1651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86" name="Google Shape;886;p52"/>
            <p:cNvSpPr/>
            <p:nvPr/>
          </p:nvSpPr>
          <p:spPr>
            <a:xfrm>
              <a:off x="7708469" y="1025939"/>
              <a:ext cx="1872694" cy="1647996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rgbClr val="EFEFE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sx="101000" rotWithShape="0" algn="tl" dir="2700000" dist="76200" sy="10100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7" name="Google Shape;887;p52"/>
            <p:cNvGrpSpPr/>
            <p:nvPr/>
          </p:nvGrpSpPr>
          <p:grpSpPr>
            <a:xfrm>
              <a:off x="8227423" y="1384273"/>
              <a:ext cx="1328649" cy="1223201"/>
              <a:chOff x="5722963" y="2742165"/>
              <a:chExt cx="500063" cy="460375"/>
            </a:xfrm>
          </p:grpSpPr>
          <p:sp>
            <p:nvSpPr>
              <p:cNvPr id="888" name="Google Shape;888;p52"/>
              <p:cNvSpPr/>
              <p:nvPr/>
            </p:nvSpPr>
            <p:spPr>
              <a:xfrm>
                <a:off x="5742013" y="2745340"/>
                <a:ext cx="481013" cy="457200"/>
              </a:xfrm>
              <a:custGeom>
                <a:rect b="b" l="l" r="r" t="t"/>
                <a:pathLst>
                  <a:path extrusionOk="0" h="288" w="303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889" name="Google Shape;889;p52"/>
              <p:cNvSpPr/>
              <p:nvPr/>
            </p:nvSpPr>
            <p:spPr>
              <a:xfrm>
                <a:off x="5722963" y="2742165"/>
                <a:ext cx="115888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890" name="Google Shape;890;p52"/>
              <p:cNvSpPr/>
              <p:nvPr/>
            </p:nvSpPr>
            <p:spPr>
              <a:xfrm>
                <a:off x="5876951" y="2745340"/>
                <a:ext cx="68263" cy="287338"/>
              </a:xfrm>
              <a:custGeom>
                <a:rect b="b" l="l" r="r" t="t"/>
                <a:pathLst>
                  <a:path extrusionOk="0" h="76" w="18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891" name="Google Shape;891;p52"/>
          <p:cNvGrpSpPr/>
          <p:nvPr/>
        </p:nvGrpSpPr>
        <p:grpSpPr>
          <a:xfrm>
            <a:off x="4352925" y="1650794"/>
            <a:ext cx="1622823" cy="1411019"/>
            <a:chOff x="5803300" y="1948400"/>
            <a:chExt cx="2164994" cy="1905223"/>
          </a:xfrm>
        </p:grpSpPr>
        <p:sp>
          <p:nvSpPr>
            <p:cNvPr id="892" name="Google Shape;892;p52"/>
            <p:cNvSpPr/>
            <p:nvPr/>
          </p:nvSpPr>
          <p:spPr>
            <a:xfrm>
              <a:off x="5803300" y="1948400"/>
              <a:ext cx="2164994" cy="1905223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rotWithShape="0" algn="t" dir="2700000" dist="1651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93" name="Google Shape;893;p52"/>
            <p:cNvSpPr/>
            <p:nvPr/>
          </p:nvSpPr>
          <p:spPr>
            <a:xfrm>
              <a:off x="5948780" y="2078346"/>
              <a:ext cx="1846429" cy="1624882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rgbClr val="006E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894" name="Google Shape;894;p52"/>
            <p:cNvGrpSpPr/>
            <p:nvPr/>
          </p:nvGrpSpPr>
          <p:grpSpPr>
            <a:xfrm>
              <a:off x="6481655" y="2517631"/>
              <a:ext cx="1339125" cy="1206044"/>
              <a:chOff x="952501" y="6013451"/>
              <a:chExt cx="511175" cy="460375"/>
            </a:xfrm>
          </p:grpSpPr>
          <p:sp>
            <p:nvSpPr>
              <p:cNvPr id="895" name="Google Shape;895;p52"/>
              <p:cNvSpPr/>
              <p:nvPr/>
            </p:nvSpPr>
            <p:spPr>
              <a:xfrm>
                <a:off x="971551" y="6021388"/>
                <a:ext cx="492125" cy="452438"/>
              </a:xfrm>
              <a:custGeom>
                <a:rect b="b" l="l" r="r" t="t"/>
                <a:pathLst>
                  <a:path extrusionOk="0" h="285" w="310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896" name="Google Shape;896;p52"/>
              <p:cNvSpPr/>
              <p:nvPr/>
            </p:nvSpPr>
            <p:spPr>
              <a:xfrm>
                <a:off x="952501" y="6013451"/>
                <a:ext cx="115888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897" name="Google Shape;897;p52"/>
              <p:cNvSpPr/>
              <p:nvPr/>
            </p:nvSpPr>
            <p:spPr>
              <a:xfrm>
                <a:off x="1090613" y="6013451"/>
                <a:ext cx="117475" cy="290513"/>
              </a:xfrm>
              <a:custGeom>
                <a:rect b="b" l="l" r="r" t="t"/>
                <a:pathLst>
                  <a:path extrusionOk="0" h="77" w="31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898" name="Google Shape;898;p52"/>
          <p:cNvGrpSpPr/>
          <p:nvPr/>
        </p:nvGrpSpPr>
        <p:grpSpPr>
          <a:xfrm>
            <a:off x="3033712" y="2429207"/>
            <a:ext cx="1622823" cy="1412194"/>
            <a:chOff x="4044280" y="2999474"/>
            <a:chExt cx="2164994" cy="1905223"/>
          </a:xfrm>
        </p:grpSpPr>
        <p:sp>
          <p:nvSpPr>
            <p:cNvPr id="899" name="Google Shape;899;p52"/>
            <p:cNvSpPr/>
            <p:nvPr/>
          </p:nvSpPr>
          <p:spPr>
            <a:xfrm>
              <a:off x="4044280" y="2999474"/>
              <a:ext cx="2164994" cy="1905223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rotWithShape="0" algn="t" dir="2700000" dist="1651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00" name="Google Shape;900;p52"/>
            <p:cNvSpPr/>
            <p:nvPr/>
          </p:nvSpPr>
          <p:spPr>
            <a:xfrm>
              <a:off x="4200183" y="3161348"/>
              <a:ext cx="1833385" cy="1613403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rgbClr val="3FA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901" name="Google Shape;901;p52"/>
            <p:cNvGrpSpPr/>
            <p:nvPr/>
          </p:nvGrpSpPr>
          <p:grpSpPr>
            <a:xfrm>
              <a:off x="4742518" y="3572999"/>
              <a:ext cx="1329665" cy="1197525"/>
              <a:chOff x="5405438" y="6815138"/>
              <a:chExt cx="511175" cy="460375"/>
            </a:xfrm>
          </p:grpSpPr>
          <p:sp>
            <p:nvSpPr>
              <p:cNvPr id="902" name="Google Shape;902;p52"/>
              <p:cNvSpPr/>
              <p:nvPr/>
            </p:nvSpPr>
            <p:spPr>
              <a:xfrm>
                <a:off x="5424488" y="6821488"/>
                <a:ext cx="492125" cy="454025"/>
              </a:xfrm>
              <a:custGeom>
                <a:rect b="b" l="l" r="r" t="t"/>
                <a:pathLst>
                  <a:path extrusionOk="0" h="286" w="310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903" name="Google Shape;903;p52"/>
              <p:cNvSpPr/>
              <p:nvPr/>
            </p:nvSpPr>
            <p:spPr>
              <a:xfrm>
                <a:off x="5405438" y="6815138"/>
                <a:ext cx="117475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904" name="Google Shape;904;p52"/>
              <p:cNvSpPr/>
              <p:nvPr/>
            </p:nvSpPr>
            <p:spPr>
              <a:xfrm>
                <a:off x="5545138" y="6815138"/>
                <a:ext cx="112713" cy="290513"/>
              </a:xfrm>
              <a:custGeom>
                <a:rect b="b" l="l" r="r" t="t"/>
                <a:pathLst>
                  <a:path extrusionOk="0" h="77" w="30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905" name="Google Shape;905;p52"/>
          <p:cNvGrpSpPr/>
          <p:nvPr/>
        </p:nvGrpSpPr>
        <p:grpSpPr>
          <a:xfrm>
            <a:off x="1714500" y="3208794"/>
            <a:ext cx="1622823" cy="1411019"/>
            <a:chOff x="2285260" y="4050548"/>
            <a:chExt cx="2164994" cy="1905223"/>
          </a:xfrm>
        </p:grpSpPr>
        <p:sp>
          <p:nvSpPr>
            <p:cNvPr id="906" name="Google Shape;906;p52"/>
            <p:cNvSpPr/>
            <p:nvPr/>
          </p:nvSpPr>
          <p:spPr>
            <a:xfrm>
              <a:off x="2285260" y="4050548"/>
              <a:ext cx="2164994" cy="1905223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rotWithShape="0" algn="t" dir="2700000" dist="1651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07" name="Google Shape;907;p52"/>
            <p:cNvSpPr/>
            <p:nvPr/>
          </p:nvSpPr>
          <p:spPr>
            <a:xfrm>
              <a:off x="2446237" y="4201094"/>
              <a:ext cx="1830374" cy="1610752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4"/>
            </a:solidFill>
            <a:ln cap="flat" cmpd="sng" w="28575">
              <a:solidFill>
                <a:srgbClr val="8BCE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sx="101000" rotWithShape="0" algn="tl" dir="2700000" dist="76200" sy="10100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8" name="Google Shape;908;p52"/>
            <p:cNvGrpSpPr/>
            <p:nvPr/>
          </p:nvGrpSpPr>
          <p:grpSpPr>
            <a:xfrm>
              <a:off x="2970142" y="4598630"/>
              <a:ext cx="1348095" cy="1199680"/>
              <a:chOff x="688976" y="7240588"/>
              <a:chExt cx="519113" cy="461963"/>
            </a:xfrm>
          </p:grpSpPr>
          <p:sp>
            <p:nvSpPr>
              <p:cNvPr id="909" name="Google Shape;909;p52"/>
              <p:cNvSpPr/>
              <p:nvPr/>
            </p:nvSpPr>
            <p:spPr>
              <a:xfrm>
                <a:off x="708026" y="7245351"/>
                <a:ext cx="500063" cy="457200"/>
              </a:xfrm>
              <a:custGeom>
                <a:rect b="b" l="l" r="r" t="t"/>
                <a:pathLst>
                  <a:path extrusionOk="0" h="288" w="315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910" name="Google Shape;910;p52"/>
              <p:cNvSpPr/>
              <p:nvPr/>
            </p:nvSpPr>
            <p:spPr>
              <a:xfrm>
                <a:off x="688976" y="7240588"/>
                <a:ext cx="115888" cy="295275"/>
              </a:xfrm>
              <a:custGeom>
                <a:rect b="b" l="l" r="r" t="t"/>
                <a:pathLst>
                  <a:path extrusionOk="0" h="78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911" name="Google Shape;911;p52"/>
              <p:cNvSpPr/>
              <p:nvPr/>
            </p:nvSpPr>
            <p:spPr>
              <a:xfrm>
                <a:off x="817563" y="7245351"/>
                <a:ext cx="134938" cy="287338"/>
              </a:xfrm>
              <a:custGeom>
                <a:rect b="b" l="l" r="r" t="t"/>
                <a:pathLst>
                  <a:path extrusionOk="0" h="76" w="3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sp>
        <p:nvSpPr>
          <p:cNvPr id="912" name="Google Shape;912;p52"/>
          <p:cNvSpPr/>
          <p:nvPr/>
        </p:nvSpPr>
        <p:spPr>
          <a:xfrm>
            <a:off x="3271838" y="3961337"/>
            <a:ext cx="973931" cy="845436"/>
          </a:xfrm>
          <a:custGeom>
            <a:rect b="b" l="l" r="r" t="t"/>
            <a:pathLst>
              <a:path extrusionOk="0" h="1149" w="1306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4901"/>
                </a:srgbClr>
              </a:gs>
              <a:gs pos="100000">
                <a:srgbClr val="B8BBBC">
                  <a:alpha val="14901"/>
                </a:srgbClr>
              </a:gs>
            </a:gsLst>
            <a:lin ang="2700000" scaled="0"/>
          </a:gradFill>
          <a:ln cap="flat" cmpd="sng" w="222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125" lIns="68250" spcFirstLastPara="1" rIns="68250" wrap="square" tIns="34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52"/>
          <p:cNvSpPr/>
          <p:nvPr/>
        </p:nvSpPr>
        <p:spPr>
          <a:xfrm>
            <a:off x="4931570" y="824171"/>
            <a:ext cx="823912" cy="716093"/>
          </a:xfrm>
          <a:custGeom>
            <a:rect b="b" l="l" r="r" t="t"/>
            <a:pathLst>
              <a:path extrusionOk="0" h="1149" w="1306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4901"/>
                </a:srgbClr>
              </a:gs>
              <a:gs pos="100000">
                <a:srgbClr val="B8BBBC">
                  <a:alpha val="14901"/>
                </a:srgbClr>
              </a:gs>
            </a:gsLst>
            <a:lin ang="2700000" scaled="0"/>
          </a:gradFill>
          <a:ln cap="flat" cmpd="sng" w="222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125" lIns="68250" spcFirstLastPara="1" rIns="68250" wrap="square" tIns="34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52"/>
          <p:cNvSpPr/>
          <p:nvPr/>
        </p:nvSpPr>
        <p:spPr>
          <a:xfrm>
            <a:off x="1257300" y="2297511"/>
            <a:ext cx="1995487" cy="445324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23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Is the color of gold, butter and ripe lemons.</a:t>
            </a:r>
            <a:endParaRPr b="0" i="0" sz="1223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15" name="Google Shape;915;p52"/>
          <p:cNvSpPr/>
          <p:nvPr/>
        </p:nvSpPr>
        <p:spPr>
          <a:xfrm>
            <a:off x="1271588" y="1973240"/>
            <a:ext cx="1897856" cy="300541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505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Opening</a:t>
            </a:r>
            <a:endParaRPr b="0" i="0" sz="1505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16" name="Google Shape;916;p52"/>
          <p:cNvSpPr/>
          <p:nvPr/>
        </p:nvSpPr>
        <p:spPr>
          <a:xfrm rot="10800000">
            <a:off x="1701404" y="2268114"/>
            <a:ext cx="1946671" cy="465636"/>
          </a:xfrm>
          <a:custGeom>
            <a:rect b="b" l="l" r="r" t="t"/>
            <a:pathLst>
              <a:path extrusionOk="0" h="303" w="1249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17" name="Google Shape;917;p52"/>
          <p:cNvSpPr/>
          <p:nvPr/>
        </p:nvSpPr>
        <p:spPr>
          <a:xfrm>
            <a:off x="61979" y="3147648"/>
            <a:ext cx="1995487" cy="63351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23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In the spectrum of visible light, yellow is found between green and orange.</a:t>
            </a:r>
            <a:endParaRPr b="0" i="0" sz="1223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18" name="Google Shape;918;p52"/>
          <p:cNvSpPr/>
          <p:nvPr/>
        </p:nvSpPr>
        <p:spPr>
          <a:xfrm>
            <a:off x="84535" y="2853704"/>
            <a:ext cx="1899047" cy="300541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505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Break time</a:t>
            </a:r>
            <a:endParaRPr b="0" i="0" sz="1505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19" name="Google Shape;919;p52"/>
          <p:cNvSpPr/>
          <p:nvPr/>
        </p:nvSpPr>
        <p:spPr>
          <a:xfrm rot="10800000">
            <a:off x="514351" y="3118253"/>
            <a:ext cx="1946672" cy="465636"/>
          </a:xfrm>
          <a:custGeom>
            <a:rect b="b" l="l" r="r" t="t"/>
            <a:pathLst>
              <a:path extrusionOk="0" h="303" w="1249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0" name="Google Shape;920;p52"/>
          <p:cNvSpPr/>
          <p:nvPr/>
        </p:nvSpPr>
        <p:spPr>
          <a:xfrm>
            <a:off x="7059216" y="2439788"/>
            <a:ext cx="1995487" cy="445324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23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We press play on your digital story.</a:t>
            </a:r>
            <a:endParaRPr b="0" i="0" sz="1223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1" name="Google Shape;921;p52"/>
          <p:cNvSpPr/>
          <p:nvPr/>
        </p:nvSpPr>
        <p:spPr>
          <a:xfrm>
            <a:off x="7073504" y="2108696"/>
            <a:ext cx="1897856" cy="300541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505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Speakers</a:t>
            </a:r>
            <a:endParaRPr b="0" i="0" sz="1505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2" name="Google Shape;922;p52"/>
          <p:cNvSpPr/>
          <p:nvPr/>
        </p:nvSpPr>
        <p:spPr>
          <a:xfrm flipH="1" rot="10800000">
            <a:off x="6613923" y="1976503"/>
            <a:ext cx="1946671" cy="465636"/>
          </a:xfrm>
          <a:custGeom>
            <a:rect b="b" l="l" r="r" t="t"/>
            <a:pathLst>
              <a:path extrusionOk="0" h="303" w="1249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3" name="Google Shape;923;p52"/>
          <p:cNvSpPr/>
          <p:nvPr/>
        </p:nvSpPr>
        <p:spPr>
          <a:xfrm>
            <a:off x="5916217" y="3168814"/>
            <a:ext cx="1995487" cy="445324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23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Easy to change colors, photos and Text.</a:t>
            </a:r>
            <a:endParaRPr b="0" i="0" sz="1223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4" name="Google Shape;924;p52"/>
          <p:cNvSpPr/>
          <p:nvPr/>
        </p:nvSpPr>
        <p:spPr>
          <a:xfrm>
            <a:off x="5930504" y="2853704"/>
            <a:ext cx="1897856" cy="300541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505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Free Time</a:t>
            </a:r>
            <a:endParaRPr b="0" i="0" sz="1505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5" name="Google Shape;925;p52"/>
          <p:cNvSpPr/>
          <p:nvPr/>
        </p:nvSpPr>
        <p:spPr>
          <a:xfrm flipH="1" rot="10800000">
            <a:off x="5470922" y="2704354"/>
            <a:ext cx="1946671" cy="465636"/>
          </a:xfrm>
          <a:custGeom>
            <a:rect b="b" l="l" r="r" t="t"/>
            <a:pathLst>
              <a:path extrusionOk="0" h="303" w="1249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6" name="Google Shape;926;p52"/>
          <p:cNvSpPr txBox="1"/>
          <p:nvPr>
            <p:ph type="title"/>
          </p:nvPr>
        </p:nvSpPr>
        <p:spPr>
          <a:xfrm>
            <a:off x="228714" y="0"/>
            <a:ext cx="7886700" cy="5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53"/>
          <p:cNvSpPr/>
          <p:nvPr/>
        </p:nvSpPr>
        <p:spPr>
          <a:xfrm>
            <a:off x="2112052" y="4301392"/>
            <a:ext cx="953319" cy="640837"/>
          </a:xfrm>
          <a:custGeom>
            <a:rect b="b" l="l" r="r" t="t"/>
            <a:pathLst>
              <a:path extrusionOk="0" h="757" w="1113">
                <a:moveTo>
                  <a:pt x="0" y="0"/>
                </a:moveTo>
                <a:lnTo>
                  <a:pt x="1113" y="0"/>
                </a:lnTo>
                <a:lnTo>
                  <a:pt x="1113" y="685"/>
                </a:lnTo>
                <a:lnTo>
                  <a:pt x="249" y="685"/>
                </a:lnTo>
                <a:lnTo>
                  <a:pt x="177" y="757"/>
                </a:lnTo>
                <a:lnTo>
                  <a:pt x="105" y="685"/>
                </a:lnTo>
                <a:lnTo>
                  <a:pt x="0" y="6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100" lIns="68225" spcFirstLastPara="1" rIns="68225" wrap="square" tIns="34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5"/>
              <a:buFont typeface="Arial"/>
              <a:buNone/>
            </a:pPr>
            <a:r>
              <a:t/>
            </a:r>
            <a:endParaRPr b="0" i="0" sz="1505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3" name="Google Shape;933;p53"/>
          <p:cNvSpPr/>
          <p:nvPr/>
        </p:nvSpPr>
        <p:spPr>
          <a:xfrm>
            <a:off x="1158733" y="810823"/>
            <a:ext cx="2898040" cy="3388797"/>
          </a:xfrm>
          <a:custGeom>
            <a:rect b="b" l="l" r="r" t="t"/>
            <a:pathLst>
              <a:path extrusionOk="0" h="3999" w="3381">
                <a:moveTo>
                  <a:pt x="133" y="2348"/>
                </a:moveTo>
                <a:cubicBezTo>
                  <a:pt x="42" y="2134"/>
                  <a:pt x="0" y="1915"/>
                  <a:pt x="0" y="1703"/>
                </a:cubicBezTo>
                <a:cubicBezTo>
                  <a:pt x="0" y="1368"/>
                  <a:pt x="102" y="1042"/>
                  <a:pt x="282" y="767"/>
                </a:cubicBezTo>
                <a:cubicBezTo>
                  <a:pt x="461" y="492"/>
                  <a:pt x="721" y="267"/>
                  <a:pt x="1039" y="133"/>
                </a:cubicBezTo>
                <a:cubicBezTo>
                  <a:pt x="1240" y="48"/>
                  <a:pt x="1459" y="0"/>
                  <a:pt x="1689" y="0"/>
                </a:cubicBezTo>
                <a:cubicBezTo>
                  <a:pt x="2156" y="0"/>
                  <a:pt x="2579" y="189"/>
                  <a:pt x="2885" y="495"/>
                </a:cubicBezTo>
                <a:cubicBezTo>
                  <a:pt x="3191" y="802"/>
                  <a:pt x="3381" y="1224"/>
                  <a:pt x="3381" y="1691"/>
                </a:cubicBezTo>
                <a:cubicBezTo>
                  <a:pt x="3381" y="2028"/>
                  <a:pt x="3278" y="2352"/>
                  <a:pt x="3097" y="2624"/>
                </a:cubicBezTo>
                <a:cubicBezTo>
                  <a:pt x="2918" y="2895"/>
                  <a:pt x="2659" y="3115"/>
                  <a:pt x="2346" y="3248"/>
                </a:cubicBezTo>
                <a:cubicBezTo>
                  <a:pt x="2320" y="3259"/>
                  <a:pt x="2298" y="3279"/>
                  <a:pt x="2281" y="3304"/>
                </a:cubicBezTo>
                <a:cubicBezTo>
                  <a:pt x="2265" y="3328"/>
                  <a:pt x="2256" y="3357"/>
                  <a:pt x="2256" y="3388"/>
                </a:cubicBezTo>
                <a:lnTo>
                  <a:pt x="2256" y="3718"/>
                </a:lnTo>
                <a:lnTo>
                  <a:pt x="1699" y="3999"/>
                </a:lnTo>
                <a:lnTo>
                  <a:pt x="1142" y="3718"/>
                </a:lnTo>
                <a:lnTo>
                  <a:pt x="1142" y="3388"/>
                </a:lnTo>
                <a:cubicBezTo>
                  <a:pt x="1142" y="3137"/>
                  <a:pt x="1219" y="2895"/>
                  <a:pt x="1354" y="2691"/>
                </a:cubicBezTo>
                <a:cubicBezTo>
                  <a:pt x="1488" y="2489"/>
                  <a:pt x="1681" y="2325"/>
                  <a:pt x="1916" y="2226"/>
                </a:cubicBezTo>
                <a:cubicBezTo>
                  <a:pt x="2020" y="2181"/>
                  <a:pt x="2108" y="2106"/>
                  <a:pt x="2171" y="2011"/>
                </a:cubicBezTo>
                <a:cubicBezTo>
                  <a:pt x="2232" y="1918"/>
                  <a:pt x="2267" y="1808"/>
                  <a:pt x="2267" y="1691"/>
                </a:cubicBezTo>
                <a:cubicBezTo>
                  <a:pt x="2267" y="1532"/>
                  <a:pt x="2203" y="1387"/>
                  <a:pt x="2098" y="1283"/>
                </a:cubicBezTo>
                <a:cubicBezTo>
                  <a:pt x="1993" y="1178"/>
                  <a:pt x="1849" y="1113"/>
                  <a:pt x="1689" y="1113"/>
                </a:cubicBezTo>
                <a:cubicBezTo>
                  <a:pt x="1606" y="1113"/>
                  <a:pt x="1532" y="1128"/>
                  <a:pt x="1469" y="1155"/>
                </a:cubicBezTo>
                <a:cubicBezTo>
                  <a:pt x="1365" y="1199"/>
                  <a:pt x="1276" y="1278"/>
                  <a:pt x="1212" y="1375"/>
                </a:cubicBezTo>
                <a:cubicBezTo>
                  <a:pt x="1149" y="1472"/>
                  <a:pt x="1113" y="1586"/>
                  <a:pt x="1113" y="1703"/>
                </a:cubicBezTo>
                <a:cubicBezTo>
                  <a:pt x="1113" y="1777"/>
                  <a:pt x="1127" y="1850"/>
                  <a:pt x="1155" y="1918"/>
                </a:cubicBezTo>
                <a:lnTo>
                  <a:pt x="133" y="2348"/>
                </a:lnTo>
                <a:close/>
              </a:path>
            </a:pathLst>
          </a:custGeom>
          <a:solidFill>
            <a:schemeClr val="accent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100" lIns="68225" spcFirstLastPara="1" rIns="68225" wrap="square" tIns="34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5"/>
              <a:buFont typeface="Arial"/>
              <a:buNone/>
            </a:pPr>
            <a:r>
              <a:t/>
            </a:r>
            <a:endParaRPr b="0" i="0" sz="1505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4" name="Google Shape;934;p53"/>
          <p:cNvSpPr/>
          <p:nvPr/>
        </p:nvSpPr>
        <p:spPr>
          <a:xfrm>
            <a:off x="1895444" y="810824"/>
            <a:ext cx="1982807" cy="1224058"/>
          </a:xfrm>
          <a:custGeom>
            <a:rect b="b" l="l" r="r" t="t"/>
            <a:pathLst>
              <a:path extrusionOk="0" h="1445" w="2313">
                <a:moveTo>
                  <a:pt x="0" y="221"/>
                </a:moveTo>
                <a:cubicBezTo>
                  <a:pt x="57" y="189"/>
                  <a:pt x="117" y="159"/>
                  <a:pt x="179" y="133"/>
                </a:cubicBezTo>
                <a:cubicBezTo>
                  <a:pt x="380" y="48"/>
                  <a:pt x="599" y="0"/>
                  <a:pt x="829" y="0"/>
                </a:cubicBezTo>
                <a:cubicBezTo>
                  <a:pt x="1296" y="0"/>
                  <a:pt x="1719" y="189"/>
                  <a:pt x="2025" y="495"/>
                </a:cubicBezTo>
                <a:cubicBezTo>
                  <a:pt x="2138" y="609"/>
                  <a:pt x="2236" y="738"/>
                  <a:pt x="2313" y="879"/>
                </a:cubicBezTo>
                <a:lnTo>
                  <a:pt x="1353" y="1445"/>
                </a:lnTo>
                <a:cubicBezTo>
                  <a:pt x="1324" y="1385"/>
                  <a:pt x="1285" y="1330"/>
                  <a:pt x="1238" y="1283"/>
                </a:cubicBezTo>
                <a:cubicBezTo>
                  <a:pt x="1133" y="1178"/>
                  <a:pt x="989" y="1113"/>
                  <a:pt x="829" y="1113"/>
                </a:cubicBezTo>
                <a:cubicBezTo>
                  <a:pt x="746" y="1113"/>
                  <a:pt x="672" y="1128"/>
                  <a:pt x="609" y="1155"/>
                </a:cubicBezTo>
                <a:cubicBezTo>
                  <a:pt x="590" y="1163"/>
                  <a:pt x="570" y="1173"/>
                  <a:pt x="552" y="1184"/>
                </a:cubicBezTo>
                <a:lnTo>
                  <a:pt x="0" y="221"/>
                </a:lnTo>
                <a:close/>
              </a:path>
            </a:pathLst>
          </a:custGeom>
          <a:solidFill>
            <a:schemeClr val="accent1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100" lIns="68225" spcFirstLastPara="1" rIns="68225" wrap="square" tIns="34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5"/>
              <a:buFont typeface="Arial"/>
              <a:buNone/>
            </a:pPr>
            <a:r>
              <a:t/>
            </a:r>
            <a:endParaRPr b="0" i="0" sz="1505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5" name="Google Shape;935;p53"/>
          <p:cNvSpPr/>
          <p:nvPr/>
        </p:nvSpPr>
        <p:spPr>
          <a:xfrm>
            <a:off x="2940404" y="1504573"/>
            <a:ext cx="1116371" cy="1768477"/>
          </a:xfrm>
          <a:custGeom>
            <a:rect b="b" l="l" r="r" t="t"/>
            <a:pathLst>
              <a:path extrusionOk="0" h="2087" w="1303">
                <a:moveTo>
                  <a:pt x="1061" y="0"/>
                </a:moveTo>
                <a:cubicBezTo>
                  <a:pt x="1214" y="255"/>
                  <a:pt x="1303" y="553"/>
                  <a:pt x="1303" y="872"/>
                </a:cubicBezTo>
                <a:cubicBezTo>
                  <a:pt x="1303" y="1209"/>
                  <a:pt x="1200" y="1533"/>
                  <a:pt x="1019" y="1805"/>
                </a:cubicBezTo>
                <a:cubicBezTo>
                  <a:pt x="952" y="1907"/>
                  <a:pt x="874" y="2001"/>
                  <a:pt x="785" y="2087"/>
                </a:cubicBezTo>
                <a:lnTo>
                  <a:pt x="0" y="1301"/>
                </a:lnTo>
                <a:cubicBezTo>
                  <a:pt x="35" y="1269"/>
                  <a:pt x="66" y="1232"/>
                  <a:pt x="93" y="1192"/>
                </a:cubicBezTo>
                <a:cubicBezTo>
                  <a:pt x="154" y="1099"/>
                  <a:pt x="189" y="989"/>
                  <a:pt x="189" y="872"/>
                </a:cubicBezTo>
                <a:cubicBezTo>
                  <a:pt x="189" y="760"/>
                  <a:pt x="157" y="655"/>
                  <a:pt x="101" y="566"/>
                </a:cubicBezTo>
                <a:lnTo>
                  <a:pt x="1061" y="0"/>
                </a:lnTo>
                <a:close/>
              </a:path>
            </a:pathLst>
          </a:cu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100" lIns="68225" spcFirstLastPara="1" rIns="68225" wrap="square" tIns="34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5"/>
              <a:buFont typeface="Arial"/>
              <a:buNone/>
            </a:pPr>
            <a:r>
              <a:t/>
            </a:r>
            <a:endParaRPr b="0" i="0" sz="1505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6" name="Google Shape;936;p53"/>
          <p:cNvSpPr/>
          <p:nvPr/>
        </p:nvSpPr>
        <p:spPr>
          <a:xfrm>
            <a:off x="1144450" y="996606"/>
            <a:ext cx="1224675" cy="1803753"/>
          </a:xfrm>
          <a:custGeom>
            <a:rect b="b" l="l" r="r" t="t"/>
            <a:pathLst>
              <a:path extrusionOk="0" h="2129" w="1428">
                <a:moveTo>
                  <a:pt x="149" y="2129"/>
                </a:moveTo>
                <a:cubicBezTo>
                  <a:pt x="37" y="1865"/>
                  <a:pt x="0" y="1590"/>
                  <a:pt x="25" y="1325"/>
                </a:cubicBezTo>
                <a:cubicBezTo>
                  <a:pt x="52" y="1048"/>
                  <a:pt x="147" y="782"/>
                  <a:pt x="296" y="552"/>
                </a:cubicBezTo>
                <a:cubicBezTo>
                  <a:pt x="370" y="438"/>
                  <a:pt x="457" y="334"/>
                  <a:pt x="554" y="242"/>
                </a:cubicBezTo>
                <a:cubicBezTo>
                  <a:pt x="651" y="149"/>
                  <a:pt x="761" y="68"/>
                  <a:pt x="880" y="0"/>
                </a:cubicBezTo>
                <a:lnTo>
                  <a:pt x="1428" y="965"/>
                </a:lnTo>
                <a:cubicBezTo>
                  <a:pt x="1389" y="987"/>
                  <a:pt x="1353" y="1015"/>
                  <a:pt x="1319" y="1046"/>
                </a:cubicBezTo>
                <a:cubicBezTo>
                  <a:pt x="1283" y="1080"/>
                  <a:pt x="1252" y="1117"/>
                  <a:pt x="1227" y="1157"/>
                </a:cubicBezTo>
                <a:cubicBezTo>
                  <a:pt x="1173" y="1239"/>
                  <a:pt x="1139" y="1333"/>
                  <a:pt x="1130" y="1429"/>
                </a:cubicBezTo>
                <a:cubicBezTo>
                  <a:pt x="1122" y="1519"/>
                  <a:pt x="1134" y="1611"/>
                  <a:pt x="1171" y="1699"/>
                </a:cubicBezTo>
                <a:lnTo>
                  <a:pt x="149" y="2129"/>
                </a:lnTo>
                <a:close/>
              </a:path>
            </a:pathLst>
          </a:custGeom>
          <a:solidFill>
            <a:schemeClr val="accent3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100" lIns="68225" spcFirstLastPara="1" rIns="68225" wrap="square" tIns="34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5"/>
              <a:buFont typeface="Arial"/>
              <a:buNone/>
            </a:pPr>
            <a:r>
              <a:t/>
            </a:r>
            <a:endParaRPr b="0" i="0" sz="1505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937" name="Google Shape;937;p53"/>
          <p:cNvGrpSpPr/>
          <p:nvPr/>
        </p:nvGrpSpPr>
        <p:grpSpPr>
          <a:xfrm>
            <a:off x="1248267" y="1493704"/>
            <a:ext cx="864530" cy="709166"/>
            <a:chOff x="1681435" y="1637023"/>
            <a:chExt cx="1152128" cy="958295"/>
          </a:xfrm>
        </p:grpSpPr>
        <p:sp>
          <p:nvSpPr>
            <p:cNvPr id="938" name="Google Shape;938;p53"/>
            <p:cNvSpPr txBox="1"/>
            <p:nvPr/>
          </p:nvSpPr>
          <p:spPr>
            <a:xfrm>
              <a:off x="2007772" y="1637023"/>
              <a:ext cx="523812" cy="672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F8F8"/>
                </a:buClr>
                <a:buSzPts val="2634"/>
                <a:buFont typeface="Trebuchet MS"/>
                <a:buNone/>
              </a:pPr>
              <a:r>
                <a:rPr b="1" i="0" lang="tr-TR" sz="2634" u="none" cap="none" strike="noStrike">
                  <a:solidFill>
                    <a:srgbClr val="F8F8F8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 b="1" i="0" sz="2634" u="none" cap="none" strike="noStrik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39" name="Google Shape;939;p53"/>
            <p:cNvSpPr txBox="1"/>
            <p:nvPr/>
          </p:nvSpPr>
          <p:spPr>
            <a:xfrm>
              <a:off x="1681435" y="2157585"/>
              <a:ext cx="1152128" cy="43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F8F8"/>
                </a:buClr>
                <a:buSzPts val="1505"/>
                <a:buFont typeface="Trebuchet MS"/>
                <a:buNone/>
              </a:pPr>
              <a:r>
                <a:rPr b="0" i="0" lang="tr-TR" sz="1505" u="none" cap="none" strike="noStrike">
                  <a:solidFill>
                    <a:srgbClr val="F8F8F8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Plan</a:t>
              </a:r>
              <a:endParaRPr b="0" i="0" sz="1505" u="none" cap="none" strike="noStrik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40" name="Google Shape;940;p53"/>
          <p:cNvGrpSpPr/>
          <p:nvPr/>
        </p:nvGrpSpPr>
        <p:grpSpPr>
          <a:xfrm>
            <a:off x="2477123" y="888980"/>
            <a:ext cx="863036" cy="696672"/>
            <a:chOff x="3362324" y="871906"/>
            <a:chExt cx="1152128" cy="941448"/>
          </a:xfrm>
        </p:grpSpPr>
        <p:sp>
          <p:nvSpPr>
            <p:cNvPr id="941" name="Google Shape;941;p53"/>
            <p:cNvSpPr txBox="1"/>
            <p:nvPr/>
          </p:nvSpPr>
          <p:spPr>
            <a:xfrm>
              <a:off x="3615473" y="871906"/>
              <a:ext cx="484060" cy="5941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F8F8"/>
                </a:buClr>
                <a:buSzPts val="2257"/>
                <a:buFont typeface="Trebuchet MS"/>
                <a:buNone/>
              </a:pPr>
              <a:r>
                <a:rPr b="1" i="0" lang="tr-TR" sz="2257" u="none" cap="none" strike="noStrike">
                  <a:solidFill>
                    <a:srgbClr val="F8F8F8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 b="1" i="0" sz="2257" u="none" cap="none" strike="noStrik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42" name="Google Shape;942;p53"/>
            <p:cNvSpPr txBox="1"/>
            <p:nvPr/>
          </p:nvSpPr>
          <p:spPr>
            <a:xfrm>
              <a:off x="3362324" y="1414683"/>
              <a:ext cx="1152128" cy="398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F8F8"/>
                </a:buClr>
                <a:buSzPts val="1317"/>
                <a:buFont typeface="Trebuchet MS"/>
                <a:buNone/>
              </a:pPr>
              <a:r>
                <a:rPr b="0" i="0" lang="tr-TR" sz="1317" u="none" cap="none" strike="noStrike">
                  <a:solidFill>
                    <a:srgbClr val="F8F8F8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Plan</a:t>
              </a:r>
              <a:endParaRPr b="0" i="0" sz="1317" u="none" cap="none" strike="noStrik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43" name="Google Shape;943;p53"/>
          <p:cNvGrpSpPr/>
          <p:nvPr/>
        </p:nvGrpSpPr>
        <p:grpSpPr>
          <a:xfrm>
            <a:off x="3089311" y="1886399"/>
            <a:ext cx="864529" cy="777850"/>
            <a:chOff x="4138032" y="2168050"/>
            <a:chExt cx="1152128" cy="1049751"/>
          </a:xfrm>
        </p:grpSpPr>
        <p:sp>
          <p:nvSpPr>
            <p:cNvPr id="944" name="Google Shape;944;p53"/>
            <p:cNvSpPr txBox="1"/>
            <p:nvPr/>
          </p:nvSpPr>
          <p:spPr>
            <a:xfrm>
              <a:off x="4464368" y="2168050"/>
              <a:ext cx="523812" cy="671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F8F8"/>
                </a:buClr>
                <a:buSzPts val="2634"/>
                <a:buFont typeface="Trebuchet MS"/>
                <a:buNone/>
              </a:pPr>
              <a:r>
                <a:rPr b="1" i="0" lang="tr-TR" sz="2634" u="none" cap="none" strike="noStrike">
                  <a:solidFill>
                    <a:srgbClr val="F8F8F8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 b="1" i="0" sz="2634" u="none" cap="none" strike="noStrik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45" name="Google Shape;945;p53"/>
            <p:cNvSpPr txBox="1"/>
            <p:nvPr/>
          </p:nvSpPr>
          <p:spPr>
            <a:xfrm>
              <a:off x="4138032" y="2780633"/>
              <a:ext cx="1152128" cy="4371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F8F8"/>
                </a:buClr>
                <a:buSzPts val="1505"/>
                <a:buFont typeface="Trebuchet MS"/>
                <a:buNone/>
              </a:pPr>
              <a:r>
                <a:rPr b="0" i="0" lang="tr-TR" sz="1505" u="none" cap="none" strike="noStrike">
                  <a:solidFill>
                    <a:srgbClr val="F8F8F8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Plan</a:t>
              </a:r>
              <a:endParaRPr b="0" i="0" sz="1505" u="none" cap="none" strike="noStrik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46" name="Google Shape;946;p53"/>
          <p:cNvGrpSpPr/>
          <p:nvPr/>
        </p:nvGrpSpPr>
        <p:grpSpPr>
          <a:xfrm>
            <a:off x="2184467" y="2997296"/>
            <a:ext cx="864529" cy="703193"/>
            <a:chOff x="2930276" y="3668024"/>
            <a:chExt cx="1152128" cy="949250"/>
          </a:xfrm>
        </p:grpSpPr>
        <p:sp>
          <p:nvSpPr>
            <p:cNvPr id="947" name="Google Shape;947;p53"/>
            <p:cNvSpPr txBox="1"/>
            <p:nvPr/>
          </p:nvSpPr>
          <p:spPr>
            <a:xfrm>
              <a:off x="3256612" y="3668024"/>
              <a:ext cx="523812" cy="671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F8F8"/>
                </a:buClr>
                <a:buSzPts val="2634"/>
                <a:buFont typeface="Trebuchet MS"/>
                <a:buNone/>
              </a:pPr>
              <a:r>
                <a:rPr b="1" i="0" lang="tr-TR" sz="2634" u="none" cap="none" strike="noStrike">
                  <a:solidFill>
                    <a:srgbClr val="F8F8F8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</a:t>
              </a:r>
              <a:endParaRPr b="1" i="0" sz="2634" u="none" cap="none" strike="noStrik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48" name="Google Shape;948;p53"/>
            <p:cNvSpPr txBox="1"/>
            <p:nvPr/>
          </p:nvSpPr>
          <p:spPr>
            <a:xfrm>
              <a:off x="2930276" y="4179990"/>
              <a:ext cx="1152128" cy="437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F8F8"/>
                </a:buClr>
                <a:buSzPts val="1505"/>
                <a:buFont typeface="Trebuchet MS"/>
                <a:buNone/>
              </a:pPr>
              <a:r>
                <a:rPr b="0" i="0" lang="tr-TR" sz="1505" u="none" cap="none" strike="noStrike">
                  <a:solidFill>
                    <a:srgbClr val="F8F8F8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Plan</a:t>
              </a:r>
              <a:endParaRPr b="0" i="0" sz="1505" u="none" cap="none" strike="noStrik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949" name="Google Shape;949;p53"/>
          <p:cNvSpPr txBox="1"/>
          <p:nvPr/>
        </p:nvSpPr>
        <p:spPr>
          <a:xfrm>
            <a:off x="2144152" y="4438178"/>
            <a:ext cx="863036" cy="300510"/>
          </a:xfrm>
          <a:prstGeom prst="rect">
            <a:avLst/>
          </a:prstGeom>
          <a:noFill/>
          <a:ln>
            <a:noFill/>
          </a:ln>
        </p:spPr>
        <p:txBody>
          <a:bodyPr anchorCtr="0" anchor="t" bIns="34100" lIns="68225" spcFirstLastPara="1" rIns="68225" wrap="square" tIns="34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505"/>
              <a:buFont typeface="Trebuchet MS"/>
              <a:buNone/>
            </a:pPr>
            <a:r>
              <a:rPr b="1" i="0" lang="tr-TR" sz="1505" u="none" cap="none" strike="noStrik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Base</a:t>
            </a:r>
            <a:endParaRPr b="1" i="0" sz="1505" u="none" cap="none" strike="noStrike">
              <a:solidFill>
                <a:srgbClr val="F8F8F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50" name="Google Shape;950;p53"/>
          <p:cNvSpPr txBox="1"/>
          <p:nvPr/>
        </p:nvSpPr>
        <p:spPr>
          <a:xfrm>
            <a:off x="5409653" y="1109965"/>
            <a:ext cx="3022119" cy="641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100" lIns="68225" spcFirstLastPara="1" rIns="68225" wrap="square" tIns="341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317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Simple &amp; Smooth, exactly how purchasing experiences should be.</a:t>
            </a:r>
            <a:endParaRPr b="0" i="0" sz="1317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951" name="Google Shape;951;p53"/>
          <p:cNvGrpSpPr/>
          <p:nvPr/>
        </p:nvGrpSpPr>
        <p:grpSpPr>
          <a:xfrm>
            <a:off x="4508849" y="1110551"/>
            <a:ext cx="721283" cy="712608"/>
            <a:chOff x="6409426" y="1173624"/>
            <a:chExt cx="962086" cy="962084"/>
          </a:xfrm>
        </p:grpSpPr>
        <p:sp>
          <p:nvSpPr>
            <p:cNvPr id="952" name="Google Shape;952;p53"/>
            <p:cNvSpPr/>
            <p:nvPr/>
          </p:nvSpPr>
          <p:spPr>
            <a:xfrm>
              <a:off x="6409426" y="1173624"/>
              <a:ext cx="962086" cy="962084"/>
            </a:xfrm>
            <a:prstGeom prst="ellipse">
              <a:avLst/>
            </a:prstGeom>
            <a:solidFill>
              <a:schemeClr val="accent3"/>
            </a:solidFill>
            <a:ln cap="flat" cmpd="sng" w="571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5"/>
                <a:buFont typeface="Arial"/>
                <a:buNone/>
              </a:pPr>
              <a:r>
                <a:t/>
              </a:r>
              <a:endParaRPr b="0" i="0" sz="1505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53" name="Google Shape;953;p53"/>
            <p:cNvSpPr txBox="1"/>
            <p:nvPr/>
          </p:nvSpPr>
          <p:spPr>
            <a:xfrm>
              <a:off x="6653352" y="1318965"/>
              <a:ext cx="524279" cy="6719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F8F8"/>
                </a:buClr>
                <a:buSzPts val="2634"/>
                <a:buFont typeface="Trebuchet MS"/>
                <a:buNone/>
              </a:pPr>
              <a:r>
                <a:rPr b="1" i="0" lang="tr-TR" sz="2634" u="none" cap="none" strike="noStrike">
                  <a:solidFill>
                    <a:srgbClr val="F8F8F8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 b="1" i="0" sz="2634" u="none" cap="none" strike="noStrik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54" name="Google Shape;954;p53"/>
          <p:cNvGrpSpPr/>
          <p:nvPr/>
        </p:nvGrpSpPr>
        <p:grpSpPr>
          <a:xfrm>
            <a:off x="4508849" y="2015147"/>
            <a:ext cx="721283" cy="712608"/>
            <a:chOff x="6409426" y="2394908"/>
            <a:chExt cx="962086" cy="962084"/>
          </a:xfrm>
        </p:grpSpPr>
        <p:sp>
          <p:nvSpPr>
            <p:cNvPr id="955" name="Google Shape;955;p53"/>
            <p:cNvSpPr/>
            <p:nvPr/>
          </p:nvSpPr>
          <p:spPr>
            <a:xfrm>
              <a:off x="6409426" y="2394908"/>
              <a:ext cx="962086" cy="962084"/>
            </a:xfrm>
            <a:prstGeom prst="ellipse">
              <a:avLst/>
            </a:prstGeom>
            <a:solidFill>
              <a:schemeClr val="accent1"/>
            </a:solidFill>
            <a:ln cap="flat" cmpd="sng" w="571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5"/>
                <a:buFont typeface="Arial"/>
                <a:buNone/>
              </a:pPr>
              <a:r>
                <a:t/>
              </a:r>
              <a:endParaRPr b="0" i="0" sz="1505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56" name="Google Shape;956;p53"/>
            <p:cNvSpPr txBox="1"/>
            <p:nvPr/>
          </p:nvSpPr>
          <p:spPr>
            <a:xfrm>
              <a:off x="6635866" y="2536283"/>
              <a:ext cx="524279" cy="6719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F8F8"/>
                </a:buClr>
                <a:buSzPts val="2634"/>
                <a:buFont typeface="Trebuchet MS"/>
                <a:buNone/>
              </a:pPr>
              <a:r>
                <a:rPr b="1" i="0" lang="tr-TR" sz="2634" u="none" cap="none" strike="noStrike">
                  <a:solidFill>
                    <a:srgbClr val="F8F8F8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 b="1" i="0" sz="2634" u="none" cap="none" strike="noStrik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57" name="Google Shape;957;p53"/>
          <p:cNvGrpSpPr/>
          <p:nvPr/>
        </p:nvGrpSpPr>
        <p:grpSpPr>
          <a:xfrm>
            <a:off x="4508846" y="2884123"/>
            <a:ext cx="721283" cy="712608"/>
            <a:chOff x="6409429" y="3568104"/>
            <a:chExt cx="962087" cy="962084"/>
          </a:xfrm>
        </p:grpSpPr>
        <p:sp>
          <p:nvSpPr>
            <p:cNvPr id="958" name="Google Shape;958;p53"/>
            <p:cNvSpPr/>
            <p:nvPr/>
          </p:nvSpPr>
          <p:spPr>
            <a:xfrm>
              <a:off x="6409429" y="3568104"/>
              <a:ext cx="962087" cy="962084"/>
            </a:xfrm>
            <a:prstGeom prst="ellipse">
              <a:avLst/>
            </a:prstGeom>
            <a:solidFill>
              <a:schemeClr val="accent2"/>
            </a:solidFill>
            <a:ln cap="flat" cmpd="sng" w="571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5"/>
                <a:buFont typeface="Arial"/>
                <a:buNone/>
              </a:pPr>
              <a:r>
                <a:t/>
              </a:r>
              <a:endParaRPr b="0" i="0" sz="1505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59" name="Google Shape;959;p53"/>
            <p:cNvSpPr txBox="1"/>
            <p:nvPr/>
          </p:nvSpPr>
          <p:spPr>
            <a:xfrm>
              <a:off x="6635870" y="3702117"/>
              <a:ext cx="524280" cy="6719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F8F8"/>
                </a:buClr>
                <a:buSzPts val="2634"/>
                <a:buFont typeface="Trebuchet MS"/>
                <a:buNone/>
              </a:pPr>
              <a:r>
                <a:rPr b="1" i="0" lang="tr-TR" sz="2634" u="none" cap="none" strike="noStrike">
                  <a:solidFill>
                    <a:srgbClr val="F8F8F8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 b="1" i="0" sz="2634" u="none" cap="none" strike="noStrik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60" name="Google Shape;960;p53"/>
          <p:cNvGrpSpPr/>
          <p:nvPr/>
        </p:nvGrpSpPr>
        <p:grpSpPr>
          <a:xfrm>
            <a:off x="4508849" y="3847805"/>
            <a:ext cx="721283" cy="712608"/>
            <a:chOff x="6409426" y="4869160"/>
            <a:chExt cx="962086" cy="962084"/>
          </a:xfrm>
        </p:grpSpPr>
        <p:sp>
          <p:nvSpPr>
            <p:cNvPr id="961" name="Google Shape;961;p53"/>
            <p:cNvSpPr/>
            <p:nvPr/>
          </p:nvSpPr>
          <p:spPr>
            <a:xfrm>
              <a:off x="6409426" y="4869160"/>
              <a:ext cx="962086" cy="962084"/>
            </a:xfrm>
            <a:prstGeom prst="ellipse">
              <a:avLst/>
            </a:prstGeom>
            <a:solidFill>
              <a:schemeClr val="accent4"/>
            </a:solidFill>
            <a:ln cap="flat" cmpd="sng" w="571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5"/>
                <a:buFont typeface="Arial"/>
                <a:buNone/>
              </a:pPr>
              <a:r>
                <a:t/>
              </a:r>
              <a:endParaRPr b="0" i="0" sz="1505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62" name="Google Shape;962;p53"/>
            <p:cNvSpPr txBox="1"/>
            <p:nvPr/>
          </p:nvSpPr>
          <p:spPr>
            <a:xfrm>
              <a:off x="6616830" y="5005505"/>
              <a:ext cx="524279" cy="6719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F8F8"/>
                </a:buClr>
                <a:buSzPts val="2634"/>
                <a:buFont typeface="Trebuchet MS"/>
                <a:buNone/>
              </a:pPr>
              <a:r>
                <a:rPr b="1" i="0" lang="tr-TR" sz="2634" u="none" cap="none" strike="noStrike">
                  <a:solidFill>
                    <a:srgbClr val="F8F8F8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</a:t>
              </a:r>
              <a:endParaRPr b="1" i="0" sz="2634" u="none" cap="none" strike="noStrik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963" name="Google Shape;963;p53"/>
          <p:cNvSpPr txBox="1"/>
          <p:nvPr/>
        </p:nvSpPr>
        <p:spPr>
          <a:xfrm>
            <a:off x="5409653" y="1989426"/>
            <a:ext cx="3353237" cy="641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100" lIns="68225" spcFirstLastPara="1" rIns="68225" wrap="square" tIns="341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317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Your audience relate and absorb information on different sensory levels.</a:t>
            </a:r>
            <a:endParaRPr b="0" i="0" sz="1317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4" name="Google Shape;964;p53"/>
          <p:cNvSpPr txBox="1"/>
          <p:nvPr/>
        </p:nvSpPr>
        <p:spPr>
          <a:xfrm>
            <a:off x="5409653" y="2868886"/>
            <a:ext cx="3353237" cy="641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100" lIns="68225" spcFirstLastPara="1" rIns="68225" wrap="square" tIns="341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317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Sometimes it's easier to go old school, our copywriters prefer a good ball.</a:t>
            </a:r>
            <a:endParaRPr b="0" i="0" sz="1317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5" name="Google Shape;965;p53"/>
          <p:cNvSpPr txBox="1"/>
          <p:nvPr/>
        </p:nvSpPr>
        <p:spPr>
          <a:xfrm>
            <a:off x="5409653" y="3839428"/>
            <a:ext cx="3022119" cy="641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100" lIns="68225" spcFirstLastPara="1" rIns="68225" wrap="square" tIns="341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317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We certainly do not forget you as soon as you forget us.</a:t>
            </a:r>
            <a:endParaRPr b="0" i="0" sz="1317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6" name="Google Shape;966;p53"/>
          <p:cNvSpPr txBox="1"/>
          <p:nvPr>
            <p:ph type="title"/>
          </p:nvPr>
        </p:nvSpPr>
        <p:spPr>
          <a:xfrm>
            <a:off x="228714" y="0"/>
            <a:ext cx="7886700" cy="5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54"/>
          <p:cNvGrpSpPr/>
          <p:nvPr/>
        </p:nvGrpSpPr>
        <p:grpSpPr>
          <a:xfrm>
            <a:off x="4961711" y="2638942"/>
            <a:ext cx="1693223" cy="1460293"/>
            <a:chOff x="2469011" y="1147395"/>
            <a:chExt cx="1800200" cy="1551897"/>
          </a:xfrm>
        </p:grpSpPr>
        <p:sp>
          <p:nvSpPr>
            <p:cNvPr id="973" name="Google Shape;973;p54"/>
            <p:cNvSpPr/>
            <p:nvPr/>
          </p:nvSpPr>
          <p:spPr>
            <a:xfrm>
              <a:off x="2469011" y="1147395"/>
              <a:ext cx="1800200" cy="155189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rotWithShape="0" algn="tl" dir="2700000" dist="25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74" name="Google Shape;974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69012" y="1231901"/>
              <a:ext cx="1600197" cy="13828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5" name="Google Shape;975;p54"/>
          <p:cNvGrpSpPr/>
          <p:nvPr/>
        </p:nvGrpSpPr>
        <p:grpSpPr>
          <a:xfrm>
            <a:off x="2178495" y="1111459"/>
            <a:ext cx="1693223" cy="1458799"/>
            <a:chOff x="2469011" y="1147395"/>
            <a:chExt cx="1800200" cy="1551897"/>
          </a:xfrm>
        </p:grpSpPr>
        <p:sp>
          <p:nvSpPr>
            <p:cNvPr id="976" name="Google Shape;976;p54"/>
            <p:cNvSpPr/>
            <p:nvPr/>
          </p:nvSpPr>
          <p:spPr>
            <a:xfrm>
              <a:off x="2469011" y="1147395"/>
              <a:ext cx="1800200" cy="155189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rotWithShape="0" algn="tl" dir="2700000" dist="25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77" name="Google Shape;977;p5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69012" y="1231901"/>
              <a:ext cx="1600197" cy="13828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8" name="Google Shape;978;p54"/>
          <p:cNvGrpSpPr/>
          <p:nvPr/>
        </p:nvGrpSpPr>
        <p:grpSpPr>
          <a:xfrm>
            <a:off x="779420" y="1849071"/>
            <a:ext cx="1693223" cy="1460293"/>
            <a:chOff x="828477" y="1932254"/>
            <a:chExt cx="1800200" cy="1551897"/>
          </a:xfrm>
        </p:grpSpPr>
        <p:grpSp>
          <p:nvGrpSpPr>
            <p:cNvPr id="979" name="Google Shape;979;p54"/>
            <p:cNvGrpSpPr/>
            <p:nvPr/>
          </p:nvGrpSpPr>
          <p:grpSpPr>
            <a:xfrm>
              <a:off x="828477" y="1932254"/>
              <a:ext cx="1800200" cy="1551897"/>
              <a:chOff x="985377" y="1960081"/>
              <a:chExt cx="1800200" cy="1551897"/>
            </a:xfrm>
          </p:grpSpPr>
          <p:sp>
            <p:nvSpPr>
              <p:cNvPr id="980" name="Google Shape;980;p54"/>
              <p:cNvSpPr/>
              <p:nvPr/>
            </p:nvSpPr>
            <p:spPr>
              <a:xfrm>
                <a:off x="985377" y="1960081"/>
                <a:ext cx="1800200" cy="1551897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52400" rotWithShape="0" algn="tl" dir="2700000" dist="254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54"/>
              <p:cNvSpPr/>
              <p:nvPr/>
            </p:nvSpPr>
            <p:spPr>
              <a:xfrm>
                <a:off x="1081631" y="2043058"/>
                <a:ext cx="1607692" cy="1385942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2" name="Google Shape;982;p54"/>
            <p:cNvSpPr txBox="1"/>
            <p:nvPr/>
          </p:nvSpPr>
          <p:spPr>
            <a:xfrm flipH="1">
              <a:off x="1080449" y="2475948"/>
              <a:ext cx="1268844" cy="467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2257" u="none" cap="none" strike="noStrike">
                  <a:solidFill>
                    <a:srgbClr val="FFFFFF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Forum</a:t>
              </a:r>
              <a:endParaRPr b="1" i="0" sz="2257" u="none" cap="none" strike="noStrik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983" name="Google Shape;983;p54"/>
          <p:cNvGrpSpPr/>
          <p:nvPr/>
        </p:nvGrpSpPr>
        <p:grpSpPr>
          <a:xfrm>
            <a:off x="3568607" y="1875947"/>
            <a:ext cx="1693222" cy="1458799"/>
            <a:chOff x="3794088" y="1960081"/>
            <a:chExt cx="1800200" cy="1551897"/>
          </a:xfrm>
        </p:grpSpPr>
        <p:grpSp>
          <p:nvGrpSpPr>
            <p:cNvPr id="984" name="Google Shape;984;p54"/>
            <p:cNvGrpSpPr/>
            <p:nvPr/>
          </p:nvGrpSpPr>
          <p:grpSpPr>
            <a:xfrm>
              <a:off x="3794088" y="1960081"/>
              <a:ext cx="1800200" cy="1551897"/>
              <a:chOff x="985377" y="1960081"/>
              <a:chExt cx="1800200" cy="1551897"/>
            </a:xfrm>
          </p:grpSpPr>
          <p:sp>
            <p:nvSpPr>
              <p:cNvPr id="985" name="Google Shape;985;p54"/>
              <p:cNvSpPr/>
              <p:nvPr/>
            </p:nvSpPr>
            <p:spPr>
              <a:xfrm>
                <a:off x="985377" y="1960081"/>
                <a:ext cx="1800200" cy="1551897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52400" rotWithShape="0" algn="tl" dir="2700000" dist="254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54"/>
              <p:cNvSpPr/>
              <p:nvPr/>
            </p:nvSpPr>
            <p:spPr>
              <a:xfrm>
                <a:off x="1081631" y="2043058"/>
                <a:ext cx="1607692" cy="1385942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7" name="Google Shape;987;p54"/>
            <p:cNvSpPr txBox="1"/>
            <p:nvPr/>
          </p:nvSpPr>
          <p:spPr>
            <a:xfrm flipH="1">
              <a:off x="3888729" y="2475740"/>
              <a:ext cx="1600197" cy="4677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2257" u="none" cap="none" strike="noStrike">
                  <a:solidFill>
                    <a:srgbClr val="FFFFFF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Services</a:t>
              </a:r>
              <a:endParaRPr b="1" i="0" sz="2257" u="none" cap="none" strike="noStrik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988" name="Google Shape;988;p54"/>
          <p:cNvGrpSpPr/>
          <p:nvPr/>
        </p:nvGrpSpPr>
        <p:grpSpPr>
          <a:xfrm>
            <a:off x="6365264" y="1875947"/>
            <a:ext cx="1693223" cy="1458799"/>
            <a:chOff x="6768011" y="1960080"/>
            <a:chExt cx="1800200" cy="1551897"/>
          </a:xfrm>
        </p:grpSpPr>
        <p:grpSp>
          <p:nvGrpSpPr>
            <p:cNvPr id="989" name="Google Shape;989;p54"/>
            <p:cNvGrpSpPr/>
            <p:nvPr/>
          </p:nvGrpSpPr>
          <p:grpSpPr>
            <a:xfrm>
              <a:off x="6768011" y="1960080"/>
              <a:ext cx="1800200" cy="1551897"/>
              <a:chOff x="985377" y="1960081"/>
              <a:chExt cx="1800200" cy="1551897"/>
            </a:xfrm>
          </p:grpSpPr>
          <p:sp>
            <p:nvSpPr>
              <p:cNvPr id="990" name="Google Shape;990;p54"/>
              <p:cNvSpPr/>
              <p:nvPr/>
            </p:nvSpPr>
            <p:spPr>
              <a:xfrm>
                <a:off x="985377" y="1960081"/>
                <a:ext cx="1800200" cy="1551897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52400" rotWithShape="0" algn="tl" dir="2700000" dist="254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54"/>
              <p:cNvSpPr/>
              <p:nvPr/>
            </p:nvSpPr>
            <p:spPr>
              <a:xfrm>
                <a:off x="1081631" y="2043058"/>
                <a:ext cx="1607692" cy="1385942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2" name="Google Shape;992;p54"/>
            <p:cNvSpPr txBox="1"/>
            <p:nvPr/>
          </p:nvSpPr>
          <p:spPr>
            <a:xfrm flipH="1">
              <a:off x="7048778" y="2475739"/>
              <a:ext cx="1198519" cy="4677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2257" u="none" cap="none" strike="noStrike">
                  <a:solidFill>
                    <a:srgbClr val="FFFFFF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Future</a:t>
              </a:r>
              <a:endParaRPr b="1" i="0" sz="2257" u="none" cap="none" strike="noStrik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993" name="Google Shape;993;p54"/>
          <p:cNvGrpSpPr/>
          <p:nvPr/>
        </p:nvGrpSpPr>
        <p:grpSpPr>
          <a:xfrm>
            <a:off x="4952988" y="1111459"/>
            <a:ext cx="1701941" cy="1458799"/>
            <a:chOff x="5266736" y="1147394"/>
            <a:chExt cx="1809470" cy="1551897"/>
          </a:xfrm>
        </p:grpSpPr>
        <p:grpSp>
          <p:nvGrpSpPr>
            <p:cNvPr id="994" name="Google Shape;994;p54"/>
            <p:cNvGrpSpPr/>
            <p:nvPr/>
          </p:nvGrpSpPr>
          <p:grpSpPr>
            <a:xfrm>
              <a:off x="5276006" y="1147394"/>
              <a:ext cx="1800200" cy="1551897"/>
              <a:chOff x="985377" y="1960081"/>
              <a:chExt cx="1800200" cy="1551897"/>
            </a:xfrm>
          </p:grpSpPr>
          <p:sp>
            <p:nvSpPr>
              <p:cNvPr id="995" name="Google Shape;995;p54"/>
              <p:cNvSpPr/>
              <p:nvPr/>
            </p:nvSpPr>
            <p:spPr>
              <a:xfrm>
                <a:off x="985377" y="1960081"/>
                <a:ext cx="1800200" cy="1551897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52400" rotWithShape="0" algn="tl" dir="2700000" dist="254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54"/>
              <p:cNvSpPr/>
              <p:nvPr/>
            </p:nvSpPr>
            <p:spPr>
              <a:xfrm>
                <a:off x="1081631" y="2043058"/>
                <a:ext cx="1607692" cy="1385942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7" name="Google Shape;997;p54"/>
            <p:cNvSpPr txBox="1"/>
            <p:nvPr/>
          </p:nvSpPr>
          <p:spPr>
            <a:xfrm flipH="1">
              <a:off x="5266736" y="1665721"/>
              <a:ext cx="1753386" cy="4677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2257" u="none" cap="none" strike="noStrike">
                  <a:solidFill>
                    <a:srgbClr val="FFFFFF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Timeline</a:t>
              </a:r>
              <a:endParaRPr b="1" i="0" sz="2257" u="none" cap="none" strike="noStrik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998" name="Google Shape;998;p54"/>
          <p:cNvSpPr txBox="1"/>
          <p:nvPr/>
        </p:nvSpPr>
        <p:spPr>
          <a:xfrm>
            <a:off x="1876880" y="3519895"/>
            <a:ext cx="2671230" cy="234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3"/>
              <a:buFont typeface="Microsoft Yahei"/>
              <a:buNone/>
            </a:pPr>
            <a:r>
              <a:rPr b="1" i="0" lang="tr-TR" sz="1693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单击填加标题</a:t>
            </a:r>
            <a:endParaRPr b="1" i="0" sz="1693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99" name="Google Shape;999;p54"/>
          <p:cNvSpPr txBox="1"/>
          <p:nvPr/>
        </p:nvSpPr>
        <p:spPr>
          <a:xfrm>
            <a:off x="1969455" y="3890195"/>
            <a:ext cx="2669737" cy="781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9"/>
              <a:buFont typeface="Microsoft Yahei"/>
              <a:buNone/>
            </a:pPr>
            <a:r>
              <a:rPr b="0" i="0" lang="tr-TR" sz="1129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单击填加文字内容单击填加文字内容</a:t>
            </a:r>
            <a:endParaRPr b="0" i="0" sz="1129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9"/>
              <a:buFont typeface="Microsoft Yahei"/>
              <a:buNone/>
            </a:pPr>
            <a:r>
              <a:rPr b="0" i="0" lang="tr-TR" sz="1129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单击填加文字内容单击填加文字内容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9"/>
              <a:buFont typeface="Trebuchet MS"/>
              <a:buNone/>
            </a:pPr>
            <a:r>
              <a:t/>
            </a:r>
            <a:endParaRPr b="0" i="0" sz="1129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00" name="Google Shape;1000;p54"/>
          <p:cNvSpPr txBox="1"/>
          <p:nvPr>
            <p:ph type="title"/>
          </p:nvPr>
        </p:nvSpPr>
        <p:spPr>
          <a:xfrm>
            <a:off x="228714" y="0"/>
            <a:ext cx="7886700" cy="5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828" y="2743"/>
            <a:ext cx="9144000" cy="51407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37"/>
          <p:cNvGrpSpPr/>
          <p:nvPr/>
        </p:nvGrpSpPr>
        <p:grpSpPr>
          <a:xfrm>
            <a:off x="2336977" y="956582"/>
            <a:ext cx="5314950" cy="691399"/>
            <a:chOff x="2484661" y="983099"/>
            <a:chExt cx="5650825" cy="735092"/>
          </a:xfrm>
        </p:grpSpPr>
        <p:grpSp>
          <p:nvGrpSpPr>
            <p:cNvPr id="146" name="Google Shape;146;p37"/>
            <p:cNvGrpSpPr/>
            <p:nvPr/>
          </p:nvGrpSpPr>
          <p:grpSpPr>
            <a:xfrm>
              <a:off x="2484661" y="983099"/>
              <a:ext cx="5650825" cy="735092"/>
              <a:chOff x="3300347" y="1368497"/>
              <a:chExt cx="10763512" cy="1417865"/>
            </a:xfrm>
          </p:grpSpPr>
          <p:grpSp>
            <p:nvGrpSpPr>
              <p:cNvPr id="147" name="Google Shape;147;p37"/>
              <p:cNvGrpSpPr/>
              <p:nvPr/>
            </p:nvGrpSpPr>
            <p:grpSpPr>
              <a:xfrm>
                <a:off x="4631859" y="1393831"/>
                <a:ext cx="9432000" cy="1392531"/>
                <a:chOff x="1986534" y="4135265"/>
                <a:chExt cx="9432000" cy="1392531"/>
              </a:xfrm>
            </p:grpSpPr>
            <p:sp>
              <p:nvSpPr>
                <p:cNvPr id="148" name="Google Shape;148;p37"/>
                <p:cNvSpPr/>
                <p:nvPr/>
              </p:nvSpPr>
              <p:spPr>
                <a:xfrm>
                  <a:off x="1986534" y="4135265"/>
                  <a:ext cx="9432000" cy="1392531"/>
                </a:xfrm>
                <a:custGeom>
                  <a:rect b="b" l="l" r="r" t="t"/>
                  <a:pathLst>
                    <a:path extrusionOk="0" h="459" w="3107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cap="flat" cmpd="sng" w="762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266700" sx="102000" rotWithShape="0" algn="t" dir="5400000" dist="127000" sy="102000">
                    <a:srgbClr val="000000">
                      <a:alpha val="2784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49;p37"/>
                <p:cNvSpPr/>
                <p:nvPr/>
              </p:nvSpPr>
              <p:spPr>
                <a:xfrm>
                  <a:off x="1986534" y="4135265"/>
                  <a:ext cx="9432000" cy="1392531"/>
                </a:xfrm>
                <a:custGeom>
                  <a:rect b="b" l="l" r="r" t="t"/>
                  <a:pathLst>
                    <a:path extrusionOk="0" h="459" w="3107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cap="flat" cmpd="sng" w="44450">
                  <a:solidFill>
                    <a:srgbClr val="EBEBEB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0" name="Google Shape;150;p37"/>
              <p:cNvGrpSpPr/>
              <p:nvPr/>
            </p:nvGrpSpPr>
            <p:grpSpPr>
              <a:xfrm>
                <a:off x="3300347" y="1368497"/>
                <a:ext cx="1581466" cy="1417865"/>
                <a:chOff x="1349437" y="779714"/>
                <a:chExt cx="2923167" cy="2620769"/>
              </a:xfrm>
            </p:grpSpPr>
            <p:sp>
              <p:nvSpPr>
                <p:cNvPr id="151" name="Google Shape;151;p37"/>
                <p:cNvSpPr/>
                <p:nvPr/>
              </p:nvSpPr>
              <p:spPr>
                <a:xfrm>
                  <a:off x="1349437" y="779714"/>
                  <a:ext cx="2923167" cy="2620769"/>
                </a:xfrm>
                <a:custGeom>
                  <a:rect b="b" l="l" r="r" t="t"/>
                  <a:pathLst>
                    <a:path extrusionOk="0" h="459" w="511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1F1F1"/>
                    </a:gs>
                    <a:gs pos="100000">
                      <a:schemeClr val="lt1"/>
                    </a:gs>
                  </a:gsLst>
                  <a:lin ang="5400000" scaled="0"/>
                </a:gradFill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228600" rotWithShape="0" algn="t" dir="5400000" dist="228600">
                    <a:srgbClr val="262626">
                      <a:alpha val="27843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152" name="Google Shape;152;p37"/>
                <p:cNvSpPr/>
                <p:nvPr/>
              </p:nvSpPr>
              <p:spPr>
                <a:xfrm rot="-5400000">
                  <a:off x="1623020" y="1024995"/>
                  <a:ext cx="2376000" cy="2130208"/>
                </a:xfrm>
                <a:custGeom>
                  <a:rect b="b" l="l" r="r" t="t"/>
                  <a:pathLst>
                    <a:path extrusionOk="0" h="459" w="511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53" name="Google Shape;153;p37"/>
            <p:cNvGrpSpPr/>
            <p:nvPr/>
          </p:nvGrpSpPr>
          <p:grpSpPr>
            <a:xfrm>
              <a:off x="2728974" y="1169372"/>
              <a:ext cx="522802" cy="476310"/>
              <a:chOff x="12327405" y="858403"/>
              <a:chExt cx="833275" cy="767141"/>
            </a:xfrm>
          </p:grpSpPr>
          <p:sp>
            <p:nvSpPr>
              <p:cNvPr id="154" name="Google Shape;154;p37"/>
              <p:cNvSpPr/>
              <p:nvPr/>
            </p:nvSpPr>
            <p:spPr>
              <a:xfrm>
                <a:off x="12359149" y="863694"/>
                <a:ext cx="801530" cy="761850"/>
              </a:xfrm>
              <a:custGeom>
                <a:rect b="b" l="l" r="r" t="t"/>
                <a:pathLst>
                  <a:path extrusionOk="0" h="288" w="303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55" name="Google Shape;155;p37"/>
              <p:cNvSpPr/>
              <p:nvPr/>
            </p:nvSpPr>
            <p:spPr>
              <a:xfrm>
                <a:off x="12327405" y="858403"/>
                <a:ext cx="193109" cy="48409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56" name="Google Shape;156;p37"/>
              <p:cNvSpPr/>
              <p:nvPr/>
            </p:nvSpPr>
            <p:spPr>
              <a:xfrm>
                <a:off x="12584001" y="863694"/>
                <a:ext cx="113749" cy="478803"/>
              </a:xfrm>
              <a:custGeom>
                <a:rect b="b" l="l" r="r" t="t"/>
                <a:pathLst>
                  <a:path extrusionOk="0" h="76" w="18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157" name="Google Shape;157;p37"/>
          <p:cNvGrpSpPr/>
          <p:nvPr/>
        </p:nvGrpSpPr>
        <p:grpSpPr>
          <a:xfrm>
            <a:off x="2336977" y="1806720"/>
            <a:ext cx="5314950" cy="691399"/>
            <a:chOff x="2484661" y="1886961"/>
            <a:chExt cx="5650825" cy="735092"/>
          </a:xfrm>
        </p:grpSpPr>
        <p:grpSp>
          <p:nvGrpSpPr>
            <p:cNvPr id="158" name="Google Shape;158;p37"/>
            <p:cNvGrpSpPr/>
            <p:nvPr/>
          </p:nvGrpSpPr>
          <p:grpSpPr>
            <a:xfrm>
              <a:off x="2484661" y="1886961"/>
              <a:ext cx="5650825" cy="735092"/>
              <a:chOff x="3300347" y="1368497"/>
              <a:chExt cx="10763512" cy="1417865"/>
            </a:xfrm>
          </p:grpSpPr>
          <p:grpSp>
            <p:nvGrpSpPr>
              <p:cNvPr id="159" name="Google Shape;159;p37"/>
              <p:cNvGrpSpPr/>
              <p:nvPr/>
            </p:nvGrpSpPr>
            <p:grpSpPr>
              <a:xfrm>
                <a:off x="4631859" y="1393831"/>
                <a:ext cx="9432000" cy="1392531"/>
                <a:chOff x="1986534" y="4135265"/>
                <a:chExt cx="9432000" cy="1392531"/>
              </a:xfrm>
            </p:grpSpPr>
            <p:sp>
              <p:nvSpPr>
                <p:cNvPr id="160" name="Google Shape;160;p37"/>
                <p:cNvSpPr/>
                <p:nvPr/>
              </p:nvSpPr>
              <p:spPr>
                <a:xfrm>
                  <a:off x="1986534" y="4135265"/>
                  <a:ext cx="9432000" cy="1392531"/>
                </a:xfrm>
                <a:custGeom>
                  <a:rect b="b" l="l" r="r" t="t"/>
                  <a:pathLst>
                    <a:path extrusionOk="0" h="459" w="3107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cap="flat" cmpd="sng" w="762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266700" sx="102000" rotWithShape="0" algn="t" dir="5400000" dist="127000" sy="102000">
                    <a:srgbClr val="000000">
                      <a:alpha val="2784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61;p37"/>
                <p:cNvSpPr/>
                <p:nvPr/>
              </p:nvSpPr>
              <p:spPr>
                <a:xfrm>
                  <a:off x="1986534" y="4135265"/>
                  <a:ext cx="9432000" cy="1392531"/>
                </a:xfrm>
                <a:custGeom>
                  <a:rect b="b" l="l" r="r" t="t"/>
                  <a:pathLst>
                    <a:path extrusionOk="0" h="459" w="3107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cap="flat" cmpd="sng" w="44450">
                  <a:solidFill>
                    <a:srgbClr val="EBEBEB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2" name="Google Shape;162;p37"/>
              <p:cNvGrpSpPr/>
              <p:nvPr/>
            </p:nvGrpSpPr>
            <p:grpSpPr>
              <a:xfrm>
                <a:off x="3300347" y="1368497"/>
                <a:ext cx="1581466" cy="1417865"/>
                <a:chOff x="1349437" y="779714"/>
                <a:chExt cx="2923167" cy="2620769"/>
              </a:xfrm>
            </p:grpSpPr>
            <p:sp>
              <p:nvSpPr>
                <p:cNvPr id="163" name="Google Shape;163;p37"/>
                <p:cNvSpPr/>
                <p:nvPr/>
              </p:nvSpPr>
              <p:spPr>
                <a:xfrm>
                  <a:off x="1349437" y="779714"/>
                  <a:ext cx="2923167" cy="2620769"/>
                </a:xfrm>
                <a:custGeom>
                  <a:rect b="b" l="l" r="r" t="t"/>
                  <a:pathLst>
                    <a:path extrusionOk="0" h="459" w="511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1F1F1"/>
                    </a:gs>
                    <a:gs pos="100000">
                      <a:schemeClr val="lt1"/>
                    </a:gs>
                  </a:gsLst>
                  <a:lin ang="5400000" scaled="0"/>
                </a:gradFill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228600" rotWithShape="0" algn="t" dir="5400000" dist="228600">
                    <a:srgbClr val="262626">
                      <a:alpha val="27843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164" name="Google Shape;164;p37"/>
                <p:cNvSpPr/>
                <p:nvPr/>
              </p:nvSpPr>
              <p:spPr>
                <a:xfrm rot="-5400000">
                  <a:off x="1623020" y="1024995"/>
                  <a:ext cx="2376000" cy="2130208"/>
                </a:xfrm>
                <a:custGeom>
                  <a:rect b="b" l="l" r="r" t="t"/>
                  <a:pathLst>
                    <a:path extrusionOk="0" h="459" w="511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65" name="Google Shape;165;p37"/>
            <p:cNvGrpSpPr/>
            <p:nvPr/>
          </p:nvGrpSpPr>
          <p:grpSpPr>
            <a:xfrm>
              <a:off x="2727708" y="2110740"/>
              <a:ext cx="534195" cy="475059"/>
              <a:chOff x="952501" y="6013451"/>
              <a:chExt cx="511175" cy="460375"/>
            </a:xfrm>
          </p:grpSpPr>
          <p:sp>
            <p:nvSpPr>
              <p:cNvPr id="166" name="Google Shape;166;p37"/>
              <p:cNvSpPr/>
              <p:nvPr/>
            </p:nvSpPr>
            <p:spPr>
              <a:xfrm>
                <a:off x="971551" y="6021388"/>
                <a:ext cx="492125" cy="452438"/>
              </a:xfrm>
              <a:custGeom>
                <a:rect b="b" l="l" r="r" t="t"/>
                <a:pathLst>
                  <a:path extrusionOk="0" h="285" w="310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67" name="Google Shape;167;p37"/>
              <p:cNvSpPr/>
              <p:nvPr/>
            </p:nvSpPr>
            <p:spPr>
              <a:xfrm>
                <a:off x="952501" y="6013451"/>
                <a:ext cx="115888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68" name="Google Shape;168;p37"/>
              <p:cNvSpPr/>
              <p:nvPr/>
            </p:nvSpPr>
            <p:spPr>
              <a:xfrm>
                <a:off x="1090613" y="6013451"/>
                <a:ext cx="117475" cy="290513"/>
              </a:xfrm>
              <a:custGeom>
                <a:rect b="b" l="l" r="r" t="t"/>
                <a:pathLst>
                  <a:path extrusionOk="0" h="77" w="31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169" name="Google Shape;169;p37"/>
          <p:cNvGrpSpPr/>
          <p:nvPr/>
        </p:nvGrpSpPr>
        <p:grpSpPr>
          <a:xfrm>
            <a:off x="2336977" y="2655683"/>
            <a:ext cx="5314950" cy="691399"/>
            <a:chOff x="2484661" y="2789574"/>
            <a:chExt cx="5650825" cy="735092"/>
          </a:xfrm>
        </p:grpSpPr>
        <p:grpSp>
          <p:nvGrpSpPr>
            <p:cNvPr id="170" name="Google Shape;170;p37"/>
            <p:cNvGrpSpPr/>
            <p:nvPr/>
          </p:nvGrpSpPr>
          <p:grpSpPr>
            <a:xfrm>
              <a:off x="2484661" y="2789574"/>
              <a:ext cx="5650825" cy="735092"/>
              <a:chOff x="3300347" y="1368497"/>
              <a:chExt cx="10763512" cy="1417865"/>
            </a:xfrm>
          </p:grpSpPr>
          <p:grpSp>
            <p:nvGrpSpPr>
              <p:cNvPr id="171" name="Google Shape;171;p37"/>
              <p:cNvGrpSpPr/>
              <p:nvPr/>
            </p:nvGrpSpPr>
            <p:grpSpPr>
              <a:xfrm>
                <a:off x="4631859" y="1393831"/>
                <a:ext cx="9432000" cy="1392531"/>
                <a:chOff x="1986534" y="4135265"/>
                <a:chExt cx="9432000" cy="1392531"/>
              </a:xfrm>
            </p:grpSpPr>
            <p:sp>
              <p:nvSpPr>
                <p:cNvPr id="172" name="Google Shape;172;p37"/>
                <p:cNvSpPr/>
                <p:nvPr/>
              </p:nvSpPr>
              <p:spPr>
                <a:xfrm>
                  <a:off x="1986534" y="4135265"/>
                  <a:ext cx="9432000" cy="1392531"/>
                </a:xfrm>
                <a:custGeom>
                  <a:rect b="b" l="l" r="r" t="t"/>
                  <a:pathLst>
                    <a:path extrusionOk="0" h="459" w="3107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cap="flat" cmpd="sng" w="762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266700" sx="102000" rotWithShape="0" algn="t" dir="5400000" dist="127000" sy="102000">
                    <a:srgbClr val="000000">
                      <a:alpha val="2784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37"/>
                <p:cNvSpPr/>
                <p:nvPr/>
              </p:nvSpPr>
              <p:spPr>
                <a:xfrm>
                  <a:off x="1986534" y="4135265"/>
                  <a:ext cx="9432000" cy="1392531"/>
                </a:xfrm>
                <a:custGeom>
                  <a:rect b="b" l="l" r="r" t="t"/>
                  <a:pathLst>
                    <a:path extrusionOk="0" h="459" w="3107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cap="flat" cmpd="sng" w="44450">
                  <a:solidFill>
                    <a:srgbClr val="EBEBEB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4" name="Google Shape;174;p37"/>
              <p:cNvGrpSpPr/>
              <p:nvPr/>
            </p:nvGrpSpPr>
            <p:grpSpPr>
              <a:xfrm>
                <a:off x="3300347" y="1368497"/>
                <a:ext cx="1581466" cy="1417865"/>
                <a:chOff x="1349437" y="779714"/>
                <a:chExt cx="2923167" cy="2620769"/>
              </a:xfrm>
            </p:grpSpPr>
            <p:sp>
              <p:nvSpPr>
                <p:cNvPr id="175" name="Google Shape;175;p37"/>
                <p:cNvSpPr/>
                <p:nvPr/>
              </p:nvSpPr>
              <p:spPr>
                <a:xfrm>
                  <a:off x="1349437" y="779714"/>
                  <a:ext cx="2923167" cy="2620769"/>
                </a:xfrm>
                <a:custGeom>
                  <a:rect b="b" l="l" r="r" t="t"/>
                  <a:pathLst>
                    <a:path extrusionOk="0" h="459" w="511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1F1F1"/>
                    </a:gs>
                    <a:gs pos="100000">
                      <a:schemeClr val="lt1"/>
                    </a:gs>
                  </a:gsLst>
                  <a:lin ang="5400000" scaled="0"/>
                </a:gradFill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228600" rotWithShape="0" algn="t" dir="5400000" dist="228600">
                    <a:srgbClr val="262626">
                      <a:alpha val="27843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176" name="Google Shape;176;p37"/>
                <p:cNvSpPr/>
                <p:nvPr/>
              </p:nvSpPr>
              <p:spPr>
                <a:xfrm rot="-5400000">
                  <a:off x="1623020" y="1024995"/>
                  <a:ext cx="2376000" cy="2130208"/>
                </a:xfrm>
                <a:custGeom>
                  <a:rect b="b" l="l" r="r" t="t"/>
                  <a:pathLst>
                    <a:path extrusionOk="0" h="459" w="511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77" name="Google Shape;177;p37"/>
            <p:cNvGrpSpPr/>
            <p:nvPr/>
          </p:nvGrpSpPr>
          <p:grpSpPr>
            <a:xfrm>
              <a:off x="2730239" y="3019603"/>
              <a:ext cx="534195" cy="475059"/>
              <a:chOff x="5405438" y="6815138"/>
              <a:chExt cx="511175" cy="460375"/>
            </a:xfrm>
          </p:grpSpPr>
          <p:sp>
            <p:nvSpPr>
              <p:cNvPr id="178" name="Google Shape;178;p37"/>
              <p:cNvSpPr/>
              <p:nvPr/>
            </p:nvSpPr>
            <p:spPr>
              <a:xfrm>
                <a:off x="5424488" y="6821488"/>
                <a:ext cx="492125" cy="454025"/>
              </a:xfrm>
              <a:custGeom>
                <a:rect b="b" l="l" r="r" t="t"/>
                <a:pathLst>
                  <a:path extrusionOk="0" h="286" w="310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79" name="Google Shape;179;p37"/>
              <p:cNvSpPr/>
              <p:nvPr/>
            </p:nvSpPr>
            <p:spPr>
              <a:xfrm>
                <a:off x="5405438" y="6815138"/>
                <a:ext cx="117475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80" name="Google Shape;180;p37"/>
              <p:cNvSpPr/>
              <p:nvPr/>
            </p:nvSpPr>
            <p:spPr>
              <a:xfrm>
                <a:off x="5545138" y="6815138"/>
                <a:ext cx="112713" cy="290513"/>
              </a:xfrm>
              <a:custGeom>
                <a:rect b="b" l="l" r="r" t="t"/>
                <a:pathLst>
                  <a:path extrusionOk="0" h="77" w="30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181" name="Google Shape;181;p37"/>
          <p:cNvGrpSpPr/>
          <p:nvPr/>
        </p:nvGrpSpPr>
        <p:grpSpPr>
          <a:xfrm>
            <a:off x="2336977" y="3505822"/>
            <a:ext cx="5314950" cy="691399"/>
            <a:chOff x="2484661" y="3693437"/>
            <a:chExt cx="5650825" cy="735092"/>
          </a:xfrm>
        </p:grpSpPr>
        <p:grpSp>
          <p:nvGrpSpPr>
            <p:cNvPr id="182" name="Google Shape;182;p37"/>
            <p:cNvGrpSpPr/>
            <p:nvPr/>
          </p:nvGrpSpPr>
          <p:grpSpPr>
            <a:xfrm>
              <a:off x="2484661" y="3693437"/>
              <a:ext cx="5650825" cy="735092"/>
              <a:chOff x="3300347" y="1368497"/>
              <a:chExt cx="10763512" cy="1417865"/>
            </a:xfrm>
          </p:grpSpPr>
          <p:grpSp>
            <p:nvGrpSpPr>
              <p:cNvPr id="183" name="Google Shape;183;p37"/>
              <p:cNvGrpSpPr/>
              <p:nvPr/>
            </p:nvGrpSpPr>
            <p:grpSpPr>
              <a:xfrm>
                <a:off x="4631859" y="1393831"/>
                <a:ext cx="9432000" cy="1392531"/>
                <a:chOff x="1986534" y="4135265"/>
                <a:chExt cx="9432000" cy="1392531"/>
              </a:xfrm>
            </p:grpSpPr>
            <p:sp>
              <p:nvSpPr>
                <p:cNvPr id="184" name="Google Shape;184;p37"/>
                <p:cNvSpPr/>
                <p:nvPr/>
              </p:nvSpPr>
              <p:spPr>
                <a:xfrm>
                  <a:off x="1986534" y="4135265"/>
                  <a:ext cx="9432000" cy="1392531"/>
                </a:xfrm>
                <a:custGeom>
                  <a:rect b="b" l="l" r="r" t="t"/>
                  <a:pathLst>
                    <a:path extrusionOk="0" h="459" w="3107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cap="flat" cmpd="sng" w="762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266700" sx="102000" rotWithShape="0" algn="t" dir="5400000" dist="127000" sy="102000">
                    <a:srgbClr val="000000">
                      <a:alpha val="2784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37"/>
                <p:cNvSpPr/>
                <p:nvPr/>
              </p:nvSpPr>
              <p:spPr>
                <a:xfrm>
                  <a:off x="1986534" y="4135265"/>
                  <a:ext cx="9432000" cy="1392531"/>
                </a:xfrm>
                <a:custGeom>
                  <a:rect b="b" l="l" r="r" t="t"/>
                  <a:pathLst>
                    <a:path extrusionOk="0" h="459" w="3107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cap="flat" cmpd="sng" w="44450">
                  <a:solidFill>
                    <a:srgbClr val="EBEBEB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6" name="Google Shape;186;p37"/>
              <p:cNvGrpSpPr/>
              <p:nvPr/>
            </p:nvGrpSpPr>
            <p:grpSpPr>
              <a:xfrm>
                <a:off x="3300347" y="1368497"/>
                <a:ext cx="1581466" cy="1417865"/>
                <a:chOff x="1349437" y="779714"/>
                <a:chExt cx="2923167" cy="2620769"/>
              </a:xfrm>
            </p:grpSpPr>
            <p:sp>
              <p:nvSpPr>
                <p:cNvPr id="187" name="Google Shape;187;p37"/>
                <p:cNvSpPr/>
                <p:nvPr/>
              </p:nvSpPr>
              <p:spPr>
                <a:xfrm>
                  <a:off x="1349437" y="779714"/>
                  <a:ext cx="2923167" cy="2620769"/>
                </a:xfrm>
                <a:custGeom>
                  <a:rect b="b" l="l" r="r" t="t"/>
                  <a:pathLst>
                    <a:path extrusionOk="0" h="459" w="511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1F1F1"/>
                    </a:gs>
                    <a:gs pos="100000">
                      <a:schemeClr val="lt1"/>
                    </a:gs>
                  </a:gsLst>
                  <a:lin ang="5400000" scaled="0"/>
                </a:gradFill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228600" rotWithShape="0" algn="t" dir="5400000" dist="228600">
                    <a:srgbClr val="262626">
                      <a:alpha val="27843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188" name="Google Shape;188;p37"/>
                <p:cNvSpPr/>
                <p:nvPr/>
              </p:nvSpPr>
              <p:spPr>
                <a:xfrm rot="-5400000">
                  <a:off x="1623020" y="1024995"/>
                  <a:ext cx="2376000" cy="2130208"/>
                </a:xfrm>
                <a:custGeom>
                  <a:rect b="b" l="l" r="r" t="t"/>
                  <a:pathLst>
                    <a:path extrusionOk="0" h="459" w="511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89" name="Google Shape;189;p37"/>
            <p:cNvGrpSpPr/>
            <p:nvPr/>
          </p:nvGrpSpPr>
          <p:grpSpPr>
            <a:xfrm>
              <a:off x="2764418" y="3917216"/>
              <a:ext cx="543056" cy="477559"/>
              <a:chOff x="688976" y="7240588"/>
              <a:chExt cx="519113" cy="461963"/>
            </a:xfrm>
          </p:grpSpPr>
          <p:sp>
            <p:nvSpPr>
              <p:cNvPr id="190" name="Google Shape;190;p37"/>
              <p:cNvSpPr/>
              <p:nvPr/>
            </p:nvSpPr>
            <p:spPr>
              <a:xfrm>
                <a:off x="708026" y="7245351"/>
                <a:ext cx="500063" cy="457200"/>
              </a:xfrm>
              <a:custGeom>
                <a:rect b="b" l="l" r="r" t="t"/>
                <a:pathLst>
                  <a:path extrusionOk="0" h="288" w="315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91" name="Google Shape;191;p37"/>
              <p:cNvSpPr/>
              <p:nvPr/>
            </p:nvSpPr>
            <p:spPr>
              <a:xfrm>
                <a:off x="688976" y="7240588"/>
                <a:ext cx="115888" cy="295275"/>
              </a:xfrm>
              <a:custGeom>
                <a:rect b="b" l="l" r="r" t="t"/>
                <a:pathLst>
                  <a:path extrusionOk="0" h="78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92" name="Google Shape;192;p37"/>
              <p:cNvSpPr/>
              <p:nvPr/>
            </p:nvSpPr>
            <p:spPr>
              <a:xfrm>
                <a:off x="817563" y="7245351"/>
                <a:ext cx="134938" cy="287338"/>
              </a:xfrm>
              <a:custGeom>
                <a:rect b="b" l="l" r="r" t="t"/>
                <a:pathLst>
                  <a:path extrusionOk="0" h="76" w="3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193" name="Google Shape;193;p37"/>
          <p:cNvGrpSpPr/>
          <p:nvPr/>
        </p:nvGrpSpPr>
        <p:grpSpPr>
          <a:xfrm>
            <a:off x="508322" y="33833"/>
            <a:ext cx="678634" cy="1491043"/>
            <a:chOff x="540445" y="2037"/>
            <a:chExt cx="721520" cy="1585269"/>
          </a:xfrm>
        </p:grpSpPr>
        <p:sp>
          <p:nvSpPr>
            <p:cNvPr id="194" name="Google Shape;194;p37"/>
            <p:cNvSpPr/>
            <p:nvPr/>
          </p:nvSpPr>
          <p:spPr>
            <a:xfrm>
              <a:off x="540445" y="2037"/>
              <a:ext cx="721520" cy="1585269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7"/>
            <p:cNvSpPr txBox="1"/>
            <p:nvPr/>
          </p:nvSpPr>
          <p:spPr>
            <a:xfrm>
              <a:off x="626222" y="26947"/>
              <a:ext cx="635700" cy="153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57"/>
                <a:buFont typeface="Microsoft Yahei"/>
                <a:buNone/>
              </a:pPr>
              <a:r>
                <a:rPr b="1" i="0" lang="tr-TR" sz="2257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P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57"/>
                <a:buFont typeface="Microsoft Yahei"/>
                <a:buNone/>
              </a:pPr>
              <a:r>
                <a:rPr b="1" i="0" lang="tr-TR" sz="2257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L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57"/>
                <a:buFont typeface="Microsoft Yahei"/>
                <a:buNone/>
              </a:pPr>
              <a:r>
                <a:rPr b="1" i="0" lang="tr-TR" sz="2257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A</a:t>
              </a:r>
              <a:endParaRPr b="1" i="0" sz="2257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57"/>
                <a:buFont typeface="Microsoft Yahei"/>
                <a:buNone/>
              </a:pPr>
              <a:r>
                <a:rPr b="1" i="0" lang="tr-TR" sz="2257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N</a:t>
              </a:r>
              <a:endParaRPr b="1" i="0" sz="2257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descr="C:\Documents and Settings\Administrator\桌面\PNG\手势.png" id="196" name="Google Shape;196;p37"/>
          <p:cNvPicPr preferRelativeResize="0"/>
          <p:nvPr/>
        </p:nvPicPr>
        <p:blipFill rotWithShape="1">
          <a:blip r:embed="rId4">
            <a:alphaModFix/>
          </a:blip>
          <a:srcRect b="0" l="48637" r="32381" t="0"/>
          <a:stretch/>
        </p:blipFill>
        <p:spPr>
          <a:xfrm>
            <a:off x="0" y="982006"/>
            <a:ext cx="1397492" cy="413711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7"/>
          <p:cNvSpPr txBox="1"/>
          <p:nvPr/>
        </p:nvSpPr>
        <p:spPr>
          <a:xfrm>
            <a:off x="4058770" y="1123988"/>
            <a:ext cx="22008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MISSIN and VISION</a:t>
            </a:r>
            <a:endParaRPr b="0" i="0" sz="20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8" name="Google Shape;198;p37"/>
          <p:cNvSpPr txBox="1"/>
          <p:nvPr/>
        </p:nvSpPr>
        <p:spPr>
          <a:xfrm>
            <a:off x="3756910" y="1963416"/>
            <a:ext cx="30699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SPEAKERS INTRODUCTION</a:t>
            </a:r>
            <a:endParaRPr b="0" i="0" sz="20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9" name="Google Shape;199;p37"/>
          <p:cNvSpPr txBox="1"/>
          <p:nvPr/>
        </p:nvSpPr>
        <p:spPr>
          <a:xfrm>
            <a:off x="3972124" y="2804119"/>
            <a:ext cx="24846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OPENING CERENOMY</a:t>
            </a:r>
            <a:endParaRPr b="0" i="0" sz="20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0" name="Google Shape;200;p37"/>
          <p:cNvSpPr txBox="1"/>
          <p:nvPr/>
        </p:nvSpPr>
        <p:spPr>
          <a:xfrm>
            <a:off x="3633598" y="3659675"/>
            <a:ext cx="33165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COMPANY INFORMATION</a:t>
            </a:r>
            <a:endParaRPr b="0" i="0" sz="20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Google Shape;1006;p55"/>
          <p:cNvGrpSpPr/>
          <p:nvPr/>
        </p:nvGrpSpPr>
        <p:grpSpPr>
          <a:xfrm>
            <a:off x="2756022" y="1217172"/>
            <a:ext cx="3719364" cy="3671625"/>
            <a:chOff x="2930187" y="1260157"/>
            <a:chExt cx="3954407" cy="3903651"/>
          </a:xfrm>
        </p:grpSpPr>
        <p:sp>
          <p:nvSpPr>
            <p:cNvPr id="1007" name="Google Shape;1007;p55"/>
            <p:cNvSpPr/>
            <p:nvPr/>
          </p:nvSpPr>
          <p:spPr>
            <a:xfrm rot="5400000">
              <a:off x="2955565" y="1234779"/>
              <a:ext cx="3903651" cy="3954407"/>
            </a:xfrm>
            <a:custGeom>
              <a:rect b="b" l="l" r="r" t="t"/>
              <a:pathLst>
                <a:path extrusionOk="0" h="3934467" w="3932773">
                  <a:moveTo>
                    <a:pt x="1152171" y="1968106"/>
                  </a:moveTo>
                  <a:cubicBezTo>
                    <a:pt x="1152171" y="2135020"/>
                    <a:pt x="1202358" y="2290212"/>
                    <a:pt x="1288654" y="2419231"/>
                  </a:cubicBezTo>
                  <a:lnTo>
                    <a:pt x="1386106" y="2538551"/>
                  </a:lnTo>
                  <a:lnTo>
                    <a:pt x="1395026" y="2546036"/>
                  </a:lnTo>
                  <a:lnTo>
                    <a:pt x="1395531" y="2546036"/>
                  </a:lnTo>
                  <a:cubicBezTo>
                    <a:pt x="1542148" y="2691107"/>
                    <a:pt x="1743861" y="2780328"/>
                    <a:pt x="1966413" y="2780328"/>
                  </a:cubicBezTo>
                  <a:cubicBezTo>
                    <a:pt x="2188965" y="2780328"/>
                    <a:pt x="2390677" y="2691107"/>
                    <a:pt x="2537295" y="2546036"/>
                  </a:cubicBezTo>
                  <a:lnTo>
                    <a:pt x="2538020" y="2546036"/>
                  </a:lnTo>
                  <a:lnTo>
                    <a:pt x="2542530" y="2542251"/>
                  </a:lnTo>
                  <a:lnTo>
                    <a:pt x="2546310" y="2537747"/>
                  </a:lnTo>
                  <a:lnTo>
                    <a:pt x="2546310" y="2537242"/>
                  </a:lnTo>
                  <a:cubicBezTo>
                    <a:pt x="2691381" y="2390625"/>
                    <a:pt x="2780602" y="2188912"/>
                    <a:pt x="2780602" y="1966360"/>
                  </a:cubicBezTo>
                  <a:cubicBezTo>
                    <a:pt x="2780602" y="1799446"/>
                    <a:pt x="2730415" y="1644254"/>
                    <a:pt x="2644120" y="1515236"/>
                  </a:cubicBezTo>
                  <a:lnTo>
                    <a:pt x="2546667" y="1395915"/>
                  </a:lnTo>
                  <a:lnTo>
                    <a:pt x="2537747" y="1388431"/>
                  </a:lnTo>
                  <a:lnTo>
                    <a:pt x="2537242" y="1388431"/>
                  </a:lnTo>
                  <a:cubicBezTo>
                    <a:pt x="2390625" y="1243360"/>
                    <a:pt x="2188912" y="1154139"/>
                    <a:pt x="1966361" y="1154139"/>
                  </a:cubicBezTo>
                  <a:cubicBezTo>
                    <a:pt x="1743808" y="1154139"/>
                    <a:pt x="1542096" y="1243360"/>
                    <a:pt x="1395478" y="1388431"/>
                  </a:cubicBezTo>
                  <a:lnTo>
                    <a:pt x="1394753" y="1388431"/>
                  </a:lnTo>
                  <a:lnTo>
                    <a:pt x="1390243" y="1392216"/>
                  </a:lnTo>
                  <a:lnTo>
                    <a:pt x="1386464" y="1396720"/>
                  </a:lnTo>
                  <a:lnTo>
                    <a:pt x="1386464" y="1397225"/>
                  </a:lnTo>
                  <a:cubicBezTo>
                    <a:pt x="1241393" y="1543842"/>
                    <a:pt x="1152171" y="1745555"/>
                    <a:pt x="1152171" y="1968106"/>
                  </a:cubicBezTo>
                  <a:close/>
                  <a:moveTo>
                    <a:pt x="0" y="3119635"/>
                  </a:moveTo>
                  <a:cubicBezTo>
                    <a:pt x="0" y="3091245"/>
                    <a:pt x="1452" y="3063194"/>
                    <a:pt x="4286" y="3035553"/>
                  </a:cubicBezTo>
                  <a:lnTo>
                    <a:pt x="5385" y="3028424"/>
                  </a:lnTo>
                  <a:lnTo>
                    <a:pt x="16828" y="2953450"/>
                  </a:lnTo>
                  <a:cubicBezTo>
                    <a:pt x="49391" y="2794319"/>
                    <a:pt x="128340" y="2652085"/>
                    <a:pt x="238932" y="2541494"/>
                  </a:cubicBezTo>
                  <a:lnTo>
                    <a:pt x="243201" y="2537971"/>
                  </a:lnTo>
                  <a:lnTo>
                    <a:pt x="243201" y="2537048"/>
                  </a:lnTo>
                  <a:cubicBezTo>
                    <a:pt x="387394" y="2390735"/>
                    <a:pt x="475893" y="2189756"/>
                    <a:pt x="475893" y="1968106"/>
                  </a:cubicBezTo>
                  <a:cubicBezTo>
                    <a:pt x="475893" y="1746457"/>
                    <a:pt x="387394" y="1545478"/>
                    <a:pt x="243201" y="1399165"/>
                  </a:cubicBezTo>
                  <a:lnTo>
                    <a:pt x="243201" y="1396721"/>
                  </a:lnTo>
                  <a:lnTo>
                    <a:pt x="238659" y="1392973"/>
                  </a:lnTo>
                  <a:lnTo>
                    <a:pt x="156039" y="1292837"/>
                  </a:lnTo>
                  <a:lnTo>
                    <a:pt x="141802" y="1275869"/>
                  </a:lnTo>
                  <a:lnTo>
                    <a:pt x="141328" y="1275008"/>
                  </a:lnTo>
                  <a:lnTo>
                    <a:pt x="139161" y="1272380"/>
                  </a:lnTo>
                  <a:lnTo>
                    <a:pt x="84340" y="1171381"/>
                  </a:lnTo>
                  <a:lnTo>
                    <a:pt x="65246" y="1136660"/>
                  </a:lnTo>
                  <a:lnTo>
                    <a:pt x="64713" y="1135221"/>
                  </a:lnTo>
                  <a:lnTo>
                    <a:pt x="64034" y="1133969"/>
                  </a:lnTo>
                  <a:lnTo>
                    <a:pt x="45079" y="1082180"/>
                  </a:lnTo>
                  <a:lnTo>
                    <a:pt x="37326" y="1061237"/>
                  </a:lnTo>
                  <a:lnTo>
                    <a:pt x="37112" y="1060414"/>
                  </a:lnTo>
                  <a:lnTo>
                    <a:pt x="36633" y="1059106"/>
                  </a:lnTo>
                  <a:lnTo>
                    <a:pt x="23489" y="1007984"/>
                  </a:lnTo>
                  <a:lnTo>
                    <a:pt x="16867" y="982502"/>
                  </a:lnTo>
                  <a:lnTo>
                    <a:pt x="16764" y="981830"/>
                  </a:lnTo>
                  <a:lnTo>
                    <a:pt x="16555" y="981017"/>
                  </a:lnTo>
                  <a:lnTo>
                    <a:pt x="8143" y="925900"/>
                  </a:lnTo>
                  <a:lnTo>
                    <a:pt x="4286" y="900880"/>
                  </a:lnTo>
                  <a:lnTo>
                    <a:pt x="4267" y="900507"/>
                  </a:lnTo>
                  <a:lnTo>
                    <a:pt x="4207" y="900112"/>
                  </a:lnTo>
                  <a:cubicBezTo>
                    <a:pt x="1425" y="872719"/>
                    <a:pt x="0" y="844926"/>
                    <a:pt x="0" y="816800"/>
                  </a:cubicBezTo>
                  <a:lnTo>
                    <a:pt x="0" y="816799"/>
                  </a:lnTo>
                  <a:lnTo>
                    <a:pt x="0" y="816799"/>
                  </a:lnTo>
                  <a:cubicBezTo>
                    <a:pt x="0" y="366779"/>
                    <a:pt x="364812" y="1967"/>
                    <a:pt x="814832" y="1967"/>
                  </a:cubicBezTo>
                  <a:cubicBezTo>
                    <a:pt x="842958" y="1967"/>
                    <a:pt x="870752" y="3392"/>
                    <a:pt x="898144" y="6174"/>
                  </a:cubicBezTo>
                  <a:lnTo>
                    <a:pt x="898548" y="6235"/>
                  </a:lnTo>
                  <a:lnTo>
                    <a:pt x="898914" y="6254"/>
                  </a:lnTo>
                  <a:lnTo>
                    <a:pt x="923375" y="10024"/>
                  </a:lnTo>
                  <a:lnTo>
                    <a:pt x="979049" y="18521"/>
                  </a:lnTo>
                  <a:lnTo>
                    <a:pt x="979871" y="18732"/>
                  </a:lnTo>
                  <a:lnTo>
                    <a:pt x="980535" y="18835"/>
                  </a:lnTo>
                  <a:lnTo>
                    <a:pt x="1005725" y="25380"/>
                  </a:lnTo>
                  <a:lnTo>
                    <a:pt x="1057138" y="38600"/>
                  </a:lnTo>
                  <a:lnTo>
                    <a:pt x="1058454" y="39082"/>
                  </a:lnTo>
                  <a:lnTo>
                    <a:pt x="1059270" y="39294"/>
                  </a:lnTo>
                  <a:lnTo>
                    <a:pt x="1080037" y="46981"/>
                  </a:lnTo>
                  <a:lnTo>
                    <a:pt x="1132002" y="66000"/>
                  </a:lnTo>
                  <a:lnTo>
                    <a:pt x="1133258" y="66682"/>
                  </a:lnTo>
                  <a:lnTo>
                    <a:pt x="1134694" y="67214"/>
                  </a:lnTo>
                  <a:lnTo>
                    <a:pt x="1169317" y="86254"/>
                  </a:lnTo>
                  <a:lnTo>
                    <a:pt x="1270413" y="141127"/>
                  </a:lnTo>
                  <a:lnTo>
                    <a:pt x="1273043" y="143297"/>
                  </a:lnTo>
                  <a:lnTo>
                    <a:pt x="1273902" y="143770"/>
                  </a:lnTo>
                  <a:lnTo>
                    <a:pt x="1290827" y="157970"/>
                  </a:lnTo>
                  <a:lnTo>
                    <a:pt x="1391006" y="240625"/>
                  </a:lnTo>
                  <a:lnTo>
                    <a:pt x="1394755" y="245169"/>
                  </a:lnTo>
                  <a:lnTo>
                    <a:pt x="1397420" y="245169"/>
                  </a:lnTo>
                  <a:cubicBezTo>
                    <a:pt x="1543732" y="389361"/>
                    <a:pt x="1744711" y="477860"/>
                    <a:pt x="1966361" y="477860"/>
                  </a:cubicBezTo>
                  <a:cubicBezTo>
                    <a:pt x="2188010" y="477860"/>
                    <a:pt x="2388989" y="389361"/>
                    <a:pt x="2535302" y="245169"/>
                  </a:cubicBezTo>
                  <a:lnTo>
                    <a:pt x="2536396" y="245169"/>
                  </a:lnTo>
                  <a:lnTo>
                    <a:pt x="2541768" y="238658"/>
                  </a:lnTo>
                  <a:cubicBezTo>
                    <a:pt x="2689224" y="91203"/>
                    <a:pt x="2892932" y="0"/>
                    <a:pt x="3117941" y="0"/>
                  </a:cubicBezTo>
                  <a:cubicBezTo>
                    <a:pt x="3567961" y="0"/>
                    <a:pt x="3932773" y="364812"/>
                    <a:pt x="3932773" y="814832"/>
                  </a:cubicBezTo>
                  <a:cubicBezTo>
                    <a:pt x="3932773" y="843222"/>
                    <a:pt x="3931321" y="871273"/>
                    <a:pt x="3928487" y="898913"/>
                  </a:cubicBezTo>
                  <a:lnTo>
                    <a:pt x="3927394" y="906003"/>
                  </a:lnTo>
                  <a:lnTo>
                    <a:pt x="3915946" y="981017"/>
                  </a:lnTo>
                  <a:cubicBezTo>
                    <a:pt x="3883383" y="1140148"/>
                    <a:pt x="3804433" y="1282381"/>
                    <a:pt x="3693842" y="1392973"/>
                  </a:cubicBezTo>
                  <a:lnTo>
                    <a:pt x="3689572" y="1396496"/>
                  </a:lnTo>
                  <a:lnTo>
                    <a:pt x="3689572" y="1397419"/>
                  </a:lnTo>
                  <a:cubicBezTo>
                    <a:pt x="3545380" y="1543732"/>
                    <a:pt x="3456881" y="1744711"/>
                    <a:pt x="3456881" y="1966360"/>
                  </a:cubicBezTo>
                  <a:cubicBezTo>
                    <a:pt x="3456881" y="2188010"/>
                    <a:pt x="3545380" y="2388989"/>
                    <a:pt x="3689572" y="2535302"/>
                  </a:cubicBezTo>
                  <a:lnTo>
                    <a:pt x="3689572" y="2537745"/>
                  </a:lnTo>
                  <a:lnTo>
                    <a:pt x="3694115" y="2541494"/>
                  </a:lnTo>
                  <a:lnTo>
                    <a:pt x="3776742" y="2641639"/>
                  </a:lnTo>
                  <a:lnTo>
                    <a:pt x="3790971" y="2658598"/>
                  </a:lnTo>
                  <a:lnTo>
                    <a:pt x="3791445" y="2659459"/>
                  </a:lnTo>
                  <a:lnTo>
                    <a:pt x="3793613" y="2662087"/>
                  </a:lnTo>
                  <a:lnTo>
                    <a:pt x="3848439" y="2763095"/>
                  </a:lnTo>
                  <a:lnTo>
                    <a:pt x="3867527" y="2797806"/>
                  </a:lnTo>
                  <a:lnTo>
                    <a:pt x="3868060" y="2799246"/>
                  </a:lnTo>
                  <a:lnTo>
                    <a:pt x="3868740" y="2800497"/>
                  </a:lnTo>
                  <a:lnTo>
                    <a:pt x="3887700" y="2852300"/>
                  </a:lnTo>
                  <a:lnTo>
                    <a:pt x="3895447" y="2873230"/>
                  </a:lnTo>
                  <a:lnTo>
                    <a:pt x="3895661" y="2874052"/>
                  </a:lnTo>
                  <a:lnTo>
                    <a:pt x="3896140" y="2875361"/>
                  </a:lnTo>
                  <a:lnTo>
                    <a:pt x="3909287" y="2926490"/>
                  </a:lnTo>
                  <a:lnTo>
                    <a:pt x="3915906" y="2951965"/>
                  </a:lnTo>
                  <a:lnTo>
                    <a:pt x="3916010" y="2952637"/>
                  </a:lnTo>
                  <a:lnTo>
                    <a:pt x="3916219" y="2953450"/>
                  </a:lnTo>
                  <a:lnTo>
                    <a:pt x="3924630" y="3008560"/>
                  </a:lnTo>
                  <a:lnTo>
                    <a:pt x="3928487" y="3033586"/>
                  </a:lnTo>
                  <a:lnTo>
                    <a:pt x="3928506" y="3033960"/>
                  </a:lnTo>
                  <a:lnTo>
                    <a:pt x="3928566" y="3034355"/>
                  </a:lnTo>
                  <a:cubicBezTo>
                    <a:pt x="3931348" y="3061747"/>
                    <a:pt x="3932773" y="3089541"/>
                    <a:pt x="3932773" y="3117667"/>
                  </a:cubicBezTo>
                  <a:lnTo>
                    <a:pt x="3932773" y="3117667"/>
                  </a:lnTo>
                  <a:lnTo>
                    <a:pt x="3932773" y="3117668"/>
                  </a:lnTo>
                  <a:cubicBezTo>
                    <a:pt x="3932773" y="3567688"/>
                    <a:pt x="3567961" y="3932500"/>
                    <a:pt x="3117941" y="3932500"/>
                  </a:cubicBezTo>
                  <a:cubicBezTo>
                    <a:pt x="3089815" y="3932500"/>
                    <a:pt x="3062022" y="3931075"/>
                    <a:pt x="3034629" y="3928293"/>
                  </a:cubicBezTo>
                  <a:lnTo>
                    <a:pt x="3034222" y="3928231"/>
                  </a:lnTo>
                  <a:lnTo>
                    <a:pt x="3033860" y="3928213"/>
                  </a:lnTo>
                  <a:lnTo>
                    <a:pt x="3009572" y="3924469"/>
                  </a:lnTo>
                  <a:lnTo>
                    <a:pt x="2953724" y="3915946"/>
                  </a:lnTo>
                  <a:lnTo>
                    <a:pt x="2952901" y="3915734"/>
                  </a:lnTo>
                  <a:lnTo>
                    <a:pt x="2952238" y="3915632"/>
                  </a:lnTo>
                  <a:lnTo>
                    <a:pt x="2927128" y="3909107"/>
                  </a:lnTo>
                  <a:lnTo>
                    <a:pt x="2875635" y="3895867"/>
                  </a:lnTo>
                  <a:lnTo>
                    <a:pt x="2874317" y="3895384"/>
                  </a:lnTo>
                  <a:lnTo>
                    <a:pt x="2873503" y="3895173"/>
                  </a:lnTo>
                  <a:lnTo>
                    <a:pt x="2852779" y="3887501"/>
                  </a:lnTo>
                  <a:lnTo>
                    <a:pt x="2800772" y="3868466"/>
                  </a:lnTo>
                  <a:lnTo>
                    <a:pt x="2799515" y="3867784"/>
                  </a:lnTo>
                  <a:lnTo>
                    <a:pt x="2798080" y="3867253"/>
                  </a:lnTo>
                  <a:lnTo>
                    <a:pt x="2763464" y="3848216"/>
                  </a:lnTo>
                  <a:lnTo>
                    <a:pt x="2662361" y="3793340"/>
                  </a:lnTo>
                  <a:lnTo>
                    <a:pt x="2659731" y="3791170"/>
                  </a:lnTo>
                  <a:lnTo>
                    <a:pt x="2658872" y="3790697"/>
                  </a:lnTo>
                  <a:lnTo>
                    <a:pt x="2641943" y="3776493"/>
                  </a:lnTo>
                  <a:lnTo>
                    <a:pt x="2541768" y="3693841"/>
                  </a:lnTo>
                  <a:lnTo>
                    <a:pt x="2538019" y="3689298"/>
                  </a:lnTo>
                  <a:lnTo>
                    <a:pt x="2535354" y="3689298"/>
                  </a:lnTo>
                  <a:cubicBezTo>
                    <a:pt x="2389041" y="3545106"/>
                    <a:pt x="2188062" y="3456607"/>
                    <a:pt x="1966413" y="3456607"/>
                  </a:cubicBezTo>
                  <a:cubicBezTo>
                    <a:pt x="1744763" y="3456607"/>
                    <a:pt x="1543784" y="3545106"/>
                    <a:pt x="1397472" y="3689298"/>
                  </a:cubicBezTo>
                  <a:lnTo>
                    <a:pt x="1396377" y="3689298"/>
                  </a:lnTo>
                  <a:lnTo>
                    <a:pt x="1391006" y="3695808"/>
                  </a:lnTo>
                  <a:cubicBezTo>
                    <a:pt x="1243550" y="3843264"/>
                    <a:pt x="1039842" y="3934467"/>
                    <a:pt x="814832" y="3934467"/>
                  </a:cubicBezTo>
                  <a:cubicBezTo>
                    <a:pt x="364812" y="3934467"/>
                    <a:pt x="0" y="3569655"/>
                    <a:pt x="0" y="311963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55"/>
            <p:cNvSpPr txBox="1"/>
            <p:nvPr/>
          </p:nvSpPr>
          <p:spPr>
            <a:xfrm>
              <a:off x="4296349" y="2796600"/>
              <a:ext cx="1244160" cy="9197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46"/>
                <a:buFont typeface="Trebuchet MS"/>
                <a:buNone/>
              </a:pPr>
              <a:r>
                <a:rPr b="0" i="0" lang="tr-TR" sz="2446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Sample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728"/>
                <a:buFont typeface="Trebuchet MS"/>
                <a:buNone/>
              </a:pPr>
              <a:r>
                <a:rPr b="0" i="0" lang="tr-TR" sz="2728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TEXT</a:t>
              </a:r>
              <a:endParaRPr b="0" i="0" sz="2728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009" name="Google Shape;1009;p55"/>
          <p:cNvGrpSpPr/>
          <p:nvPr/>
        </p:nvGrpSpPr>
        <p:grpSpPr>
          <a:xfrm>
            <a:off x="2853929" y="1331230"/>
            <a:ext cx="1357312" cy="1340468"/>
            <a:chOff x="3034281" y="1381423"/>
            <a:chExt cx="1443087" cy="1425178"/>
          </a:xfrm>
        </p:grpSpPr>
        <p:sp>
          <p:nvSpPr>
            <p:cNvPr id="1010" name="Google Shape;1010;p55"/>
            <p:cNvSpPr/>
            <p:nvPr/>
          </p:nvSpPr>
          <p:spPr>
            <a:xfrm>
              <a:off x="3034281" y="1381423"/>
              <a:ext cx="1443087" cy="1425178"/>
            </a:xfrm>
            <a:prstGeom prst="ellipse">
              <a:avLst/>
            </a:prstGeom>
            <a:gradFill>
              <a:gsLst>
                <a:gs pos="0">
                  <a:srgbClr val="B8BBBC"/>
                </a:gs>
                <a:gs pos="100000">
                  <a:srgbClr val="FFFFFF"/>
                </a:gs>
              </a:gsLst>
              <a:lin ang="18900000" scaled="0"/>
            </a:gradFill>
            <a:ln>
              <a:noFill/>
            </a:ln>
            <a:effectLst>
              <a:outerShdw blurRad="152400" rotWithShape="0" algn="tl" dir="2700000" dist="38100">
                <a:srgbClr val="000000">
                  <a:alpha val="27843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55"/>
            <p:cNvSpPr/>
            <p:nvPr/>
          </p:nvSpPr>
          <p:spPr>
            <a:xfrm>
              <a:off x="3120360" y="1465183"/>
              <a:ext cx="1270929" cy="12564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Calibri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12" name="Google Shape;1012;p55"/>
            <p:cNvSpPr/>
            <p:nvPr/>
          </p:nvSpPr>
          <p:spPr>
            <a:xfrm>
              <a:off x="3162133" y="1507689"/>
              <a:ext cx="1187382" cy="117264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8BBBC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3" name="Google Shape;1013;p55"/>
            <p:cNvGrpSpPr/>
            <p:nvPr/>
          </p:nvGrpSpPr>
          <p:grpSpPr>
            <a:xfrm>
              <a:off x="3353856" y="1598451"/>
              <a:ext cx="804308" cy="990456"/>
              <a:chOff x="6059488" y="2238376"/>
              <a:chExt cx="514350" cy="641350"/>
            </a:xfrm>
          </p:grpSpPr>
          <p:sp>
            <p:nvSpPr>
              <p:cNvPr id="1014" name="Google Shape;1014;p55"/>
              <p:cNvSpPr/>
              <p:nvPr/>
            </p:nvSpPr>
            <p:spPr>
              <a:xfrm>
                <a:off x="6535738" y="2392363"/>
                <a:ext cx="38100" cy="38100"/>
              </a:xfrm>
              <a:custGeom>
                <a:rect b="b" l="l" r="r" t="t"/>
                <a:pathLst>
                  <a:path extrusionOk="0" h="10" w="10">
                    <a:moveTo>
                      <a:pt x="0" y="5"/>
                    </a:moveTo>
                    <a:cubicBezTo>
                      <a:pt x="0" y="7"/>
                      <a:pt x="1" y="10"/>
                      <a:pt x="4" y="10"/>
                    </a:cubicBezTo>
                    <a:cubicBezTo>
                      <a:pt x="6" y="10"/>
                      <a:pt x="10" y="7"/>
                      <a:pt x="10" y="4"/>
                    </a:cubicBezTo>
                    <a:cubicBezTo>
                      <a:pt x="10" y="2"/>
                      <a:pt x="9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015" name="Google Shape;1015;p55"/>
              <p:cNvSpPr/>
              <p:nvPr/>
            </p:nvSpPr>
            <p:spPr>
              <a:xfrm>
                <a:off x="6340475" y="2347913"/>
                <a:ext cx="209550" cy="382588"/>
              </a:xfrm>
              <a:custGeom>
                <a:rect b="b" l="l" r="r" t="t"/>
                <a:pathLst>
                  <a:path extrusionOk="0" h="102" w="56">
                    <a:moveTo>
                      <a:pt x="54" y="57"/>
                    </a:moveTo>
                    <a:cubicBezTo>
                      <a:pt x="55" y="55"/>
                      <a:pt x="55" y="52"/>
                      <a:pt x="55" y="51"/>
                    </a:cubicBezTo>
                    <a:cubicBezTo>
                      <a:pt x="55" y="51"/>
                      <a:pt x="56" y="44"/>
                      <a:pt x="55" y="40"/>
                    </a:cubicBezTo>
                    <a:cubicBezTo>
                      <a:pt x="54" y="26"/>
                      <a:pt x="38" y="1"/>
                      <a:pt x="22" y="1"/>
                    </a:cubicBezTo>
                    <a:cubicBezTo>
                      <a:pt x="12" y="0"/>
                      <a:pt x="1" y="9"/>
                      <a:pt x="1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31"/>
                      <a:pt x="13" y="40"/>
                      <a:pt x="13" y="50"/>
                    </a:cubicBezTo>
                    <a:cubicBezTo>
                      <a:pt x="13" y="52"/>
                      <a:pt x="12" y="54"/>
                      <a:pt x="11" y="57"/>
                    </a:cubicBezTo>
                    <a:cubicBezTo>
                      <a:pt x="9" y="64"/>
                      <a:pt x="4" y="75"/>
                      <a:pt x="4" y="80"/>
                    </a:cubicBezTo>
                    <a:cubicBezTo>
                      <a:pt x="4" y="80"/>
                      <a:pt x="4" y="82"/>
                      <a:pt x="4" y="83"/>
                    </a:cubicBezTo>
                    <a:cubicBezTo>
                      <a:pt x="4" y="89"/>
                      <a:pt x="7" y="96"/>
                      <a:pt x="15" y="100"/>
                    </a:cubicBezTo>
                    <a:cubicBezTo>
                      <a:pt x="19" y="102"/>
                      <a:pt x="24" y="100"/>
                      <a:pt x="24" y="100"/>
                    </a:cubicBezTo>
                    <a:cubicBezTo>
                      <a:pt x="33" y="98"/>
                      <a:pt x="43" y="85"/>
                      <a:pt x="46" y="76"/>
                    </a:cubicBezTo>
                    <a:cubicBezTo>
                      <a:pt x="48" y="73"/>
                      <a:pt x="52" y="64"/>
                      <a:pt x="54" y="5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016" name="Google Shape;1016;p55"/>
              <p:cNvSpPr/>
              <p:nvPr/>
            </p:nvSpPr>
            <p:spPr>
              <a:xfrm>
                <a:off x="6472238" y="2298701"/>
                <a:ext cx="52388" cy="55563"/>
              </a:xfrm>
              <a:custGeom>
                <a:rect b="b" l="l" r="r" t="t"/>
                <a:pathLst>
                  <a:path extrusionOk="0" h="15" w="14">
                    <a:moveTo>
                      <a:pt x="5" y="15"/>
                    </a:moveTo>
                    <a:cubicBezTo>
                      <a:pt x="9" y="15"/>
                      <a:pt x="14" y="10"/>
                      <a:pt x="14" y="6"/>
                    </a:cubicBezTo>
                    <a:cubicBezTo>
                      <a:pt x="14" y="4"/>
                      <a:pt x="12" y="1"/>
                      <a:pt x="9" y="0"/>
                    </a:cubicBezTo>
                    <a:cubicBezTo>
                      <a:pt x="5" y="0"/>
                      <a:pt x="1" y="4"/>
                      <a:pt x="0" y="8"/>
                    </a:cubicBezTo>
                    <a:cubicBezTo>
                      <a:pt x="0" y="11"/>
                      <a:pt x="2" y="14"/>
                      <a:pt x="5" y="1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017" name="Google Shape;1017;p55"/>
              <p:cNvSpPr/>
              <p:nvPr/>
            </p:nvSpPr>
            <p:spPr>
              <a:xfrm>
                <a:off x="6419850" y="2260601"/>
                <a:ext cx="60325" cy="71438"/>
              </a:xfrm>
              <a:custGeom>
                <a:rect b="b" l="l" r="r" t="t"/>
                <a:pathLst>
                  <a:path extrusionOk="0" h="19" w="16">
                    <a:moveTo>
                      <a:pt x="6" y="18"/>
                    </a:moveTo>
                    <a:cubicBezTo>
                      <a:pt x="7" y="19"/>
                      <a:pt x="9" y="18"/>
                      <a:pt x="9" y="18"/>
                    </a:cubicBezTo>
                    <a:cubicBezTo>
                      <a:pt x="13" y="17"/>
                      <a:pt x="16" y="11"/>
                      <a:pt x="16" y="8"/>
                    </a:cubicBezTo>
                    <a:cubicBezTo>
                      <a:pt x="16" y="4"/>
                      <a:pt x="13" y="0"/>
                      <a:pt x="9" y="0"/>
                    </a:cubicBezTo>
                    <a:cubicBezTo>
                      <a:pt x="6" y="0"/>
                      <a:pt x="1" y="4"/>
                      <a:pt x="1" y="8"/>
                    </a:cubicBezTo>
                    <a:cubicBezTo>
                      <a:pt x="0" y="13"/>
                      <a:pt x="2" y="17"/>
                      <a:pt x="6" y="1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018" name="Google Shape;1018;p55"/>
              <p:cNvSpPr/>
              <p:nvPr/>
            </p:nvSpPr>
            <p:spPr>
              <a:xfrm>
                <a:off x="6510338" y="2343151"/>
                <a:ext cx="39688" cy="46038"/>
              </a:xfrm>
              <a:custGeom>
                <a:rect b="b" l="l" r="r" t="t"/>
                <a:pathLst>
                  <a:path extrusionOk="0" h="12" w="11">
                    <a:moveTo>
                      <a:pt x="1" y="4"/>
                    </a:moveTo>
                    <a:cubicBezTo>
                      <a:pt x="0" y="6"/>
                      <a:pt x="0" y="9"/>
                      <a:pt x="1" y="9"/>
                    </a:cubicBezTo>
                    <a:cubicBezTo>
                      <a:pt x="1" y="10"/>
                      <a:pt x="2" y="11"/>
                      <a:pt x="5" y="12"/>
                    </a:cubicBezTo>
                    <a:cubicBezTo>
                      <a:pt x="8" y="12"/>
                      <a:pt x="11" y="8"/>
                      <a:pt x="11" y="5"/>
                    </a:cubicBezTo>
                    <a:cubicBezTo>
                      <a:pt x="11" y="3"/>
                      <a:pt x="10" y="1"/>
                      <a:pt x="7" y="1"/>
                    </a:cubicBezTo>
                    <a:cubicBezTo>
                      <a:pt x="5" y="0"/>
                      <a:pt x="3" y="2"/>
                      <a:pt x="1" y="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019" name="Google Shape;1019;p55"/>
              <p:cNvSpPr/>
              <p:nvPr/>
            </p:nvSpPr>
            <p:spPr>
              <a:xfrm>
                <a:off x="6334125" y="2238376"/>
                <a:ext cx="80963" cy="101600"/>
              </a:xfrm>
              <a:custGeom>
                <a:rect b="b" l="l" r="r" t="t"/>
                <a:pathLst>
                  <a:path extrusionOk="0" h="27" w="22">
                    <a:moveTo>
                      <a:pt x="10" y="27"/>
                    </a:moveTo>
                    <a:cubicBezTo>
                      <a:pt x="15" y="27"/>
                      <a:pt x="22" y="22"/>
                      <a:pt x="22" y="15"/>
                    </a:cubicBezTo>
                    <a:cubicBezTo>
                      <a:pt x="22" y="15"/>
                      <a:pt x="22" y="11"/>
                      <a:pt x="22" y="9"/>
                    </a:cubicBezTo>
                    <a:cubicBezTo>
                      <a:pt x="21" y="4"/>
                      <a:pt x="17" y="0"/>
                      <a:pt x="12" y="0"/>
                    </a:cubicBezTo>
                    <a:cubicBezTo>
                      <a:pt x="5" y="0"/>
                      <a:pt x="1" y="8"/>
                      <a:pt x="1" y="14"/>
                    </a:cubicBezTo>
                    <a:cubicBezTo>
                      <a:pt x="0" y="18"/>
                      <a:pt x="2" y="27"/>
                      <a:pt x="10" y="2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020" name="Google Shape;1020;p55"/>
              <p:cNvSpPr/>
              <p:nvPr/>
            </p:nvSpPr>
            <p:spPr>
              <a:xfrm>
                <a:off x="6164263" y="2455863"/>
                <a:ext cx="52388" cy="63500"/>
              </a:xfrm>
              <a:custGeom>
                <a:rect b="b" l="l" r="r" t="t"/>
                <a:pathLst>
                  <a:path extrusionOk="0" h="17" w="14">
                    <a:moveTo>
                      <a:pt x="7" y="17"/>
                    </a:moveTo>
                    <a:cubicBezTo>
                      <a:pt x="11" y="17"/>
                      <a:pt x="14" y="12"/>
                      <a:pt x="14" y="9"/>
                    </a:cubicBezTo>
                    <a:cubicBezTo>
                      <a:pt x="14" y="5"/>
                      <a:pt x="11" y="0"/>
                      <a:pt x="7" y="0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0" y="12"/>
                      <a:pt x="2" y="17"/>
                      <a:pt x="7" y="1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021" name="Google Shape;1021;p55"/>
              <p:cNvSpPr/>
              <p:nvPr/>
            </p:nvSpPr>
            <p:spPr>
              <a:xfrm>
                <a:off x="6119813" y="2486026"/>
                <a:ext cx="44450" cy="49213"/>
              </a:xfrm>
              <a:custGeom>
                <a:rect b="b" l="l" r="r" t="t"/>
                <a:pathLst>
                  <a:path extrusionOk="0" h="13" w="12">
                    <a:moveTo>
                      <a:pt x="6" y="13"/>
                    </a:moveTo>
                    <a:cubicBezTo>
                      <a:pt x="9" y="13"/>
                      <a:pt x="12" y="10"/>
                      <a:pt x="11" y="7"/>
                    </a:cubicBezTo>
                    <a:cubicBezTo>
                      <a:pt x="11" y="4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3"/>
                      <a:pt x="6" y="1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022" name="Google Shape;1022;p55"/>
              <p:cNvSpPr/>
              <p:nvPr/>
            </p:nvSpPr>
            <p:spPr>
              <a:xfrm>
                <a:off x="6081713" y="2524126"/>
                <a:ext cx="46038" cy="44450"/>
              </a:xfrm>
              <a:custGeom>
                <a:rect b="b" l="l" r="r" t="t"/>
                <a:pathLst>
                  <a:path extrusionOk="0" h="12" w="12">
                    <a:moveTo>
                      <a:pt x="5" y="11"/>
                    </a:moveTo>
                    <a:cubicBezTo>
                      <a:pt x="7" y="12"/>
                      <a:pt x="8" y="11"/>
                      <a:pt x="9" y="11"/>
                    </a:cubicBezTo>
                    <a:cubicBezTo>
                      <a:pt x="11" y="10"/>
                      <a:pt x="12" y="9"/>
                      <a:pt x="12" y="8"/>
                    </a:cubicBezTo>
                    <a:cubicBezTo>
                      <a:pt x="12" y="5"/>
                      <a:pt x="9" y="0"/>
                      <a:pt x="5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7"/>
                      <a:pt x="3" y="10"/>
                      <a:pt x="5" y="1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023" name="Google Shape;1023;p55"/>
              <p:cNvSpPr/>
              <p:nvPr/>
            </p:nvSpPr>
            <p:spPr>
              <a:xfrm>
                <a:off x="6221413" y="2436813"/>
                <a:ext cx="74613" cy="93663"/>
              </a:xfrm>
              <a:custGeom>
                <a:rect b="b" l="l" r="r" t="t"/>
                <a:pathLst>
                  <a:path extrusionOk="0" h="25" w="20">
                    <a:moveTo>
                      <a:pt x="11" y="0"/>
                    </a:moveTo>
                    <a:cubicBezTo>
                      <a:pt x="5" y="0"/>
                      <a:pt x="0" y="6"/>
                      <a:pt x="0" y="11"/>
                    </a:cubicBezTo>
                    <a:cubicBezTo>
                      <a:pt x="0" y="15"/>
                      <a:pt x="0" y="19"/>
                      <a:pt x="5" y="22"/>
                    </a:cubicBezTo>
                    <a:cubicBezTo>
                      <a:pt x="8" y="25"/>
                      <a:pt x="11" y="24"/>
                      <a:pt x="12" y="24"/>
                    </a:cubicBezTo>
                    <a:cubicBezTo>
                      <a:pt x="17" y="22"/>
                      <a:pt x="20" y="18"/>
                      <a:pt x="20" y="12"/>
                    </a:cubicBezTo>
                    <a:cubicBezTo>
                      <a:pt x="20" y="6"/>
                      <a:pt x="17" y="0"/>
                      <a:pt x="1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024" name="Google Shape;1024;p55"/>
              <p:cNvSpPr/>
              <p:nvPr/>
            </p:nvSpPr>
            <p:spPr>
              <a:xfrm>
                <a:off x="6078538" y="2535238"/>
                <a:ext cx="209550" cy="344488"/>
              </a:xfrm>
              <a:custGeom>
                <a:rect b="b" l="l" r="r" t="t"/>
                <a:pathLst>
                  <a:path extrusionOk="0" h="92" w="56">
                    <a:moveTo>
                      <a:pt x="56" y="16"/>
                    </a:moveTo>
                    <a:cubicBezTo>
                      <a:pt x="56" y="6"/>
                      <a:pt x="45" y="1"/>
                      <a:pt x="37" y="1"/>
                    </a:cubicBezTo>
                    <a:cubicBezTo>
                      <a:pt x="19" y="0"/>
                      <a:pt x="0" y="17"/>
                      <a:pt x="0" y="36"/>
                    </a:cubicBezTo>
                    <a:cubicBezTo>
                      <a:pt x="0" y="36"/>
                      <a:pt x="0" y="38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0" y="47"/>
                      <a:pt x="0" y="48"/>
                    </a:cubicBezTo>
                    <a:cubicBezTo>
                      <a:pt x="1" y="61"/>
                      <a:pt x="21" y="92"/>
                      <a:pt x="37" y="92"/>
                    </a:cubicBezTo>
                    <a:cubicBezTo>
                      <a:pt x="42" y="92"/>
                      <a:pt x="52" y="88"/>
                      <a:pt x="52" y="81"/>
                    </a:cubicBezTo>
                    <a:cubicBezTo>
                      <a:pt x="52" y="76"/>
                      <a:pt x="42" y="60"/>
                      <a:pt x="43" y="50"/>
                    </a:cubicBezTo>
                    <a:cubicBezTo>
                      <a:pt x="43" y="46"/>
                      <a:pt x="44" y="43"/>
                      <a:pt x="46" y="39"/>
                    </a:cubicBezTo>
                    <a:cubicBezTo>
                      <a:pt x="50" y="31"/>
                      <a:pt x="56" y="23"/>
                      <a:pt x="56" y="1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025" name="Google Shape;1025;p55"/>
              <p:cNvSpPr/>
              <p:nvPr/>
            </p:nvSpPr>
            <p:spPr>
              <a:xfrm>
                <a:off x="6059488" y="2557463"/>
                <a:ext cx="38100" cy="41275"/>
              </a:xfrm>
              <a:custGeom>
                <a:rect b="b" l="l" r="r" t="t"/>
                <a:pathLst>
                  <a:path extrusionOk="0" h="11" w="10">
                    <a:moveTo>
                      <a:pt x="10" y="7"/>
                    </a:moveTo>
                    <a:cubicBezTo>
                      <a:pt x="10" y="5"/>
                      <a:pt x="8" y="3"/>
                      <a:pt x="7" y="1"/>
                    </a:cubicBezTo>
                    <a:cubicBezTo>
                      <a:pt x="6" y="1"/>
                      <a:pt x="5" y="0"/>
                      <a:pt x="2" y="1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7"/>
                      <a:pt x="2" y="10"/>
                      <a:pt x="6" y="11"/>
                    </a:cubicBezTo>
                    <a:cubicBezTo>
                      <a:pt x="8" y="11"/>
                      <a:pt x="10" y="10"/>
                      <a:pt x="10" y="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1026" name="Google Shape;1026;p55"/>
          <p:cNvGrpSpPr/>
          <p:nvPr/>
        </p:nvGrpSpPr>
        <p:grpSpPr>
          <a:xfrm>
            <a:off x="5005388" y="3436000"/>
            <a:ext cx="1357312" cy="1340468"/>
            <a:chOff x="5321700" y="3619203"/>
            <a:chExt cx="1443087" cy="1425178"/>
          </a:xfrm>
        </p:grpSpPr>
        <p:sp>
          <p:nvSpPr>
            <p:cNvPr id="1027" name="Google Shape;1027;p55"/>
            <p:cNvSpPr/>
            <p:nvPr/>
          </p:nvSpPr>
          <p:spPr>
            <a:xfrm>
              <a:off x="5321700" y="3619203"/>
              <a:ext cx="1443087" cy="1425178"/>
            </a:xfrm>
            <a:prstGeom prst="ellipse">
              <a:avLst/>
            </a:prstGeom>
            <a:gradFill>
              <a:gsLst>
                <a:gs pos="0">
                  <a:srgbClr val="B8BBBC"/>
                </a:gs>
                <a:gs pos="100000">
                  <a:srgbClr val="FFFFFF"/>
                </a:gs>
              </a:gsLst>
              <a:lin ang="18900000" scaled="0"/>
            </a:gradFill>
            <a:ln>
              <a:noFill/>
            </a:ln>
            <a:effectLst>
              <a:outerShdw blurRad="152400" rotWithShape="0" algn="tl" dir="2700000" dist="38100">
                <a:srgbClr val="000000">
                  <a:alpha val="27843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55"/>
            <p:cNvSpPr/>
            <p:nvPr/>
          </p:nvSpPr>
          <p:spPr>
            <a:xfrm>
              <a:off x="5407779" y="3704213"/>
              <a:ext cx="1270929" cy="12551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Calibri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29" name="Google Shape;1029;p55"/>
            <p:cNvSpPr/>
            <p:nvPr/>
          </p:nvSpPr>
          <p:spPr>
            <a:xfrm>
              <a:off x="5449554" y="3745468"/>
              <a:ext cx="1187382" cy="117264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8BBBC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55"/>
            <p:cNvSpPr/>
            <p:nvPr/>
          </p:nvSpPr>
          <p:spPr>
            <a:xfrm>
              <a:off x="5678674" y="4125516"/>
              <a:ext cx="725342" cy="470059"/>
            </a:xfrm>
            <a:custGeom>
              <a:rect b="b" l="l" r="r" t="t"/>
              <a:pathLst>
                <a:path extrusionOk="0" h="57" w="87">
                  <a:moveTo>
                    <a:pt x="81" y="0"/>
                  </a:moveTo>
                  <a:cubicBezTo>
                    <a:pt x="81" y="0"/>
                    <a:pt x="81" y="0"/>
                    <a:pt x="8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4" y="26"/>
                    <a:pt x="44" y="26"/>
                    <a:pt x="44" y="26"/>
                  </a:cubicBezTo>
                  <a:lnTo>
                    <a:pt x="81" y="0"/>
                  </a:lnTo>
                  <a:close/>
                  <a:moveTo>
                    <a:pt x="85" y="2"/>
                  </a:moveTo>
                  <a:cubicBezTo>
                    <a:pt x="44" y="31"/>
                    <a:pt x="44" y="31"/>
                    <a:pt x="44" y="3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3" y="57"/>
                    <a:pt x="7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4" y="57"/>
                    <a:pt x="87" y="54"/>
                    <a:pt x="87" y="50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5"/>
                    <a:pt x="86" y="3"/>
                    <a:pt x="85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031" name="Google Shape;1031;p55"/>
          <p:cNvGrpSpPr/>
          <p:nvPr/>
        </p:nvGrpSpPr>
        <p:grpSpPr>
          <a:xfrm>
            <a:off x="5005388" y="1331230"/>
            <a:ext cx="1357312" cy="1340468"/>
            <a:chOff x="5321700" y="1381423"/>
            <a:chExt cx="1443087" cy="1425178"/>
          </a:xfrm>
        </p:grpSpPr>
        <p:sp>
          <p:nvSpPr>
            <p:cNvPr id="1032" name="Google Shape;1032;p55"/>
            <p:cNvSpPr/>
            <p:nvPr/>
          </p:nvSpPr>
          <p:spPr>
            <a:xfrm>
              <a:off x="5321700" y="1381423"/>
              <a:ext cx="1443087" cy="1425178"/>
            </a:xfrm>
            <a:prstGeom prst="ellipse">
              <a:avLst/>
            </a:prstGeom>
            <a:gradFill>
              <a:gsLst>
                <a:gs pos="0">
                  <a:srgbClr val="B8BBBC"/>
                </a:gs>
                <a:gs pos="100000">
                  <a:srgbClr val="FFFFFF"/>
                </a:gs>
              </a:gsLst>
              <a:lin ang="18900000" scaled="0"/>
            </a:gradFill>
            <a:ln>
              <a:noFill/>
            </a:ln>
            <a:effectLst>
              <a:outerShdw blurRad="152400" rotWithShape="0" algn="tl" dir="2700000" dist="38100">
                <a:srgbClr val="000000">
                  <a:alpha val="27843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55"/>
            <p:cNvSpPr/>
            <p:nvPr/>
          </p:nvSpPr>
          <p:spPr>
            <a:xfrm>
              <a:off x="5407779" y="1465183"/>
              <a:ext cx="1270929" cy="12564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Calibri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34" name="Google Shape;1034;p55"/>
            <p:cNvSpPr/>
            <p:nvPr/>
          </p:nvSpPr>
          <p:spPr>
            <a:xfrm>
              <a:off x="5449554" y="1507689"/>
              <a:ext cx="1187382" cy="117264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8BBBC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55"/>
            <p:cNvSpPr/>
            <p:nvPr/>
          </p:nvSpPr>
          <p:spPr>
            <a:xfrm>
              <a:off x="5660952" y="1693962"/>
              <a:ext cx="764583" cy="760095"/>
            </a:xfrm>
            <a:custGeom>
              <a:rect b="b" l="l" r="r" t="t"/>
              <a:pathLst>
                <a:path extrusionOk="0" h="87" w="87">
                  <a:moveTo>
                    <a:pt x="64" y="14"/>
                  </a:moveTo>
                  <a:cubicBezTo>
                    <a:pt x="50" y="0"/>
                    <a:pt x="28" y="0"/>
                    <a:pt x="14" y="14"/>
                  </a:cubicBezTo>
                  <a:cubicBezTo>
                    <a:pt x="0" y="28"/>
                    <a:pt x="0" y="51"/>
                    <a:pt x="14" y="64"/>
                  </a:cubicBezTo>
                  <a:cubicBezTo>
                    <a:pt x="26" y="77"/>
                    <a:pt x="45" y="78"/>
                    <a:pt x="59" y="69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6" y="87"/>
                    <a:pt x="80" y="87"/>
                    <a:pt x="83" y="84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1"/>
                    <a:pt x="87" y="77"/>
                    <a:pt x="84" y="7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8" y="45"/>
                    <a:pt x="76" y="26"/>
                    <a:pt x="64" y="14"/>
                  </a:cubicBezTo>
                  <a:close/>
                  <a:moveTo>
                    <a:pt x="58" y="58"/>
                  </a:moveTo>
                  <a:cubicBezTo>
                    <a:pt x="47" y="68"/>
                    <a:pt x="31" y="68"/>
                    <a:pt x="20" y="58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7" y="10"/>
                    <a:pt x="58" y="21"/>
                  </a:cubicBezTo>
                  <a:cubicBezTo>
                    <a:pt x="68" y="31"/>
                    <a:pt x="68" y="48"/>
                    <a:pt x="58" y="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036" name="Google Shape;1036;p55"/>
          <p:cNvGrpSpPr/>
          <p:nvPr/>
        </p:nvGrpSpPr>
        <p:grpSpPr>
          <a:xfrm>
            <a:off x="2853929" y="3436000"/>
            <a:ext cx="1357312" cy="1340468"/>
            <a:chOff x="3034281" y="3619203"/>
            <a:chExt cx="1443087" cy="1425178"/>
          </a:xfrm>
        </p:grpSpPr>
        <p:sp>
          <p:nvSpPr>
            <p:cNvPr id="1037" name="Google Shape;1037;p55"/>
            <p:cNvSpPr/>
            <p:nvPr/>
          </p:nvSpPr>
          <p:spPr>
            <a:xfrm>
              <a:off x="3034281" y="3619203"/>
              <a:ext cx="1443087" cy="1425178"/>
            </a:xfrm>
            <a:prstGeom prst="ellipse">
              <a:avLst/>
            </a:prstGeom>
            <a:gradFill>
              <a:gsLst>
                <a:gs pos="0">
                  <a:srgbClr val="B8BBBC"/>
                </a:gs>
                <a:gs pos="100000">
                  <a:srgbClr val="FFFFFF"/>
                </a:gs>
              </a:gsLst>
              <a:lin ang="18900000" scaled="0"/>
            </a:gradFill>
            <a:ln>
              <a:noFill/>
            </a:ln>
            <a:effectLst>
              <a:outerShdw blurRad="152400" rotWithShape="0" algn="tl" dir="2700000" dist="38100">
                <a:srgbClr val="000000">
                  <a:alpha val="27843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55"/>
            <p:cNvSpPr/>
            <p:nvPr/>
          </p:nvSpPr>
          <p:spPr>
            <a:xfrm>
              <a:off x="3120360" y="3704213"/>
              <a:ext cx="1270929" cy="12551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Calibri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39" name="Google Shape;1039;p55"/>
            <p:cNvSpPr/>
            <p:nvPr/>
          </p:nvSpPr>
          <p:spPr>
            <a:xfrm>
              <a:off x="3162133" y="3745468"/>
              <a:ext cx="1187382" cy="117264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8BBBC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55"/>
            <p:cNvSpPr/>
            <p:nvPr/>
          </p:nvSpPr>
          <p:spPr>
            <a:xfrm>
              <a:off x="3482398" y="4004251"/>
              <a:ext cx="529132" cy="622578"/>
            </a:xfrm>
            <a:custGeom>
              <a:rect b="b" l="l" r="r" t="t"/>
              <a:pathLst>
                <a:path extrusionOk="0" h="83" w="70">
                  <a:moveTo>
                    <a:pt x="64" y="30"/>
                  </a:moveTo>
                  <a:cubicBezTo>
                    <a:pt x="64" y="30"/>
                    <a:pt x="64" y="30"/>
                    <a:pt x="64" y="30"/>
                  </a:cubicBezTo>
                  <a:cubicBezTo>
                    <a:pt x="64" y="13"/>
                    <a:pt x="51" y="0"/>
                    <a:pt x="35" y="0"/>
                  </a:cubicBezTo>
                  <a:cubicBezTo>
                    <a:pt x="19" y="0"/>
                    <a:pt x="5" y="13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33"/>
                    <a:pt x="0" y="3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1"/>
                    <a:pt x="3" y="83"/>
                    <a:pt x="7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7" y="83"/>
                    <a:pt x="70" y="81"/>
                    <a:pt x="70" y="77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33"/>
                    <a:pt x="67" y="30"/>
                    <a:pt x="64" y="30"/>
                  </a:cubicBezTo>
                  <a:close/>
                  <a:moveTo>
                    <a:pt x="35" y="11"/>
                  </a:moveTo>
                  <a:cubicBezTo>
                    <a:pt x="45" y="11"/>
                    <a:pt x="54" y="19"/>
                    <a:pt x="54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9"/>
                    <a:pt x="24" y="11"/>
                    <a:pt x="35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041" name="Google Shape;1041;p55"/>
          <p:cNvSpPr txBox="1"/>
          <p:nvPr/>
        </p:nvSpPr>
        <p:spPr>
          <a:xfrm>
            <a:off x="6603841" y="1932089"/>
            <a:ext cx="2463842" cy="474306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317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It is, perhaps, our fate rather than our merit.</a:t>
            </a:r>
            <a:endParaRPr b="0" i="0" sz="1317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2" name="Google Shape;1042;p55"/>
          <p:cNvSpPr txBox="1"/>
          <p:nvPr/>
        </p:nvSpPr>
        <p:spPr>
          <a:xfrm>
            <a:off x="1653653" y="1555831"/>
            <a:ext cx="979451" cy="358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81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Briefing</a:t>
            </a:r>
            <a:endParaRPr b="0" i="0" sz="1881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3" name="Google Shape;1043;p55"/>
          <p:cNvSpPr txBox="1"/>
          <p:nvPr/>
        </p:nvSpPr>
        <p:spPr>
          <a:xfrm>
            <a:off x="-573880" y="1932089"/>
            <a:ext cx="3275409" cy="474306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317" u="none" cap="none" strike="noStrik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We create a solid user-product relationship.</a:t>
            </a:r>
            <a:endParaRPr b="0" i="0" sz="1317" u="none" cap="none" strike="noStrike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44" name="Google Shape;1044;p55"/>
          <p:cNvSpPr txBox="1"/>
          <p:nvPr/>
        </p:nvSpPr>
        <p:spPr>
          <a:xfrm>
            <a:off x="6573442" y="4206181"/>
            <a:ext cx="3275409" cy="271623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317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We cannot help ourselves.</a:t>
            </a:r>
            <a:endParaRPr b="0" i="0" sz="1317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5" name="Google Shape;1045;p55"/>
          <p:cNvSpPr txBox="1"/>
          <p:nvPr/>
        </p:nvSpPr>
        <p:spPr>
          <a:xfrm>
            <a:off x="76318" y="4206181"/>
            <a:ext cx="2625211" cy="474306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317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It is, perhaps, our fate rather than our merit.</a:t>
            </a:r>
            <a:endParaRPr b="0" i="0" sz="1317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6" name="Google Shape;1046;p55"/>
          <p:cNvSpPr txBox="1"/>
          <p:nvPr/>
        </p:nvSpPr>
        <p:spPr>
          <a:xfrm>
            <a:off x="1724986" y="3814826"/>
            <a:ext cx="836785" cy="358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81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Design</a:t>
            </a:r>
            <a:endParaRPr b="0" i="0" sz="1881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7" name="Google Shape;1047;p55"/>
          <p:cNvSpPr txBox="1"/>
          <p:nvPr/>
        </p:nvSpPr>
        <p:spPr>
          <a:xfrm>
            <a:off x="6521253" y="1555831"/>
            <a:ext cx="1267992" cy="358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81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Evaluation</a:t>
            </a:r>
            <a:endParaRPr b="0" i="0" sz="1881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8" name="Google Shape;1048;p55"/>
          <p:cNvSpPr txBox="1"/>
          <p:nvPr/>
        </p:nvSpPr>
        <p:spPr>
          <a:xfrm>
            <a:off x="6521189" y="3814826"/>
            <a:ext cx="1268120" cy="358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81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Workshops</a:t>
            </a:r>
            <a:endParaRPr b="0" i="0" sz="1881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9" name="Google Shape;1049;p55"/>
          <p:cNvSpPr txBox="1"/>
          <p:nvPr>
            <p:ph type="title"/>
          </p:nvPr>
        </p:nvSpPr>
        <p:spPr>
          <a:xfrm>
            <a:off x="228714" y="0"/>
            <a:ext cx="7886700" cy="5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Google Shape;105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0757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p56"/>
          <p:cNvSpPr/>
          <p:nvPr/>
        </p:nvSpPr>
        <p:spPr>
          <a:xfrm>
            <a:off x="508322" y="33833"/>
            <a:ext cx="678635" cy="149104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Documents and Settings\Administrator\桌面\PNG\手势.png" id="1057" name="Google Shape;1057;p56"/>
          <p:cNvPicPr preferRelativeResize="0"/>
          <p:nvPr/>
        </p:nvPicPr>
        <p:blipFill rotWithShape="1">
          <a:blip r:embed="rId4">
            <a:alphaModFix/>
          </a:blip>
          <a:srcRect b="0" l="48637" r="32381" t="0"/>
          <a:stretch/>
        </p:blipFill>
        <p:spPr>
          <a:xfrm>
            <a:off x="0" y="982006"/>
            <a:ext cx="1397492" cy="4137112"/>
          </a:xfrm>
          <a:prstGeom prst="rect">
            <a:avLst/>
          </a:prstGeom>
          <a:noFill/>
          <a:ln>
            <a:noFill/>
          </a:ln>
        </p:spPr>
      </p:pic>
      <p:sp>
        <p:nvSpPr>
          <p:cNvPr id="1058" name="Google Shape;1058;p56"/>
          <p:cNvSpPr/>
          <p:nvPr/>
        </p:nvSpPr>
        <p:spPr>
          <a:xfrm>
            <a:off x="1905070" y="1914303"/>
            <a:ext cx="7238930" cy="2105209"/>
          </a:xfrm>
          <a:prstGeom prst="rect">
            <a:avLst/>
          </a:prstGeom>
          <a:solidFill>
            <a:schemeClr val="accent1">
              <a:alpha val="7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9" name="Google Shape;1059;p56"/>
          <p:cNvGrpSpPr/>
          <p:nvPr/>
        </p:nvGrpSpPr>
        <p:grpSpPr>
          <a:xfrm>
            <a:off x="4068925" y="1160731"/>
            <a:ext cx="1622823" cy="1411019"/>
            <a:chOff x="2285260" y="4050548"/>
            <a:chExt cx="2164994" cy="1905223"/>
          </a:xfrm>
        </p:grpSpPr>
        <p:sp>
          <p:nvSpPr>
            <p:cNvPr id="1060" name="Google Shape;1060;p56"/>
            <p:cNvSpPr/>
            <p:nvPr/>
          </p:nvSpPr>
          <p:spPr>
            <a:xfrm>
              <a:off x="2285260" y="4050548"/>
              <a:ext cx="2164994" cy="1905223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rotWithShape="0" algn="t" dir="2700000" dist="1651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61" name="Google Shape;1061;p56"/>
            <p:cNvSpPr/>
            <p:nvPr/>
          </p:nvSpPr>
          <p:spPr>
            <a:xfrm>
              <a:off x="2446237" y="4201094"/>
              <a:ext cx="1830374" cy="1610752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4"/>
            </a:solidFill>
            <a:ln cap="flat" cmpd="sng" w="28575">
              <a:solidFill>
                <a:srgbClr val="8BCE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sx="101000" rotWithShape="0" algn="tl" dir="2700000" dist="76200" sy="10100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2" name="Google Shape;1062;p56"/>
            <p:cNvGrpSpPr/>
            <p:nvPr/>
          </p:nvGrpSpPr>
          <p:grpSpPr>
            <a:xfrm>
              <a:off x="2970142" y="4598630"/>
              <a:ext cx="1348095" cy="1199680"/>
              <a:chOff x="688976" y="7240588"/>
              <a:chExt cx="519113" cy="461963"/>
            </a:xfrm>
          </p:grpSpPr>
          <p:sp>
            <p:nvSpPr>
              <p:cNvPr id="1063" name="Google Shape;1063;p56"/>
              <p:cNvSpPr/>
              <p:nvPr/>
            </p:nvSpPr>
            <p:spPr>
              <a:xfrm>
                <a:off x="708026" y="7245351"/>
                <a:ext cx="500063" cy="457200"/>
              </a:xfrm>
              <a:custGeom>
                <a:rect b="b" l="l" r="r" t="t"/>
                <a:pathLst>
                  <a:path extrusionOk="0" h="288" w="315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064" name="Google Shape;1064;p56"/>
              <p:cNvSpPr/>
              <p:nvPr/>
            </p:nvSpPr>
            <p:spPr>
              <a:xfrm>
                <a:off x="688976" y="7240588"/>
                <a:ext cx="115888" cy="295275"/>
              </a:xfrm>
              <a:custGeom>
                <a:rect b="b" l="l" r="r" t="t"/>
                <a:pathLst>
                  <a:path extrusionOk="0" h="78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065" name="Google Shape;1065;p56"/>
              <p:cNvSpPr/>
              <p:nvPr/>
            </p:nvSpPr>
            <p:spPr>
              <a:xfrm>
                <a:off x="817563" y="7245351"/>
                <a:ext cx="134938" cy="287338"/>
              </a:xfrm>
              <a:custGeom>
                <a:rect b="b" l="l" r="r" t="t"/>
                <a:pathLst>
                  <a:path extrusionOk="0" h="76" w="3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sp>
        <p:nvSpPr>
          <p:cNvPr id="1066" name="Google Shape;1066;p56"/>
          <p:cNvSpPr txBox="1"/>
          <p:nvPr/>
        </p:nvSpPr>
        <p:spPr>
          <a:xfrm>
            <a:off x="2429750" y="2661200"/>
            <a:ext cx="4999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rebuchet MS"/>
              <a:buNone/>
            </a:pPr>
            <a:r>
              <a:rPr b="1" i="0" lang="tr-TR" sz="3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COMPANY INFORMATION</a:t>
            </a:r>
            <a:endParaRPr b="1" i="0" sz="3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7" name="Google Shape;1067;p56"/>
          <p:cNvSpPr txBox="1"/>
          <p:nvPr/>
        </p:nvSpPr>
        <p:spPr>
          <a:xfrm>
            <a:off x="588990" y="57216"/>
            <a:ext cx="597966" cy="239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7"/>
              <a:buFont typeface="Trebuchet MS"/>
              <a:buNone/>
            </a:pPr>
            <a:r>
              <a:rPr b="1" i="0" lang="tr-TR" sz="2257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7"/>
              <a:buFont typeface="Trebuchet MS"/>
              <a:buNone/>
            </a:pPr>
            <a:r>
              <a:rPr b="1" i="0" lang="tr-TR" sz="2257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7"/>
              <a:buFont typeface="Trebuchet MS"/>
              <a:buNone/>
            </a:pPr>
            <a:r>
              <a:rPr b="1" i="0" lang="tr-TR" sz="2257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7"/>
              <a:buFont typeface="Trebuchet MS"/>
              <a:buNone/>
            </a:pPr>
            <a:r>
              <a:rPr b="1" i="0" lang="tr-TR" sz="2257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N</a:t>
            </a:r>
            <a:endParaRPr b="1" i="0" sz="2257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57"/>
          <p:cNvGrpSpPr/>
          <p:nvPr/>
        </p:nvGrpSpPr>
        <p:grpSpPr>
          <a:xfrm>
            <a:off x="1235194" y="1467437"/>
            <a:ext cx="1533539" cy="3194234"/>
            <a:chOff x="1313251" y="1526237"/>
            <a:chExt cx="1630450" cy="3396092"/>
          </a:xfrm>
        </p:grpSpPr>
        <p:sp>
          <p:nvSpPr>
            <p:cNvPr id="1074" name="Google Shape;1074;p57"/>
            <p:cNvSpPr/>
            <p:nvPr/>
          </p:nvSpPr>
          <p:spPr>
            <a:xfrm>
              <a:off x="1313251" y="1526237"/>
              <a:ext cx="1630450" cy="3396092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57"/>
            <p:cNvSpPr/>
            <p:nvPr/>
          </p:nvSpPr>
          <p:spPr>
            <a:xfrm>
              <a:off x="1526248" y="1669424"/>
              <a:ext cx="1204455" cy="118950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10"/>
                <a:buFont typeface="Arial"/>
                <a:buNone/>
              </a:pPr>
              <a:r>
                <a:t/>
              </a:r>
              <a:endParaRPr b="0" i="0" sz="30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57"/>
            <p:cNvSpPr/>
            <p:nvPr/>
          </p:nvSpPr>
          <p:spPr>
            <a:xfrm>
              <a:off x="1640473" y="1775955"/>
              <a:ext cx="976005" cy="963892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57"/>
            <p:cNvSpPr/>
            <p:nvPr/>
          </p:nvSpPr>
          <p:spPr>
            <a:xfrm>
              <a:off x="1604654" y="1750691"/>
              <a:ext cx="1027169" cy="101442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10"/>
                <a:buFont typeface="Arial"/>
                <a:buNone/>
              </a:pPr>
              <a:r>
                <a:t/>
              </a:r>
              <a:endParaRPr b="0" i="0" sz="3010" u="none" cap="none" strike="noStrike">
                <a:solidFill>
                  <a:srgbClr val="0087C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57"/>
            <p:cNvSpPr/>
            <p:nvPr/>
          </p:nvSpPr>
          <p:spPr>
            <a:xfrm>
              <a:off x="1453215" y="4278035"/>
              <a:ext cx="1330425" cy="37505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E6E6E6"/>
                </a:gs>
                <a:gs pos="28000">
                  <a:srgbClr val="E6E6E6"/>
                </a:gs>
                <a:gs pos="46000">
                  <a:srgbClr val="F9F9F9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79" name="Google Shape;1079;p57"/>
            <p:cNvSpPr txBox="1"/>
            <p:nvPr/>
          </p:nvSpPr>
          <p:spPr>
            <a:xfrm>
              <a:off x="1862090" y="4353044"/>
              <a:ext cx="576073" cy="565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3010"/>
                <a:buFont typeface="Trebuchet MS"/>
                <a:buNone/>
              </a:pPr>
              <a:r>
                <a:rPr b="0" i="0" lang="tr-TR" sz="3010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01</a:t>
              </a:r>
              <a:endParaRPr b="0" i="0" sz="3010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80" name="Google Shape;1080;p57"/>
            <p:cNvSpPr/>
            <p:nvPr/>
          </p:nvSpPr>
          <p:spPr>
            <a:xfrm>
              <a:off x="1798796" y="1868984"/>
              <a:ext cx="653187" cy="665083"/>
            </a:xfrm>
            <a:custGeom>
              <a:rect b="b" l="l" r="r" t="t"/>
              <a:pathLst>
                <a:path extrusionOk="0" h="1799" w="1749">
                  <a:moveTo>
                    <a:pt x="903" y="1482"/>
                  </a:moveTo>
                  <a:cubicBezTo>
                    <a:pt x="739" y="1482"/>
                    <a:pt x="567" y="1428"/>
                    <a:pt x="456" y="1332"/>
                  </a:cubicBezTo>
                  <a:cubicBezTo>
                    <a:pt x="458" y="1331"/>
                    <a:pt x="458" y="1331"/>
                    <a:pt x="458" y="1331"/>
                  </a:cubicBezTo>
                  <a:cubicBezTo>
                    <a:pt x="487" y="1321"/>
                    <a:pt x="515" y="1310"/>
                    <a:pt x="545" y="1299"/>
                  </a:cubicBezTo>
                  <a:cubicBezTo>
                    <a:pt x="654" y="1257"/>
                    <a:pt x="696" y="1204"/>
                    <a:pt x="695" y="1095"/>
                  </a:cubicBezTo>
                  <a:cubicBezTo>
                    <a:pt x="691" y="1082"/>
                    <a:pt x="691" y="1082"/>
                    <a:pt x="691" y="1082"/>
                  </a:cubicBezTo>
                  <a:cubicBezTo>
                    <a:pt x="736" y="1116"/>
                    <a:pt x="789" y="1139"/>
                    <a:pt x="849" y="1146"/>
                  </a:cubicBezTo>
                  <a:cubicBezTo>
                    <a:pt x="863" y="1148"/>
                    <a:pt x="876" y="1149"/>
                    <a:pt x="888" y="1149"/>
                  </a:cubicBezTo>
                  <a:cubicBezTo>
                    <a:pt x="934" y="1149"/>
                    <a:pt x="975" y="1139"/>
                    <a:pt x="1011" y="1120"/>
                  </a:cubicBezTo>
                  <a:cubicBezTo>
                    <a:pt x="1029" y="1111"/>
                    <a:pt x="1046" y="1099"/>
                    <a:pt x="1062" y="1087"/>
                  </a:cubicBezTo>
                  <a:cubicBezTo>
                    <a:pt x="1064" y="1100"/>
                    <a:pt x="1064" y="1100"/>
                    <a:pt x="1064" y="1100"/>
                  </a:cubicBezTo>
                  <a:cubicBezTo>
                    <a:pt x="1075" y="1200"/>
                    <a:pt x="1123" y="1265"/>
                    <a:pt x="1211" y="1299"/>
                  </a:cubicBezTo>
                  <a:cubicBezTo>
                    <a:pt x="1240" y="1310"/>
                    <a:pt x="1268" y="1320"/>
                    <a:pt x="1296" y="1330"/>
                  </a:cubicBezTo>
                  <a:cubicBezTo>
                    <a:pt x="1267" y="1355"/>
                    <a:pt x="1239" y="1382"/>
                    <a:pt x="1208" y="1402"/>
                  </a:cubicBezTo>
                  <a:cubicBezTo>
                    <a:pt x="1125" y="1456"/>
                    <a:pt x="1016" y="1482"/>
                    <a:pt x="903" y="1482"/>
                  </a:cubicBezTo>
                  <a:moveTo>
                    <a:pt x="808" y="600"/>
                  </a:moveTo>
                  <a:cubicBezTo>
                    <a:pt x="771" y="556"/>
                    <a:pt x="737" y="482"/>
                    <a:pt x="721" y="433"/>
                  </a:cubicBezTo>
                  <a:cubicBezTo>
                    <a:pt x="754" y="505"/>
                    <a:pt x="818" y="573"/>
                    <a:pt x="892" y="620"/>
                  </a:cubicBezTo>
                  <a:cubicBezTo>
                    <a:pt x="921" y="625"/>
                    <a:pt x="951" y="629"/>
                    <a:pt x="979" y="631"/>
                  </a:cubicBezTo>
                  <a:cubicBezTo>
                    <a:pt x="928" y="585"/>
                    <a:pt x="881" y="536"/>
                    <a:pt x="847" y="477"/>
                  </a:cubicBezTo>
                  <a:cubicBezTo>
                    <a:pt x="883" y="537"/>
                    <a:pt x="967" y="593"/>
                    <a:pt x="1035" y="631"/>
                  </a:cubicBezTo>
                  <a:cubicBezTo>
                    <a:pt x="1089" y="630"/>
                    <a:pt x="1136" y="621"/>
                    <a:pt x="1168" y="605"/>
                  </a:cubicBezTo>
                  <a:cubicBezTo>
                    <a:pt x="1176" y="650"/>
                    <a:pt x="1178" y="812"/>
                    <a:pt x="1124" y="965"/>
                  </a:cubicBezTo>
                  <a:cubicBezTo>
                    <a:pt x="1112" y="985"/>
                    <a:pt x="1099" y="1003"/>
                    <a:pt x="1084" y="1020"/>
                  </a:cubicBezTo>
                  <a:cubicBezTo>
                    <a:pt x="1059" y="1049"/>
                    <a:pt x="1030" y="1073"/>
                    <a:pt x="998" y="1089"/>
                  </a:cubicBezTo>
                  <a:cubicBezTo>
                    <a:pt x="965" y="1106"/>
                    <a:pt x="929" y="1115"/>
                    <a:pt x="888" y="1115"/>
                  </a:cubicBezTo>
                  <a:cubicBezTo>
                    <a:pt x="877" y="1115"/>
                    <a:pt x="865" y="1114"/>
                    <a:pt x="853" y="1113"/>
                  </a:cubicBezTo>
                  <a:cubicBezTo>
                    <a:pt x="777" y="1103"/>
                    <a:pt x="713" y="1067"/>
                    <a:pt x="663" y="1013"/>
                  </a:cubicBezTo>
                  <a:cubicBezTo>
                    <a:pt x="656" y="1006"/>
                    <a:pt x="651" y="998"/>
                    <a:pt x="645" y="991"/>
                  </a:cubicBezTo>
                  <a:cubicBezTo>
                    <a:pt x="603" y="899"/>
                    <a:pt x="567" y="794"/>
                    <a:pt x="558" y="698"/>
                  </a:cubicBezTo>
                  <a:cubicBezTo>
                    <a:pt x="550" y="606"/>
                    <a:pt x="539" y="513"/>
                    <a:pt x="597" y="436"/>
                  </a:cubicBezTo>
                  <a:cubicBezTo>
                    <a:pt x="616" y="512"/>
                    <a:pt x="704" y="568"/>
                    <a:pt x="808" y="600"/>
                  </a:cubicBezTo>
                  <a:moveTo>
                    <a:pt x="814" y="0"/>
                  </a:moveTo>
                  <a:cubicBezTo>
                    <a:pt x="775" y="0"/>
                    <a:pt x="736" y="4"/>
                    <a:pt x="700" y="11"/>
                  </a:cubicBezTo>
                  <a:cubicBezTo>
                    <a:pt x="423" y="71"/>
                    <a:pt x="358" y="304"/>
                    <a:pt x="321" y="546"/>
                  </a:cubicBezTo>
                  <a:cubicBezTo>
                    <a:pt x="293" y="723"/>
                    <a:pt x="294" y="1048"/>
                    <a:pt x="599" y="1048"/>
                  </a:cubicBezTo>
                  <a:cubicBezTo>
                    <a:pt x="615" y="1048"/>
                    <a:pt x="631" y="1047"/>
                    <a:pt x="648" y="1045"/>
                  </a:cubicBezTo>
                  <a:cubicBezTo>
                    <a:pt x="658" y="1055"/>
                    <a:pt x="658" y="1055"/>
                    <a:pt x="658" y="1055"/>
                  </a:cubicBezTo>
                  <a:cubicBezTo>
                    <a:pt x="669" y="1173"/>
                    <a:pt x="644" y="1222"/>
                    <a:pt x="533" y="1264"/>
                  </a:cubicBezTo>
                  <a:cubicBezTo>
                    <a:pt x="302" y="1354"/>
                    <a:pt x="83" y="1476"/>
                    <a:pt x="0" y="1799"/>
                  </a:cubicBezTo>
                  <a:cubicBezTo>
                    <a:pt x="1749" y="1799"/>
                    <a:pt x="1749" y="1799"/>
                    <a:pt x="1749" y="1799"/>
                  </a:cubicBezTo>
                  <a:cubicBezTo>
                    <a:pt x="1673" y="1473"/>
                    <a:pt x="1451" y="1352"/>
                    <a:pt x="1223" y="1264"/>
                  </a:cubicBezTo>
                  <a:cubicBezTo>
                    <a:pt x="1131" y="1229"/>
                    <a:pt x="1099" y="1160"/>
                    <a:pt x="1097" y="1069"/>
                  </a:cubicBezTo>
                  <a:cubicBezTo>
                    <a:pt x="1098" y="1069"/>
                    <a:pt x="1099" y="1069"/>
                    <a:pt x="1100" y="1069"/>
                  </a:cubicBezTo>
                  <a:cubicBezTo>
                    <a:pt x="1286" y="1069"/>
                    <a:pt x="1417" y="953"/>
                    <a:pt x="1427" y="793"/>
                  </a:cubicBezTo>
                  <a:cubicBezTo>
                    <a:pt x="1440" y="601"/>
                    <a:pt x="1381" y="291"/>
                    <a:pt x="1230" y="151"/>
                  </a:cubicBezTo>
                  <a:cubicBezTo>
                    <a:pt x="1124" y="53"/>
                    <a:pt x="963" y="0"/>
                    <a:pt x="81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1081" name="Google Shape;1081;p57"/>
            <p:cNvGrpSpPr/>
            <p:nvPr/>
          </p:nvGrpSpPr>
          <p:grpSpPr>
            <a:xfrm>
              <a:off x="1453214" y="3044131"/>
              <a:ext cx="1489925" cy="1052458"/>
              <a:chOff x="1822164" y="3848421"/>
              <a:chExt cx="1869479" cy="1336660"/>
            </a:xfrm>
          </p:grpSpPr>
          <p:sp>
            <p:nvSpPr>
              <p:cNvPr id="1082" name="Google Shape;1082;p57"/>
              <p:cNvSpPr/>
              <p:nvPr/>
            </p:nvSpPr>
            <p:spPr>
              <a:xfrm>
                <a:off x="1822164" y="4356499"/>
                <a:ext cx="1869479" cy="8285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1129" u="none" cap="none" strike="noStrike">
                    <a:solidFill>
                      <a:srgbClr val="595959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Defined, focused user acquisition strategy.</a:t>
                </a:r>
                <a:endParaRPr b="0" i="0" sz="1129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083" name="Google Shape;1083;p57"/>
              <p:cNvSpPr/>
              <p:nvPr/>
            </p:nvSpPr>
            <p:spPr>
              <a:xfrm>
                <a:off x="1822164" y="3848421"/>
                <a:ext cx="1869479" cy="4178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1411" u="none" cap="none" strike="noStrike">
                    <a:solidFill>
                      <a:srgbClr val="595959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Briefing</a:t>
                </a:r>
                <a:endParaRPr b="0" i="0" sz="1411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1084" name="Google Shape;1084;p57"/>
          <p:cNvGrpSpPr/>
          <p:nvPr/>
        </p:nvGrpSpPr>
        <p:grpSpPr>
          <a:xfrm>
            <a:off x="2948552" y="1467437"/>
            <a:ext cx="1533539" cy="3194234"/>
            <a:chOff x="3134884" y="1526237"/>
            <a:chExt cx="1630450" cy="3396092"/>
          </a:xfrm>
        </p:grpSpPr>
        <p:sp>
          <p:nvSpPr>
            <p:cNvPr id="1085" name="Google Shape;1085;p57"/>
            <p:cNvSpPr/>
            <p:nvPr/>
          </p:nvSpPr>
          <p:spPr>
            <a:xfrm>
              <a:off x="3134884" y="1526237"/>
              <a:ext cx="1630450" cy="3396092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57"/>
            <p:cNvSpPr/>
            <p:nvPr/>
          </p:nvSpPr>
          <p:spPr>
            <a:xfrm>
              <a:off x="3347881" y="1669424"/>
              <a:ext cx="1204455" cy="11895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87" name="Google Shape;1087;p57"/>
            <p:cNvSpPr/>
            <p:nvPr/>
          </p:nvSpPr>
          <p:spPr>
            <a:xfrm>
              <a:off x="3462106" y="1775955"/>
              <a:ext cx="976005" cy="963892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57"/>
            <p:cNvSpPr/>
            <p:nvPr/>
          </p:nvSpPr>
          <p:spPr>
            <a:xfrm>
              <a:off x="3426287" y="1750691"/>
              <a:ext cx="1027169" cy="101442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10"/>
                <a:buFont typeface="Arial"/>
                <a:buNone/>
              </a:pPr>
              <a:r>
                <a:t/>
              </a:r>
              <a:endParaRPr b="0" i="0" sz="3010" u="none" cap="none" strike="noStrike">
                <a:solidFill>
                  <a:srgbClr val="0087C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57"/>
            <p:cNvSpPr/>
            <p:nvPr/>
          </p:nvSpPr>
          <p:spPr>
            <a:xfrm>
              <a:off x="3274795" y="4278035"/>
              <a:ext cx="1330425" cy="37505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E6E6E6"/>
                </a:gs>
                <a:gs pos="28000">
                  <a:srgbClr val="E6E6E6"/>
                </a:gs>
                <a:gs pos="46000">
                  <a:srgbClr val="F9F9F9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90" name="Google Shape;1090;p57"/>
            <p:cNvSpPr txBox="1"/>
            <p:nvPr/>
          </p:nvSpPr>
          <p:spPr>
            <a:xfrm>
              <a:off x="3683670" y="4353044"/>
              <a:ext cx="572664" cy="565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3010"/>
                <a:buFont typeface="Trebuchet MS"/>
                <a:buNone/>
              </a:pPr>
              <a:r>
                <a:rPr b="0" i="0" lang="tr-TR" sz="3010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02</a:t>
              </a:r>
              <a:endParaRPr b="0" i="0" sz="3010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91" name="Google Shape;1091;p57"/>
            <p:cNvSpPr/>
            <p:nvPr/>
          </p:nvSpPr>
          <p:spPr>
            <a:xfrm>
              <a:off x="3611516" y="1870234"/>
              <a:ext cx="677238" cy="681336"/>
            </a:xfrm>
            <a:custGeom>
              <a:rect b="b" l="l" r="r" t="t"/>
              <a:pathLst>
                <a:path extrusionOk="0" h="1844" w="1810">
                  <a:moveTo>
                    <a:pt x="893" y="1170"/>
                  </a:moveTo>
                  <a:cubicBezTo>
                    <a:pt x="937" y="1170"/>
                    <a:pt x="978" y="1160"/>
                    <a:pt x="1013" y="1142"/>
                  </a:cubicBezTo>
                  <a:cubicBezTo>
                    <a:pt x="1043" y="1127"/>
                    <a:pt x="1070" y="1106"/>
                    <a:pt x="1093" y="1082"/>
                  </a:cubicBezTo>
                  <a:cubicBezTo>
                    <a:pt x="1096" y="1170"/>
                    <a:pt x="1130" y="1250"/>
                    <a:pt x="1188" y="1287"/>
                  </a:cubicBezTo>
                  <a:cubicBezTo>
                    <a:pt x="1188" y="1287"/>
                    <a:pt x="1070" y="1424"/>
                    <a:pt x="892" y="1425"/>
                  </a:cubicBezTo>
                  <a:cubicBezTo>
                    <a:pt x="890" y="1425"/>
                    <a:pt x="889" y="1425"/>
                    <a:pt x="888" y="1425"/>
                  </a:cubicBezTo>
                  <a:cubicBezTo>
                    <a:pt x="650" y="1425"/>
                    <a:pt x="579" y="1294"/>
                    <a:pt x="579" y="1294"/>
                  </a:cubicBezTo>
                  <a:cubicBezTo>
                    <a:pt x="654" y="1258"/>
                    <a:pt x="690" y="1211"/>
                    <a:pt x="683" y="1093"/>
                  </a:cubicBezTo>
                  <a:cubicBezTo>
                    <a:pt x="731" y="1133"/>
                    <a:pt x="788" y="1160"/>
                    <a:pt x="853" y="1168"/>
                  </a:cubicBezTo>
                  <a:cubicBezTo>
                    <a:pt x="867" y="1169"/>
                    <a:pt x="880" y="1170"/>
                    <a:pt x="892" y="1170"/>
                  </a:cubicBezTo>
                  <a:cubicBezTo>
                    <a:pt x="892" y="1170"/>
                    <a:pt x="892" y="1170"/>
                    <a:pt x="893" y="1170"/>
                  </a:cubicBezTo>
                  <a:moveTo>
                    <a:pt x="721" y="779"/>
                  </a:moveTo>
                  <a:cubicBezTo>
                    <a:pt x="714" y="779"/>
                    <a:pt x="707" y="779"/>
                    <a:pt x="699" y="779"/>
                  </a:cubicBezTo>
                  <a:cubicBezTo>
                    <a:pt x="615" y="779"/>
                    <a:pt x="617" y="754"/>
                    <a:pt x="605" y="689"/>
                  </a:cubicBezTo>
                  <a:cubicBezTo>
                    <a:pt x="594" y="620"/>
                    <a:pt x="656" y="619"/>
                    <a:pt x="715" y="619"/>
                  </a:cubicBezTo>
                  <a:cubicBezTo>
                    <a:pt x="718" y="619"/>
                    <a:pt x="720" y="619"/>
                    <a:pt x="723" y="619"/>
                  </a:cubicBezTo>
                  <a:cubicBezTo>
                    <a:pt x="795" y="619"/>
                    <a:pt x="855" y="623"/>
                    <a:pt x="832" y="702"/>
                  </a:cubicBezTo>
                  <a:cubicBezTo>
                    <a:pt x="810" y="776"/>
                    <a:pt x="795" y="779"/>
                    <a:pt x="721" y="779"/>
                  </a:cubicBezTo>
                  <a:moveTo>
                    <a:pt x="1078" y="779"/>
                  </a:moveTo>
                  <a:cubicBezTo>
                    <a:pt x="995" y="778"/>
                    <a:pt x="971" y="762"/>
                    <a:pt x="950" y="689"/>
                  </a:cubicBezTo>
                  <a:cubicBezTo>
                    <a:pt x="930" y="616"/>
                    <a:pt x="942" y="625"/>
                    <a:pt x="1029" y="620"/>
                  </a:cubicBezTo>
                  <a:cubicBezTo>
                    <a:pt x="1039" y="619"/>
                    <a:pt x="1056" y="618"/>
                    <a:pt x="1075" y="618"/>
                  </a:cubicBezTo>
                  <a:cubicBezTo>
                    <a:pt x="1123" y="618"/>
                    <a:pt x="1182" y="625"/>
                    <a:pt x="1176" y="666"/>
                  </a:cubicBezTo>
                  <a:cubicBezTo>
                    <a:pt x="1165" y="735"/>
                    <a:pt x="1171" y="779"/>
                    <a:pt x="1078" y="779"/>
                  </a:cubicBezTo>
                  <a:moveTo>
                    <a:pt x="526" y="808"/>
                  </a:moveTo>
                  <a:cubicBezTo>
                    <a:pt x="524" y="808"/>
                    <a:pt x="521" y="807"/>
                    <a:pt x="517" y="806"/>
                  </a:cubicBezTo>
                  <a:cubicBezTo>
                    <a:pt x="517" y="806"/>
                    <a:pt x="515" y="804"/>
                    <a:pt x="512" y="801"/>
                  </a:cubicBezTo>
                  <a:cubicBezTo>
                    <a:pt x="507" y="795"/>
                    <a:pt x="500" y="784"/>
                    <a:pt x="493" y="770"/>
                  </a:cubicBezTo>
                  <a:cubicBezTo>
                    <a:pt x="483" y="750"/>
                    <a:pt x="474" y="723"/>
                    <a:pt x="467" y="697"/>
                  </a:cubicBezTo>
                  <a:cubicBezTo>
                    <a:pt x="460" y="672"/>
                    <a:pt x="456" y="647"/>
                    <a:pt x="456" y="630"/>
                  </a:cubicBezTo>
                  <a:cubicBezTo>
                    <a:pt x="456" y="625"/>
                    <a:pt x="456" y="621"/>
                    <a:pt x="457" y="618"/>
                  </a:cubicBezTo>
                  <a:cubicBezTo>
                    <a:pt x="458" y="614"/>
                    <a:pt x="458" y="614"/>
                    <a:pt x="458" y="614"/>
                  </a:cubicBezTo>
                  <a:cubicBezTo>
                    <a:pt x="463" y="605"/>
                    <a:pt x="467" y="601"/>
                    <a:pt x="471" y="598"/>
                  </a:cubicBezTo>
                  <a:cubicBezTo>
                    <a:pt x="474" y="595"/>
                    <a:pt x="476" y="595"/>
                    <a:pt x="478" y="595"/>
                  </a:cubicBezTo>
                  <a:cubicBezTo>
                    <a:pt x="480" y="596"/>
                    <a:pt x="480" y="596"/>
                    <a:pt x="480" y="596"/>
                  </a:cubicBezTo>
                  <a:cubicBezTo>
                    <a:pt x="492" y="632"/>
                    <a:pt x="508" y="668"/>
                    <a:pt x="529" y="709"/>
                  </a:cubicBezTo>
                  <a:cubicBezTo>
                    <a:pt x="531" y="708"/>
                    <a:pt x="561" y="698"/>
                    <a:pt x="573" y="695"/>
                  </a:cubicBezTo>
                  <a:cubicBezTo>
                    <a:pt x="567" y="683"/>
                    <a:pt x="562" y="671"/>
                    <a:pt x="557" y="658"/>
                  </a:cubicBezTo>
                  <a:cubicBezTo>
                    <a:pt x="564" y="661"/>
                    <a:pt x="572" y="663"/>
                    <a:pt x="580" y="664"/>
                  </a:cubicBezTo>
                  <a:cubicBezTo>
                    <a:pt x="586" y="699"/>
                    <a:pt x="589" y="692"/>
                    <a:pt x="596" y="736"/>
                  </a:cubicBezTo>
                  <a:cubicBezTo>
                    <a:pt x="600" y="767"/>
                    <a:pt x="630" y="798"/>
                    <a:pt x="662" y="800"/>
                  </a:cubicBezTo>
                  <a:cubicBezTo>
                    <a:pt x="676" y="801"/>
                    <a:pt x="687" y="801"/>
                    <a:pt x="698" y="801"/>
                  </a:cubicBezTo>
                  <a:cubicBezTo>
                    <a:pt x="720" y="801"/>
                    <a:pt x="739" y="800"/>
                    <a:pt x="768" y="797"/>
                  </a:cubicBezTo>
                  <a:cubicBezTo>
                    <a:pt x="800" y="795"/>
                    <a:pt x="831" y="765"/>
                    <a:pt x="837" y="733"/>
                  </a:cubicBezTo>
                  <a:cubicBezTo>
                    <a:pt x="848" y="691"/>
                    <a:pt x="853" y="697"/>
                    <a:pt x="862" y="667"/>
                  </a:cubicBezTo>
                  <a:cubicBezTo>
                    <a:pt x="871" y="661"/>
                    <a:pt x="881" y="658"/>
                    <a:pt x="890" y="658"/>
                  </a:cubicBezTo>
                  <a:cubicBezTo>
                    <a:pt x="898" y="658"/>
                    <a:pt x="906" y="660"/>
                    <a:pt x="914" y="662"/>
                  </a:cubicBezTo>
                  <a:cubicBezTo>
                    <a:pt x="924" y="697"/>
                    <a:pt x="929" y="689"/>
                    <a:pt x="940" y="733"/>
                  </a:cubicBezTo>
                  <a:cubicBezTo>
                    <a:pt x="946" y="765"/>
                    <a:pt x="977" y="795"/>
                    <a:pt x="1010" y="797"/>
                  </a:cubicBezTo>
                  <a:cubicBezTo>
                    <a:pt x="1038" y="800"/>
                    <a:pt x="1057" y="801"/>
                    <a:pt x="1079" y="801"/>
                  </a:cubicBezTo>
                  <a:cubicBezTo>
                    <a:pt x="1090" y="801"/>
                    <a:pt x="1101" y="801"/>
                    <a:pt x="1115" y="800"/>
                  </a:cubicBezTo>
                  <a:cubicBezTo>
                    <a:pt x="1148" y="798"/>
                    <a:pt x="1177" y="767"/>
                    <a:pt x="1182" y="736"/>
                  </a:cubicBezTo>
                  <a:cubicBezTo>
                    <a:pt x="1188" y="691"/>
                    <a:pt x="1191" y="700"/>
                    <a:pt x="1197" y="663"/>
                  </a:cubicBezTo>
                  <a:cubicBezTo>
                    <a:pt x="1206" y="661"/>
                    <a:pt x="1214" y="658"/>
                    <a:pt x="1220" y="654"/>
                  </a:cubicBezTo>
                  <a:cubicBezTo>
                    <a:pt x="1217" y="670"/>
                    <a:pt x="1214" y="686"/>
                    <a:pt x="1209" y="703"/>
                  </a:cubicBezTo>
                  <a:cubicBezTo>
                    <a:pt x="1241" y="703"/>
                    <a:pt x="1241" y="703"/>
                    <a:pt x="1241" y="703"/>
                  </a:cubicBezTo>
                  <a:cubicBezTo>
                    <a:pt x="1257" y="683"/>
                    <a:pt x="1269" y="645"/>
                    <a:pt x="1279" y="606"/>
                  </a:cubicBezTo>
                  <a:cubicBezTo>
                    <a:pt x="1284" y="613"/>
                    <a:pt x="1284" y="613"/>
                    <a:pt x="1284" y="613"/>
                  </a:cubicBezTo>
                  <a:cubicBezTo>
                    <a:pt x="1286" y="618"/>
                    <a:pt x="1286" y="618"/>
                    <a:pt x="1286" y="618"/>
                  </a:cubicBezTo>
                  <a:cubicBezTo>
                    <a:pt x="1286" y="621"/>
                    <a:pt x="1287" y="626"/>
                    <a:pt x="1287" y="631"/>
                  </a:cubicBezTo>
                  <a:cubicBezTo>
                    <a:pt x="1287" y="644"/>
                    <a:pt x="1284" y="662"/>
                    <a:pt x="1280" y="681"/>
                  </a:cubicBezTo>
                  <a:cubicBezTo>
                    <a:pt x="1274" y="709"/>
                    <a:pt x="1265" y="740"/>
                    <a:pt x="1254" y="765"/>
                  </a:cubicBezTo>
                  <a:cubicBezTo>
                    <a:pt x="1249" y="777"/>
                    <a:pt x="1243" y="788"/>
                    <a:pt x="1238" y="795"/>
                  </a:cubicBezTo>
                  <a:cubicBezTo>
                    <a:pt x="1236" y="799"/>
                    <a:pt x="1233" y="802"/>
                    <a:pt x="1231" y="804"/>
                  </a:cubicBezTo>
                  <a:cubicBezTo>
                    <a:pt x="1228" y="806"/>
                    <a:pt x="1228" y="806"/>
                    <a:pt x="1228" y="806"/>
                  </a:cubicBezTo>
                  <a:cubicBezTo>
                    <a:pt x="1225" y="808"/>
                    <a:pt x="1222" y="808"/>
                    <a:pt x="1220" y="808"/>
                  </a:cubicBezTo>
                  <a:cubicBezTo>
                    <a:pt x="1216" y="808"/>
                    <a:pt x="1216" y="808"/>
                    <a:pt x="1216" y="808"/>
                  </a:cubicBezTo>
                  <a:cubicBezTo>
                    <a:pt x="1202" y="804"/>
                    <a:pt x="1202" y="804"/>
                    <a:pt x="1202" y="804"/>
                  </a:cubicBezTo>
                  <a:cubicBezTo>
                    <a:pt x="1197" y="819"/>
                    <a:pt x="1197" y="819"/>
                    <a:pt x="1197" y="819"/>
                  </a:cubicBezTo>
                  <a:cubicBezTo>
                    <a:pt x="1173" y="905"/>
                    <a:pt x="1136" y="985"/>
                    <a:pt x="1086" y="1043"/>
                  </a:cubicBezTo>
                  <a:cubicBezTo>
                    <a:pt x="1060" y="1072"/>
                    <a:pt x="1032" y="1095"/>
                    <a:pt x="1000" y="1111"/>
                  </a:cubicBezTo>
                  <a:cubicBezTo>
                    <a:pt x="968" y="1127"/>
                    <a:pt x="932" y="1137"/>
                    <a:pt x="892" y="1137"/>
                  </a:cubicBezTo>
                  <a:cubicBezTo>
                    <a:pt x="881" y="1137"/>
                    <a:pt x="869" y="1136"/>
                    <a:pt x="857" y="1134"/>
                  </a:cubicBezTo>
                  <a:cubicBezTo>
                    <a:pt x="782" y="1125"/>
                    <a:pt x="719" y="1089"/>
                    <a:pt x="669" y="1036"/>
                  </a:cubicBezTo>
                  <a:cubicBezTo>
                    <a:pt x="620" y="983"/>
                    <a:pt x="583" y="911"/>
                    <a:pt x="561" y="832"/>
                  </a:cubicBezTo>
                  <a:cubicBezTo>
                    <a:pt x="560" y="827"/>
                    <a:pt x="558" y="821"/>
                    <a:pt x="557" y="815"/>
                  </a:cubicBezTo>
                  <a:cubicBezTo>
                    <a:pt x="551" y="793"/>
                    <a:pt x="551" y="793"/>
                    <a:pt x="551" y="793"/>
                  </a:cubicBezTo>
                  <a:cubicBezTo>
                    <a:pt x="533" y="805"/>
                    <a:pt x="533" y="805"/>
                    <a:pt x="533" y="805"/>
                  </a:cubicBezTo>
                  <a:cubicBezTo>
                    <a:pt x="526" y="808"/>
                    <a:pt x="526" y="808"/>
                    <a:pt x="526" y="808"/>
                  </a:cubicBezTo>
                  <a:moveTo>
                    <a:pt x="837" y="431"/>
                  </a:moveTo>
                  <a:cubicBezTo>
                    <a:pt x="930" y="431"/>
                    <a:pt x="1024" y="407"/>
                    <a:pt x="1088" y="371"/>
                  </a:cubicBezTo>
                  <a:cubicBezTo>
                    <a:pt x="1123" y="352"/>
                    <a:pt x="1156" y="328"/>
                    <a:pt x="1188" y="304"/>
                  </a:cubicBezTo>
                  <a:cubicBezTo>
                    <a:pt x="1197" y="334"/>
                    <a:pt x="1248" y="449"/>
                    <a:pt x="1227" y="613"/>
                  </a:cubicBezTo>
                  <a:cubicBezTo>
                    <a:pt x="1225" y="607"/>
                    <a:pt x="1218" y="602"/>
                    <a:pt x="1211" y="602"/>
                  </a:cubicBezTo>
                  <a:cubicBezTo>
                    <a:pt x="1160" y="595"/>
                    <a:pt x="1160" y="595"/>
                    <a:pt x="1160" y="595"/>
                  </a:cubicBezTo>
                  <a:cubicBezTo>
                    <a:pt x="1156" y="594"/>
                    <a:pt x="1153" y="593"/>
                    <a:pt x="1148" y="592"/>
                  </a:cubicBezTo>
                  <a:cubicBezTo>
                    <a:pt x="1111" y="586"/>
                    <a:pt x="1083" y="584"/>
                    <a:pt x="1055" y="584"/>
                  </a:cubicBezTo>
                  <a:cubicBezTo>
                    <a:pt x="1026" y="584"/>
                    <a:pt x="997" y="587"/>
                    <a:pt x="959" y="593"/>
                  </a:cubicBezTo>
                  <a:cubicBezTo>
                    <a:pt x="951" y="594"/>
                    <a:pt x="943" y="597"/>
                    <a:pt x="936" y="601"/>
                  </a:cubicBezTo>
                  <a:cubicBezTo>
                    <a:pt x="841" y="601"/>
                    <a:pt x="841" y="601"/>
                    <a:pt x="841" y="601"/>
                  </a:cubicBezTo>
                  <a:cubicBezTo>
                    <a:pt x="834" y="597"/>
                    <a:pt x="827" y="594"/>
                    <a:pt x="818" y="593"/>
                  </a:cubicBezTo>
                  <a:cubicBezTo>
                    <a:pt x="780" y="587"/>
                    <a:pt x="752" y="584"/>
                    <a:pt x="723" y="584"/>
                  </a:cubicBezTo>
                  <a:cubicBezTo>
                    <a:pt x="694" y="584"/>
                    <a:pt x="666" y="586"/>
                    <a:pt x="629" y="592"/>
                  </a:cubicBezTo>
                  <a:cubicBezTo>
                    <a:pt x="625" y="593"/>
                    <a:pt x="621" y="594"/>
                    <a:pt x="617" y="595"/>
                  </a:cubicBezTo>
                  <a:cubicBezTo>
                    <a:pt x="561" y="602"/>
                    <a:pt x="561" y="602"/>
                    <a:pt x="561" y="602"/>
                  </a:cubicBezTo>
                  <a:cubicBezTo>
                    <a:pt x="552" y="602"/>
                    <a:pt x="545" y="608"/>
                    <a:pt x="544" y="616"/>
                  </a:cubicBezTo>
                  <a:cubicBezTo>
                    <a:pt x="516" y="513"/>
                    <a:pt x="513" y="380"/>
                    <a:pt x="571" y="305"/>
                  </a:cubicBezTo>
                  <a:cubicBezTo>
                    <a:pt x="622" y="397"/>
                    <a:pt x="728" y="431"/>
                    <a:pt x="837" y="431"/>
                  </a:cubicBezTo>
                  <a:moveTo>
                    <a:pt x="879" y="0"/>
                  </a:moveTo>
                  <a:cubicBezTo>
                    <a:pt x="643" y="0"/>
                    <a:pt x="399" y="140"/>
                    <a:pt x="440" y="425"/>
                  </a:cubicBezTo>
                  <a:cubicBezTo>
                    <a:pt x="447" y="474"/>
                    <a:pt x="460" y="522"/>
                    <a:pt x="469" y="560"/>
                  </a:cubicBezTo>
                  <a:cubicBezTo>
                    <a:pt x="470" y="562"/>
                    <a:pt x="470" y="562"/>
                    <a:pt x="470" y="562"/>
                  </a:cubicBezTo>
                  <a:cubicBezTo>
                    <a:pt x="464" y="564"/>
                    <a:pt x="458" y="566"/>
                    <a:pt x="452" y="571"/>
                  </a:cubicBezTo>
                  <a:cubicBezTo>
                    <a:pt x="445" y="576"/>
                    <a:pt x="438" y="585"/>
                    <a:pt x="432" y="595"/>
                  </a:cubicBezTo>
                  <a:cubicBezTo>
                    <a:pt x="429" y="600"/>
                    <a:pt x="427" y="606"/>
                    <a:pt x="426" y="612"/>
                  </a:cubicBezTo>
                  <a:cubicBezTo>
                    <a:pt x="425" y="618"/>
                    <a:pt x="424" y="624"/>
                    <a:pt x="424" y="630"/>
                  </a:cubicBezTo>
                  <a:cubicBezTo>
                    <a:pt x="424" y="647"/>
                    <a:pt x="427" y="666"/>
                    <a:pt x="432" y="687"/>
                  </a:cubicBezTo>
                  <a:cubicBezTo>
                    <a:pt x="439" y="718"/>
                    <a:pt x="450" y="751"/>
                    <a:pt x="462" y="779"/>
                  </a:cubicBezTo>
                  <a:cubicBezTo>
                    <a:pt x="468" y="792"/>
                    <a:pt x="475" y="805"/>
                    <a:pt x="482" y="815"/>
                  </a:cubicBezTo>
                  <a:cubicBezTo>
                    <a:pt x="485" y="820"/>
                    <a:pt x="489" y="824"/>
                    <a:pt x="493" y="828"/>
                  </a:cubicBezTo>
                  <a:cubicBezTo>
                    <a:pt x="497" y="832"/>
                    <a:pt x="501" y="835"/>
                    <a:pt x="506" y="837"/>
                  </a:cubicBezTo>
                  <a:cubicBezTo>
                    <a:pt x="513" y="840"/>
                    <a:pt x="519" y="841"/>
                    <a:pt x="526" y="841"/>
                  </a:cubicBezTo>
                  <a:cubicBezTo>
                    <a:pt x="531" y="841"/>
                    <a:pt x="531" y="841"/>
                    <a:pt x="531" y="841"/>
                  </a:cubicBezTo>
                  <a:cubicBezTo>
                    <a:pt x="531" y="842"/>
                    <a:pt x="531" y="842"/>
                    <a:pt x="531" y="842"/>
                  </a:cubicBezTo>
                  <a:cubicBezTo>
                    <a:pt x="554" y="926"/>
                    <a:pt x="593" y="1002"/>
                    <a:pt x="647" y="1060"/>
                  </a:cubicBezTo>
                  <a:cubicBezTo>
                    <a:pt x="657" y="1069"/>
                    <a:pt x="657" y="1069"/>
                    <a:pt x="657" y="1069"/>
                  </a:cubicBezTo>
                  <a:cubicBezTo>
                    <a:pt x="669" y="1192"/>
                    <a:pt x="646" y="1241"/>
                    <a:pt x="534" y="1284"/>
                  </a:cubicBezTo>
                  <a:cubicBezTo>
                    <a:pt x="307" y="1372"/>
                    <a:pt x="56" y="1419"/>
                    <a:pt x="0" y="1840"/>
                  </a:cubicBezTo>
                  <a:cubicBezTo>
                    <a:pt x="1810" y="1844"/>
                    <a:pt x="1810" y="1844"/>
                    <a:pt x="1810" y="1844"/>
                  </a:cubicBezTo>
                  <a:cubicBezTo>
                    <a:pt x="1749" y="1433"/>
                    <a:pt x="1468" y="1371"/>
                    <a:pt x="1242" y="1284"/>
                  </a:cubicBezTo>
                  <a:cubicBezTo>
                    <a:pt x="1159" y="1252"/>
                    <a:pt x="1118" y="1154"/>
                    <a:pt x="1119" y="1054"/>
                  </a:cubicBezTo>
                  <a:cubicBezTo>
                    <a:pt x="1129" y="1041"/>
                    <a:pt x="1138" y="1028"/>
                    <a:pt x="1147" y="1015"/>
                  </a:cubicBezTo>
                  <a:cubicBezTo>
                    <a:pt x="1180" y="964"/>
                    <a:pt x="1205" y="904"/>
                    <a:pt x="1224" y="841"/>
                  </a:cubicBezTo>
                  <a:cubicBezTo>
                    <a:pt x="1229" y="841"/>
                    <a:pt x="1234" y="840"/>
                    <a:pt x="1240" y="838"/>
                  </a:cubicBezTo>
                  <a:cubicBezTo>
                    <a:pt x="1247" y="834"/>
                    <a:pt x="1252" y="830"/>
                    <a:pt x="1257" y="824"/>
                  </a:cubicBezTo>
                  <a:cubicBezTo>
                    <a:pt x="1265" y="814"/>
                    <a:pt x="1272" y="801"/>
                    <a:pt x="1279" y="786"/>
                  </a:cubicBezTo>
                  <a:cubicBezTo>
                    <a:pt x="1290" y="763"/>
                    <a:pt x="1299" y="735"/>
                    <a:pt x="1306" y="708"/>
                  </a:cubicBezTo>
                  <a:cubicBezTo>
                    <a:pt x="1314" y="680"/>
                    <a:pt x="1318" y="653"/>
                    <a:pt x="1318" y="631"/>
                  </a:cubicBezTo>
                  <a:cubicBezTo>
                    <a:pt x="1318" y="624"/>
                    <a:pt x="1318" y="618"/>
                    <a:pt x="1317" y="611"/>
                  </a:cubicBezTo>
                  <a:cubicBezTo>
                    <a:pt x="1315" y="605"/>
                    <a:pt x="1313" y="599"/>
                    <a:pt x="1310" y="594"/>
                  </a:cubicBezTo>
                  <a:cubicBezTo>
                    <a:pt x="1303" y="583"/>
                    <a:pt x="1297" y="576"/>
                    <a:pt x="1289" y="570"/>
                  </a:cubicBezTo>
                  <a:cubicBezTo>
                    <a:pt x="1287" y="568"/>
                    <a:pt x="1287" y="568"/>
                    <a:pt x="1287" y="568"/>
                  </a:cubicBezTo>
                  <a:cubicBezTo>
                    <a:pt x="1294" y="534"/>
                    <a:pt x="1298" y="503"/>
                    <a:pt x="1299" y="493"/>
                  </a:cubicBezTo>
                  <a:cubicBezTo>
                    <a:pt x="1305" y="389"/>
                    <a:pt x="1297" y="237"/>
                    <a:pt x="1237" y="153"/>
                  </a:cubicBezTo>
                  <a:cubicBezTo>
                    <a:pt x="1164" y="52"/>
                    <a:pt x="1023" y="0"/>
                    <a:pt x="87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1092" name="Google Shape;1092;p57"/>
            <p:cNvGrpSpPr/>
            <p:nvPr/>
          </p:nvGrpSpPr>
          <p:grpSpPr>
            <a:xfrm>
              <a:off x="3241883" y="3044131"/>
              <a:ext cx="1489924" cy="1052458"/>
              <a:chOff x="1822164" y="3848421"/>
              <a:chExt cx="1869479" cy="1336660"/>
            </a:xfrm>
          </p:grpSpPr>
          <p:sp>
            <p:nvSpPr>
              <p:cNvPr id="1093" name="Google Shape;1093;p57"/>
              <p:cNvSpPr/>
              <p:nvPr/>
            </p:nvSpPr>
            <p:spPr>
              <a:xfrm>
                <a:off x="1822164" y="4356499"/>
                <a:ext cx="1869479" cy="8285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1129" u="none" cap="none" strike="noStrike">
                    <a:solidFill>
                      <a:srgbClr val="595959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Is the color of gold, butter and ripe lemons.</a:t>
                </a:r>
                <a:endParaRPr b="0" i="0" sz="1129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094" name="Google Shape;1094;p57"/>
              <p:cNvSpPr/>
              <p:nvPr/>
            </p:nvSpPr>
            <p:spPr>
              <a:xfrm>
                <a:off x="1822164" y="3848421"/>
                <a:ext cx="1869479" cy="4178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1411" u="none" cap="none" strike="noStrike">
                    <a:solidFill>
                      <a:srgbClr val="595959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Evaluation</a:t>
                </a:r>
                <a:endParaRPr b="0" i="0" sz="1411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1095" name="Google Shape;1095;p57"/>
          <p:cNvGrpSpPr/>
          <p:nvPr/>
        </p:nvGrpSpPr>
        <p:grpSpPr>
          <a:xfrm>
            <a:off x="4661910" y="1467437"/>
            <a:ext cx="1533539" cy="3194234"/>
            <a:chOff x="4956517" y="1526237"/>
            <a:chExt cx="1630450" cy="3396092"/>
          </a:xfrm>
        </p:grpSpPr>
        <p:sp>
          <p:nvSpPr>
            <p:cNvPr id="1096" name="Google Shape;1096;p57"/>
            <p:cNvSpPr/>
            <p:nvPr/>
          </p:nvSpPr>
          <p:spPr>
            <a:xfrm>
              <a:off x="4956517" y="1526237"/>
              <a:ext cx="1630450" cy="3396092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57"/>
            <p:cNvSpPr/>
            <p:nvPr/>
          </p:nvSpPr>
          <p:spPr>
            <a:xfrm>
              <a:off x="5169514" y="1669424"/>
              <a:ext cx="1204455" cy="11895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98" name="Google Shape;1098;p57"/>
            <p:cNvSpPr/>
            <p:nvPr/>
          </p:nvSpPr>
          <p:spPr>
            <a:xfrm>
              <a:off x="5283739" y="1775955"/>
              <a:ext cx="976005" cy="963892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57"/>
            <p:cNvSpPr/>
            <p:nvPr/>
          </p:nvSpPr>
          <p:spPr>
            <a:xfrm>
              <a:off x="5247920" y="1750691"/>
              <a:ext cx="1027169" cy="101442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10"/>
                <a:buFont typeface="Arial"/>
                <a:buNone/>
              </a:pPr>
              <a:r>
                <a:t/>
              </a:r>
              <a:endParaRPr b="0" i="0" sz="3010" u="none" cap="none" strike="noStrike">
                <a:solidFill>
                  <a:srgbClr val="0087C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57"/>
            <p:cNvSpPr/>
            <p:nvPr/>
          </p:nvSpPr>
          <p:spPr>
            <a:xfrm>
              <a:off x="5096377" y="4278035"/>
              <a:ext cx="1330425" cy="37505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E6E6E6"/>
                </a:gs>
                <a:gs pos="28000">
                  <a:srgbClr val="E6E6E6"/>
                </a:gs>
                <a:gs pos="46000">
                  <a:srgbClr val="F9F9F9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01" name="Google Shape;1101;p57"/>
            <p:cNvSpPr txBox="1"/>
            <p:nvPr/>
          </p:nvSpPr>
          <p:spPr>
            <a:xfrm>
              <a:off x="5505252" y="4353044"/>
              <a:ext cx="584595" cy="565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3010"/>
                <a:buFont typeface="Trebuchet MS"/>
                <a:buNone/>
              </a:pPr>
              <a:r>
                <a:rPr b="0" i="0" lang="tr-TR" sz="3010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03</a:t>
              </a:r>
              <a:endParaRPr b="0" i="0" sz="3010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02" name="Google Shape;1102;p57"/>
            <p:cNvSpPr/>
            <p:nvPr/>
          </p:nvSpPr>
          <p:spPr>
            <a:xfrm>
              <a:off x="5443224" y="1851482"/>
              <a:ext cx="665845" cy="723840"/>
            </a:xfrm>
            <a:custGeom>
              <a:rect b="b" l="l" r="r" t="t"/>
              <a:pathLst>
                <a:path extrusionOk="0" h="1960" w="1782">
                  <a:moveTo>
                    <a:pt x="1215" y="1400"/>
                  </a:moveTo>
                  <a:cubicBezTo>
                    <a:pt x="1120" y="1363"/>
                    <a:pt x="1090" y="1290"/>
                    <a:pt x="1090" y="1192"/>
                  </a:cubicBezTo>
                  <a:cubicBezTo>
                    <a:pt x="1108" y="1173"/>
                    <a:pt x="1124" y="1153"/>
                    <a:pt x="1139" y="1130"/>
                  </a:cubicBezTo>
                  <a:cubicBezTo>
                    <a:pt x="1172" y="1079"/>
                    <a:pt x="1197" y="1019"/>
                    <a:pt x="1216" y="957"/>
                  </a:cubicBezTo>
                  <a:cubicBezTo>
                    <a:pt x="1221" y="956"/>
                    <a:pt x="1227" y="955"/>
                    <a:pt x="1232" y="953"/>
                  </a:cubicBezTo>
                  <a:cubicBezTo>
                    <a:pt x="1239" y="950"/>
                    <a:pt x="1244" y="945"/>
                    <a:pt x="1249" y="939"/>
                  </a:cubicBezTo>
                  <a:cubicBezTo>
                    <a:pt x="1257" y="929"/>
                    <a:pt x="1265" y="916"/>
                    <a:pt x="1272" y="901"/>
                  </a:cubicBezTo>
                  <a:cubicBezTo>
                    <a:pt x="1282" y="878"/>
                    <a:pt x="1292" y="850"/>
                    <a:pt x="1299" y="823"/>
                  </a:cubicBezTo>
                  <a:cubicBezTo>
                    <a:pt x="1306" y="795"/>
                    <a:pt x="1310" y="769"/>
                    <a:pt x="1311" y="746"/>
                  </a:cubicBezTo>
                  <a:cubicBezTo>
                    <a:pt x="1311" y="739"/>
                    <a:pt x="1310" y="733"/>
                    <a:pt x="1309" y="727"/>
                  </a:cubicBezTo>
                  <a:cubicBezTo>
                    <a:pt x="1308" y="720"/>
                    <a:pt x="1306" y="715"/>
                    <a:pt x="1302" y="709"/>
                  </a:cubicBezTo>
                  <a:cubicBezTo>
                    <a:pt x="1296" y="699"/>
                    <a:pt x="1289" y="691"/>
                    <a:pt x="1282" y="685"/>
                  </a:cubicBezTo>
                  <a:cubicBezTo>
                    <a:pt x="1279" y="684"/>
                    <a:pt x="1279" y="684"/>
                    <a:pt x="1279" y="684"/>
                  </a:cubicBezTo>
                  <a:cubicBezTo>
                    <a:pt x="1286" y="649"/>
                    <a:pt x="1290" y="619"/>
                    <a:pt x="1291" y="608"/>
                  </a:cubicBezTo>
                  <a:cubicBezTo>
                    <a:pt x="1322" y="128"/>
                    <a:pt x="846" y="0"/>
                    <a:pt x="614" y="214"/>
                  </a:cubicBezTo>
                  <a:cubicBezTo>
                    <a:pt x="604" y="222"/>
                    <a:pt x="378" y="224"/>
                    <a:pt x="432" y="540"/>
                  </a:cubicBezTo>
                  <a:cubicBezTo>
                    <a:pt x="441" y="589"/>
                    <a:pt x="452" y="637"/>
                    <a:pt x="462" y="675"/>
                  </a:cubicBezTo>
                  <a:cubicBezTo>
                    <a:pt x="462" y="678"/>
                    <a:pt x="462" y="678"/>
                    <a:pt x="462" y="678"/>
                  </a:cubicBezTo>
                  <a:cubicBezTo>
                    <a:pt x="456" y="679"/>
                    <a:pt x="450" y="682"/>
                    <a:pt x="445" y="686"/>
                  </a:cubicBezTo>
                  <a:cubicBezTo>
                    <a:pt x="437" y="692"/>
                    <a:pt x="431" y="700"/>
                    <a:pt x="424" y="710"/>
                  </a:cubicBezTo>
                  <a:cubicBezTo>
                    <a:pt x="421" y="716"/>
                    <a:pt x="419" y="721"/>
                    <a:pt x="418" y="727"/>
                  </a:cubicBezTo>
                  <a:cubicBezTo>
                    <a:pt x="417" y="733"/>
                    <a:pt x="417" y="739"/>
                    <a:pt x="417" y="745"/>
                  </a:cubicBezTo>
                  <a:cubicBezTo>
                    <a:pt x="417" y="762"/>
                    <a:pt x="420" y="782"/>
                    <a:pt x="424" y="803"/>
                  </a:cubicBezTo>
                  <a:cubicBezTo>
                    <a:pt x="431" y="834"/>
                    <a:pt x="442" y="867"/>
                    <a:pt x="454" y="894"/>
                  </a:cubicBezTo>
                  <a:cubicBezTo>
                    <a:pt x="461" y="908"/>
                    <a:pt x="467" y="920"/>
                    <a:pt x="474" y="930"/>
                  </a:cubicBezTo>
                  <a:cubicBezTo>
                    <a:pt x="478" y="935"/>
                    <a:pt x="481" y="940"/>
                    <a:pt x="485" y="943"/>
                  </a:cubicBezTo>
                  <a:cubicBezTo>
                    <a:pt x="489" y="947"/>
                    <a:pt x="493" y="951"/>
                    <a:pt x="499" y="953"/>
                  </a:cubicBezTo>
                  <a:cubicBezTo>
                    <a:pt x="505" y="955"/>
                    <a:pt x="512" y="957"/>
                    <a:pt x="518" y="957"/>
                  </a:cubicBezTo>
                  <a:cubicBezTo>
                    <a:pt x="523" y="956"/>
                    <a:pt x="523" y="956"/>
                    <a:pt x="523" y="956"/>
                  </a:cubicBezTo>
                  <a:cubicBezTo>
                    <a:pt x="524" y="957"/>
                    <a:pt x="524" y="957"/>
                    <a:pt x="524" y="957"/>
                  </a:cubicBezTo>
                  <a:cubicBezTo>
                    <a:pt x="546" y="1041"/>
                    <a:pt x="585" y="1117"/>
                    <a:pt x="640" y="1175"/>
                  </a:cubicBezTo>
                  <a:cubicBezTo>
                    <a:pt x="645" y="1181"/>
                    <a:pt x="651" y="1187"/>
                    <a:pt x="657" y="1193"/>
                  </a:cubicBezTo>
                  <a:cubicBezTo>
                    <a:pt x="668" y="1310"/>
                    <a:pt x="643" y="1357"/>
                    <a:pt x="534" y="1400"/>
                  </a:cubicBezTo>
                  <a:cubicBezTo>
                    <a:pt x="307" y="1487"/>
                    <a:pt x="56" y="1534"/>
                    <a:pt x="0" y="1955"/>
                  </a:cubicBezTo>
                  <a:cubicBezTo>
                    <a:pt x="801" y="1957"/>
                    <a:pt x="801" y="1957"/>
                    <a:pt x="801" y="1957"/>
                  </a:cubicBezTo>
                  <a:cubicBezTo>
                    <a:pt x="839" y="1752"/>
                    <a:pt x="839" y="1752"/>
                    <a:pt x="839" y="1752"/>
                  </a:cubicBezTo>
                  <a:cubicBezTo>
                    <a:pt x="784" y="1692"/>
                    <a:pt x="784" y="1692"/>
                    <a:pt x="784" y="1692"/>
                  </a:cubicBezTo>
                  <a:cubicBezTo>
                    <a:pt x="715" y="1752"/>
                    <a:pt x="715" y="1752"/>
                    <a:pt x="715" y="1752"/>
                  </a:cubicBezTo>
                  <a:cubicBezTo>
                    <a:pt x="519" y="1439"/>
                    <a:pt x="519" y="1439"/>
                    <a:pt x="519" y="1439"/>
                  </a:cubicBezTo>
                  <a:cubicBezTo>
                    <a:pt x="546" y="1430"/>
                    <a:pt x="546" y="1430"/>
                    <a:pt x="546" y="1430"/>
                  </a:cubicBezTo>
                  <a:cubicBezTo>
                    <a:pt x="721" y="1710"/>
                    <a:pt x="721" y="1710"/>
                    <a:pt x="721" y="1710"/>
                  </a:cubicBezTo>
                  <a:cubicBezTo>
                    <a:pt x="869" y="1582"/>
                    <a:pt x="869" y="1582"/>
                    <a:pt x="869" y="1582"/>
                  </a:cubicBezTo>
                  <a:cubicBezTo>
                    <a:pt x="590" y="1404"/>
                    <a:pt x="590" y="1404"/>
                    <a:pt x="590" y="1404"/>
                  </a:cubicBezTo>
                  <a:cubicBezTo>
                    <a:pt x="657" y="1369"/>
                    <a:pt x="689" y="1328"/>
                    <a:pt x="683" y="1215"/>
                  </a:cubicBezTo>
                  <a:cubicBezTo>
                    <a:pt x="730" y="1251"/>
                    <a:pt x="784" y="1275"/>
                    <a:pt x="846" y="1283"/>
                  </a:cubicBezTo>
                  <a:cubicBezTo>
                    <a:pt x="859" y="1285"/>
                    <a:pt x="872" y="1286"/>
                    <a:pt x="885" y="1286"/>
                  </a:cubicBezTo>
                  <a:cubicBezTo>
                    <a:pt x="929" y="1286"/>
                    <a:pt x="970" y="1275"/>
                    <a:pt x="1006" y="1257"/>
                  </a:cubicBezTo>
                  <a:cubicBezTo>
                    <a:pt x="1027" y="1246"/>
                    <a:pt x="1047" y="1232"/>
                    <a:pt x="1065" y="1216"/>
                  </a:cubicBezTo>
                  <a:cubicBezTo>
                    <a:pt x="1065" y="1287"/>
                    <a:pt x="1093" y="1359"/>
                    <a:pt x="1160" y="1403"/>
                  </a:cubicBezTo>
                  <a:cubicBezTo>
                    <a:pt x="900" y="1584"/>
                    <a:pt x="900" y="1584"/>
                    <a:pt x="900" y="1584"/>
                  </a:cubicBezTo>
                  <a:cubicBezTo>
                    <a:pt x="1045" y="1710"/>
                    <a:pt x="1045" y="1710"/>
                    <a:pt x="1045" y="1710"/>
                  </a:cubicBezTo>
                  <a:cubicBezTo>
                    <a:pt x="1221" y="1430"/>
                    <a:pt x="1221" y="1430"/>
                    <a:pt x="1221" y="1430"/>
                  </a:cubicBezTo>
                  <a:cubicBezTo>
                    <a:pt x="1247" y="1439"/>
                    <a:pt x="1247" y="1439"/>
                    <a:pt x="1247" y="1439"/>
                  </a:cubicBezTo>
                  <a:cubicBezTo>
                    <a:pt x="1052" y="1752"/>
                    <a:pt x="1052" y="1752"/>
                    <a:pt x="1052" y="1752"/>
                  </a:cubicBezTo>
                  <a:cubicBezTo>
                    <a:pt x="986" y="1695"/>
                    <a:pt x="986" y="1695"/>
                    <a:pt x="986" y="1695"/>
                  </a:cubicBezTo>
                  <a:cubicBezTo>
                    <a:pt x="925" y="1767"/>
                    <a:pt x="925" y="1767"/>
                    <a:pt x="925" y="1767"/>
                  </a:cubicBezTo>
                  <a:cubicBezTo>
                    <a:pt x="971" y="1958"/>
                    <a:pt x="971" y="1958"/>
                    <a:pt x="971" y="1958"/>
                  </a:cubicBezTo>
                  <a:cubicBezTo>
                    <a:pt x="1782" y="1960"/>
                    <a:pt x="1782" y="1960"/>
                    <a:pt x="1782" y="1960"/>
                  </a:cubicBezTo>
                  <a:cubicBezTo>
                    <a:pt x="1722" y="1548"/>
                    <a:pt x="1440" y="1487"/>
                    <a:pt x="1215" y="1400"/>
                  </a:cubicBezTo>
                  <a:close/>
                  <a:moveTo>
                    <a:pt x="993" y="1227"/>
                  </a:moveTo>
                  <a:cubicBezTo>
                    <a:pt x="961" y="1243"/>
                    <a:pt x="925" y="1252"/>
                    <a:pt x="885" y="1252"/>
                  </a:cubicBezTo>
                  <a:cubicBezTo>
                    <a:pt x="873" y="1252"/>
                    <a:pt x="862" y="1251"/>
                    <a:pt x="849" y="1250"/>
                  </a:cubicBezTo>
                  <a:cubicBezTo>
                    <a:pt x="774" y="1240"/>
                    <a:pt x="712" y="1204"/>
                    <a:pt x="662" y="1151"/>
                  </a:cubicBezTo>
                  <a:cubicBezTo>
                    <a:pt x="612" y="1098"/>
                    <a:pt x="575" y="1027"/>
                    <a:pt x="554" y="948"/>
                  </a:cubicBezTo>
                  <a:cubicBezTo>
                    <a:pt x="552" y="942"/>
                    <a:pt x="551" y="936"/>
                    <a:pt x="549" y="930"/>
                  </a:cubicBezTo>
                  <a:cubicBezTo>
                    <a:pt x="543" y="908"/>
                    <a:pt x="543" y="908"/>
                    <a:pt x="543" y="908"/>
                  </a:cubicBezTo>
                  <a:cubicBezTo>
                    <a:pt x="525" y="921"/>
                    <a:pt x="525" y="921"/>
                    <a:pt x="525" y="921"/>
                  </a:cubicBezTo>
                  <a:cubicBezTo>
                    <a:pt x="518" y="923"/>
                    <a:pt x="518" y="923"/>
                    <a:pt x="518" y="923"/>
                  </a:cubicBezTo>
                  <a:cubicBezTo>
                    <a:pt x="516" y="923"/>
                    <a:pt x="513" y="923"/>
                    <a:pt x="510" y="921"/>
                  </a:cubicBezTo>
                  <a:cubicBezTo>
                    <a:pt x="510" y="921"/>
                    <a:pt x="507" y="920"/>
                    <a:pt x="504" y="916"/>
                  </a:cubicBezTo>
                  <a:cubicBezTo>
                    <a:pt x="499" y="910"/>
                    <a:pt x="492" y="899"/>
                    <a:pt x="486" y="885"/>
                  </a:cubicBezTo>
                  <a:cubicBezTo>
                    <a:pt x="476" y="865"/>
                    <a:pt x="466" y="838"/>
                    <a:pt x="459" y="813"/>
                  </a:cubicBezTo>
                  <a:cubicBezTo>
                    <a:pt x="452" y="787"/>
                    <a:pt x="448" y="762"/>
                    <a:pt x="448" y="745"/>
                  </a:cubicBezTo>
                  <a:cubicBezTo>
                    <a:pt x="448" y="741"/>
                    <a:pt x="448" y="737"/>
                    <a:pt x="449" y="734"/>
                  </a:cubicBezTo>
                  <a:cubicBezTo>
                    <a:pt x="450" y="729"/>
                    <a:pt x="450" y="729"/>
                    <a:pt x="450" y="729"/>
                  </a:cubicBezTo>
                  <a:cubicBezTo>
                    <a:pt x="455" y="721"/>
                    <a:pt x="460" y="716"/>
                    <a:pt x="463" y="713"/>
                  </a:cubicBezTo>
                  <a:cubicBezTo>
                    <a:pt x="467" y="711"/>
                    <a:pt x="469" y="710"/>
                    <a:pt x="470" y="710"/>
                  </a:cubicBezTo>
                  <a:cubicBezTo>
                    <a:pt x="472" y="711"/>
                    <a:pt x="472" y="711"/>
                    <a:pt x="472" y="711"/>
                  </a:cubicBezTo>
                  <a:cubicBezTo>
                    <a:pt x="484" y="747"/>
                    <a:pt x="501" y="783"/>
                    <a:pt x="522" y="824"/>
                  </a:cubicBezTo>
                  <a:cubicBezTo>
                    <a:pt x="524" y="824"/>
                    <a:pt x="554" y="813"/>
                    <a:pt x="565" y="810"/>
                  </a:cubicBezTo>
                  <a:cubicBezTo>
                    <a:pt x="471" y="620"/>
                    <a:pt x="591" y="447"/>
                    <a:pt x="602" y="411"/>
                  </a:cubicBezTo>
                  <a:cubicBezTo>
                    <a:pt x="670" y="568"/>
                    <a:pt x="962" y="718"/>
                    <a:pt x="1118" y="669"/>
                  </a:cubicBezTo>
                  <a:cubicBezTo>
                    <a:pt x="1154" y="658"/>
                    <a:pt x="1191" y="641"/>
                    <a:pt x="1215" y="608"/>
                  </a:cubicBezTo>
                  <a:cubicBezTo>
                    <a:pt x="1218" y="665"/>
                    <a:pt x="1227" y="749"/>
                    <a:pt x="1195" y="824"/>
                  </a:cubicBezTo>
                  <a:cubicBezTo>
                    <a:pt x="1234" y="818"/>
                    <a:pt x="1234" y="818"/>
                    <a:pt x="1234" y="818"/>
                  </a:cubicBezTo>
                  <a:cubicBezTo>
                    <a:pt x="1249" y="798"/>
                    <a:pt x="1262" y="760"/>
                    <a:pt x="1271" y="721"/>
                  </a:cubicBezTo>
                  <a:cubicBezTo>
                    <a:pt x="1276" y="728"/>
                    <a:pt x="1276" y="728"/>
                    <a:pt x="1276" y="728"/>
                  </a:cubicBezTo>
                  <a:cubicBezTo>
                    <a:pt x="1278" y="733"/>
                    <a:pt x="1278" y="733"/>
                    <a:pt x="1278" y="733"/>
                  </a:cubicBezTo>
                  <a:cubicBezTo>
                    <a:pt x="1279" y="737"/>
                    <a:pt x="1279" y="741"/>
                    <a:pt x="1279" y="746"/>
                  </a:cubicBezTo>
                  <a:cubicBezTo>
                    <a:pt x="1279" y="759"/>
                    <a:pt x="1277" y="777"/>
                    <a:pt x="1273" y="796"/>
                  </a:cubicBezTo>
                  <a:cubicBezTo>
                    <a:pt x="1267" y="824"/>
                    <a:pt x="1257" y="856"/>
                    <a:pt x="1246" y="880"/>
                  </a:cubicBezTo>
                  <a:cubicBezTo>
                    <a:pt x="1241" y="892"/>
                    <a:pt x="1235" y="903"/>
                    <a:pt x="1230" y="910"/>
                  </a:cubicBezTo>
                  <a:cubicBezTo>
                    <a:pt x="1228" y="914"/>
                    <a:pt x="1226" y="917"/>
                    <a:pt x="1224" y="919"/>
                  </a:cubicBezTo>
                  <a:cubicBezTo>
                    <a:pt x="1221" y="922"/>
                    <a:pt x="1221" y="922"/>
                    <a:pt x="1221" y="922"/>
                  </a:cubicBezTo>
                  <a:cubicBezTo>
                    <a:pt x="1217" y="923"/>
                    <a:pt x="1214" y="924"/>
                    <a:pt x="1212" y="924"/>
                  </a:cubicBezTo>
                  <a:cubicBezTo>
                    <a:pt x="1208" y="923"/>
                    <a:pt x="1208" y="923"/>
                    <a:pt x="1208" y="923"/>
                  </a:cubicBezTo>
                  <a:cubicBezTo>
                    <a:pt x="1194" y="919"/>
                    <a:pt x="1194" y="919"/>
                    <a:pt x="1194" y="919"/>
                  </a:cubicBezTo>
                  <a:cubicBezTo>
                    <a:pt x="1190" y="935"/>
                    <a:pt x="1190" y="935"/>
                    <a:pt x="1190" y="935"/>
                  </a:cubicBezTo>
                  <a:cubicBezTo>
                    <a:pt x="1165" y="1020"/>
                    <a:pt x="1128" y="1101"/>
                    <a:pt x="1078" y="1158"/>
                  </a:cubicBezTo>
                  <a:cubicBezTo>
                    <a:pt x="1053" y="1187"/>
                    <a:pt x="1024" y="1211"/>
                    <a:pt x="993" y="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1103" name="Google Shape;1103;p57"/>
            <p:cNvGrpSpPr/>
            <p:nvPr/>
          </p:nvGrpSpPr>
          <p:grpSpPr>
            <a:xfrm>
              <a:off x="5029286" y="3044130"/>
              <a:ext cx="1491190" cy="1052458"/>
              <a:chOff x="1822164" y="3848421"/>
              <a:chExt cx="1869479" cy="1336660"/>
            </a:xfrm>
          </p:grpSpPr>
          <p:sp>
            <p:nvSpPr>
              <p:cNvPr id="1104" name="Google Shape;1104;p57"/>
              <p:cNvSpPr/>
              <p:nvPr/>
            </p:nvSpPr>
            <p:spPr>
              <a:xfrm>
                <a:off x="1822164" y="4356499"/>
                <a:ext cx="1869479" cy="8285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1129" u="none" cap="none" strike="noStrike">
                    <a:solidFill>
                      <a:srgbClr val="595959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Easy to change colors, photos and Text.</a:t>
                </a:r>
                <a:endParaRPr b="0" i="0" sz="1129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05" name="Google Shape;1105;p57"/>
              <p:cNvSpPr/>
              <p:nvPr/>
            </p:nvSpPr>
            <p:spPr>
              <a:xfrm>
                <a:off x="1822164" y="3848421"/>
                <a:ext cx="1869479" cy="4178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1411" u="none" cap="none" strike="noStrike">
                    <a:solidFill>
                      <a:srgbClr val="595959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Speakers</a:t>
                </a:r>
                <a:endParaRPr b="0" i="0" sz="1411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1106" name="Google Shape;1106;p57"/>
          <p:cNvGrpSpPr/>
          <p:nvPr/>
        </p:nvGrpSpPr>
        <p:grpSpPr>
          <a:xfrm>
            <a:off x="6375269" y="1467437"/>
            <a:ext cx="1533539" cy="3194234"/>
            <a:chOff x="6778151" y="1526237"/>
            <a:chExt cx="1630450" cy="3396092"/>
          </a:xfrm>
        </p:grpSpPr>
        <p:sp>
          <p:nvSpPr>
            <p:cNvPr id="1107" name="Google Shape;1107;p57"/>
            <p:cNvSpPr/>
            <p:nvPr/>
          </p:nvSpPr>
          <p:spPr>
            <a:xfrm>
              <a:off x="6778151" y="1526237"/>
              <a:ext cx="1630450" cy="3396092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57"/>
            <p:cNvSpPr/>
            <p:nvPr/>
          </p:nvSpPr>
          <p:spPr>
            <a:xfrm>
              <a:off x="6991147" y="1669424"/>
              <a:ext cx="1204455" cy="118950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09" name="Google Shape;1109;p57"/>
            <p:cNvSpPr/>
            <p:nvPr/>
          </p:nvSpPr>
          <p:spPr>
            <a:xfrm>
              <a:off x="7105372" y="1775955"/>
              <a:ext cx="976005" cy="963892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57"/>
            <p:cNvSpPr/>
            <p:nvPr/>
          </p:nvSpPr>
          <p:spPr>
            <a:xfrm>
              <a:off x="7069553" y="1750691"/>
              <a:ext cx="1027169" cy="101442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10"/>
                <a:buFont typeface="Arial"/>
                <a:buNone/>
              </a:pPr>
              <a:r>
                <a:t/>
              </a:r>
              <a:endParaRPr b="0" i="0" sz="3010" u="none" cap="none" strike="noStrike">
                <a:solidFill>
                  <a:srgbClr val="0087C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57"/>
            <p:cNvSpPr/>
            <p:nvPr/>
          </p:nvSpPr>
          <p:spPr>
            <a:xfrm>
              <a:off x="6917957" y="4278035"/>
              <a:ext cx="1330425" cy="37505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E6E6E6"/>
                </a:gs>
                <a:gs pos="28000">
                  <a:srgbClr val="E6E6E6"/>
                </a:gs>
                <a:gs pos="46000">
                  <a:srgbClr val="F9F9F9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12" name="Google Shape;1112;p57"/>
            <p:cNvSpPr txBox="1"/>
            <p:nvPr/>
          </p:nvSpPr>
          <p:spPr>
            <a:xfrm>
              <a:off x="7326832" y="4353044"/>
              <a:ext cx="570961" cy="565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3010"/>
                <a:buFont typeface="Trebuchet MS"/>
                <a:buNone/>
              </a:pPr>
              <a:r>
                <a:rPr b="0" i="0" lang="tr-TR" sz="3010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04</a:t>
              </a:r>
              <a:endParaRPr b="0" i="0" sz="3010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13" name="Google Shape;1113;p57"/>
            <p:cNvSpPr/>
            <p:nvPr/>
          </p:nvSpPr>
          <p:spPr>
            <a:xfrm>
              <a:off x="7271133" y="1883986"/>
              <a:ext cx="649390" cy="658832"/>
            </a:xfrm>
            <a:custGeom>
              <a:rect b="b" l="l" r="r" t="t"/>
              <a:pathLst>
                <a:path extrusionOk="0" h="1781" w="1737">
                  <a:moveTo>
                    <a:pt x="876" y="1588"/>
                  </a:moveTo>
                  <a:cubicBezTo>
                    <a:pt x="865" y="1581"/>
                    <a:pt x="528" y="1383"/>
                    <a:pt x="448" y="1313"/>
                  </a:cubicBezTo>
                  <a:cubicBezTo>
                    <a:pt x="450" y="1313"/>
                    <a:pt x="450" y="1313"/>
                    <a:pt x="450" y="1313"/>
                  </a:cubicBezTo>
                  <a:cubicBezTo>
                    <a:pt x="478" y="1303"/>
                    <a:pt x="506" y="1292"/>
                    <a:pt x="535" y="1281"/>
                  </a:cubicBezTo>
                  <a:cubicBezTo>
                    <a:pt x="643" y="1240"/>
                    <a:pt x="684" y="1187"/>
                    <a:pt x="683" y="1080"/>
                  </a:cubicBezTo>
                  <a:cubicBezTo>
                    <a:pt x="679" y="1068"/>
                    <a:pt x="679" y="1068"/>
                    <a:pt x="679" y="1068"/>
                  </a:cubicBezTo>
                  <a:cubicBezTo>
                    <a:pt x="724" y="1101"/>
                    <a:pt x="777" y="1123"/>
                    <a:pt x="835" y="1131"/>
                  </a:cubicBezTo>
                  <a:cubicBezTo>
                    <a:pt x="848" y="1132"/>
                    <a:pt x="861" y="1133"/>
                    <a:pt x="874" y="1133"/>
                  </a:cubicBezTo>
                  <a:cubicBezTo>
                    <a:pt x="919" y="1133"/>
                    <a:pt x="959" y="1123"/>
                    <a:pt x="995" y="1105"/>
                  </a:cubicBezTo>
                  <a:cubicBezTo>
                    <a:pt x="1013" y="1096"/>
                    <a:pt x="1029" y="1085"/>
                    <a:pt x="1045" y="1072"/>
                  </a:cubicBezTo>
                  <a:cubicBezTo>
                    <a:pt x="1047" y="1085"/>
                    <a:pt x="1047" y="1085"/>
                    <a:pt x="1047" y="1085"/>
                  </a:cubicBezTo>
                  <a:cubicBezTo>
                    <a:pt x="1058" y="1183"/>
                    <a:pt x="1105" y="1248"/>
                    <a:pt x="1192" y="1281"/>
                  </a:cubicBezTo>
                  <a:cubicBezTo>
                    <a:pt x="1220" y="1292"/>
                    <a:pt x="1248" y="1302"/>
                    <a:pt x="1275" y="1312"/>
                  </a:cubicBezTo>
                  <a:cubicBezTo>
                    <a:pt x="1260" y="1325"/>
                    <a:pt x="884" y="1588"/>
                    <a:pt x="876" y="1588"/>
                  </a:cubicBezTo>
                  <a:moveTo>
                    <a:pt x="493" y="591"/>
                  </a:moveTo>
                  <a:cubicBezTo>
                    <a:pt x="507" y="465"/>
                    <a:pt x="562" y="307"/>
                    <a:pt x="664" y="253"/>
                  </a:cubicBezTo>
                  <a:cubicBezTo>
                    <a:pt x="719" y="486"/>
                    <a:pt x="979" y="492"/>
                    <a:pt x="1064" y="692"/>
                  </a:cubicBezTo>
                  <a:cubicBezTo>
                    <a:pt x="1091" y="624"/>
                    <a:pt x="1039" y="576"/>
                    <a:pt x="978" y="506"/>
                  </a:cubicBezTo>
                  <a:cubicBezTo>
                    <a:pt x="1071" y="582"/>
                    <a:pt x="1113" y="610"/>
                    <a:pt x="1122" y="735"/>
                  </a:cubicBezTo>
                  <a:cubicBezTo>
                    <a:pt x="1129" y="831"/>
                    <a:pt x="1084" y="935"/>
                    <a:pt x="1072" y="1000"/>
                  </a:cubicBezTo>
                  <a:cubicBezTo>
                    <a:pt x="1071" y="1002"/>
                    <a:pt x="1069" y="1004"/>
                    <a:pt x="1067" y="1006"/>
                  </a:cubicBezTo>
                  <a:cubicBezTo>
                    <a:pt x="1042" y="1035"/>
                    <a:pt x="1014" y="1058"/>
                    <a:pt x="982" y="1074"/>
                  </a:cubicBezTo>
                  <a:cubicBezTo>
                    <a:pt x="950" y="1090"/>
                    <a:pt x="914" y="1099"/>
                    <a:pt x="874" y="1100"/>
                  </a:cubicBezTo>
                  <a:cubicBezTo>
                    <a:pt x="863" y="1100"/>
                    <a:pt x="851" y="1099"/>
                    <a:pt x="839" y="1097"/>
                  </a:cubicBezTo>
                  <a:cubicBezTo>
                    <a:pt x="764" y="1088"/>
                    <a:pt x="701" y="1052"/>
                    <a:pt x="652" y="999"/>
                  </a:cubicBezTo>
                  <a:cubicBezTo>
                    <a:pt x="603" y="947"/>
                    <a:pt x="567" y="879"/>
                    <a:pt x="546" y="802"/>
                  </a:cubicBezTo>
                  <a:cubicBezTo>
                    <a:pt x="542" y="804"/>
                    <a:pt x="539" y="804"/>
                    <a:pt x="535" y="804"/>
                  </a:cubicBezTo>
                  <a:cubicBezTo>
                    <a:pt x="530" y="804"/>
                    <a:pt x="524" y="803"/>
                    <a:pt x="517" y="800"/>
                  </a:cubicBezTo>
                  <a:cubicBezTo>
                    <a:pt x="454" y="776"/>
                    <a:pt x="421" y="589"/>
                    <a:pt x="481" y="589"/>
                  </a:cubicBezTo>
                  <a:cubicBezTo>
                    <a:pt x="485" y="589"/>
                    <a:pt x="489" y="589"/>
                    <a:pt x="493" y="591"/>
                  </a:cubicBezTo>
                  <a:moveTo>
                    <a:pt x="801" y="0"/>
                  </a:moveTo>
                  <a:cubicBezTo>
                    <a:pt x="762" y="0"/>
                    <a:pt x="724" y="4"/>
                    <a:pt x="688" y="12"/>
                  </a:cubicBezTo>
                  <a:cubicBezTo>
                    <a:pt x="451" y="63"/>
                    <a:pt x="327" y="271"/>
                    <a:pt x="328" y="528"/>
                  </a:cubicBezTo>
                  <a:cubicBezTo>
                    <a:pt x="328" y="550"/>
                    <a:pt x="329" y="572"/>
                    <a:pt x="331" y="595"/>
                  </a:cubicBezTo>
                  <a:cubicBezTo>
                    <a:pt x="354" y="836"/>
                    <a:pt x="502" y="1057"/>
                    <a:pt x="364" y="1306"/>
                  </a:cubicBezTo>
                  <a:cubicBezTo>
                    <a:pt x="200" y="1369"/>
                    <a:pt x="55" y="1466"/>
                    <a:pt x="0" y="1781"/>
                  </a:cubicBezTo>
                  <a:cubicBezTo>
                    <a:pt x="1737" y="1781"/>
                    <a:pt x="1737" y="1781"/>
                    <a:pt x="1737" y="1781"/>
                  </a:cubicBezTo>
                  <a:cubicBezTo>
                    <a:pt x="1685" y="1531"/>
                    <a:pt x="1535" y="1368"/>
                    <a:pt x="1373" y="1308"/>
                  </a:cubicBezTo>
                  <a:cubicBezTo>
                    <a:pt x="1235" y="1104"/>
                    <a:pt x="1285" y="910"/>
                    <a:pt x="1322" y="674"/>
                  </a:cubicBezTo>
                  <a:cubicBezTo>
                    <a:pt x="1351" y="493"/>
                    <a:pt x="1350" y="279"/>
                    <a:pt x="1210" y="149"/>
                  </a:cubicBezTo>
                  <a:cubicBezTo>
                    <a:pt x="1107" y="53"/>
                    <a:pt x="947" y="0"/>
                    <a:pt x="80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1114" name="Google Shape;1114;p57"/>
            <p:cNvGrpSpPr/>
            <p:nvPr/>
          </p:nvGrpSpPr>
          <p:grpSpPr>
            <a:xfrm>
              <a:off x="6817954" y="3044130"/>
              <a:ext cx="1590646" cy="1237203"/>
              <a:chOff x="1822164" y="3848421"/>
              <a:chExt cx="1994165" cy="1571293"/>
            </a:xfrm>
          </p:grpSpPr>
          <p:sp>
            <p:nvSpPr>
              <p:cNvPr id="1115" name="Google Shape;1115;p57"/>
              <p:cNvSpPr/>
              <p:nvPr/>
            </p:nvSpPr>
            <p:spPr>
              <a:xfrm>
                <a:off x="1822164" y="4356499"/>
                <a:ext cx="1994165" cy="10632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1129" u="none" cap="none" strike="noStrike">
                    <a:solidFill>
                      <a:srgbClr val="595959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Get a modern PowerPoint Presentation that is beautifully designed.</a:t>
                </a:r>
                <a:endParaRPr b="0" i="0" sz="1129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16" name="Google Shape;1116;p57"/>
              <p:cNvSpPr/>
              <p:nvPr/>
            </p:nvSpPr>
            <p:spPr>
              <a:xfrm>
                <a:off x="1822164" y="3848421"/>
                <a:ext cx="1869479" cy="4178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1411" u="none" cap="none" strike="noStrike">
                    <a:solidFill>
                      <a:srgbClr val="595959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Finance</a:t>
                </a:r>
                <a:endParaRPr b="0" i="0" sz="1411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sp>
        <p:nvSpPr>
          <p:cNvPr id="1117" name="Google Shape;1117;p57"/>
          <p:cNvSpPr txBox="1"/>
          <p:nvPr>
            <p:ph type="title"/>
          </p:nvPr>
        </p:nvSpPr>
        <p:spPr>
          <a:xfrm>
            <a:off x="228714" y="0"/>
            <a:ext cx="7886700" cy="5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3" name="Google Shape;1123;p58"/>
          <p:cNvGrpSpPr/>
          <p:nvPr/>
        </p:nvGrpSpPr>
        <p:grpSpPr>
          <a:xfrm>
            <a:off x="655777" y="2835141"/>
            <a:ext cx="3525698" cy="933624"/>
            <a:chOff x="697218" y="2980373"/>
            <a:chExt cx="3748503" cy="992624"/>
          </a:xfrm>
        </p:grpSpPr>
        <p:sp>
          <p:nvSpPr>
            <p:cNvPr id="1124" name="Google Shape;1124;p58"/>
            <p:cNvSpPr/>
            <p:nvPr/>
          </p:nvSpPr>
          <p:spPr>
            <a:xfrm>
              <a:off x="697218" y="3055300"/>
              <a:ext cx="3725262" cy="845267"/>
            </a:xfrm>
            <a:prstGeom prst="roundRect">
              <a:avLst>
                <a:gd fmla="val 50000" name="adj"/>
              </a:avLst>
            </a:prstGeom>
            <a:solidFill>
              <a:srgbClr val="F2EEDA"/>
            </a:solidFill>
            <a:ln cap="flat" cmpd="sng" w="158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sx="102000" rotWithShape="0" algn="tl" dir="2700000" dist="152400" sy="102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25" name="Google Shape;1125;p58"/>
            <p:cNvSpPr/>
            <p:nvPr/>
          </p:nvSpPr>
          <p:spPr>
            <a:xfrm>
              <a:off x="789901" y="3132892"/>
              <a:ext cx="3520373" cy="68758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6" name="Google Shape;1126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40624" y="2980373"/>
              <a:ext cx="1005097" cy="992624"/>
            </a:xfrm>
            <a:prstGeom prst="rect">
              <a:avLst/>
            </a:prstGeom>
            <a:noFill/>
            <a:ln>
              <a:noFill/>
            </a:ln>
            <a:effectLst>
              <a:outerShdw blurRad="279400" sx="102000" rotWithShape="0" algn="tl" dir="2700000" dist="152400" sy="102000">
                <a:srgbClr val="000000">
                  <a:alpha val="27843"/>
                </a:srgbClr>
              </a:outerShdw>
            </a:effectLst>
          </p:spPr>
        </p:pic>
        <p:sp>
          <p:nvSpPr>
            <p:cNvPr id="1127" name="Google Shape;1127;p58"/>
            <p:cNvSpPr/>
            <p:nvPr/>
          </p:nvSpPr>
          <p:spPr>
            <a:xfrm>
              <a:off x="3544425" y="3082885"/>
              <a:ext cx="797495" cy="7875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8" name="Google Shape;1128;p58"/>
            <p:cNvGrpSpPr/>
            <p:nvPr/>
          </p:nvGrpSpPr>
          <p:grpSpPr>
            <a:xfrm>
              <a:off x="3720435" y="3287935"/>
              <a:ext cx="720758" cy="641157"/>
              <a:chOff x="952501" y="6013451"/>
              <a:chExt cx="511175" cy="460375"/>
            </a:xfrm>
          </p:grpSpPr>
          <p:sp>
            <p:nvSpPr>
              <p:cNvPr id="1129" name="Google Shape;1129;p58"/>
              <p:cNvSpPr/>
              <p:nvPr/>
            </p:nvSpPr>
            <p:spPr>
              <a:xfrm>
                <a:off x="971551" y="6021388"/>
                <a:ext cx="492125" cy="452438"/>
              </a:xfrm>
              <a:custGeom>
                <a:rect b="b" l="l" r="r" t="t"/>
                <a:pathLst>
                  <a:path extrusionOk="0" h="285" w="310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30" name="Google Shape;1130;p58"/>
              <p:cNvSpPr/>
              <p:nvPr/>
            </p:nvSpPr>
            <p:spPr>
              <a:xfrm>
                <a:off x="952501" y="6013451"/>
                <a:ext cx="115888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31" name="Google Shape;1131;p58"/>
              <p:cNvSpPr/>
              <p:nvPr/>
            </p:nvSpPr>
            <p:spPr>
              <a:xfrm>
                <a:off x="1090613" y="6013451"/>
                <a:ext cx="117475" cy="290513"/>
              </a:xfrm>
              <a:custGeom>
                <a:rect b="b" l="l" r="r" t="t"/>
                <a:pathLst>
                  <a:path extrusionOk="0" h="77" w="31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1132" name="Google Shape;1132;p58"/>
            <p:cNvSpPr txBox="1"/>
            <p:nvPr/>
          </p:nvSpPr>
          <p:spPr>
            <a:xfrm>
              <a:off x="993872" y="3295412"/>
              <a:ext cx="2168098" cy="411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69"/>
                <a:buFont typeface="Trebuchet MS"/>
                <a:buNone/>
              </a:pPr>
              <a:r>
                <a:rPr b="0" i="0" lang="tr-TR" sz="2069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Some Title Here</a:t>
              </a:r>
              <a:endParaRPr b="0" i="0" sz="2069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133" name="Google Shape;1133;p58"/>
          <p:cNvGrpSpPr/>
          <p:nvPr/>
        </p:nvGrpSpPr>
        <p:grpSpPr>
          <a:xfrm>
            <a:off x="638176" y="1616962"/>
            <a:ext cx="3525442" cy="933625"/>
            <a:chOff x="678505" y="1685211"/>
            <a:chExt cx="3748230" cy="992625"/>
          </a:xfrm>
        </p:grpSpPr>
        <p:grpSp>
          <p:nvGrpSpPr>
            <p:cNvPr id="1134" name="Google Shape;1134;p58"/>
            <p:cNvGrpSpPr/>
            <p:nvPr/>
          </p:nvGrpSpPr>
          <p:grpSpPr>
            <a:xfrm>
              <a:off x="678505" y="1685211"/>
              <a:ext cx="3748230" cy="992625"/>
              <a:chOff x="423507" y="1004527"/>
              <a:chExt cx="4700698" cy="1260340"/>
            </a:xfrm>
          </p:grpSpPr>
          <p:grpSp>
            <p:nvGrpSpPr>
              <p:cNvPr id="1135" name="Google Shape;1135;p58"/>
              <p:cNvGrpSpPr/>
              <p:nvPr/>
            </p:nvGrpSpPr>
            <p:grpSpPr>
              <a:xfrm>
                <a:off x="423507" y="1099323"/>
                <a:ext cx="4671894" cy="1073239"/>
                <a:chOff x="1427375" y="2999099"/>
                <a:chExt cx="7947212" cy="1691857"/>
              </a:xfrm>
            </p:grpSpPr>
            <p:sp>
              <p:nvSpPr>
                <p:cNvPr id="1136" name="Google Shape;1136;p58"/>
                <p:cNvSpPr/>
                <p:nvPr/>
              </p:nvSpPr>
              <p:spPr>
                <a:xfrm>
                  <a:off x="1427375" y="2999099"/>
                  <a:ext cx="7947212" cy="1691857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2EEDA"/>
                </a:solidFill>
                <a:ln cap="flat" cmpd="sng" w="1587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279400" sx="102000" rotWithShape="0" algn="tl" dir="2700000" dist="152400" sy="102000">
                    <a:srgbClr val="000000">
                      <a:alpha val="3764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595959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1137" name="Google Shape;1137;p58"/>
                <p:cNvSpPr/>
                <p:nvPr/>
              </p:nvSpPr>
              <p:spPr>
                <a:xfrm>
                  <a:off x="1627213" y="3154940"/>
                  <a:ext cx="7510117" cy="137624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38" name="Google Shape;1138;p58"/>
              <p:cNvGrpSpPr/>
              <p:nvPr/>
            </p:nvGrpSpPr>
            <p:grpSpPr>
              <a:xfrm>
                <a:off x="3863701" y="1004527"/>
                <a:ext cx="1260504" cy="1260340"/>
                <a:chOff x="4005538" y="973259"/>
                <a:chExt cx="1224619" cy="1224460"/>
              </a:xfrm>
            </p:grpSpPr>
            <p:pic>
              <p:nvPicPr>
                <p:cNvPr id="1139" name="Google Shape;1139;p5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4005538" y="973259"/>
                  <a:ext cx="1224619" cy="122446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79400" sx="102000" rotWithShape="0" algn="tl" dir="2700000" dist="152400" sy="102000">
                    <a:srgbClr val="000000">
                      <a:alpha val="27843"/>
                    </a:srgbClr>
                  </a:outerShdw>
                </a:effectLst>
              </p:spPr>
            </p:pic>
            <p:sp>
              <p:nvSpPr>
                <p:cNvPr id="1140" name="Google Shape;1140;p58"/>
                <p:cNvSpPr/>
                <p:nvPr/>
              </p:nvSpPr>
              <p:spPr>
                <a:xfrm>
                  <a:off x="4132010" y="1099715"/>
                  <a:ext cx="971675" cy="97154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141" name="Google Shape;1141;p58"/>
            <p:cNvGrpSpPr/>
            <p:nvPr/>
          </p:nvGrpSpPr>
          <p:grpSpPr>
            <a:xfrm>
              <a:off x="3710233" y="1945983"/>
              <a:ext cx="705086" cy="641161"/>
              <a:chOff x="5722963" y="2742166"/>
              <a:chExt cx="500062" cy="460378"/>
            </a:xfrm>
          </p:grpSpPr>
          <p:sp>
            <p:nvSpPr>
              <p:cNvPr id="1142" name="Google Shape;1142;p58"/>
              <p:cNvSpPr/>
              <p:nvPr/>
            </p:nvSpPr>
            <p:spPr>
              <a:xfrm>
                <a:off x="5742012" y="2745343"/>
                <a:ext cx="481013" cy="457201"/>
              </a:xfrm>
              <a:custGeom>
                <a:rect b="b" l="l" r="r" t="t"/>
                <a:pathLst>
                  <a:path extrusionOk="0" h="288" w="303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43" name="Google Shape;1143;p58"/>
              <p:cNvSpPr/>
              <p:nvPr/>
            </p:nvSpPr>
            <p:spPr>
              <a:xfrm>
                <a:off x="5722963" y="2742166"/>
                <a:ext cx="115888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44" name="Google Shape;1144;p58"/>
              <p:cNvSpPr/>
              <p:nvPr/>
            </p:nvSpPr>
            <p:spPr>
              <a:xfrm>
                <a:off x="5876951" y="2745340"/>
                <a:ext cx="68263" cy="287338"/>
              </a:xfrm>
              <a:custGeom>
                <a:rect b="b" l="l" r="r" t="t"/>
                <a:pathLst>
                  <a:path extrusionOk="0" h="76" w="18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1145" name="Google Shape;1145;p58"/>
            <p:cNvSpPr txBox="1"/>
            <p:nvPr/>
          </p:nvSpPr>
          <p:spPr>
            <a:xfrm>
              <a:off x="955896" y="1957745"/>
              <a:ext cx="2168098" cy="411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69"/>
                <a:buFont typeface="Trebuchet MS"/>
                <a:buNone/>
              </a:pPr>
              <a:r>
                <a:rPr b="0" i="0" lang="tr-TR" sz="2069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Some Title Here</a:t>
              </a:r>
              <a:endParaRPr b="0" i="0" sz="2069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146" name="Google Shape;1146;p58"/>
          <p:cNvGrpSpPr/>
          <p:nvPr/>
        </p:nvGrpSpPr>
        <p:grpSpPr>
          <a:xfrm>
            <a:off x="4798219" y="2835141"/>
            <a:ext cx="3533775" cy="933625"/>
            <a:chOff x="5101440" y="2980372"/>
            <a:chExt cx="3757090" cy="992625"/>
          </a:xfrm>
        </p:grpSpPr>
        <p:grpSp>
          <p:nvGrpSpPr>
            <p:cNvPr id="1147" name="Google Shape;1147;p58"/>
            <p:cNvGrpSpPr/>
            <p:nvPr/>
          </p:nvGrpSpPr>
          <p:grpSpPr>
            <a:xfrm>
              <a:off x="5101440" y="2980372"/>
              <a:ext cx="3757090" cy="992625"/>
              <a:chOff x="453995" y="5938626"/>
              <a:chExt cx="4711810" cy="1260340"/>
            </a:xfrm>
          </p:grpSpPr>
          <p:sp>
            <p:nvSpPr>
              <p:cNvPr id="1148" name="Google Shape;1148;p58"/>
              <p:cNvSpPr/>
              <p:nvPr/>
            </p:nvSpPr>
            <p:spPr>
              <a:xfrm>
                <a:off x="493911" y="6033762"/>
                <a:ext cx="4671894" cy="1073239"/>
              </a:xfrm>
              <a:prstGeom prst="roundRect">
                <a:avLst>
                  <a:gd fmla="val 50000" name="adj"/>
                </a:avLst>
              </a:prstGeom>
              <a:solidFill>
                <a:srgbClr val="F2EEDA"/>
              </a:solidFill>
              <a:ln cap="flat" cmpd="sng" w="1587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279400" sx="102000" rotWithShape="0" algn="tl" dir="2700000" dist="152400" sy="102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49" name="Google Shape;1149;p58"/>
              <p:cNvSpPr/>
              <p:nvPr/>
            </p:nvSpPr>
            <p:spPr>
              <a:xfrm>
                <a:off x="639737" y="6132280"/>
                <a:ext cx="4414940" cy="873031"/>
              </a:xfrm>
              <a:prstGeom prst="roundRect">
                <a:avLst>
                  <a:gd fmla="val 50000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50" name="Google Shape;1150;p58"/>
              <p:cNvGrpSpPr/>
              <p:nvPr/>
            </p:nvGrpSpPr>
            <p:grpSpPr>
              <a:xfrm>
                <a:off x="453995" y="5938626"/>
                <a:ext cx="1260504" cy="1260340"/>
                <a:chOff x="3934164" y="5938626"/>
                <a:chExt cx="1260504" cy="1260340"/>
              </a:xfrm>
            </p:grpSpPr>
            <p:pic>
              <p:nvPicPr>
                <p:cNvPr id="1151" name="Google Shape;1151;p5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3934164" y="5938626"/>
                  <a:ext cx="1260504" cy="126034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79400" sx="102000" rotWithShape="0" algn="tl" dir="2700000" dist="152400" sy="102000">
                    <a:srgbClr val="000000">
                      <a:alpha val="27843"/>
                    </a:srgbClr>
                  </a:outerShdw>
                </a:effectLst>
              </p:spPr>
            </p:pic>
            <p:sp>
              <p:nvSpPr>
                <p:cNvPr id="1152" name="Google Shape;1152;p58"/>
                <p:cNvSpPr/>
                <p:nvPr/>
              </p:nvSpPr>
              <p:spPr>
                <a:xfrm>
                  <a:off x="4064342" y="6068787"/>
                  <a:ext cx="1000148" cy="1000018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153" name="Google Shape;1153;p58"/>
            <p:cNvGrpSpPr/>
            <p:nvPr/>
          </p:nvGrpSpPr>
          <p:grpSpPr>
            <a:xfrm>
              <a:off x="5394691" y="3252125"/>
              <a:ext cx="731948" cy="643368"/>
              <a:chOff x="688976" y="7240588"/>
              <a:chExt cx="519113" cy="461963"/>
            </a:xfrm>
          </p:grpSpPr>
          <p:sp>
            <p:nvSpPr>
              <p:cNvPr id="1154" name="Google Shape;1154;p58"/>
              <p:cNvSpPr/>
              <p:nvPr/>
            </p:nvSpPr>
            <p:spPr>
              <a:xfrm>
                <a:off x="708026" y="7245351"/>
                <a:ext cx="500063" cy="457200"/>
              </a:xfrm>
              <a:custGeom>
                <a:rect b="b" l="l" r="r" t="t"/>
                <a:pathLst>
                  <a:path extrusionOk="0" h="288" w="315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55" name="Google Shape;1155;p58"/>
              <p:cNvSpPr/>
              <p:nvPr/>
            </p:nvSpPr>
            <p:spPr>
              <a:xfrm>
                <a:off x="688976" y="7240588"/>
                <a:ext cx="115888" cy="295275"/>
              </a:xfrm>
              <a:custGeom>
                <a:rect b="b" l="l" r="r" t="t"/>
                <a:pathLst>
                  <a:path extrusionOk="0" h="78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56" name="Google Shape;1156;p58"/>
              <p:cNvSpPr/>
              <p:nvPr/>
            </p:nvSpPr>
            <p:spPr>
              <a:xfrm>
                <a:off x="817563" y="7245351"/>
                <a:ext cx="134938" cy="287338"/>
              </a:xfrm>
              <a:custGeom>
                <a:rect b="b" l="l" r="r" t="t"/>
                <a:pathLst>
                  <a:path extrusionOk="0" h="76" w="3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1157" name="Google Shape;1157;p58"/>
            <p:cNvSpPr txBox="1"/>
            <p:nvPr/>
          </p:nvSpPr>
          <p:spPr>
            <a:xfrm>
              <a:off x="6377599" y="3295411"/>
              <a:ext cx="2168098" cy="411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69"/>
                <a:buFont typeface="Trebuchet MS"/>
                <a:buNone/>
              </a:pPr>
              <a:r>
                <a:rPr b="0" i="0" lang="tr-TR" sz="2069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Some Title Here</a:t>
              </a:r>
              <a:endParaRPr b="0" i="0" sz="2069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158" name="Google Shape;1158;p58"/>
          <p:cNvGrpSpPr/>
          <p:nvPr/>
        </p:nvGrpSpPr>
        <p:grpSpPr>
          <a:xfrm>
            <a:off x="4781551" y="1616962"/>
            <a:ext cx="3532843" cy="933625"/>
            <a:chOff x="5083719" y="1685211"/>
            <a:chExt cx="3756099" cy="992625"/>
          </a:xfrm>
        </p:grpSpPr>
        <p:grpSp>
          <p:nvGrpSpPr>
            <p:cNvPr id="1159" name="Google Shape;1159;p58"/>
            <p:cNvGrpSpPr/>
            <p:nvPr/>
          </p:nvGrpSpPr>
          <p:grpSpPr>
            <a:xfrm>
              <a:off x="5083719" y="1685211"/>
              <a:ext cx="3756099" cy="992625"/>
              <a:chOff x="431770" y="4294153"/>
              <a:chExt cx="4710567" cy="1260340"/>
            </a:xfrm>
          </p:grpSpPr>
          <p:sp>
            <p:nvSpPr>
              <p:cNvPr id="1160" name="Google Shape;1160;p58"/>
              <p:cNvSpPr/>
              <p:nvPr/>
            </p:nvSpPr>
            <p:spPr>
              <a:xfrm>
                <a:off x="470443" y="4388949"/>
                <a:ext cx="4671894" cy="1073239"/>
              </a:xfrm>
              <a:prstGeom prst="roundRect">
                <a:avLst>
                  <a:gd fmla="val 50000" name="adj"/>
                </a:avLst>
              </a:prstGeom>
              <a:solidFill>
                <a:srgbClr val="F2EEDA"/>
              </a:solidFill>
              <a:ln cap="flat" cmpd="sng" w="1587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279400" sx="102000" rotWithShape="0" algn="tl" dir="2700000" dist="152400" sy="102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61" name="Google Shape;1161;p58"/>
              <p:cNvSpPr/>
              <p:nvPr/>
            </p:nvSpPr>
            <p:spPr>
              <a:xfrm>
                <a:off x="617512" y="4487807"/>
                <a:ext cx="4413353" cy="873031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62" name="Google Shape;1162;p58"/>
              <p:cNvGrpSpPr/>
              <p:nvPr/>
            </p:nvGrpSpPr>
            <p:grpSpPr>
              <a:xfrm>
                <a:off x="431770" y="4294153"/>
                <a:ext cx="1260504" cy="1260340"/>
                <a:chOff x="3911939" y="4294153"/>
                <a:chExt cx="1260504" cy="1260340"/>
              </a:xfrm>
            </p:grpSpPr>
            <p:pic>
              <p:nvPicPr>
                <p:cNvPr id="1163" name="Google Shape;1163;p5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3911939" y="4294153"/>
                  <a:ext cx="1260504" cy="126034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79400" sx="102000" rotWithShape="0" algn="tl" dir="2700000" dist="152400" sy="102000">
                    <a:srgbClr val="000000">
                      <a:alpha val="27843"/>
                    </a:srgbClr>
                  </a:outerShdw>
                </a:effectLst>
              </p:spPr>
            </p:pic>
            <p:sp>
              <p:nvSpPr>
                <p:cNvPr id="1164" name="Google Shape;1164;p58"/>
                <p:cNvSpPr/>
                <p:nvPr/>
              </p:nvSpPr>
              <p:spPr>
                <a:xfrm>
                  <a:off x="4042117" y="4424314"/>
                  <a:ext cx="1000148" cy="100001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165" name="Google Shape;1165;p58"/>
            <p:cNvGrpSpPr/>
            <p:nvPr/>
          </p:nvGrpSpPr>
          <p:grpSpPr>
            <a:xfrm>
              <a:off x="5386857" y="1945983"/>
              <a:ext cx="720758" cy="641157"/>
              <a:chOff x="5405438" y="6815138"/>
              <a:chExt cx="511175" cy="460375"/>
            </a:xfrm>
          </p:grpSpPr>
          <p:sp>
            <p:nvSpPr>
              <p:cNvPr id="1166" name="Google Shape;1166;p58"/>
              <p:cNvSpPr/>
              <p:nvPr/>
            </p:nvSpPr>
            <p:spPr>
              <a:xfrm>
                <a:off x="5424488" y="6821488"/>
                <a:ext cx="492125" cy="454025"/>
              </a:xfrm>
              <a:custGeom>
                <a:rect b="b" l="l" r="r" t="t"/>
                <a:pathLst>
                  <a:path extrusionOk="0" h="286" w="310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67" name="Google Shape;1167;p58"/>
              <p:cNvSpPr/>
              <p:nvPr/>
            </p:nvSpPr>
            <p:spPr>
              <a:xfrm>
                <a:off x="5405438" y="6815138"/>
                <a:ext cx="117475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68" name="Google Shape;1168;p58"/>
              <p:cNvSpPr/>
              <p:nvPr/>
            </p:nvSpPr>
            <p:spPr>
              <a:xfrm>
                <a:off x="5545138" y="6815138"/>
                <a:ext cx="112713" cy="290513"/>
              </a:xfrm>
              <a:custGeom>
                <a:rect b="b" l="l" r="r" t="t"/>
                <a:pathLst>
                  <a:path extrusionOk="0" h="77" w="30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1169" name="Google Shape;1169;p58"/>
            <p:cNvSpPr txBox="1"/>
            <p:nvPr/>
          </p:nvSpPr>
          <p:spPr>
            <a:xfrm>
              <a:off x="6377599" y="1957745"/>
              <a:ext cx="2168098" cy="411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69"/>
                <a:buFont typeface="Trebuchet MS"/>
                <a:buNone/>
              </a:pPr>
              <a:r>
                <a:rPr b="0" i="0" lang="tr-TR" sz="2069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Some Title Here</a:t>
              </a:r>
              <a:endParaRPr b="0" i="0" sz="2069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170" name="Google Shape;1170;p58"/>
          <p:cNvSpPr txBox="1"/>
          <p:nvPr>
            <p:ph type="title"/>
          </p:nvPr>
        </p:nvSpPr>
        <p:spPr>
          <a:xfrm>
            <a:off x="228714" y="0"/>
            <a:ext cx="7886700" cy="5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6" name="Google Shape;1176;p59"/>
          <p:cNvGrpSpPr/>
          <p:nvPr/>
        </p:nvGrpSpPr>
        <p:grpSpPr>
          <a:xfrm>
            <a:off x="5520146" y="608269"/>
            <a:ext cx="910816" cy="909324"/>
            <a:chOff x="4216906" y="4857744"/>
            <a:chExt cx="713232" cy="713231"/>
          </a:xfrm>
        </p:grpSpPr>
        <p:sp>
          <p:nvSpPr>
            <p:cNvPr id="1177" name="Google Shape;1177;p59"/>
            <p:cNvSpPr/>
            <p:nvPr/>
          </p:nvSpPr>
          <p:spPr>
            <a:xfrm>
              <a:off x="4216906" y="4857744"/>
              <a:ext cx="713232" cy="713231"/>
            </a:xfrm>
            <a:custGeom>
              <a:rect b="b" l="l" r="r" t="t"/>
              <a:pathLst>
                <a:path extrusionOk="0" h="713232" w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1178" name="Google Shape;1178;p59"/>
            <p:cNvGrpSpPr/>
            <p:nvPr/>
          </p:nvGrpSpPr>
          <p:grpSpPr>
            <a:xfrm>
              <a:off x="4370796" y="5028441"/>
              <a:ext cx="405456" cy="371850"/>
              <a:chOff x="355442" y="4350695"/>
              <a:chExt cx="900893" cy="825896"/>
            </a:xfrm>
          </p:grpSpPr>
          <p:sp>
            <p:nvSpPr>
              <p:cNvPr id="1179" name="Google Shape;1179;p59"/>
              <p:cNvSpPr/>
              <p:nvPr/>
            </p:nvSpPr>
            <p:spPr>
              <a:xfrm>
                <a:off x="355442" y="4350695"/>
                <a:ext cx="584955" cy="588138"/>
              </a:xfrm>
              <a:custGeom>
                <a:rect b="b" l="l" r="r" t="t"/>
                <a:pathLst>
                  <a:path extrusionOk="0" h="52" w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accent4">
                  <a:alpha val="49803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80" name="Google Shape;1180;p59"/>
              <p:cNvSpPr/>
              <p:nvPr/>
            </p:nvSpPr>
            <p:spPr>
              <a:xfrm>
                <a:off x="840298" y="4757386"/>
                <a:ext cx="416037" cy="419205"/>
              </a:xfrm>
              <a:custGeom>
                <a:rect b="b" l="l" r="r" t="t"/>
                <a:pathLst>
                  <a:path extrusionOk="0" h="37" w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accent4">
                  <a:alpha val="49803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1181" name="Google Shape;1181;p59"/>
          <p:cNvGrpSpPr/>
          <p:nvPr/>
        </p:nvGrpSpPr>
        <p:grpSpPr>
          <a:xfrm>
            <a:off x="6505620" y="1314526"/>
            <a:ext cx="910816" cy="909323"/>
            <a:chOff x="5109971" y="1507999"/>
            <a:chExt cx="713232" cy="713232"/>
          </a:xfrm>
        </p:grpSpPr>
        <p:sp>
          <p:nvSpPr>
            <p:cNvPr id="1182" name="Google Shape;1182;p59"/>
            <p:cNvSpPr/>
            <p:nvPr/>
          </p:nvSpPr>
          <p:spPr>
            <a:xfrm flipH="1" rot="10800000">
              <a:off x="5109971" y="1507999"/>
              <a:ext cx="713232" cy="713232"/>
            </a:xfrm>
            <a:custGeom>
              <a:rect b="b" l="l" r="r" t="t"/>
              <a:pathLst>
                <a:path extrusionOk="0" h="713232" w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83" name="Google Shape;1183;p59"/>
            <p:cNvSpPr/>
            <p:nvPr/>
          </p:nvSpPr>
          <p:spPr>
            <a:xfrm>
              <a:off x="5293540" y="1709437"/>
              <a:ext cx="346093" cy="310355"/>
            </a:xfrm>
            <a:custGeom>
              <a:rect b="b" l="l" r="r" t="t"/>
              <a:pathLst>
                <a:path extrusionOk="0" h="60" w="67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accent1">
                <a:alpha val="4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184" name="Google Shape;1184;p59"/>
          <p:cNvGrpSpPr/>
          <p:nvPr/>
        </p:nvGrpSpPr>
        <p:grpSpPr>
          <a:xfrm>
            <a:off x="6913246" y="2398547"/>
            <a:ext cx="909324" cy="910816"/>
            <a:chOff x="5765300" y="2141983"/>
            <a:chExt cx="713233" cy="713232"/>
          </a:xfrm>
        </p:grpSpPr>
        <p:sp>
          <p:nvSpPr>
            <p:cNvPr id="1185" name="Google Shape;1185;p59"/>
            <p:cNvSpPr/>
            <p:nvPr/>
          </p:nvSpPr>
          <p:spPr>
            <a:xfrm flipH="1" rot="10800000">
              <a:off x="5765300" y="2141983"/>
              <a:ext cx="713233" cy="713232"/>
            </a:xfrm>
            <a:custGeom>
              <a:rect b="b" l="l" r="r" t="t"/>
              <a:pathLst>
                <a:path extrusionOk="0" h="713232" w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86" name="Google Shape;1186;p59"/>
            <p:cNvSpPr/>
            <p:nvPr/>
          </p:nvSpPr>
          <p:spPr>
            <a:xfrm>
              <a:off x="5946829" y="2358291"/>
              <a:ext cx="350175" cy="280616"/>
            </a:xfrm>
            <a:custGeom>
              <a:rect b="b" l="l" r="r" t="t"/>
              <a:pathLst>
                <a:path extrusionOk="0" h="58" w="72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187" name="Google Shape;1187;p59"/>
          <p:cNvGrpSpPr/>
          <p:nvPr/>
        </p:nvGrpSpPr>
        <p:grpSpPr>
          <a:xfrm>
            <a:off x="6710179" y="3481074"/>
            <a:ext cx="909324" cy="910816"/>
            <a:chOff x="5993893" y="3065525"/>
            <a:chExt cx="713232" cy="713232"/>
          </a:xfrm>
        </p:grpSpPr>
        <p:sp>
          <p:nvSpPr>
            <p:cNvPr id="1188" name="Google Shape;1188;p59"/>
            <p:cNvSpPr/>
            <p:nvPr/>
          </p:nvSpPr>
          <p:spPr>
            <a:xfrm flipH="1" rot="10800000">
              <a:off x="5993893" y="3065525"/>
              <a:ext cx="713232" cy="713232"/>
            </a:xfrm>
            <a:custGeom>
              <a:rect b="b" l="l" r="r" t="t"/>
              <a:pathLst>
                <a:path extrusionOk="0" h="713232" w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635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89" name="Google Shape;1189;p59"/>
            <p:cNvSpPr/>
            <p:nvPr/>
          </p:nvSpPr>
          <p:spPr>
            <a:xfrm>
              <a:off x="6202358" y="3249095"/>
              <a:ext cx="296302" cy="344923"/>
            </a:xfrm>
            <a:custGeom>
              <a:rect b="b" l="l" r="r" t="t"/>
              <a:pathLst>
                <a:path extrusionOk="0" h="73" w="63">
                  <a:moveTo>
                    <a:pt x="4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4"/>
                    <a:pt x="10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3" y="17"/>
                    <a:pt x="14" y="17"/>
                  </a:cubicBezTo>
                  <a:cubicBezTo>
                    <a:pt x="24" y="17"/>
                    <a:pt x="33" y="26"/>
                    <a:pt x="33" y="37"/>
                  </a:cubicBezTo>
                  <a:cubicBezTo>
                    <a:pt x="33" y="41"/>
                    <a:pt x="32" y="45"/>
                    <a:pt x="29" y="48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8" y="64"/>
                    <a:pt x="63" y="59"/>
                    <a:pt x="63" y="54"/>
                  </a:cubicBezTo>
                  <a:cubicBezTo>
                    <a:pt x="63" y="20"/>
                    <a:pt x="63" y="20"/>
                    <a:pt x="63" y="20"/>
                  </a:cubicBezTo>
                  <a:lnTo>
                    <a:pt x="43" y="0"/>
                  </a:lnTo>
                  <a:close/>
                  <a:moveTo>
                    <a:pt x="50" y="24"/>
                  </a:moveTo>
                  <a:cubicBezTo>
                    <a:pt x="44" y="24"/>
                    <a:pt x="39" y="19"/>
                    <a:pt x="39" y="1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6"/>
                    <a:pt x="47" y="20"/>
                    <a:pt x="53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50" y="24"/>
                  </a:lnTo>
                  <a:close/>
                  <a:moveTo>
                    <a:pt x="4" y="52"/>
                  </a:moveTo>
                  <a:cubicBezTo>
                    <a:pt x="4" y="73"/>
                    <a:pt x="4" y="73"/>
                    <a:pt x="4" y="7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4"/>
                    <a:pt x="17" y="55"/>
                    <a:pt x="14" y="55"/>
                  </a:cubicBezTo>
                  <a:cubicBezTo>
                    <a:pt x="10" y="55"/>
                    <a:pt x="7" y="54"/>
                    <a:pt x="4" y="52"/>
                  </a:cubicBezTo>
                  <a:close/>
                  <a:moveTo>
                    <a:pt x="14" y="23"/>
                  </a:move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6" y="50"/>
                    <a:pt x="14" y="50"/>
                  </a:cubicBezTo>
                  <a:cubicBezTo>
                    <a:pt x="21" y="50"/>
                    <a:pt x="27" y="44"/>
                    <a:pt x="27" y="37"/>
                  </a:cubicBezTo>
                  <a:cubicBezTo>
                    <a:pt x="27" y="29"/>
                    <a:pt x="21" y="23"/>
                    <a:pt x="14" y="23"/>
                  </a:cubicBezTo>
                  <a:close/>
                </a:path>
              </a:pathLst>
            </a:custGeom>
            <a:solidFill>
              <a:schemeClr val="accent3">
                <a:alpha val="4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190" name="Google Shape;1190;p59"/>
          <p:cNvGrpSpPr/>
          <p:nvPr/>
        </p:nvGrpSpPr>
        <p:grpSpPr>
          <a:xfrm>
            <a:off x="1185555" y="1317512"/>
            <a:ext cx="2336767" cy="3005694"/>
            <a:chOff x="467544" y="1772816"/>
            <a:chExt cx="2088232" cy="2687455"/>
          </a:xfrm>
        </p:grpSpPr>
        <p:sp>
          <p:nvSpPr>
            <p:cNvPr id="1191" name="Google Shape;1191;p59"/>
            <p:cNvSpPr/>
            <p:nvPr/>
          </p:nvSpPr>
          <p:spPr>
            <a:xfrm>
              <a:off x="467544" y="1772816"/>
              <a:ext cx="2088232" cy="432556"/>
            </a:xfrm>
            <a:prstGeom prst="roundRect">
              <a:avLst>
                <a:gd fmla="val 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5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Meet our Team</a:t>
              </a:r>
              <a:endParaRPr b="1" i="0" sz="15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59"/>
            <p:cNvSpPr/>
            <p:nvPr/>
          </p:nvSpPr>
          <p:spPr>
            <a:xfrm>
              <a:off x="467544" y="2205372"/>
              <a:ext cx="2088232" cy="2254899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317" u="none" cap="none" strike="noStrik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Opening Cerenomy</a:t>
              </a:r>
              <a:endParaRPr b="0" i="0" sz="1317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317" u="none" cap="none" strike="noStrik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Speakers Introduction</a:t>
              </a:r>
              <a:endParaRPr b="0" i="0" sz="1317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317" u="none" cap="none" strike="noStrik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Opening</a:t>
              </a:r>
              <a:endParaRPr b="0" i="0" sz="1317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317" u="none" cap="none" strike="noStrik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Break time</a:t>
              </a:r>
              <a:endParaRPr/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317" u="none" cap="none" strike="noStrik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Speakers</a:t>
              </a:r>
              <a:endParaRPr b="0" i="0" sz="1317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317" u="none" cap="none" strike="noStrik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Free Time</a:t>
              </a:r>
              <a:endParaRPr/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317" u="none" cap="none" strike="noStrik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About us</a:t>
              </a:r>
              <a:endParaRPr b="0" i="0" sz="1317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3" name="Google Shape;1193;p59"/>
          <p:cNvGrpSpPr/>
          <p:nvPr/>
        </p:nvGrpSpPr>
        <p:grpSpPr>
          <a:xfrm>
            <a:off x="3986689" y="1822194"/>
            <a:ext cx="2524903" cy="2524902"/>
            <a:chOff x="1187624" y="1119987"/>
            <a:chExt cx="3298688" cy="3298688"/>
          </a:xfrm>
        </p:grpSpPr>
        <p:pic>
          <p:nvPicPr>
            <p:cNvPr id="1194" name="Google Shape;1194;p5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01574" y="1519949"/>
              <a:ext cx="2470788" cy="245156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1195" name="Google Shape;1195;p59"/>
            <p:cNvGrpSpPr/>
            <p:nvPr/>
          </p:nvGrpSpPr>
          <p:grpSpPr>
            <a:xfrm>
              <a:off x="1187624" y="1119987"/>
              <a:ext cx="3298688" cy="3298688"/>
              <a:chOff x="2555776" y="915566"/>
              <a:chExt cx="1944216" cy="1944216"/>
            </a:xfrm>
          </p:grpSpPr>
          <p:sp>
            <p:nvSpPr>
              <p:cNvPr id="1196" name="Google Shape;1196;p59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fmla="val 10097" name="adj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D8D8D8"/>
                  </a:gs>
                </a:gsLst>
                <a:lin ang="8100000" scaled="0"/>
              </a:gradFill>
              <a:ln>
                <a:noFill/>
              </a:ln>
              <a:effectLst>
                <a:outerShdw blurRad="63500" rotWithShape="0" algn="tr" dir="8100000" dist="508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59"/>
              <p:cNvSpPr/>
              <p:nvPr/>
            </p:nvSpPr>
            <p:spPr>
              <a:xfrm>
                <a:off x="2678805" y="1038595"/>
                <a:ext cx="1698161" cy="1698160"/>
              </a:xfrm>
              <a:prstGeom prst="donut">
                <a:avLst>
                  <a:gd fmla="val 8132" name="adj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D8D8D8"/>
                  </a:gs>
                </a:gsLst>
                <a:lin ang="16200000" scaled="0"/>
              </a:gradFill>
              <a:ln>
                <a:noFill/>
              </a:ln>
              <a:effectLst>
                <a:outerShdw blurRad="63500" rotWithShape="0" algn="tr" dir="8100000" dist="508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98" name="Google Shape;1198;p59"/>
          <p:cNvSpPr txBox="1"/>
          <p:nvPr>
            <p:ph type="title"/>
          </p:nvPr>
        </p:nvSpPr>
        <p:spPr>
          <a:xfrm>
            <a:off x="228714" y="0"/>
            <a:ext cx="7886700" cy="5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4" name="Google Shape;1204;p60"/>
          <p:cNvGrpSpPr/>
          <p:nvPr/>
        </p:nvGrpSpPr>
        <p:grpSpPr>
          <a:xfrm>
            <a:off x="4317850" y="773971"/>
            <a:ext cx="1331258" cy="1314737"/>
            <a:chOff x="4590714" y="544997"/>
            <a:chExt cx="1415386" cy="1397821"/>
          </a:xfrm>
        </p:grpSpPr>
        <p:sp>
          <p:nvSpPr>
            <p:cNvPr id="1205" name="Google Shape;1205;p60"/>
            <p:cNvSpPr/>
            <p:nvPr/>
          </p:nvSpPr>
          <p:spPr>
            <a:xfrm>
              <a:off x="4590714" y="544997"/>
              <a:ext cx="1415386" cy="1397821"/>
            </a:xfrm>
            <a:prstGeom prst="ellipse">
              <a:avLst/>
            </a:prstGeom>
            <a:gradFill>
              <a:gsLst>
                <a:gs pos="0">
                  <a:srgbClr val="ADADAD"/>
                </a:gs>
                <a:gs pos="100000">
                  <a:srgbClr val="F3F3F3"/>
                </a:gs>
              </a:gsLst>
              <a:lin ang="2700000" scaled="0"/>
            </a:gradFill>
            <a:ln cap="flat" cmpd="sng" w="155575">
              <a:solidFill>
                <a:srgbClr val="FBFBFB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52400" rotWithShape="0" algn="tl" dir="2700000" dist="114300">
                <a:srgbClr val="000000">
                  <a:alpha val="27843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60"/>
            <p:cNvSpPr/>
            <p:nvPr/>
          </p:nvSpPr>
          <p:spPr>
            <a:xfrm>
              <a:off x="4781694" y="733607"/>
              <a:ext cx="1033425" cy="1020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1207" name="Google Shape;1207;p60"/>
            <p:cNvGrpSpPr/>
            <p:nvPr/>
          </p:nvGrpSpPr>
          <p:grpSpPr>
            <a:xfrm>
              <a:off x="5086249" y="1000125"/>
              <a:ext cx="744329" cy="677585"/>
              <a:chOff x="5722963" y="2742165"/>
              <a:chExt cx="500063" cy="460375"/>
            </a:xfrm>
          </p:grpSpPr>
          <p:sp>
            <p:nvSpPr>
              <p:cNvPr id="1208" name="Google Shape;1208;p60"/>
              <p:cNvSpPr/>
              <p:nvPr/>
            </p:nvSpPr>
            <p:spPr>
              <a:xfrm>
                <a:off x="5742013" y="2745340"/>
                <a:ext cx="481013" cy="457200"/>
              </a:xfrm>
              <a:custGeom>
                <a:rect b="b" l="l" r="r" t="t"/>
                <a:pathLst>
                  <a:path extrusionOk="0" h="288" w="303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209" name="Google Shape;1209;p60"/>
              <p:cNvSpPr/>
              <p:nvPr/>
            </p:nvSpPr>
            <p:spPr>
              <a:xfrm>
                <a:off x="5722963" y="2742165"/>
                <a:ext cx="115888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210" name="Google Shape;1210;p60"/>
              <p:cNvSpPr/>
              <p:nvPr/>
            </p:nvSpPr>
            <p:spPr>
              <a:xfrm>
                <a:off x="5876951" y="2745340"/>
                <a:ext cx="68263" cy="287338"/>
              </a:xfrm>
              <a:custGeom>
                <a:rect b="b" l="l" r="r" t="t"/>
                <a:pathLst>
                  <a:path extrusionOk="0" h="76" w="18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1211" name="Google Shape;1211;p60"/>
          <p:cNvGrpSpPr/>
          <p:nvPr/>
        </p:nvGrpSpPr>
        <p:grpSpPr>
          <a:xfrm>
            <a:off x="3293185" y="1781586"/>
            <a:ext cx="1331258" cy="1314737"/>
            <a:chOff x="3501296" y="1616288"/>
            <a:chExt cx="1415386" cy="1397821"/>
          </a:xfrm>
        </p:grpSpPr>
        <p:sp>
          <p:nvSpPr>
            <p:cNvPr id="1212" name="Google Shape;1212;p60"/>
            <p:cNvSpPr/>
            <p:nvPr/>
          </p:nvSpPr>
          <p:spPr>
            <a:xfrm>
              <a:off x="3501296" y="1616288"/>
              <a:ext cx="1415386" cy="1397821"/>
            </a:xfrm>
            <a:prstGeom prst="ellipse">
              <a:avLst/>
            </a:prstGeom>
            <a:gradFill>
              <a:gsLst>
                <a:gs pos="0">
                  <a:srgbClr val="ADADAD"/>
                </a:gs>
                <a:gs pos="100000">
                  <a:srgbClr val="F3F3F3"/>
                </a:gs>
              </a:gsLst>
              <a:lin ang="2700000" scaled="0"/>
            </a:gradFill>
            <a:ln cap="flat" cmpd="sng" w="155575">
              <a:solidFill>
                <a:srgbClr val="FBFBFB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52400" rotWithShape="0" algn="tl" dir="2700000" dist="114300">
                <a:srgbClr val="000000">
                  <a:alpha val="27843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60"/>
            <p:cNvSpPr/>
            <p:nvPr/>
          </p:nvSpPr>
          <p:spPr>
            <a:xfrm>
              <a:off x="3692276" y="1804897"/>
              <a:ext cx="1033425" cy="1020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1214" name="Google Shape;1214;p60"/>
            <p:cNvGrpSpPr/>
            <p:nvPr/>
          </p:nvGrpSpPr>
          <p:grpSpPr>
            <a:xfrm>
              <a:off x="3971022" y="2071511"/>
              <a:ext cx="762051" cy="677585"/>
              <a:chOff x="952501" y="6013451"/>
              <a:chExt cx="511175" cy="460375"/>
            </a:xfrm>
          </p:grpSpPr>
          <p:sp>
            <p:nvSpPr>
              <p:cNvPr id="1215" name="Google Shape;1215;p60"/>
              <p:cNvSpPr/>
              <p:nvPr/>
            </p:nvSpPr>
            <p:spPr>
              <a:xfrm>
                <a:off x="971551" y="6021388"/>
                <a:ext cx="492125" cy="452438"/>
              </a:xfrm>
              <a:custGeom>
                <a:rect b="b" l="l" r="r" t="t"/>
                <a:pathLst>
                  <a:path extrusionOk="0" h="285" w="310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216" name="Google Shape;1216;p60"/>
              <p:cNvSpPr/>
              <p:nvPr/>
            </p:nvSpPr>
            <p:spPr>
              <a:xfrm>
                <a:off x="952501" y="6013451"/>
                <a:ext cx="115888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217" name="Google Shape;1217;p60"/>
              <p:cNvSpPr/>
              <p:nvPr/>
            </p:nvSpPr>
            <p:spPr>
              <a:xfrm>
                <a:off x="1090613" y="6013451"/>
                <a:ext cx="117475" cy="290513"/>
              </a:xfrm>
              <a:custGeom>
                <a:rect b="b" l="l" r="r" t="t"/>
                <a:pathLst>
                  <a:path extrusionOk="0" h="77" w="31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1218" name="Google Shape;1218;p60"/>
          <p:cNvGrpSpPr/>
          <p:nvPr/>
        </p:nvGrpSpPr>
        <p:grpSpPr>
          <a:xfrm>
            <a:off x="4607297" y="2552150"/>
            <a:ext cx="1331258" cy="1314737"/>
            <a:chOff x="4898453" y="2435547"/>
            <a:chExt cx="1415386" cy="1397821"/>
          </a:xfrm>
        </p:grpSpPr>
        <p:sp>
          <p:nvSpPr>
            <p:cNvPr id="1219" name="Google Shape;1219;p60"/>
            <p:cNvSpPr/>
            <p:nvPr/>
          </p:nvSpPr>
          <p:spPr>
            <a:xfrm>
              <a:off x="4898453" y="2435547"/>
              <a:ext cx="1415386" cy="1397821"/>
            </a:xfrm>
            <a:prstGeom prst="ellipse">
              <a:avLst/>
            </a:prstGeom>
            <a:gradFill>
              <a:gsLst>
                <a:gs pos="0">
                  <a:srgbClr val="ADADAD"/>
                </a:gs>
                <a:gs pos="100000">
                  <a:srgbClr val="F3F3F3"/>
                </a:gs>
              </a:gsLst>
              <a:lin ang="2700000" scaled="0"/>
            </a:gradFill>
            <a:ln cap="flat" cmpd="sng" w="155575">
              <a:solidFill>
                <a:srgbClr val="FBFBFB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52400" rotWithShape="0" algn="tl" dir="2700000" dist="114300">
                <a:srgbClr val="000000">
                  <a:alpha val="27843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60"/>
            <p:cNvSpPr/>
            <p:nvPr/>
          </p:nvSpPr>
          <p:spPr>
            <a:xfrm>
              <a:off x="5089433" y="2624156"/>
              <a:ext cx="1033425" cy="1020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1221" name="Google Shape;1221;p60"/>
            <p:cNvGrpSpPr/>
            <p:nvPr/>
          </p:nvGrpSpPr>
          <p:grpSpPr>
            <a:xfrm>
              <a:off x="5355879" y="2884111"/>
              <a:ext cx="760785" cy="677585"/>
              <a:chOff x="5405438" y="6815138"/>
              <a:chExt cx="511175" cy="460375"/>
            </a:xfrm>
          </p:grpSpPr>
          <p:sp>
            <p:nvSpPr>
              <p:cNvPr id="1222" name="Google Shape;1222;p60"/>
              <p:cNvSpPr/>
              <p:nvPr/>
            </p:nvSpPr>
            <p:spPr>
              <a:xfrm>
                <a:off x="5424488" y="6821488"/>
                <a:ext cx="492125" cy="454025"/>
              </a:xfrm>
              <a:custGeom>
                <a:rect b="b" l="l" r="r" t="t"/>
                <a:pathLst>
                  <a:path extrusionOk="0" h="286" w="310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223" name="Google Shape;1223;p60"/>
              <p:cNvSpPr/>
              <p:nvPr/>
            </p:nvSpPr>
            <p:spPr>
              <a:xfrm>
                <a:off x="5405438" y="6815138"/>
                <a:ext cx="117475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224" name="Google Shape;1224;p60"/>
              <p:cNvSpPr/>
              <p:nvPr/>
            </p:nvSpPr>
            <p:spPr>
              <a:xfrm>
                <a:off x="5545138" y="6815138"/>
                <a:ext cx="112713" cy="290513"/>
              </a:xfrm>
              <a:custGeom>
                <a:rect b="b" l="l" r="r" t="t"/>
                <a:pathLst>
                  <a:path extrusionOk="0" h="77" w="30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1225" name="Google Shape;1225;p60"/>
          <p:cNvGrpSpPr/>
          <p:nvPr/>
        </p:nvGrpSpPr>
        <p:grpSpPr>
          <a:xfrm>
            <a:off x="3582632" y="3559764"/>
            <a:ext cx="1331258" cy="1314737"/>
            <a:chOff x="3809035" y="3506837"/>
            <a:chExt cx="1415386" cy="1397821"/>
          </a:xfrm>
        </p:grpSpPr>
        <p:sp>
          <p:nvSpPr>
            <p:cNvPr id="1226" name="Google Shape;1226;p60"/>
            <p:cNvSpPr/>
            <p:nvPr/>
          </p:nvSpPr>
          <p:spPr>
            <a:xfrm>
              <a:off x="3809035" y="3506837"/>
              <a:ext cx="1415386" cy="1397821"/>
            </a:xfrm>
            <a:prstGeom prst="ellipse">
              <a:avLst/>
            </a:prstGeom>
            <a:gradFill>
              <a:gsLst>
                <a:gs pos="0">
                  <a:srgbClr val="ADADAD"/>
                </a:gs>
                <a:gs pos="100000">
                  <a:srgbClr val="F3F3F3"/>
                </a:gs>
              </a:gsLst>
              <a:lin ang="2700000" scaled="0"/>
            </a:gradFill>
            <a:ln cap="flat" cmpd="sng" w="155575">
              <a:solidFill>
                <a:srgbClr val="FBFBFB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52400" rotWithShape="0" algn="tl" dir="2700000" dist="114300">
                <a:srgbClr val="000000">
                  <a:alpha val="27843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60"/>
            <p:cNvSpPr/>
            <p:nvPr/>
          </p:nvSpPr>
          <p:spPr>
            <a:xfrm>
              <a:off x="4000015" y="3695447"/>
              <a:ext cx="1033425" cy="1020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52"/>
                <a:buFont typeface="Arial"/>
                <a:buNone/>
              </a:pPr>
              <a:r>
                <a:t/>
              </a:r>
              <a:endParaRPr b="0" i="0" sz="235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8" name="Google Shape;1228;p60"/>
            <p:cNvGrpSpPr/>
            <p:nvPr/>
          </p:nvGrpSpPr>
          <p:grpSpPr>
            <a:xfrm>
              <a:off x="4311539" y="3979248"/>
              <a:ext cx="774710" cy="680084"/>
              <a:chOff x="688976" y="7240588"/>
              <a:chExt cx="519113" cy="461963"/>
            </a:xfrm>
          </p:grpSpPr>
          <p:sp>
            <p:nvSpPr>
              <p:cNvPr id="1229" name="Google Shape;1229;p60"/>
              <p:cNvSpPr/>
              <p:nvPr/>
            </p:nvSpPr>
            <p:spPr>
              <a:xfrm>
                <a:off x="708026" y="7245351"/>
                <a:ext cx="500063" cy="457200"/>
              </a:xfrm>
              <a:custGeom>
                <a:rect b="b" l="l" r="r" t="t"/>
                <a:pathLst>
                  <a:path extrusionOk="0" h="288" w="315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230" name="Google Shape;1230;p60"/>
              <p:cNvSpPr/>
              <p:nvPr/>
            </p:nvSpPr>
            <p:spPr>
              <a:xfrm>
                <a:off x="688976" y="7240588"/>
                <a:ext cx="115888" cy="295275"/>
              </a:xfrm>
              <a:custGeom>
                <a:rect b="b" l="l" r="r" t="t"/>
                <a:pathLst>
                  <a:path extrusionOk="0" h="78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231" name="Google Shape;1231;p60"/>
              <p:cNvSpPr/>
              <p:nvPr/>
            </p:nvSpPr>
            <p:spPr>
              <a:xfrm>
                <a:off x="817563" y="7245351"/>
                <a:ext cx="134938" cy="287338"/>
              </a:xfrm>
              <a:custGeom>
                <a:rect b="b" l="l" r="r" t="t"/>
                <a:pathLst>
                  <a:path extrusionOk="0" h="76" w="3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1232" name="Google Shape;1232;p60"/>
          <p:cNvGrpSpPr/>
          <p:nvPr/>
        </p:nvGrpSpPr>
        <p:grpSpPr>
          <a:xfrm>
            <a:off x="5900246" y="986545"/>
            <a:ext cx="2786446" cy="946428"/>
            <a:chOff x="3508035" y="4207856"/>
            <a:chExt cx="3716381" cy="1278259"/>
          </a:xfrm>
        </p:grpSpPr>
        <p:sp>
          <p:nvSpPr>
            <p:cNvPr id="1233" name="Google Shape;1233;p60"/>
            <p:cNvSpPr/>
            <p:nvPr/>
          </p:nvSpPr>
          <p:spPr>
            <a:xfrm>
              <a:off x="3508035" y="4716054"/>
              <a:ext cx="2407376" cy="770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35"/>
                <a:buFont typeface="Trebuchet MS"/>
                <a:buNone/>
              </a:pPr>
              <a:r>
                <a:rPr b="0" i="0" lang="tr-TR" sz="1035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This is a sample text. Insert your desired text here. </a:t>
              </a:r>
              <a:endParaRPr/>
            </a:p>
          </p:txBody>
        </p:sp>
        <p:sp>
          <p:nvSpPr>
            <p:cNvPr id="1234" name="Google Shape;1234;p60"/>
            <p:cNvSpPr/>
            <p:nvPr/>
          </p:nvSpPr>
          <p:spPr>
            <a:xfrm>
              <a:off x="3508035" y="4207856"/>
              <a:ext cx="3716381" cy="515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881" u="none" cap="none" strike="noStrike">
                  <a:solidFill>
                    <a:srgbClr val="3F3F3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Product Development</a:t>
              </a:r>
              <a:endParaRPr b="0" i="0" sz="1881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235" name="Google Shape;1235;p60"/>
          <p:cNvGrpSpPr/>
          <p:nvPr/>
        </p:nvGrpSpPr>
        <p:grpSpPr>
          <a:xfrm>
            <a:off x="6288867" y="2838041"/>
            <a:ext cx="1804988" cy="946428"/>
            <a:chOff x="3508035" y="4207856"/>
            <a:chExt cx="2407376" cy="1278259"/>
          </a:xfrm>
        </p:grpSpPr>
        <p:sp>
          <p:nvSpPr>
            <p:cNvPr id="1236" name="Google Shape;1236;p60"/>
            <p:cNvSpPr/>
            <p:nvPr/>
          </p:nvSpPr>
          <p:spPr>
            <a:xfrm>
              <a:off x="3508035" y="4716054"/>
              <a:ext cx="2407376" cy="770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35"/>
                <a:buFont typeface="Trebuchet MS"/>
                <a:buNone/>
              </a:pPr>
              <a:r>
                <a:rPr b="0" i="0" lang="tr-TR" sz="1035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This is a sample text. Insert your desired text here. </a:t>
              </a:r>
              <a:endParaRPr/>
            </a:p>
          </p:txBody>
        </p:sp>
        <p:sp>
          <p:nvSpPr>
            <p:cNvPr id="1237" name="Google Shape;1237;p60"/>
            <p:cNvSpPr/>
            <p:nvPr/>
          </p:nvSpPr>
          <p:spPr>
            <a:xfrm>
              <a:off x="3508035" y="4207856"/>
              <a:ext cx="2407376" cy="515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881" u="none" cap="none" strike="noStrike">
                  <a:solidFill>
                    <a:srgbClr val="3F3F3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Pricing Plan</a:t>
              </a:r>
              <a:endParaRPr b="0" i="0" sz="1881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238" name="Google Shape;1238;p60"/>
          <p:cNvGrpSpPr/>
          <p:nvPr/>
        </p:nvGrpSpPr>
        <p:grpSpPr>
          <a:xfrm>
            <a:off x="1227016" y="2020057"/>
            <a:ext cx="1804988" cy="946428"/>
            <a:chOff x="3508035" y="4207856"/>
            <a:chExt cx="2407376" cy="1278259"/>
          </a:xfrm>
        </p:grpSpPr>
        <p:sp>
          <p:nvSpPr>
            <p:cNvPr id="1239" name="Google Shape;1239;p60"/>
            <p:cNvSpPr/>
            <p:nvPr/>
          </p:nvSpPr>
          <p:spPr>
            <a:xfrm>
              <a:off x="3508035" y="4716054"/>
              <a:ext cx="2407376" cy="770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35"/>
                <a:buFont typeface="Trebuchet MS"/>
                <a:buNone/>
              </a:pPr>
              <a:r>
                <a:rPr b="0" i="0" lang="tr-TR" sz="1035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This is a sample text. Insert your desired text here. </a:t>
              </a:r>
              <a:endParaRPr/>
            </a:p>
          </p:txBody>
        </p:sp>
        <p:sp>
          <p:nvSpPr>
            <p:cNvPr id="1240" name="Google Shape;1240;p60"/>
            <p:cNvSpPr/>
            <p:nvPr/>
          </p:nvSpPr>
          <p:spPr>
            <a:xfrm>
              <a:off x="3508035" y="4207856"/>
              <a:ext cx="1819824" cy="515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881" u="none" cap="none" strike="noStrike">
                  <a:solidFill>
                    <a:srgbClr val="3F3F3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Web Apps</a:t>
              </a:r>
              <a:endParaRPr b="0" i="0" sz="1881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241" name="Google Shape;1241;p60"/>
          <p:cNvGrpSpPr/>
          <p:nvPr/>
        </p:nvGrpSpPr>
        <p:grpSpPr>
          <a:xfrm>
            <a:off x="1295486" y="3871552"/>
            <a:ext cx="2309672" cy="946428"/>
            <a:chOff x="3081038" y="4207856"/>
            <a:chExt cx="3080491" cy="1278259"/>
          </a:xfrm>
        </p:grpSpPr>
        <p:sp>
          <p:nvSpPr>
            <p:cNvPr id="1242" name="Google Shape;1242;p60"/>
            <p:cNvSpPr/>
            <p:nvPr/>
          </p:nvSpPr>
          <p:spPr>
            <a:xfrm>
              <a:off x="3508035" y="4716054"/>
              <a:ext cx="2407376" cy="770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35"/>
                <a:buFont typeface="Trebuchet MS"/>
                <a:buNone/>
              </a:pPr>
              <a:r>
                <a:rPr b="0" i="0" lang="tr-TR" sz="1035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This is a sample text. Insert your desired text here. </a:t>
              </a:r>
              <a:endParaRPr/>
            </a:p>
          </p:txBody>
        </p:sp>
        <p:sp>
          <p:nvSpPr>
            <p:cNvPr id="1243" name="Google Shape;1243;p60"/>
            <p:cNvSpPr/>
            <p:nvPr/>
          </p:nvSpPr>
          <p:spPr>
            <a:xfrm>
              <a:off x="3081038" y="4207856"/>
              <a:ext cx="3080491" cy="515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881" u="none" cap="none" strike="noStrike">
                  <a:solidFill>
                    <a:srgbClr val="3F3F3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User Testimonials</a:t>
              </a:r>
              <a:endParaRPr b="0" i="0" sz="1881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244" name="Google Shape;1244;p60"/>
          <p:cNvSpPr txBox="1"/>
          <p:nvPr>
            <p:ph type="title"/>
          </p:nvPr>
        </p:nvSpPr>
        <p:spPr>
          <a:xfrm>
            <a:off x="228714" y="0"/>
            <a:ext cx="7886700" cy="5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61"/>
          <p:cNvSpPr/>
          <p:nvPr/>
        </p:nvSpPr>
        <p:spPr>
          <a:xfrm>
            <a:off x="2931840" y="1169740"/>
            <a:ext cx="1507387" cy="1508645"/>
          </a:xfrm>
          <a:custGeom>
            <a:rect b="b" l="l" r="r" t="t"/>
            <a:pathLst>
              <a:path extrusionOk="0" h="1390905" w="1390905">
                <a:moveTo>
                  <a:pt x="231822" y="0"/>
                </a:moveTo>
                <a:lnTo>
                  <a:pt x="1390905" y="0"/>
                </a:lnTo>
                <a:lnTo>
                  <a:pt x="1390905" y="0"/>
                </a:lnTo>
                <a:lnTo>
                  <a:pt x="1390905" y="1159083"/>
                </a:lnTo>
                <a:cubicBezTo>
                  <a:pt x="1390905" y="1287115"/>
                  <a:pt x="1287115" y="1390905"/>
                  <a:pt x="1159083" y="1390905"/>
                </a:cubicBezTo>
                <a:lnTo>
                  <a:pt x="0" y="1390905"/>
                </a:lnTo>
                <a:lnTo>
                  <a:pt x="0" y="1390905"/>
                </a:lnTo>
                <a:lnTo>
                  <a:pt x="0" y="231822"/>
                </a:lnTo>
                <a:cubicBezTo>
                  <a:pt x="0" y="103790"/>
                  <a:pt x="103790" y="0"/>
                  <a:pt x="2318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1" name="Google Shape;1251;p61"/>
          <p:cNvGrpSpPr/>
          <p:nvPr/>
        </p:nvGrpSpPr>
        <p:grpSpPr>
          <a:xfrm>
            <a:off x="3289278" y="1628329"/>
            <a:ext cx="798275" cy="798275"/>
            <a:chOff x="7445376" y="2097088"/>
            <a:chExt cx="569913" cy="571500"/>
          </a:xfrm>
        </p:grpSpPr>
        <p:sp>
          <p:nvSpPr>
            <p:cNvPr id="1252" name="Google Shape;1252;p61"/>
            <p:cNvSpPr/>
            <p:nvPr/>
          </p:nvSpPr>
          <p:spPr>
            <a:xfrm>
              <a:off x="7448551" y="2097088"/>
              <a:ext cx="566738" cy="566738"/>
            </a:xfrm>
            <a:custGeom>
              <a:rect b="b" l="l" r="r" t="t"/>
              <a:pathLst>
                <a:path extrusionOk="0" h="151" w="151">
                  <a:moveTo>
                    <a:pt x="136" y="96"/>
                  </a:moveTo>
                  <a:cubicBezTo>
                    <a:pt x="126" y="92"/>
                    <a:pt x="126" y="92"/>
                    <a:pt x="126" y="92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27" y="76"/>
                    <a:pt x="123" y="75"/>
                    <a:pt x="119" y="72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06" y="64"/>
                    <a:pt x="102" y="60"/>
                    <a:pt x="98" y="5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7" y="45"/>
                    <a:pt x="84" y="41"/>
                    <a:pt x="81" y="36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4" y="24"/>
                    <a:pt x="73" y="20"/>
                    <a:pt x="72" y="16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8" y="2"/>
                    <a:pt x="68" y="0"/>
                  </a:cubicBezTo>
                  <a:cubicBezTo>
                    <a:pt x="51" y="2"/>
                    <a:pt x="35" y="9"/>
                    <a:pt x="22" y="22"/>
                  </a:cubicBezTo>
                  <a:cubicBezTo>
                    <a:pt x="9" y="35"/>
                    <a:pt x="1" y="52"/>
                    <a:pt x="0" y="69"/>
                  </a:cubicBezTo>
                  <a:cubicBezTo>
                    <a:pt x="2" y="69"/>
                    <a:pt x="5" y="70"/>
                    <a:pt x="8" y="7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22" y="75"/>
                    <a:pt x="26" y="76"/>
                    <a:pt x="30" y="78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3" y="87"/>
                    <a:pt x="47" y="90"/>
                    <a:pt x="51" y="94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62" y="105"/>
                    <a:pt x="65" y="109"/>
                    <a:pt x="68" y="113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75" y="126"/>
                    <a:pt x="77" y="130"/>
                    <a:pt x="78" y="133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6"/>
                    <a:pt x="82" y="149"/>
                    <a:pt x="82" y="151"/>
                  </a:cubicBezTo>
                  <a:cubicBezTo>
                    <a:pt x="99" y="150"/>
                    <a:pt x="116" y="142"/>
                    <a:pt x="129" y="129"/>
                  </a:cubicBezTo>
                  <a:cubicBezTo>
                    <a:pt x="142" y="116"/>
                    <a:pt x="149" y="100"/>
                    <a:pt x="151" y="83"/>
                  </a:cubicBezTo>
                  <a:cubicBezTo>
                    <a:pt x="147" y="83"/>
                    <a:pt x="144" y="82"/>
                    <a:pt x="141" y="81"/>
                  </a:cubicBezTo>
                  <a:lnTo>
                    <a:pt x="136" y="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53" name="Google Shape;1253;p61"/>
            <p:cNvSpPr/>
            <p:nvPr/>
          </p:nvSpPr>
          <p:spPr>
            <a:xfrm>
              <a:off x="7737476" y="2097088"/>
              <a:ext cx="277813" cy="277813"/>
            </a:xfrm>
            <a:custGeom>
              <a:rect b="b" l="l" r="r" t="t"/>
              <a:pathLst>
                <a:path extrusionOk="0" h="74" w="74">
                  <a:moveTo>
                    <a:pt x="11" y="2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7"/>
                    <a:pt x="6" y="20"/>
                    <a:pt x="8" y="23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6"/>
                    <a:pt x="17" y="39"/>
                    <a:pt x="20" y="42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31" y="53"/>
                    <a:pt x="34" y="56"/>
                    <a:pt x="38" y="59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50" y="66"/>
                    <a:pt x="54" y="68"/>
                    <a:pt x="57" y="69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9" y="73"/>
                    <a:pt x="72" y="73"/>
                    <a:pt x="74" y="74"/>
                  </a:cubicBezTo>
                  <a:cubicBezTo>
                    <a:pt x="73" y="55"/>
                    <a:pt x="66" y="36"/>
                    <a:pt x="52" y="22"/>
                  </a:cubicBezTo>
                  <a:cubicBezTo>
                    <a:pt x="38" y="8"/>
                    <a:pt x="19" y="1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54" name="Google Shape;1254;p61"/>
            <p:cNvSpPr/>
            <p:nvPr/>
          </p:nvSpPr>
          <p:spPr>
            <a:xfrm>
              <a:off x="7445376" y="2389188"/>
              <a:ext cx="277813" cy="279400"/>
            </a:xfrm>
            <a:custGeom>
              <a:rect b="b" l="l" r="r" t="t"/>
              <a:pathLst>
                <a:path extrusionOk="0" h="74" w="74">
                  <a:moveTo>
                    <a:pt x="63" y="69"/>
                  </a:moveTo>
                  <a:cubicBezTo>
                    <a:pt x="61" y="60"/>
                    <a:pt x="61" y="60"/>
                    <a:pt x="61" y="6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8" y="54"/>
                    <a:pt x="67" y="51"/>
                    <a:pt x="66" y="48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8" y="36"/>
                    <a:pt x="55" y="33"/>
                    <a:pt x="53" y="30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2" y="19"/>
                    <a:pt x="38" y="16"/>
                    <a:pt x="35" y="1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3" y="7"/>
                    <a:pt x="19" y="5"/>
                    <a:pt x="16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1" y="19"/>
                    <a:pt x="8" y="37"/>
                    <a:pt x="23" y="51"/>
                  </a:cubicBezTo>
                  <a:cubicBezTo>
                    <a:pt x="37" y="66"/>
                    <a:pt x="55" y="73"/>
                    <a:pt x="74" y="74"/>
                  </a:cubicBezTo>
                  <a:cubicBezTo>
                    <a:pt x="74" y="71"/>
                    <a:pt x="73" y="69"/>
                    <a:pt x="73" y="67"/>
                  </a:cubicBezTo>
                  <a:lnTo>
                    <a:pt x="63" y="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255" name="Google Shape;1255;p61"/>
          <p:cNvSpPr/>
          <p:nvPr/>
        </p:nvSpPr>
        <p:spPr>
          <a:xfrm>
            <a:off x="2591927" y="909527"/>
            <a:ext cx="669344" cy="669344"/>
          </a:xfrm>
          <a:prstGeom prst="ellipse">
            <a:avLst/>
          </a:prstGeom>
          <a:gradFill>
            <a:gsLst>
              <a:gs pos="0">
                <a:srgbClr val="F0F0F0"/>
              </a:gs>
              <a:gs pos="100000">
                <a:srgbClr val="F1F1F1"/>
              </a:gs>
            </a:gsLst>
            <a:lin ang="2700000" scaled="0"/>
          </a:gradFill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rotWithShape="0" algn="tl" dir="2700000" dist="889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61"/>
          <p:cNvSpPr/>
          <p:nvPr/>
        </p:nvSpPr>
        <p:spPr>
          <a:xfrm>
            <a:off x="2667199" y="984577"/>
            <a:ext cx="519225" cy="5192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61"/>
          <p:cNvSpPr/>
          <p:nvPr/>
        </p:nvSpPr>
        <p:spPr>
          <a:xfrm>
            <a:off x="4509632" y="1169740"/>
            <a:ext cx="1507388" cy="1508645"/>
          </a:xfrm>
          <a:custGeom>
            <a:rect b="b" l="l" r="r" t="t"/>
            <a:pathLst>
              <a:path extrusionOk="0" h="1390905" w="1390905">
                <a:moveTo>
                  <a:pt x="1390905" y="231822"/>
                </a:moveTo>
                <a:lnTo>
                  <a:pt x="1390905" y="1390905"/>
                </a:lnTo>
                <a:lnTo>
                  <a:pt x="1390905" y="1390905"/>
                </a:lnTo>
                <a:lnTo>
                  <a:pt x="231822" y="1390905"/>
                </a:lnTo>
                <a:cubicBezTo>
                  <a:pt x="103790" y="1390905"/>
                  <a:pt x="0" y="1287115"/>
                  <a:pt x="0" y="1159083"/>
                </a:cubicBezTo>
                <a:lnTo>
                  <a:pt x="0" y="0"/>
                </a:lnTo>
                <a:lnTo>
                  <a:pt x="0" y="0"/>
                </a:lnTo>
                <a:lnTo>
                  <a:pt x="1159083" y="0"/>
                </a:lnTo>
                <a:cubicBezTo>
                  <a:pt x="1287115" y="0"/>
                  <a:pt x="1390905" y="103790"/>
                  <a:pt x="1390905" y="2318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8" name="Google Shape;1258;p61"/>
          <p:cNvGrpSpPr/>
          <p:nvPr/>
        </p:nvGrpSpPr>
        <p:grpSpPr>
          <a:xfrm>
            <a:off x="4859543" y="1624437"/>
            <a:ext cx="799907" cy="806060"/>
            <a:chOff x="7412038" y="1014413"/>
            <a:chExt cx="619125" cy="623888"/>
          </a:xfrm>
        </p:grpSpPr>
        <p:sp>
          <p:nvSpPr>
            <p:cNvPr id="1259" name="Google Shape;1259;p61"/>
            <p:cNvSpPr/>
            <p:nvPr/>
          </p:nvSpPr>
          <p:spPr>
            <a:xfrm>
              <a:off x="7412038" y="1017588"/>
              <a:ext cx="619125" cy="620713"/>
            </a:xfrm>
            <a:custGeom>
              <a:rect b="b" l="l" r="r" t="t"/>
              <a:pathLst>
                <a:path extrusionOk="0" h="165" w="165">
                  <a:moveTo>
                    <a:pt x="75" y="0"/>
                  </a:moveTo>
                  <a:cubicBezTo>
                    <a:pt x="56" y="1"/>
                    <a:pt x="38" y="9"/>
                    <a:pt x="24" y="23"/>
                  </a:cubicBezTo>
                  <a:cubicBezTo>
                    <a:pt x="10" y="38"/>
                    <a:pt x="2" y="56"/>
                    <a:pt x="0" y="74"/>
                  </a:cubicBezTo>
                  <a:cubicBezTo>
                    <a:pt x="20" y="77"/>
                    <a:pt x="42" y="87"/>
                    <a:pt x="60" y="105"/>
                  </a:cubicBezTo>
                  <a:cubicBezTo>
                    <a:pt x="78" y="123"/>
                    <a:pt x="88" y="144"/>
                    <a:pt x="90" y="165"/>
                  </a:cubicBezTo>
                  <a:cubicBezTo>
                    <a:pt x="109" y="163"/>
                    <a:pt x="127" y="155"/>
                    <a:pt x="141" y="141"/>
                  </a:cubicBezTo>
                  <a:cubicBezTo>
                    <a:pt x="155" y="126"/>
                    <a:pt x="163" y="108"/>
                    <a:pt x="165" y="90"/>
                  </a:cubicBezTo>
                  <a:cubicBezTo>
                    <a:pt x="145" y="87"/>
                    <a:pt x="123" y="77"/>
                    <a:pt x="105" y="59"/>
                  </a:cubicBezTo>
                  <a:cubicBezTo>
                    <a:pt x="88" y="42"/>
                    <a:pt x="77" y="20"/>
                    <a:pt x="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60" name="Google Shape;1260;p61"/>
            <p:cNvSpPr/>
            <p:nvPr/>
          </p:nvSpPr>
          <p:spPr>
            <a:xfrm>
              <a:off x="7731126" y="1014413"/>
              <a:ext cx="300038" cy="304800"/>
            </a:xfrm>
            <a:custGeom>
              <a:rect b="b" l="l" r="r" t="t"/>
              <a:pathLst>
                <a:path extrusionOk="0" h="81" w="80">
                  <a:moveTo>
                    <a:pt x="80" y="81"/>
                  </a:moveTo>
                  <a:cubicBezTo>
                    <a:pt x="80" y="60"/>
                    <a:pt x="72" y="40"/>
                    <a:pt x="56" y="24"/>
                  </a:cubicBezTo>
                  <a:cubicBezTo>
                    <a:pt x="41" y="9"/>
                    <a:pt x="21" y="1"/>
                    <a:pt x="0" y="0"/>
                  </a:cubicBezTo>
                  <a:cubicBezTo>
                    <a:pt x="2" y="18"/>
                    <a:pt x="12" y="37"/>
                    <a:pt x="28" y="53"/>
                  </a:cubicBezTo>
                  <a:cubicBezTo>
                    <a:pt x="44" y="69"/>
                    <a:pt x="63" y="78"/>
                    <a:pt x="80" y="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61" name="Google Shape;1261;p61"/>
            <p:cNvSpPr/>
            <p:nvPr/>
          </p:nvSpPr>
          <p:spPr>
            <a:xfrm>
              <a:off x="7412038" y="1338263"/>
              <a:ext cx="300038" cy="300038"/>
            </a:xfrm>
            <a:custGeom>
              <a:rect b="b" l="l" r="r" t="t"/>
              <a:pathLst>
                <a:path extrusionOk="0" h="80" w="80">
                  <a:moveTo>
                    <a:pt x="0" y="0"/>
                  </a:moveTo>
                  <a:cubicBezTo>
                    <a:pt x="0" y="20"/>
                    <a:pt x="8" y="40"/>
                    <a:pt x="24" y="56"/>
                  </a:cubicBezTo>
                  <a:cubicBezTo>
                    <a:pt x="40" y="71"/>
                    <a:pt x="60" y="79"/>
                    <a:pt x="80" y="80"/>
                  </a:cubicBezTo>
                  <a:cubicBezTo>
                    <a:pt x="78" y="62"/>
                    <a:pt x="68" y="43"/>
                    <a:pt x="53" y="27"/>
                  </a:cubicBezTo>
                  <a:cubicBezTo>
                    <a:pt x="37" y="11"/>
                    <a:pt x="18" y="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262" name="Google Shape;1262;p61"/>
          <p:cNvSpPr/>
          <p:nvPr/>
        </p:nvSpPr>
        <p:spPr>
          <a:xfrm>
            <a:off x="5592246" y="909527"/>
            <a:ext cx="669344" cy="669344"/>
          </a:xfrm>
          <a:prstGeom prst="ellipse">
            <a:avLst/>
          </a:prstGeom>
          <a:gradFill>
            <a:gsLst>
              <a:gs pos="0">
                <a:srgbClr val="F0F0F0"/>
              </a:gs>
              <a:gs pos="100000">
                <a:srgbClr val="F1F1F1"/>
              </a:gs>
            </a:gsLst>
            <a:lin ang="2700000" scaled="0"/>
          </a:gradFill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rotWithShape="0" algn="tl" dir="2700000" dist="889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61"/>
          <p:cNvSpPr/>
          <p:nvPr/>
        </p:nvSpPr>
        <p:spPr>
          <a:xfrm>
            <a:off x="5667518" y="984577"/>
            <a:ext cx="519225" cy="519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61"/>
          <p:cNvSpPr/>
          <p:nvPr/>
        </p:nvSpPr>
        <p:spPr>
          <a:xfrm>
            <a:off x="4509632" y="2748787"/>
            <a:ext cx="1507388" cy="1507387"/>
          </a:xfrm>
          <a:custGeom>
            <a:rect b="b" l="l" r="r" t="t"/>
            <a:pathLst>
              <a:path extrusionOk="0" h="1390905" w="1390905">
                <a:moveTo>
                  <a:pt x="1159083" y="1390905"/>
                </a:moveTo>
                <a:lnTo>
                  <a:pt x="0" y="1390905"/>
                </a:lnTo>
                <a:lnTo>
                  <a:pt x="0" y="1390905"/>
                </a:lnTo>
                <a:lnTo>
                  <a:pt x="0" y="231822"/>
                </a:lnTo>
                <a:cubicBezTo>
                  <a:pt x="0" y="103790"/>
                  <a:pt x="103790" y="0"/>
                  <a:pt x="231822" y="0"/>
                </a:cubicBezTo>
                <a:lnTo>
                  <a:pt x="1390905" y="0"/>
                </a:lnTo>
                <a:lnTo>
                  <a:pt x="1390905" y="0"/>
                </a:lnTo>
                <a:lnTo>
                  <a:pt x="1390905" y="1159083"/>
                </a:lnTo>
                <a:cubicBezTo>
                  <a:pt x="1390905" y="1287115"/>
                  <a:pt x="1287115" y="1390905"/>
                  <a:pt x="1159083" y="13909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61"/>
          <p:cNvSpPr/>
          <p:nvPr/>
        </p:nvSpPr>
        <p:spPr>
          <a:xfrm>
            <a:off x="2931840" y="2748787"/>
            <a:ext cx="1507387" cy="1507387"/>
          </a:xfrm>
          <a:custGeom>
            <a:rect b="b" l="l" r="r" t="t"/>
            <a:pathLst>
              <a:path extrusionOk="0" h="1390905" w="1390905">
                <a:moveTo>
                  <a:pt x="0" y="1159083"/>
                </a:moveTo>
                <a:lnTo>
                  <a:pt x="0" y="0"/>
                </a:lnTo>
                <a:lnTo>
                  <a:pt x="0" y="0"/>
                </a:lnTo>
                <a:lnTo>
                  <a:pt x="1159083" y="0"/>
                </a:lnTo>
                <a:cubicBezTo>
                  <a:pt x="1287115" y="0"/>
                  <a:pt x="1390905" y="103790"/>
                  <a:pt x="1390905" y="231822"/>
                </a:cubicBezTo>
                <a:lnTo>
                  <a:pt x="1390905" y="1390905"/>
                </a:lnTo>
                <a:lnTo>
                  <a:pt x="1390905" y="1390905"/>
                </a:lnTo>
                <a:lnTo>
                  <a:pt x="231822" y="1390905"/>
                </a:lnTo>
                <a:cubicBezTo>
                  <a:pt x="103790" y="1390905"/>
                  <a:pt x="0" y="1287115"/>
                  <a:pt x="0" y="11590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61"/>
          <p:cNvSpPr/>
          <p:nvPr/>
        </p:nvSpPr>
        <p:spPr>
          <a:xfrm>
            <a:off x="2829225" y="1089521"/>
            <a:ext cx="465101" cy="442075"/>
          </a:xfrm>
          <a:custGeom>
            <a:rect b="b" l="l" r="r" t="t"/>
            <a:pathLst>
              <a:path extrusionOk="0" h="288" w="303">
                <a:moveTo>
                  <a:pt x="137" y="288"/>
                </a:moveTo>
                <a:lnTo>
                  <a:pt x="0" y="174"/>
                </a:lnTo>
                <a:lnTo>
                  <a:pt x="2" y="15"/>
                </a:lnTo>
                <a:lnTo>
                  <a:pt x="54" y="10"/>
                </a:lnTo>
                <a:lnTo>
                  <a:pt x="85" y="43"/>
                </a:lnTo>
                <a:lnTo>
                  <a:pt x="106" y="22"/>
                </a:lnTo>
                <a:lnTo>
                  <a:pt x="128" y="0"/>
                </a:lnTo>
                <a:lnTo>
                  <a:pt x="303" y="150"/>
                </a:lnTo>
                <a:lnTo>
                  <a:pt x="137" y="288"/>
                </a:lnTo>
                <a:close/>
              </a:path>
            </a:pathLst>
          </a:custGeom>
          <a:gradFill>
            <a:gsLst>
              <a:gs pos="0">
                <a:srgbClr val="0C0C0C">
                  <a:alpha val="54901"/>
                </a:srgbClr>
              </a:gs>
              <a:gs pos="73000">
                <a:srgbClr val="0D0D0D">
                  <a:alpha val="0"/>
                </a:srgbClr>
              </a:gs>
              <a:gs pos="100000">
                <a:srgbClr val="0C0C0C">
                  <a:alpha val="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67" name="Google Shape;1267;p61"/>
          <p:cNvSpPr/>
          <p:nvPr/>
        </p:nvSpPr>
        <p:spPr>
          <a:xfrm>
            <a:off x="2811149" y="1086764"/>
            <a:ext cx="111891" cy="280356"/>
          </a:xfrm>
          <a:custGeom>
            <a:rect b="b" l="l" r="r" t="t"/>
            <a:pathLst>
              <a:path extrusionOk="0" h="77" w="31">
                <a:moveTo>
                  <a:pt x="17" y="0"/>
                </a:moveTo>
                <a:cubicBezTo>
                  <a:pt x="22" y="0"/>
                  <a:pt x="26" y="2"/>
                  <a:pt x="28" y="5"/>
                </a:cubicBezTo>
                <a:cubicBezTo>
                  <a:pt x="30" y="8"/>
                  <a:pt x="31" y="12"/>
                  <a:pt x="31" y="18"/>
                </a:cubicBezTo>
                <a:cubicBezTo>
                  <a:pt x="31" y="63"/>
                  <a:pt x="31" y="63"/>
                  <a:pt x="31" y="63"/>
                </a:cubicBezTo>
                <a:cubicBezTo>
                  <a:pt x="31" y="67"/>
                  <a:pt x="30" y="71"/>
                  <a:pt x="27" y="74"/>
                </a:cubicBezTo>
                <a:cubicBezTo>
                  <a:pt x="24" y="76"/>
                  <a:pt x="21" y="77"/>
                  <a:pt x="16" y="77"/>
                </a:cubicBezTo>
                <a:cubicBezTo>
                  <a:pt x="9" y="77"/>
                  <a:pt x="5" y="76"/>
                  <a:pt x="2" y="72"/>
                </a:cubicBezTo>
                <a:cubicBezTo>
                  <a:pt x="1" y="69"/>
                  <a:pt x="0" y="64"/>
                  <a:pt x="0" y="57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4"/>
                  <a:pt x="1" y="8"/>
                  <a:pt x="3" y="6"/>
                </a:cubicBezTo>
                <a:cubicBezTo>
                  <a:pt x="5" y="2"/>
                  <a:pt x="10" y="0"/>
                  <a:pt x="17" y="0"/>
                </a:cubicBezTo>
                <a:close/>
                <a:moveTo>
                  <a:pt x="16" y="70"/>
                </a:moveTo>
                <a:cubicBezTo>
                  <a:pt x="20" y="70"/>
                  <a:pt x="22" y="66"/>
                  <a:pt x="22" y="59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0"/>
                  <a:pt x="20" y="7"/>
                  <a:pt x="16" y="7"/>
                </a:cubicBezTo>
                <a:cubicBezTo>
                  <a:pt x="11" y="7"/>
                  <a:pt x="9" y="11"/>
                  <a:pt x="9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6"/>
                  <a:pt x="11" y="70"/>
                  <a:pt x="16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68" name="Google Shape;1268;p61"/>
          <p:cNvSpPr/>
          <p:nvPr/>
        </p:nvSpPr>
        <p:spPr>
          <a:xfrm>
            <a:off x="2959499" y="1089278"/>
            <a:ext cx="66631" cy="277842"/>
          </a:xfrm>
          <a:custGeom>
            <a:rect b="b" l="l" r="r" t="t"/>
            <a:pathLst>
              <a:path extrusionOk="0" h="76" w="18">
                <a:moveTo>
                  <a:pt x="0" y="11"/>
                </a:moveTo>
                <a:cubicBezTo>
                  <a:pt x="7" y="10"/>
                  <a:pt x="10" y="7"/>
                  <a:pt x="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76"/>
                  <a:pt x="18" y="76"/>
                  <a:pt x="18" y="76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19"/>
                  <a:pt x="8" y="19"/>
                  <a:pt x="8" y="19"/>
                </a:cubicBezTo>
                <a:cubicBezTo>
                  <a:pt x="0" y="19"/>
                  <a:pt x="0" y="19"/>
                  <a:pt x="0" y="19"/>
                </a:cubicBez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69" name="Google Shape;1269;p61"/>
          <p:cNvSpPr/>
          <p:nvPr/>
        </p:nvSpPr>
        <p:spPr>
          <a:xfrm>
            <a:off x="5816180" y="1089192"/>
            <a:ext cx="475846" cy="437471"/>
          </a:xfrm>
          <a:custGeom>
            <a:rect b="b" l="l" r="r" t="t"/>
            <a:pathLst>
              <a:path extrusionOk="0" h="285" w="310">
                <a:moveTo>
                  <a:pt x="137" y="285"/>
                </a:moveTo>
                <a:lnTo>
                  <a:pt x="0" y="171"/>
                </a:lnTo>
                <a:lnTo>
                  <a:pt x="2" y="12"/>
                </a:lnTo>
                <a:lnTo>
                  <a:pt x="54" y="7"/>
                </a:lnTo>
                <a:lnTo>
                  <a:pt x="87" y="40"/>
                </a:lnTo>
                <a:lnTo>
                  <a:pt x="97" y="7"/>
                </a:lnTo>
                <a:lnTo>
                  <a:pt x="137" y="0"/>
                </a:lnTo>
                <a:lnTo>
                  <a:pt x="310" y="150"/>
                </a:lnTo>
                <a:lnTo>
                  <a:pt x="137" y="285"/>
                </a:lnTo>
                <a:close/>
              </a:path>
            </a:pathLst>
          </a:custGeom>
          <a:gradFill>
            <a:gsLst>
              <a:gs pos="0">
                <a:srgbClr val="0C0C0C">
                  <a:alpha val="54901"/>
                </a:srgbClr>
              </a:gs>
              <a:gs pos="73000">
                <a:srgbClr val="0D0D0D">
                  <a:alpha val="0"/>
                </a:srgbClr>
              </a:gs>
              <a:gs pos="100000">
                <a:srgbClr val="0C0C0C">
                  <a:alpha val="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70" name="Google Shape;1270;p61"/>
          <p:cNvSpPr/>
          <p:nvPr/>
        </p:nvSpPr>
        <p:spPr>
          <a:xfrm>
            <a:off x="5798267" y="1081735"/>
            <a:ext cx="111891" cy="280356"/>
          </a:xfrm>
          <a:custGeom>
            <a:rect b="b" l="l" r="r" t="t"/>
            <a:pathLst>
              <a:path extrusionOk="0" h="77" w="31">
                <a:moveTo>
                  <a:pt x="17" y="0"/>
                </a:moveTo>
                <a:cubicBezTo>
                  <a:pt x="22" y="0"/>
                  <a:pt x="26" y="1"/>
                  <a:pt x="28" y="5"/>
                </a:cubicBezTo>
                <a:cubicBezTo>
                  <a:pt x="30" y="8"/>
                  <a:pt x="31" y="12"/>
                  <a:pt x="31" y="18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7"/>
                  <a:pt x="30" y="71"/>
                  <a:pt x="27" y="73"/>
                </a:cubicBezTo>
                <a:cubicBezTo>
                  <a:pt x="25" y="76"/>
                  <a:pt x="21" y="77"/>
                  <a:pt x="16" y="77"/>
                </a:cubicBezTo>
                <a:cubicBezTo>
                  <a:pt x="9" y="77"/>
                  <a:pt x="5" y="75"/>
                  <a:pt x="3" y="71"/>
                </a:cubicBezTo>
                <a:cubicBezTo>
                  <a:pt x="1" y="69"/>
                  <a:pt x="0" y="64"/>
                  <a:pt x="0" y="5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3"/>
                  <a:pt x="1" y="8"/>
                  <a:pt x="3" y="5"/>
                </a:cubicBezTo>
                <a:cubicBezTo>
                  <a:pt x="5" y="2"/>
                  <a:pt x="10" y="0"/>
                  <a:pt x="17" y="0"/>
                </a:cubicBezTo>
                <a:close/>
                <a:moveTo>
                  <a:pt x="16" y="70"/>
                </a:moveTo>
                <a:cubicBezTo>
                  <a:pt x="20" y="70"/>
                  <a:pt x="22" y="66"/>
                  <a:pt x="22" y="59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0"/>
                  <a:pt x="20" y="7"/>
                  <a:pt x="16" y="7"/>
                </a:cubicBezTo>
                <a:cubicBezTo>
                  <a:pt x="11" y="7"/>
                  <a:pt x="9" y="10"/>
                  <a:pt x="9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6"/>
                  <a:pt x="11" y="70"/>
                  <a:pt x="16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71" name="Google Shape;1271;p61"/>
          <p:cNvSpPr/>
          <p:nvPr/>
        </p:nvSpPr>
        <p:spPr>
          <a:xfrm>
            <a:off x="5931531" y="1081735"/>
            <a:ext cx="113149" cy="280356"/>
          </a:xfrm>
          <a:custGeom>
            <a:rect b="b" l="l" r="r" t="t"/>
            <a:pathLst>
              <a:path extrusionOk="0" h="77" w="31">
                <a:moveTo>
                  <a:pt x="0" y="16"/>
                </a:moveTo>
                <a:cubicBezTo>
                  <a:pt x="0" y="10"/>
                  <a:pt x="2" y="6"/>
                  <a:pt x="4" y="4"/>
                </a:cubicBezTo>
                <a:cubicBezTo>
                  <a:pt x="6" y="1"/>
                  <a:pt x="10" y="0"/>
                  <a:pt x="16" y="0"/>
                </a:cubicBezTo>
                <a:cubicBezTo>
                  <a:pt x="23" y="0"/>
                  <a:pt x="27" y="2"/>
                  <a:pt x="29" y="6"/>
                </a:cubicBezTo>
                <a:cubicBezTo>
                  <a:pt x="30" y="9"/>
                  <a:pt x="31" y="14"/>
                  <a:pt x="31" y="22"/>
                </a:cubicBezTo>
                <a:cubicBezTo>
                  <a:pt x="31" y="25"/>
                  <a:pt x="31" y="28"/>
                  <a:pt x="30" y="30"/>
                </a:cubicBezTo>
                <a:cubicBezTo>
                  <a:pt x="30" y="32"/>
                  <a:pt x="29" y="35"/>
                  <a:pt x="27" y="38"/>
                </a:cubicBezTo>
                <a:cubicBezTo>
                  <a:pt x="18" y="52"/>
                  <a:pt x="18" y="52"/>
                  <a:pt x="18" y="52"/>
                </a:cubicBezTo>
                <a:cubicBezTo>
                  <a:pt x="14" y="58"/>
                  <a:pt x="12" y="63"/>
                  <a:pt x="11" y="68"/>
                </a:cubicBezTo>
                <a:cubicBezTo>
                  <a:pt x="31" y="68"/>
                  <a:pt x="31" y="68"/>
                  <a:pt x="31" y="68"/>
                </a:cubicBezTo>
                <a:cubicBezTo>
                  <a:pt x="31" y="76"/>
                  <a:pt x="31" y="76"/>
                  <a:pt x="31" y="76"/>
                </a:cubicBezTo>
                <a:cubicBezTo>
                  <a:pt x="8" y="77"/>
                  <a:pt x="8" y="77"/>
                  <a:pt x="8" y="77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8"/>
                  <a:pt x="2" y="61"/>
                  <a:pt x="5" y="55"/>
                </a:cubicBezTo>
                <a:cubicBezTo>
                  <a:pt x="7" y="51"/>
                  <a:pt x="11" y="45"/>
                  <a:pt x="17" y="37"/>
                </a:cubicBezTo>
                <a:cubicBezTo>
                  <a:pt x="20" y="32"/>
                  <a:pt x="21" y="27"/>
                  <a:pt x="21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5"/>
                  <a:pt x="21" y="13"/>
                  <a:pt x="21" y="12"/>
                </a:cubicBezTo>
                <a:cubicBezTo>
                  <a:pt x="20" y="9"/>
                  <a:pt x="18" y="7"/>
                  <a:pt x="15" y="7"/>
                </a:cubicBezTo>
                <a:cubicBezTo>
                  <a:pt x="11" y="7"/>
                  <a:pt x="10" y="10"/>
                  <a:pt x="10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6"/>
                  <a:pt x="10" y="26"/>
                  <a:pt x="10" y="26"/>
                </a:cubicBezTo>
                <a:cubicBezTo>
                  <a:pt x="0" y="26"/>
                  <a:pt x="0" y="26"/>
                  <a:pt x="0" y="26"/>
                </a:cubicBez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72" name="Google Shape;1272;p61"/>
          <p:cNvSpPr/>
          <p:nvPr/>
        </p:nvSpPr>
        <p:spPr>
          <a:xfrm>
            <a:off x="2617273" y="3798790"/>
            <a:ext cx="669344" cy="669344"/>
          </a:xfrm>
          <a:prstGeom prst="ellipse">
            <a:avLst/>
          </a:prstGeom>
          <a:gradFill>
            <a:gsLst>
              <a:gs pos="0">
                <a:srgbClr val="F0F0F0"/>
              </a:gs>
              <a:gs pos="100000">
                <a:srgbClr val="F1F1F1"/>
              </a:gs>
            </a:gsLst>
            <a:lin ang="2700000" scaled="0"/>
          </a:gradFill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rotWithShape="0" algn="tl" dir="2700000" dist="889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61"/>
          <p:cNvSpPr/>
          <p:nvPr/>
        </p:nvSpPr>
        <p:spPr>
          <a:xfrm>
            <a:off x="2692972" y="3873840"/>
            <a:ext cx="517968" cy="519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61"/>
          <p:cNvSpPr/>
          <p:nvPr/>
        </p:nvSpPr>
        <p:spPr>
          <a:xfrm>
            <a:off x="2810771" y="3991491"/>
            <a:ext cx="475846" cy="439006"/>
          </a:xfrm>
          <a:custGeom>
            <a:rect b="b" l="l" r="r" t="t"/>
            <a:pathLst>
              <a:path extrusionOk="0" h="286" w="310">
                <a:moveTo>
                  <a:pt x="140" y="286"/>
                </a:moveTo>
                <a:lnTo>
                  <a:pt x="0" y="172"/>
                </a:lnTo>
                <a:lnTo>
                  <a:pt x="2" y="12"/>
                </a:lnTo>
                <a:lnTo>
                  <a:pt x="57" y="7"/>
                </a:lnTo>
                <a:lnTo>
                  <a:pt x="88" y="41"/>
                </a:lnTo>
                <a:lnTo>
                  <a:pt x="97" y="7"/>
                </a:lnTo>
                <a:lnTo>
                  <a:pt x="135" y="0"/>
                </a:lnTo>
                <a:lnTo>
                  <a:pt x="310" y="150"/>
                </a:lnTo>
                <a:lnTo>
                  <a:pt x="140" y="286"/>
                </a:lnTo>
                <a:close/>
              </a:path>
            </a:pathLst>
          </a:custGeom>
          <a:gradFill>
            <a:gsLst>
              <a:gs pos="0">
                <a:srgbClr val="0C0C0C">
                  <a:alpha val="54901"/>
                </a:srgbClr>
              </a:gs>
              <a:gs pos="73000">
                <a:srgbClr val="0D0D0D">
                  <a:alpha val="0"/>
                </a:srgbClr>
              </a:gs>
              <a:gs pos="100000">
                <a:srgbClr val="0C0C0C">
                  <a:alpha val="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75" name="Google Shape;1275;p61"/>
          <p:cNvSpPr/>
          <p:nvPr/>
        </p:nvSpPr>
        <p:spPr>
          <a:xfrm>
            <a:off x="2792290" y="3985730"/>
            <a:ext cx="113149" cy="280357"/>
          </a:xfrm>
          <a:custGeom>
            <a:rect b="b" l="l" r="r" t="t"/>
            <a:pathLst>
              <a:path extrusionOk="0" h="77" w="31">
                <a:moveTo>
                  <a:pt x="17" y="0"/>
                </a:moveTo>
                <a:cubicBezTo>
                  <a:pt x="22" y="0"/>
                  <a:pt x="26" y="2"/>
                  <a:pt x="29" y="5"/>
                </a:cubicBezTo>
                <a:cubicBezTo>
                  <a:pt x="30" y="8"/>
                  <a:pt x="31" y="12"/>
                  <a:pt x="31" y="18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7"/>
                  <a:pt x="30" y="71"/>
                  <a:pt x="27" y="73"/>
                </a:cubicBezTo>
                <a:cubicBezTo>
                  <a:pt x="25" y="76"/>
                  <a:pt x="21" y="77"/>
                  <a:pt x="16" y="77"/>
                </a:cubicBezTo>
                <a:cubicBezTo>
                  <a:pt x="10" y="77"/>
                  <a:pt x="5" y="75"/>
                  <a:pt x="3" y="72"/>
                </a:cubicBezTo>
                <a:cubicBezTo>
                  <a:pt x="1" y="69"/>
                  <a:pt x="0" y="64"/>
                  <a:pt x="0" y="5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4"/>
                  <a:pt x="1" y="8"/>
                  <a:pt x="3" y="5"/>
                </a:cubicBezTo>
                <a:cubicBezTo>
                  <a:pt x="5" y="2"/>
                  <a:pt x="10" y="0"/>
                  <a:pt x="17" y="0"/>
                </a:cubicBezTo>
                <a:close/>
                <a:moveTo>
                  <a:pt x="16" y="70"/>
                </a:moveTo>
                <a:cubicBezTo>
                  <a:pt x="20" y="70"/>
                  <a:pt x="23" y="66"/>
                  <a:pt x="23" y="59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0"/>
                  <a:pt x="20" y="7"/>
                  <a:pt x="16" y="7"/>
                </a:cubicBezTo>
                <a:cubicBezTo>
                  <a:pt x="12" y="7"/>
                  <a:pt x="9" y="10"/>
                  <a:pt x="9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6"/>
                  <a:pt x="12" y="70"/>
                  <a:pt x="16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76" name="Google Shape;1276;p61"/>
          <p:cNvSpPr/>
          <p:nvPr/>
        </p:nvSpPr>
        <p:spPr>
          <a:xfrm>
            <a:off x="2926812" y="3985730"/>
            <a:ext cx="109376" cy="280357"/>
          </a:xfrm>
          <a:custGeom>
            <a:rect b="b" l="l" r="r" t="t"/>
            <a:pathLst>
              <a:path extrusionOk="0" h="77" w="30">
                <a:moveTo>
                  <a:pt x="9" y="54"/>
                </a:moveTo>
                <a:cubicBezTo>
                  <a:pt x="9" y="62"/>
                  <a:pt x="9" y="62"/>
                  <a:pt x="9" y="62"/>
                </a:cubicBezTo>
                <a:cubicBezTo>
                  <a:pt x="9" y="65"/>
                  <a:pt x="9" y="67"/>
                  <a:pt x="10" y="68"/>
                </a:cubicBezTo>
                <a:cubicBezTo>
                  <a:pt x="11" y="69"/>
                  <a:pt x="13" y="70"/>
                  <a:pt x="16" y="70"/>
                </a:cubicBezTo>
                <a:cubicBezTo>
                  <a:pt x="18" y="70"/>
                  <a:pt x="20" y="68"/>
                  <a:pt x="21" y="65"/>
                </a:cubicBezTo>
                <a:cubicBezTo>
                  <a:pt x="21" y="64"/>
                  <a:pt x="21" y="62"/>
                  <a:pt x="21" y="58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48"/>
                  <a:pt x="21" y="45"/>
                  <a:pt x="20" y="43"/>
                </a:cubicBezTo>
                <a:cubicBezTo>
                  <a:pt x="18" y="41"/>
                  <a:pt x="16" y="39"/>
                  <a:pt x="12" y="39"/>
                </a:cubicBezTo>
                <a:cubicBezTo>
                  <a:pt x="11" y="39"/>
                  <a:pt x="11" y="39"/>
                  <a:pt x="10" y="39"/>
                </a:cubicBezTo>
                <a:cubicBezTo>
                  <a:pt x="9" y="39"/>
                  <a:pt x="8" y="40"/>
                  <a:pt x="7" y="40"/>
                </a:cubicBezTo>
                <a:cubicBezTo>
                  <a:pt x="7" y="31"/>
                  <a:pt x="7" y="31"/>
                  <a:pt x="7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16" y="31"/>
                  <a:pt x="19" y="28"/>
                  <a:pt x="19" y="2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9"/>
                  <a:pt x="18" y="7"/>
                  <a:pt x="14" y="7"/>
                </a:cubicBezTo>
                <a:cubicBezTo>
                  <a:pt x="11" y="7"/>
                  <a:pt x="9" y="10"/>
                  <a:pt x="9" y="15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9"/>
                  <a:pt x="9" y="19"/>
                  <a:pt x="9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4"/>
                  <a:pt x="5" y="0"/>
                  <a:pt x="15" y="0"/>
                </a:cubicBezTo>
                <a:cubicBezTo>
                  <a:pt x="24" y="0"/>
                  <a:pt x="29" y="4"/>
                  <a:pt x="29" y="13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7"/>
                  <a:pt x="26" y="31"/>
                  <a:pt x="22" y="34"/>
                </a:cubicBezTo>
                <a:cubicBezTo>
                  <a:pt x="25" y="35"/>
                  <a:pt x="27" y="36"/>
                  <a:pt x="28" y="39"/>
                </a:cubicBezTo>
                <a:cubicBezTo>
                  <a:pt x="29" y="41"/>
                  <a:pt x="30" y="44"/>
                  <a:pt x="30" y="48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73"/>
                  <a:pt x="25" y="77"/>
                  <a:pt x="14" y="77"/>
                </a:cubicBezTo>
                <a:cubicBezTo>
                  <a:pt x="5" y="77"/>
                  <a:pt x="0" y="73"/>
                  <a:pt x="0" y="64"/>
                </a:cubicBezTo>
                <a:cubicBezTo>
                  <a:pt x="0" y="54"/>
                  <a:pt x="0" y="54"/>
                  <a:pt x="0" y="54"/>
                </a:cubicBezTo>
                <a:lnTo>
                  <a:pt x="9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77" name="Google Shape;1277;p61"/>
          <p:cNvSpPr/>
          <p:nvPr/>
        </p:nvSpPr>
        <p:spPr>
          <a:xfrm>
            <a:off x="5592246" y="3762476"/>
            <a:ext cx="669344" cy="669344"/>
          </a:xfrm>
          <a:prstGeom prst="ellipse">
            <a:avLst/>
          </a:prstGeom>
          <a:gradFill>
            <a:gsLst>
              <a:gs pos="0">
                <a:srgbClr val="F0F0F0"/>
              </a:gs>
              <a:gs pos="100000">
                <a:srgbClr val="F1F1F1"/>
              </a:gs>
            </a:gsLst>
            <a:lin ang="2700000" scaled="0"/>
          </a:gradFill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rotWithShape="0" algn="tl" dir="2700000" dist="889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61"/>
          <p:cNvSpPr/>
          <p:nvPr/>
        </p:nvSpPr>
        <p:spPr>
          <a:xfrm>
            <a:off x="5667518" y="3837526"/>
            <a:ext cx="519225" cy="5192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61"/>
          <p:cNvSpPr/>
          <p:nvPr/>
        </p:nvSpPr>
        <p:spPr>
          <a:xfrm>
            <a:off x="5815703" y="3977916"/>
            <a:ext cx="483522" cy="442075"/>
          </a:xfrm>
          <a:custGeom>
            <a:rect b="b" l="l" r="r" t="t"/>
            <a:pathLst>
              <a:path extrusionOk="0" h="288" w="315">
                <a:moveTo>
                  <a:pt x="140" y="288"/>
                </a:moveTo>
                <a:lnTo>
                  <a:pt x="0" y="176"/>
                </a:lnTo>
                <a:lnTo>
                  <a:pt x="2" y="14"/>
                </a:lnTo>
                <a:lnTo>
                  <a:pt x="57" y="9"/>
                </a:lnTo>
                <a:lnTo>
                  <a:pt x="97" y="57"/>
                </a:lnTo>
                <a:lnTo>
                  <a:pt x="113" y="9"/>
                </a:lnTo>
                <a:lnTo>
                  <a:pt x="140" y="0"/>
                </a:lnTo>
                <a:lnTo>
                  <a:pt x="315" y="150"/>
                </a:lnTo>
                <a:lnTo>
                  <a:pt x="140" y="288"/>
                </a:lnTo>
                <a:close/>
              </a:path>
            </a:pathLst>
          </a:custGeom>
          <a:gradFill>
            <a:gsLst>
              <a:gs pos="0">
                <a:srgbClr val="0C0C0C">
                  <a:alpha val="54901"/>
                </a:srgbClr>
              </a:gs>
              <a:gs pos="73000">
                <a:srgbClr val="0D0D0D">
                  <a:alpha val="0"/>
                </a:srgbClr>
              </a:gs>
              <a:gs pos="100000">
                <a:srgbClr val="0C0C0C">
                  <a:alpha val="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80" name="Google Shape;1280;p61"/>
          <p:cNvSpPr/>
          <p:nvPr/>
        </p:nvSpPr>
        <p:spPr>
          <a:xfrm>
            <a:off x="5797010" y="3973305"/>
            <a:ext cx="111892" cy="285385"/>
          </a:xfrm>
          <a:custGeom>
            <a:rect b="b" l="l" r="r" t="t"/>
            <a:pathLst>
              <a:path extrusionOk="0" h="78" w="31">
                <a:moveTo>
                  <a:pt x="17" y="0"/>
                </a:moveTo>
                <a:cubicBezTo>
                  <a:pt x="22" y="0"/>
                  <a:pt x="26" y="2"/>
                  <a:pt x="29" y="5"/>
                </a:cubicBezTo>
                <a:cubicBezTo>
                  <a:pt x="31" y="8"/>
                  <a:pt x="31" y="12"/>
                  <a:pt x="31" y="18"/>
                </a:cubicBezTo>
                <a:cubicBezTo>
                  <a:pt x="31" y="63"/>
                  <a:pt x="31" y="63"/>
                  <a:pt x="31" y="63"/>
                </a:cubicBezTo>
                <a:cubicBezTo>
                  <a:pt x="31" y="67"/>
                  <a:pt x="30" y="71"/>
                  <a:pt x="27" y="74"/>
                </a:cubicBezTo>
                <a:cubicBezTo>
                  <a:pt x="25" y="76"/>
                  <a:pt x="21" y="78"/>
                  <a:pt x="16" y="78"/>
                </a:cubicBezTo>
                <a:cubicBezTo>
                  <a:pt x="10" y="78"/>
                  <a:pt x="5" y="76"/>
                  <a:pt x="3" y="72"/>
                </a:cubicBezTo>
                <a:cubicBezTo>
                  <a:pt x="1" y="69"/>
                  <a:pt x="0" y="64"/>
                  <a:pt x="0" y="57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4"/>
                  <a:pt x="1" y="9"/>
                  <a:pt x="3" y="6"/>
                </a:cubicBezTo>
                <a:cubicBezTo>
                  <a:pt x="5" y="2"/>
                  <a:pt x="10" y="0"/>
                  <a:pt x="17" y="0"/>
                </a:cubicBezTo>
                <a:close/>
                <a:moveTo>
                  <a:pt x="16" y="70"/>
                </a:moveTo>
                <a:cubicBezTo>
                  <a:pt x="20" y="70"/>
                  <a:pt x="23" y="67"/>
                  <a:pt x="23" y="60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1"/>
                  <a:pt x="20" y="7"/>
                  <a:pt x="16" y="7"/>
                </a:cubicBezTo>
                <a:cubicBezTo>
                  <a:pt x="12" y="7"/>
                  <a:pt x="9" y="11"/>
                  <a:pt x="9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7"/>
                  <a:pt x="12" y="70"/>
                  <a:pt x="16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81" name="Google Shape;1281;p61"/>
          <p:cNvSpPr/>
          <p:nvPr/>
        </p:nvSpPr>
        <p:spPr>
          <a:xfrm>
            <a:off x="5921473" y="3978333"/>
            <a:ext cx="130749" cy="277842"/>
          </a:xfrm>
          <a:custGeom>
            <a:rect b="b" l="l" r="r" t="t"/>
            <a:pathLst>
              <a:path extrusionOk="0" h="76" w="36">
                <a:moveTo>
                  <a:pt x="17" y="0"/>
                </a:moveTo>
                <a:cubicBezTo>
                  <a:pt x="30" y="0"/>
                  <a:pt x="30" y="0"/>
                  <a:pt x="30" y="0"/>
                </a:cubicBezTo>
                <a:cubicBezTo>
                  <a:pt x="30" y="51"/>
                  <a:pt x="30" y="51"/>
                  <a:pt x="30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76"/>
                  <a:pt x="30" y="76"/>
                  <a:pt x="30" y="76"/>
                </a:cubicBezTo>
                <a:cubicBezTo>
                  <a:pt x="21" y="76"/>
                  <a:pt x="21" y="76"/>
                  <a:pt x="21" y="76"/>
                </a:cubicBezTo>
                <a:cubicBezTo>
                  <a:pt x="21" y="58"/>
                  <a:pt x="21" y="58"/>
                  <a:pt x="21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1"/>
                  <a:pt x="0" y="51"/>
                  <a:pt x="0" y="51"/>
                </a:cubicBezTo>
                <a:lnTo>
                  <a:pt x="17" y="0"/>
                </a:lnTo>
                <a:close/>
                <a:moveTo>
                  <a:pt x="21" y="51"/>
                </a:moveTo>
                <a:cubicBezTo>
                  <a:pt x="21" y="11"/>
                  <a:pt x="21" y="11"/>
                  <a:pt x="21" y="11"/>
                </a:cubicBezTo>
                <a:cubicBezTo>
                  <a:pt x="20" y="15"/>
                  <a:pt x="17" y="22"/>
                  <a:pt x="15" y="31"/>
                </a:cubicBezTo>
                <a:cubicBezTo>
                  <a:pt x="12" y="40"/>
                  <a:pt x="10" y="47"/>
                  <a:pt x="9" y="51"/>
                </a:cubicBezTo>
                <a:lnTo>
                  <a:pt x="21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82" name="Google Shape;1282;p61"/>
          <p:cNvSpPr/>
          <p:nvPr/>
        </p:nvSpPr>
        <p:spPr>
          <a:xfrm>
            <a:off x="3291401" y="2954969"/>
            <a:ext cx="793295" cy="795810"/>
          </a:xfrm>
          <a:custGeom>
            <a:rect b="b" l="l" r="r" t="t"/>
            <a:pathLst>
              <a:path extrusionOk="0" h="164" w="164">
                <a:moveTo>
                  <a:pt x="82" y="0"/>
                </a:moveTo>
                <a:cubicBezTo>
                  <a:pt x="37" y="0"/>
                  <a:pt x="0" y="36"/>
                  <a:pt x="0" y="82"/>
                </a:cubicBezTo>
                <a:cubicBezTo>
                  <a:pt x="0" y="127"/>
                  <a:pt x="37" y="164"/>
                  <a:pt x="82" y="164"/>
                </a:cubicBezTo>
                <a:cubicBezTo>
                  <a:pt x="128" y="164"/>
                  <a:pt x="164" y="127"/>
                  <a:pt x="164" y="82"/>
                </a:cubicBezTo>
                <a:cubicBezTo>
                  <a:pt x="164" y="36"/>
                  <a:pt x="128" y="0"/>
                  <a:pt x="82" y="0"/>
                </a:cubicBezTo>
                <a:close/>
                <a:moveTo>
                  <a:pt x="67" y="102"/>
                </a:moveTo>
                <a:cubicBezTo>
                  <a:pt x="67" y="100"/>
                  <a:pt x="59" y="77"/>
                  <a:pt x="58" y="73"/>
                </a:cubicBezTo>
                <a:cubicBezTo>
                  <a:pt x="58" y="73"/>
                  <a:pt x="58" y="73"/>
                  <a:pt x="58" y="73"/>
                </a:cubicBezTo>
                <a:cubicBezTo>
                  <a:pt x="58" y="73"/>
                  <a:pt x="58" y="73"/>
                  <a:pt x="58" y="73"/>
                </a:cubicBezTo>
                <a:cubicBezTo>
                  <a:pt x="59" y="72"/>
                  <a:pt x="75" y="61"/>
                  <a:pt x="80" y="57"/>
                </a:cubicBezTo>
                <a:cubicBezTo>
                  <a:pt x="81" y="56"/>
                  <a:pt x="82" y="55"/>
                  <a:pt x="82" y="55"/>
                </a:cubicBezTo>
                <a:cubicBezTo>
                  <a:pt x="82" y="55"/>
                  <a:pt x="83" y="56"/>
                  <a:pt x="84" y="57"/>
                </a:cubicBezTo>
                <a:cubicBezTo>
                  <a:pt x="90" y="61"/>
                  <a:pt x="106" y="72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5" y="77"/>
                  <a:pt x="98" y="100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ubicBezTo>
                  <a:pt x="96" y="102"/>
                  <a:pt x="94" y="102"/>
                  <a:pt x="92" y="102"/>
                </a:cubicBezTo>
                <a:cubicBezTo>
                  <a:pt x="84" y="102"/>
                  <a:pt x="69" y="102"/>
                  <a:pt x="67" y="102"/>
                </a:cubicBezTo>
                <a:close/>
                <a:moveTo>
                  <a:pt x="70" y="104"/>
                </a:moveTo>
                <a:cubicBezTo>
                  <a:pt x="57" y="123"/>
                  <a:pt x="57" y="123"/>
                  <a:pt x="57" y="123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66" y="104"/>
                  <a:pt x="66" y="104"/>
                  <a:pt x="66" y="104"/>
                </a:cubicBezTo>
                <a:lnTo>
                  <a:pt x="70" y="104"/>
                </a:lnTo>
                <a:close/>
                <a:moveTo>
                  <a:pt x="80" y="54"/>
                </a:moveTo>
                <a:cubicBezTo>
                  <a:pt x="80" y="31"/>
                  <a:pt x="80" y="31"/>
                  <a:pt x="80" y="31"/>
                </a:cubicBezTo>
                <a:cubicBezTo>
                  <a:pt x="82" y="32"/>
                  <a:pt x="82" y="32"/>
                  <a:pt x="82" y="32"/>
                </a:cubicBezTo>
                <a:cubicBezTo>
                  <a:pt x="84" y="31"/>
                  <a:pt x="84" y="31"/>
                  <a:pt x="84" y="31"/>
                </a:cubicBezTo>
                <a:cubicBezTo>
                  <a:pt x="84" y="54"/>
                  <a:pt x="84" y="54"/>
                  <a:pt x="84" y="54"/>
                </a:cubicBezTo>
                <a:cubicBezTo>
                  <a:pt x="82" y="52"/>
                  <a:pt x="82" y="52"/>
                  <a:pt x="82" y="52"/>
                </a:cubicBezTo>
                <a:lnTo>
                  <a:pt x="80" y="54"/>
                </a:lnTo>
                <a:close/>
                <a:moveTo>
                  <a:pt x="98" y="104"/>
                </a:moveTo>
                <a:cubicBezTo>
                  <a:pt x="110" y="120"/>
                  <a:pt x="110" y="120"/>
                  <a:pt x="110" y="120"/>
                </a:cubicBezTo>
                <a:cubicBezTo>
                  <a:pt x="110" y="120"/>
                  <a:pt x="110" y="120"/>
                  <a:pt x="110" y="120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94" y="104"/>
                  <a:pt x="94" y="104"/>
                  <a:pt x="94" y="104"/>
                </a:cubicBezTo>
                <a:lnTo>
                  <a:pt x="98" y="104"/>
                </a:lnTo>
                <a:close/>
                <a:moveTo>
                  <a:pt x="108" y="76"/>
                </a:moveTo>
                <a:cubicBezTo>
                  <a:pt x="109" y="72"/>
                  <a:pt x="109" y="72"/>
                  <a:pt x="109" y="72"/>
                </a:cubicBezTo>
                <a:cubicBezTo>
                  <a:pt x="128" y="66"/>
                  <a:pt x="128" y="66"/>
                  <a:pt x="128" y="66"/>
                </a:cubicBezTo>
                <a:cubicBezTo>
                  <a:pt x="131" y="69"/>
                  <a:pt x="131" y="69"/>
                  <a:pt x="131" y="69"/>
                </a:cubicBezTo>
                <a:lnTo>
                  <a:pt x="108" y="76"/>
                </a:lnTo>
                <a:close/>
                <a:moveTo>
                  <a:pt x="130" y="38"/>
                </a:moveTo>
                <a:cubicBezTo>
                  <a:pt x="130" y="43"/>
                  <a:pt x="130" y="43"/>
                  <a:pt x="130" y="43"/>
                </a:cubicBezTo>
                <a:cubicBezTo>
                  <a:pt x="123" y="34"/>
                  <a:pt x="114" y="28"/>
                  <a:pt x="104" y="24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17" y="26"/>
                  <a:pt x="124" y="31"/>
                  <a:pt x="130" y="38"/>
                </a:cubicBezTo>
                <a:close/>
                <a:moveTo>
                  <a:pt x="64" y="9"/>
                </a:moveTo>
                <a:cubicBezTo>
                  <a:pt x="64" y="8"/>
                  <a:pt x="65" y="6"/>
                  <a:pt x="66" y="5"/>
                </a:cubicBezTo>
                <a:cubicBezTo>
                  <a:pt x="71" y="4"/>
                  <a:pt x="76" y="3"/>
                  <a:pt x="82" y="3"/>
                </a:cubicBezTo>
                <a:cubicBezTo>
                  <a:pt x="87" y="3"/>
                  <a:pt x="93" y="4"/>
                  <a:pt x="98" y="5"/>
                </a:cubicBezTo>
                <a:cubicBezTo>
                  <a:pt x="99" y="6"/>
                  <a:pt x="100" y="8"/>
                  <a:pt x="100" y="9"/>
                </a:cubicBezTo>
                <a:cubicBezTo>
                  <a:pt x="103" y="14"/>
                  <a:pt x="106" y="19"/>
                  <a:pt x="106" y="20"/>
                </a:cubicBezTo>
                <a:cubicBezTo>
                  <a:pt x="106" y="20"/>
                  <a:pt x="106" y="20"/>
                  <a:pt x="105" y="21"/>
                </a:cubicBezTo>
                <a:cubicBezTo>
                  <a:pt x="104" y="21"/>
                  <a:pt x="102" y="22"/>
                  <a:pt x="100" y="23"/>
                </a:cubicBezTo>
                <a:cubicBezTo>
                  <a:pt x="95" y="25"/>
                  <a:pt x="87" y="27"/>
                  <a:pt x="84" y="29"/>
                </a:cubicBezTo>
                <a:cubicBezTo>
                  <a:pt x="83" y="29"/>
                  <a:pt x="82" y="29"/>
                  <a:pt x="82" y="29"/>
                </a:cubicBezTo>
                <a:cubicBezTo>
                  <a:pt x="82" y="29"/>
                  <a:pt x="81" y="29"/>
                  <a:pt x="80" y="29"/>
                </a:cubicBezTo>
                <a:cubicBezTo>
                  <a:pt x="77" y="27"/>
                  <a:pt x="70" y="25"/>
                  <a:pt x="64" y="22"/>
                </a:cubicBezTo>
                <a:cubicBezTo>
                  <a:pt x="62" y="22"/>
                  <a:pt x="60" y="21"/>
                  <a:pt x="59" y="20"/>
                </a:cubicBezTo>
                <a:cubicBezTo>
                  <a:pt x="59" y="20"/>
                  <a:pt x="58" y="20"/>
                  <a:pt x="58" y="20"/>
                </a:cubicBezTo>
                <a:cubicBezTo>
                  <a:pt x="59" y="19"/>
                  <a:pt x="61" y="14"/>
                  <a:pt x="64" y="9"/>
                </a:cubicBezTo>
                <a:close/>
                <a:moveTo>
                  <a:pt x="56" y="22"/>
                </a:moveTo>
                <a:cubicBezTo>
                  <a:pt x="61" y="24"/>
                  <a:pt x="61" y="24"/>
                  <a:pt x="61" y="24"/>
                </a:cubicBezTo>
                <a:cubicBezTo>
                  <a:pt x="50" y="27"/>
                  <a:pt x="42" y="34"/>
                  <a:pt x="35" y="42"/>
                </a:cubicBezTo>
                <a:cubicBezTo>
                  <a:pt x="34" y="37"/>
                  <a:pt x="34" y="37"/>
                  <a:pt x="34" y="37"/>
                </a:cubicBezTo>
                <a:cubicBezTo>
                  <a:pt x="40" y="31"/>
                  <a:pt x="48" y="25"/>
                  <a:pt x="56" y="22"/>
                </a:cubicBezTo>
                <a:close/>
                <a:moveTo>
                  <a:pt x="36" y="66"/>
                </a:moveTo>
                <a:cubicBezTo>
                  <a:pt x="55" y="72"/>
                  <a:pt x="55" y="72"/>
                  <a:pt x="55" y="72"/>
                </a:cubicBezTo>
                <a:cubicBezTo>
                  <a:pt x="56" y="76"/>
                  <a:pt x="56" y="76"/>
                  <a:pt x="56" y="76"/>
                </a:cubicBezTo>
                <a:cubicBezTo>
                  <a:pt x="34" y="69"/>
                  <a:pt x="34" y="69"/>
                  <a:pt x="34" y="69"/>
                </a:cubicBezTo>
                <a:lnTo>
                  <a:pt x="36" y="66"/>
                </a:lnTo>
                <a:close/>
                <a:moveTo>
                  <a:pt x="18" y="86"/>
                </a:moveTo>
                <a:cubicBezTo>
                  <a:pt x="16" y="84"/>
                  <a:pt x="12" y="80"/>
                  <a:pt x="8" y="77"/>
                </a:cubicBezTo>
                <a:cubicBezTo>
                  <a:pt x="7" y="75"/>
                  <a:pt x="6" y="74"/>
                  <a:pt x="5" y="73"/>
                </a:cubicBezTo>
                <a:cubicBezTo>
                  <a:pt x="6" y="62"/>
                  <a:pt x="9" y="52"/>
                  <a:pt x="14" y="43"/>
                </a:cubicBezTo>
                <a:cubicBezTo>
                  <a:pt x="16" y="43"/>
                  <a:pt x="17" y="42"/>
                  <a:pt x="19" y="42"/>
                </a:cubicBezTo>
                <a:cubicBezTo>
                  <a:pt x="24" y="41"/>
                  <a:pt x="31" y="40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2"/>
                  <a:pt x="32" y="45"/>
                </a:cubicBezTo>
                <a:cubicBezTo>
                  <a:pt x="33" y="52"/>
                  <a:pt x="34" y="62"/>
                  <a:pt x="34" y="65"/>
                </a:cubicBezTo>
                <a:cubicBezTo>
                  <a:pt x="34" y="66"/>
                  <a:pt x="34" y="66"/>
                  <a:pt x="34" y="66"/>
                </a:cubicBezTo>
                <a:cubicBezTo>
                  <a:pt x="34" y="66"/>
                  <a:pt x="33" y="67"/>
                  <a:pt x="32" y="68"/>
                </a:cubicBezTo>
                <a:cubicBezTo>
                  <a:pt x="29" y="72"/>
                  <a:pt x="24" y="78"/>
                  <a:pt x="21" y="82"/>
                </a:cubicBezTo>
                <a:cubicBezTo>
                  <a:pt x="19" y="84"/>
                  <a:pt x="18" y="85"/>
                  <a:pt x="18" y="86"/>
                </a:cubicBezTo>
                <a:close/>
                <a:moveTo>
                  <a:pt x="18" y="89"/>
                </a:moveTo>
                <a:cubicBezTo>
                  <a:pt x="18" y="89"/>
                  <a:pt x="18" y="89"/>
                  <a:pt x="18" y="89"/>
                </a:cubicBezTo>
                <a:cubicBezTo>
                  <a:pt x="21" y="85"/>
                  <a:pt x="21" y="85"/>
                  <a:pt x="21" y="85"/>
                </a:cubicBezTo>
                <a:cubicBezTo>
                  <a:pt x="22" y="96"/>
                  <a:pt x="25" y="106"/>
                  <a:pt x="31" y="114"/>
                </a:cubicBezTo>
                <a:cubicBezTo>
                  <a:pt x="26" y="113"/>
                  <a:pt x="26" y="113"/>
                  <a:pt x="26" y="113"/>
                </a:cubicBezTo>
                <a:cubicBezTo>
                  <a:pt x="22" y="106"/>
                  <a:pt x="19" y="98"/>
                  <a:pt x="18" y="89"/>
                </a:cubicBezTo>
                <a:close/>
                <a:moveTo>
                  <a:pt x="56" y="150"/>
                </a:moveTo>
                <a:cubicBezTo>
                  <a:pt x="55" y="151"/>
                  <a:pt x="53" y="152"/>
                  <a:pt x="52" y="152"/>
                </a:cubicBezTo>
                <a:cubicBezTo>
                  <a:pt x="42" y="148"/>
                  <a:pt x="33" y="142"/>
                  <a:pt x="25" y="134"/>
                </a:cubicBezTo>
                <a:cubicBezTo>
                  <a:pt x="26" y="132"/>
                  <a:pt x="26" y="131"/>
                  <a:pt x="26" y="129"/>
                </a:cubicBezTo>
                <a:cubicBezTo>
                  <a:pt x="27" y="124"/>
                  <a:pt x="28" y="119"/>
                  <a:pt x="28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9" y="116"/>
                  <a:pt x="31" y="116"/>
                  <a:pt x="33" y="117"/>
                </a:cubicBezTo>
                <a:cubicBezTo>
                  <a:pt x="40" y="119"/>
                  <a:pt x="51" y="122"/>
                  <a:pt x="53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123"/>
                  <a:pt x="54" y="124"/>
                  <a:pt x="55" y="125"/>
                </a:cubicBezTo>
                <a:cubicBezTo>
                  <a:pt x="57" y="128"/>
                  <a:pt x="61" y="134"/>
                  <a:pt x="64" y="139"/>
                </a:cubicBezTo>
                <a:cubicBezTo>
                  <a:pt x="65" y="141"/>
                  <a:pt x="66" y="142"/>
                  <a:pt x="67" y="143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66" y="145"/>
                  <a:pt x="61" y="148"/>
                  <a:pt x="56" y="150"/>
                </a:cubicBezTo>
                <a:close/>
                <a:moveTo>
                  <a:pt x="82" y="145"/>
                </a:moveTo>
                <a:cubicBezTo>
                  <a:pt x="78" y="145"/>
                  <a:pt x="74" y="145"/>
                  <a:pt x="70" y="144"/>
                </a:cubicBezTo>
                <a:cubicBezTo>
                  <a:pt x="67" y="140"/>
                  <a:pt x="67" y="140"/>
                  <a:pt x="67" y="140"/>
                </a:cubicBezTo>
                <a:cubicBezTo>
                  <a:pt x="72" y="141"/>
                  <a:pt x="77" y="142"/>
                  <a:pt x="82" y="142"/>
                </a:cubicBezTo>
                <a:cubicBezTo>
                  <a:pt x="87" y="142"/>
                  <a:pt x="93" y="141"/>
                  <a:pt x="98" y="140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1" y="145"/>
                  <a:pt x="86" y="145"/>
                  <a:pt x="82" y="145"/>
                </a:cubicBezTo>
                <a:close/>
                <a:moveTo>
                  <a:pt x="113" y="152"/>
                </a:moveTo>
                <a:cubicBezTo>
                  <a:pt x="111" y="151"/>
                  <a:pt x="110" y="151"/>
                  <a:pt x="108" y="150"/>
                </a:cubicBezTo>
                <a:cubicBezTo>
                  <a:pt x="104" y="147"/>
                  <a:pt x="99" y="145"/>
                  <a:pt x="97" y="144"/>
                </a:cubicBezTo>
                <a:cubicBezTo>
                  <a:pt x="98" y="144"/>
                  <a:pt x="98" y="144"/>
                  <a:pt x="98" y="143"/>
                </a:cubicBezTo>
                <a:cubicBezTo>
                  <a:pt x="99" y="142"/>
                  <a:pt x="100" y="141"/>
                  <a:pt x="101" y="139"/>
                </a:cubicBezTo>
                <a:cubicBezTo>
                  <a:pt x="105" y="132"/>
                  <a:pt x="111" y="123"/>
                  <a:pt x="111" y="122"/>
                </a:cubicBezTo>
                <a:cubicBezTo>
                  <a:pt x="112" y="122"/>
                  <a:pt x="123" y="119"/>
                  <a:pt x="131" y="117"/>
                </a:cubicBezTo>
                <a:cubicBezTo>
                  <a:pt x="133" y="116"/>
                  <a:pt x="135" y="116"/>
                  <a:pt x="136" y="116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7" y="117"/>
                  <a:pt x="138" y="123"/>
                  <a:pt x="139" y="128"/>
                </a:cubicBezTo>
                <a:cubicBezTo>
                  <a:pt x="139" y="130"/>
                  <a:pt x="139" y="131"/>
                  <a:pt x="139" y="133"/>
                </a:cubicBezTo>
                <a:cubicBezTo>
                  <a:pt x="132" y="141"/>
                  <a:pt x="123" y="147"/>
                  <a:pt x="113" y="152"/>
                </a:cubicBezTo>
                <a:close/>
                <a:moveTo>
                  <a:pt x="138" y="113"/>
                </a:moveTo>
                <a:cubicBezTo>
                  <a:pt x="133" y="114"/>
                  <a:pt x="133" y="114"/>
                  <a:pt x="133" y="114"/>
                </a:cubicBezTo>
                <a:cubicBezTo>
                  <a:pt x="139" y="106"/>
                  <a:pt x="142" y="95"/>
                  <a:pt x="143" y="85"/>
                </a:cubicBezTo>
                <a:cubicBezTo>
                  <a:pt x="146" y="89"/>
                  <a:pt x="146" y="89"/>
                  <a:pt x="146" y="89"/>
                </a:cubicBezTo>
                <a:cubicBezTo>
                  <a:pt x="145" y="97"/>
                  <a:pt x="142" y="105"/>
                  <a:pt x="138" y="113"/>
                </a:cubicBezTo>
                <a:close/>
                <a:moveTo>
                  <a:pt x="147" y="86"/>
                </a:moveTo>
                <a:cubicBezTo>
                  <a:pt x="146" y="85"/>
                  <a:pt x="146" y="85"/>
                  <a:pt x="146" y="85"/>
                </a:cubicBezTo>
                <a:cubicBezTo>
                  <a:pt x="146" y="84"/>
                  <a:pt x="144" y="83"/>
                  <a:pt x="143" y="81"/>
                </a:cubicBezTo>
                <a:cubicBezTo>
                  <a:pt x="140" y="77"/>
                  <a:pt x="135" y="71"/>
                  <a:pt x="133" y="68"/>
                </a:cubicBezTo>
                <a:cubicBezTo>
                  <a:pt x="132" y="67"/>
                  <a:pt x="131" y="66"/>
                  <a:pt x="131" y="66"/>
                </a:cubicBezTo>
                <a:cubicBezTo>
                  <a:pt x="131" y="65"/>
                  <a:pt x="131" y="65"/>
                  <a:pt x="131" y="65"/>
                </a:cubicBezTo>
                <a:cubicBezTo>
                  <a:pt x="131" y="63"/>
                  <a:pt x="132" y="53"/>
                  <a:pt x="132" y="46"/>
                </a:cubicBezTo>
                <a:cubicBezTo>
                  <a:pt x="132" y="44"/>
                  <a:pt x="132" y="42"/>
                  <a:pt x="132" y="41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4" y="40"/>
                  <a:pt x="140" y="41"/>
                  <a:pt x="145" y="42"/>
                </a:cubicBezTo>
                <a:cubicBezTo>
                  <a:pt x="146" y="42"/>
                  <a:pt x="148" y="42"/>
                  <a:pt x="149" y="43"/>
                </a:cubicBezTo>
                <a:cubicBezTo>
                  <a:pt x="155" y="52"/>
                  <a:pt x="158" y="63"/>
                  <a:pt x="159" y="74"/>
                </a:cubicBezTo>
                <a:cubicBezTo>
                  <a:pt x="158" y="75"/>
                  <a:pt x="157" y="76"/>
                  <a:pt x="156" y="77"/>
                </a:cubicBezTo>
                <a:cubicBezTo>
                  <a:pt x="152" y="81"/>
                  <a:pt x="148" y="85"/>
                  <a:pt x="147" y="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283" name="Google Shape;1283;p61"/>
          <p:cNvGrpSpPr/>
          <p:nvPr/>
        </p:nvGrpSpPr>
        <p:grpSpPr>
          <a:xfrm>
            <a:off x="4840059" y="2942060"/>
            <a:ext cx="838877" cy="820416"/>
            <a:chOff x="6296026" y="1022351"/>
            <a:chExt cx="649287" cy="635000"/>
          </a:xfrm>
        </p:grpSpPr>
        <p:sp>
          <p:nvSpPr>
            <p:cNvPr id="1284" name="Google Shape;1284;p61"/>
            <p:cNvSpPr/>
            <p:nvPr/>
          </p:nvSpPr>
          <p:spPr>
            <a:xfrm>
              <a:off x="6413501" y="1352551"/>
              <a:ext cx="254000" cy="304800"/>
            </a:xfrm>
            <a:custGeom>
              <a:rect b="b" l="l" r="r" t="t"/>
              <a:pathLst>
                <a:path extrusionOk="0" h="81" w="68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5" y="73"/>
                    <a:pt x="33" y="80"/>
                    <a:pt x="51" y="81"/>
                  </a:cubicBezTo>
                  <a:cubicBezTo>
                    <a:pt x="52" y="77"/>
                    <a:pt x="54" y="69"/>
                    <a:pt x="54" y="60"/>
                  </a:cubicBezTo>
                  <a:cubicBezTo>
                    <a:pt x="54" y="48"/>
                    <a:pt x="54" y="29"/>
                    <a:pt x="68" y="1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85" name="Google Shape;1285;p61"/>
            <p:cNvSpPr/>
            <p:nvPr/>
          </p:nvSpPr>
          <p:spPr>
            <a:xfrm>
              <a:off x="6308726" y="1296988"/>
              <a:ext cx="295275" cy="269875"/>
            </a:xfrm>
            <a:custGeom>
              <a:rect b="b" l="l" r="r" t="t"/>
              <a:pathLst>
                <a:path extrusionOk="0" h="72" w="79">
                  <a:moveTo>
                    <a:pt x="66" y="0"/>
                  </a:moveTo>
                  <a:cubicBezTo>
                    <a:pt x="51" y="16"/>
                    <a:pt x="32" y="17"/>
                    <a:pt x="20" y="18"/>
                  </a:cubicBezTo>
                  <a:cubicBezTo>
                    <a:pt x="11" y="19"/>
                    <a:pt x="4" y="22"/>
                    <a:pt x="0" y="23"/>
                  </a:cubicBezTo>
                  <a:cubicBezTo>
                    <a:pt x="2" y="41"/>
                    <a:pt x="10" y="59"/>
                    <a:pt x="24" y="72"/>
                  </a:cubicBezTo>
                  <a:cubicBezTo>
                    <a:pt x="79" y="12"/>
                    <a:pt x="79" y="12"/>
                    <a:pt x="79" y="12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86" name="Google Shape;1286;p61"/>
            <p:cNvSpPr/>
            <p:nvPr/>
          </p:nvSpPr>
          <p:spPr>
            <a:xfrm>
              <a:off x="6570663" y="1022351"/>
              <a:ext cx="255588" cy="304800"/>
            </a:xfrm>
            <a:custGeom>
              <a:rect b="b" l="l" r="r" t="t"/>
              <a:pathLst>
                <a:path extrusionOk="0" h="81" w="68">
                  <a:moveTo>
                    <a:pt x="13" y="81"/>
                  </a:moveTo>
                  <a:cubicBezTo>
                    <a:pt x="68" y="20"/>
                    <a:pt x="68" y="20"/>
                    <a:pt x="68" y="20"/>
                  </a:cubicBezTo>
                  <a:cubicBezTo>
                    <a:pt x="53" y="7"/>
                    <a:pt x="35" y="1"/>
                    <a:pt x="17" y="0"/>
                  </a:cubicBezTo>
                  <a:cubicBezTo>
                    <a:pt x="16" y="4"/>
                    <a:pt x="14" y="12"/>
                    <a:pt x="14" y="22"/>
                  </a:cubicBezTo>
                  <a:cubicBezTo>
                    <a:pt x="14" y="34"/>
                    <a:pt x="14" y="52"/>
                    <a:pt x="0" y="69"/>
                  </a:cubicBezTo>
                  <a:lnTo>
                    <a:pt x="13" y="8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87" name="Google Shape;1287;p61"/>
            <p:cNvSpPr/>
            <p:nvPr/>
          </p:nvSpPr>
          <p:spPr>
            <a:xfrm>
              <a:off x="6634163" y="1108076"/>
              <a:ext cx="300038" cy="277813"/>
            </a:xfrm>
            <a:custGeom>
              <a:rect b="b" l="l" r="r" t="t"/>
              <a:pathLst>
                <a:path extrusionOk="0" h="74" w="80">
                  <a:moveTo>
                    <a:pt x="13" y="74"/>
                  </a:moveTo>
                  <a:cubicBezTo>
                    <a:pt x="28" y="58"/>
                    <a:pt x="46" y="56"/>
                    <a:pt x="59" y="55"/>
                  </a:cubicBezTo>
                  <a:cubicBezTo>
                    <a:pt x="68" y="54"/>
                    <a:pt x="77" y="51"/>
                    <a:pt x="80" y="50"/>
                  </a:cubicBezTo>
                  <a:cubicBezTo>
                    <a:pt x="78" y="31"/>
                    <a:pt x="69" y="14"/>
                    <a:pt x="55" y="0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1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88" name="Google Shape;1288;p61"/>
            <p:cNvSpPr/>
            <p:nvPr/>
          </p:nvSpPr>
          <p:spPr>
            <a:xfrm>
              <a:off x="6623051" y="1412876"/>
              <a:ext cx="225425" cy="244475"/>
            </a:xfrm>
            <a:custGeom>
              <a:rect b="b" l="l" r="r" t="t"/>
              <a:pathLst>
                <a:path extrusionOk="0" h="65" w="60">
                  <a:moveTo>
                    <a:pt x="3" y="44"/>
                  </a:moveTo>
                  <a:cubicBezTo>
                    <a:pt x="3" y="53"/>
                    <a:pt x="2" y="61"/>
                    <a:pt x="0" y="65"/>
                  </a:cubicBezTo>
                  <a:cubicBezTo>
                    <a:pt x="22" y="65"/>
                    <a:pt x="44" y="56"/>
                    <a:pt x="60" y="4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" y="15"/>
                    <a:pt x="3" y="32"/>
                    <a:pt x="3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89" name="Google Shape;1289;p61"/>
            <p:cNvSpPr/>
            <p:nvPr/>
          </p:nvSpPr>
          <p:spPr>
            <a:xfrm>
              <a:off x="6296026" y="1135063"/>
              <a:ext cx="244475" cy="228600"/>
            </a:xfrm>
            <a:custGeom>
              <a:rect b="b" l="l" r="r" t="t"/>
              <a:pathLst>
                <a:path extrusionOk="0" h="61" w="65">
                  <a:moveTo>
                    <a:pt x="65" y="3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7" y="17"/>
                    <a:pt x="0" y="39"/>
                    <a:pt x="2" y="61"/>
                  </a:cubicBezTo>
                  <a:cubicBezTo>
                    <a:pt x="7" y="59"/>
                    <a:pt x="14" y="57"/>
                    <a:pt x="23" y="56"/>
                  </a:cubicBezTo>
                  <a:cubicBezTo>
                    <a:pt x="35" y="55"/>
                    <a:pt x="51" y="54"/>
                    <a:pt x="65" y="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90" name="Google Shape;1290;p61"/>
            <p:cNvSpPr/>
            <p:nvPr/>
          </p:nvSpPr>
          <p:spPr>
            <a:xfrm>
              <a:off x="6697663" y="1314451"/>
              <a:ext cx="247650" cy="233363"/>
            </a:xfrm>
            <a:custGeom>
              <a:rect b="b" l="l" r="r" t="t"/>
              <a:pathLst>
                <a:path extrusionOk="0" h="62" w="66">
                  <a:moveTo>
                    <a:pt x="64" y="0"/>
                  </a:moveTo>
                  <a:cubicBezTo>
                    <a:pt x="60" y="2"/>
                    <a:pt x="51" y="4"/>
                    <a:pt x="42" y="5"/>
                  </a:cubicBezTo>
                  <a:cubicBezTo>
                    <a:pt x="30" y="6"/>
                    <a:pt x="14" y="8"/>
                    <a:pt x="0" y="2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59" y="44"/>
                    <a:pt x="66" y="22"/>
                    <a:pt x="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91" name="Google Shape;1291;p61"/>
            <p:cNvSpPr/>
            <p:nvPr/>
          </p:nvSpPr>
          <p:spPr>
            <a:xfrm>
              <a:off x="6391276" y="1022351"/>
              <a:ext cx="220663" cy="247650"/>
            </a:xfrm>
            <a:custGeom>
              <a:rect b="b" l="l" r="r" t="t"/>
              <a:pathLst>
                <a:path extrusionOk="0" h="66" w="59">
                  <a:moveTo>
                    <a:pt x="57" y="22"/>
                  </a:moveTo>
                  <a:cubicBezTo>
                    <a:pt x="57" y="13"/>
                    <a:pt x="58" y="5"/>
                    <a:pt x="59" y="0"/>
                  </a:cubicBezTo>
                  <a:cubicBezTo>
                    <a:pt x="38" y="1"/>
                    <a:pt x="16" y="9"/>
                    <a:pt x="0" y="2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57" y="50"/>
                    <a:pt x="57" y="34"/>
                    <a:pt x="57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292" name="Google Shape;1292;p61"/>
          <p:cNvSpPr/>
          <p:nvPr/>
        </p:nvSpPr>
        <p:spPr>
          <a:xfrm flipH="1">
            <a:off x="805783" y="3132378"/>
            <a:ext cx="1796250" cy="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129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Insert the title of your subtitle here</a:t>
            </a:r>
            <a:endParaRPr b="0" i="0" sz="1129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3" name="Google Shape;1293;p61"/>
          <p:cNvSpPr/>
          <p:nvPr/>
        </p:nvSpPr>
        <p:spPr>
          <a:xfrm>
            <a:off x="1453807" y="2947018"/>
            <a:ext cx="1357266" cy="245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just">
              <a:lnSpc>
                <a:spcPct val="1158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5"/>
              <a:buFont typeface="Trebuchet MS"/>
              <a:buNone/>
            </a:pPr>
            <a:r>
              <a:rPr b="1" i="0" lang="tr-TR" sz="1035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FOOTBALL</a:t>
            </a:r>
            <a:endParaRPr b="1" i="0" sz="1035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4" name="Google Shape;1294;p61"/>
          <p:cNvSpPr/>
          <p:nvPr/>
        </p:nvSpPr>
        <p:spPr>
          <a:xfrm flipH="1">
            <a:off x="805783" y="1852755"/>
            <a:ext cx="1796250" cy="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129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We press play on your digital story.</a:t>
            </a:r>
            <a:endParaRPr b="0" i="0" sz="1129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5" name="Google Shape;1295;p61"/>
          <p:cNvSpPr/>
          <p:nvPr/>
        </p:nvSpPr>
        <p:spPr>
          <a:xfrm>
            <a:off x="1456793" y="1691287"/>
            <a:ext cx="1351294" cy="245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just">
              <a:lnSpc>
                <a:spcPct val="1158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5"/>
              <a:buFont typeface="Trebuchet MS"/>
              <a:buNone/>
            </a:pPr>
            <a:r>
              <a:rPr b="1" i="0" lang="tr-TR" sz="1035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BASEBALL</a:t>
            </a:r>
            <a:endParaRPr b="1" i="0" sz="1035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6" name="Google Shape;1296;p61"/>
          <p:cNvSpPr/>
          <p:nvPr/>
        </p:nvSpPr>
        <p:spPr>
          <a:xfrm flipH="1">
            <a:off x="6502283" y="1898246"/>
            <a:ext cx="1794756" cy="843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129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App or software projects using these  gadget templates.</a:t>
            </a:r>
            <a:endParaRPr b="0" i="0" sz="1129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7" name="Google Shape;1297;p61"/>
          <p:cNvSpPr/>
          <p:nvPr/>
        </p:nvSpPr>
        <p:spPr>
          <a:xfrm>
            <a:off x="6502282" y="1687503"/>
            <a:ext cx="1291567" cy="245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just">
              <a:lnSpc>
                <a:spcPct val="1158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5"/>
              <a:buFont typeface="Trebuchet MS"/>
              <a:buNone/>
            </a:pPr>
            <a:r>
              <a:rPr b="1" i="0" lang="tr-TR" sz="1035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TENNIS</a:t>
            </a:r>
            <a:endParaRPr b="1" i="0" sz="1035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8" name="Google Shape;1298;p61"/>
          <p:cNvSpPr/>
          <p:nvPr/>
        </p:nvSpPr>
        <p:spPr>
          <a:xfrm flipH="1">
            <a:off x="6502283" y="3177868"/>
            <a:ext cx="1794756" cy="843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129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A complex idea can be conveyed with just a single still image.</a:t>
            </a:r>
            <a:endParaRPr b="0" i="0" sz="1129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9" name="Google Shape;1299;p61"/>
          <p:cNvSpPr/>
          <p:nvPr/>
        </p:nvSpPr>
        <p:spPr>
          <a:xfrm>
            <a:off x="6502282" y="3023865"/>
            <a:ext cx="1291567" cy="245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just">
              <a:lnSpc>
                <a:spcPct val="1158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5"/>
              <a:buFont typeface="Trebuchet MS"/>
              <a:buNone/>
            </a:pPr>
            <a:r>
              <a:rPr b="1" i="0" lang="tr-TR" sz="1035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BASKETBALL</a:t>
            </a:r>
            <a:endParaRPr b="1" i="0" sz="1035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00" name="Google Shape;1300;p61"/>
          <p:cNvSpPr txBox="1"/>
          <p:nvPr>
            <p:ph type="title"/>
          </p:nvPr>
        </p:nvSpPr>
        <p:spPr>
          <a:xfrm>
            <a:off x="228714" y="0"/>
            <a:ext cx="7886700" cy="5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6" name="Google Shape;130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07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7" name="Google Shape;1307;p62"/>
          <p:cNvSpPr txBox="1"/>
          <p:nvPr/>
        </p:nvSpPr>
        <p:spPr>
          <a:xfrm>
            <a:off x="1447882" y="914911"/>
            <a:ext cx="611550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8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</a:t>
            </a:r>
            <a:endParaRPr b="1" i="0" sz="8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08" name="Google Shape;1308;p62"/>
          <p:cNvSpPr/>
          <p:nvPr/>
        </p:nvSpPr>
        <p:spPr>
          <a:xfrm>
            <a:off x="408263" y="4463321"/>
            <a:ext cx="3126347" cy="37196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09" name="Google Shape;1309;p62"/>
          <p:cNvSpPr txBox="1"/>
          <p:nvPr/>
        </p:nvSpPr>
        <p:spPr>
          <a:xfrm>
            <a:off x="609704" y="4463321"/>
            <a:ext cx="27431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00" u="none" cap="none" strike="noStrike">
                <a:solidFill>
                  <a:srgbClr val="1E55AB"/>
                </a:solidFill>
                <a:latin typeface="Trebuchet MS"/>
                <a:ea typeface="Trebuchet MS"/>
                <a:cs typeface="Trebuchet MS"/>
                <a:sym typeface="Trebuchet MS"/>
              </a:rPr>
              <a:t>POWERPOINT TEMPLATE</a:t>
            </a:r>
            <a:endParaRPr b="0" i="0" sz="1800" u="none" cap="none" strike="noStrike">
              <a:solidFill>
                <a:srgbClr val="1E55A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10" name="Google Shape;1310;p62"/>
          <p:cNvSpPr txBox="1"/>
          <p:nvPr/>
        </p:nvSpPr>
        <p:spPr>
          <a:xfrm>
            <a:off x="3581426" y="4476700"/>
            <a:ext cx="55624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rgbClr val="1E55AB"/>
                </a:solidFill>
                <a:latin typeface="Trebuchet MS"/>
                <a:ea typeface="Trebuchet MS"/>
                <a:cs typeface="Trebuchet MS"/>
                <a:sym typeface="Trebuchet MS"/>
              </a:rPr>
              <a:t>Special thanks to all the people who made and released these awesome resources for free: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rgbClr val="1E55AB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Presentation template by </a:t>
            </a:r>
            <a:r>
              <a:rPr b="1" i="0" lang="tr-TR" sz="1000" u="none" cap="none" strike="noStrike">
                <a:solidFill>
                  <a:srgbClr val="1E55AB"/>
                </a:solidFill>
                <a:latin typeface="Trebuchet MS"/>
                <a:ea typeface="Trebuchet MS"/>
                <a:cs typeface="Trebuchet MS"/>
                <a:sym typeface="Trebuchet MS"/>
              </a:rPr>
              <a:t>GoogleSlides.org</a:t>
            </a:r>
            <a:endParaRPr b="1" i="0" sz="1000" u="none" cap="none" strike="noStrike">
              <a:solidFill>
                <a:srgbClr val="1E55A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63"/>
          <p:cNvSpPr/>
          <p:nvPr/>
        </p:nvSpPr>
        <p:spPr>
          <a:xfrm>
            <a:off x="931114" y="2788876"/>
            <a:ext cx="7431600" cy="19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00">
                <a:latin typeface="Helvetica Neue"/>
                <a:ea typeface="Helvetica Neue"/>
                <a:cs typeface="Helvetica Neue"/>
                <a:sym typeface="Helvetica Neue"/>
              </a:rPr>
              <a:t>Free Powerpoint Templates:			</a:t>
            </a:r>
            <a:r>
              <a:rPr lang="tr-TR" sz="700"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https://googleslides.org/free-templates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00">
                <a:latin typeface="Helvetica Neue"/>
                <a:ea typeface="Helvetica Neue"/>
                <a:cs typeface="Helvetica Neue"/>
                <a:sym typeface="Helvetica Neue"/>
              </a:rPr>
              <a:t>Abstract Google Slides:			</a:t>
            </a:r>
            <a:r>
              <a:rPr lang="tr-TR" sz="700"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https://googleslides.org/free-templates/abstract-google-slides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00">
                <a:latin typeface="Helvetica Neue"/>
                <a:ea typeface="Helvetica Neue"/>
                <a:cs typeface="Helvetica Neue"/>
                <a:sym typeface="Helvetica Neue"/>
              </a:rPr>
              <a:t>Animal and Wildlife Presentation:			</a:t>
            </a:r>
            <a:r>
              <a:rPr lang="tr-TR" sz="700"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https://googleslides.org/free-templates/animal-wildlife-presentation-template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00">
                <a:latin typeface="Helvetica Neue"/>
                <a:ea typeface="Helvetica Neue"/>
                <a:cs typeface="Helvetica Neue"/>
                <a:sym typeface="Helvetica Neue"/>
              </a:rPr>
              <a:t>Biology Powerpoint Templates:			</a:t>
            </a:r>
            <a:r>
              <a:rPr lang="tr-TR" sz="700"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https://googleslides.org/free-templates/biology-presentation-slides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00">
                <a:latin typeface="Helvetica Neue"/>
                <a:ea typeface="Helvetica Neue"/>
                <a:cs typeface="Helvetica Neue"/>
                <a:sym typeface="Helvetica Neue"/>
              </a:rPr>
              <a:t>Business &amp; Finance Google Slides:		</a:t>
            </a:r>
            <a:r>
              <a:rPr lang="tr-TR" sz="700"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https://googleslides.org/free-templates/business-finance-templates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00">
                <a:latin typeface="Helvetica Neue"/>
                <a:ea typeface="Helvetica Neue"/>
                <a:cs typeface="Helvetica Neue"/>
                <a:sym typeface="Helvetica Neue"/>
              </a:rPr>
              <a:t>Chemistry Powerpoint Slides:			</a:t>
            </a:r>
            <a:r>
              <a:rPr lang="tr-TR" sz="700"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https://googleslides.org/free-templates/chemistry-google-slides-template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00">
                <a:latin typeface="Helvetica Neue"/>
                <a:ea typeface="Helvetica Neue"/>
                <a:cs typeface="Helvetica Neue"/>
                <a:sym typeface="Helvetica Neue"/>
              </a:rPr>
              <a:t>Christmas Google Slides:			</a:t>
            </a:r>
            <a:r>
              <a:rPr lang="tr-TR" sz="700"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https://googleslides.org/free-templates/christmas-new-year-templates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00">
                <a:latin typeface="Helvetica Neue"/>
                <a:ea typeface="Helvetica Neue"/>
                <a:cs typeface="Helvetica Neue"/>
                <a:sym typeface="Helvetica Neue"/>
              </a:rPr>
              <a:t>Education Google Slides:			</a:t>
            </a:r>
            <a:r>
              <a:rPr lang="tr-TR" sz="700"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https://googleslides.org/free-templates/education-google-slides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00">
                <a:latin typeface="Helvetica Neue"/>
                <a:ea typeface="Helvetica Neue"/>
                <a:cs typeface="Helvetica Neue"/>
                <a:sym typeface="Helvetica Neue"/>
              </a:rPr>
              <a:t>Flowers Powerpoint Templates:			</a:t>
            </a:r>
            <a:r>
              <a:rPr lang="tr-TR" sz="700"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https://googleslides.org/free-templates/flowers-powerpoint-templates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00">
                <a:latin typeface="Helvetica Neue"/>
                <a:ea typeface="Helvetica Neue"/>
                <a:cs typeface="Helvetica Neue"/>
                <a:sym typeface="Helvetica Neue"/>
              </a:rPr>
              <a:t>Food and Drinks Slides:			</a:t>
            </a:r>
            <a:r>
              <a:rPr lang="tr-TR" sz="700"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https://googleslides.org/free-templates/food-drinks-powerpoint-templates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00">
                <a:latin typeface="Helvetica Neue"/>
                <a:ea typeface="Helvetica Neue"/>
                <a:cs typeface="Helvetica Neue"/>
                <a:sym typeface="Helvetica Neue"/>
              </a:rPr>
              <a:t>Games Powerpoint Templates:			</a:t>
            </a:r>
            <a:r>
              <a:rPr lang="tr-TR" sz="700"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https://googleslides.org/free-templates/games-powerpoint-templates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00">
                <a:latin typeface="Helvetica Neue"/>
                <a:ea typeface="Helvetica Neue"/>
                <a:cs typeface="Helvetica Neue"/>
                <a:sym typeface="Helvetica Neue"/>
              </a:rPr>
              <a:t>Medical Google Slides:			</a:t>
            </a:r>
            <a:r>
              <a:rPr lang="tr-TR" sz="700"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14"/>
              </a:rPr>
              <a:t>https://googleslides.org/free-templates/medical-powerpoint-templates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00">
                <a:latin typeface="Helvetica Neue"/>
                <a:ea typeface="Helvetica Neue"/>
                <a:cs typeface="Helvetica Neue"/>
                <a:sym typeface="Helvetica Neue"/>
              </a:rPr>
              <a:t>Nature Powerpoint Templates:			</a:t>
            </a:r>
            <a:r>
              <a:rPr lang="tr-TR" sz="700"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15"/>
              </a:rPr>
              <a:t>https://googleslides.org/free-templates/nature-google-slide-templates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00">
                <a:latin typeface="Helvetica Neue"/>
                <a:ea typeface="Helvetica Neue"/>
                <a:cs typeface="Helvetica Neue"/>
                <a:sym typeface="Helvetica Neue"/>
              </a:rPr>
              <a:t>Religious Google Slides:			</a:t>
            </a:r>
            <a:r>
              <a:rPr lang="tr-TR" sz="700"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16"/>
              </a:rPr>
              <a:t>https://googleslides.org/free-templates/religion-powerpoint-templates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00">
                <a:latin typeface="Helvetica Neue"/>
                <a:ea typeface="Helvetica Neue"/>
                <a:cs typeface="Helvetica Neue"/>
                <a:sym typeface="Helvetica Neue"/>
              </a:rPr>
              <a:t>Sports Powerpoint Slides:			</a:t>
            </a:r>
            <a:r>
              <a:rPr lang="tr-TR" sz="700"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17"/>
              </a:rPr>
              <a:t>https://googleslides.org/free-templates/sports-presentation-slides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00">
                <a:latin typeface="Helvetica Neue"/>
                <a:ea typeface="Helvetica Neue"/>
                <a:cs typeface="Helvetica Neue"/>
                <a:sym typeface="Helvetica Neue"/>
              </a:rPr>
              <a:t>Technology Google Slides:			</a:t>
            </a:r>
            <a:r>
              <a:rPr lang="tr-TR" sz="700"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18"/>
              </a:rPr>
              <a:t>https://googleslides.org/free-templates/technology-powerpoint-templates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00">
                <a:latin typeface="Helvetica Neue"/>
                <a:ea typeface="Helvetica Neue"/>
                <a:cs typeface="Helvetica Neue"/>
                <a:sym typeface="Helvetica Neue"/>
              </a:rPr>
              <a:t>Transportation Powerpoint Templates:		</a:t>
            </a:r>
            <a:r>
              <a:rPr lang="tr-TR" sz="700"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19"/>
              </a:rPr>
              <a:t>https://googleslides.org/free-templates/transportation-google-slides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6" name="Google Shape;1316;p63"/>
          <p:cNvSpPr/>
          <p:nvPr/>
        </p:nvSpPr>
        <p:spPr>
          <a:xfrm>
            <a:off x="1190" y="1373614"/>
            <a:ext cx="9141600" cy="1364100"/>
          </a:xfrm>
          <a:prstGeom prst="rect">
            <a:avLst/>
          </a:prstGeom>
          <a:solidFill>
            <a:srgbClr val="006BA3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7984B"/>
              </a:solidFill>
              <a:highlight>
                <a:srgbClr val="47984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63"/>
          <p:cNvSpPr/>
          <p:nvPr/>
        </p:nvSpPr>
        <p:spPr>
          <a:xfrm>
            <a:off x="707729" y="1569920"/>
            <a:ext cx="39750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Slides</a:t>
            </a:r>
            <a:br>
              <a:rPr b="1" lang="tr-TR"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1" sz="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635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■"/>
            </a:pPr>
            <a:r>
              <a:rPr lang="tr-TR" sz="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slide and edit your presentation</a:t>
            </a:r>
            <a:endParaRPr sz="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635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■"/>
            </a:pPr>
            <a:r>
              <a:rPr lang="tr-TR" sz="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download and share your presentation!</a:t>
            </a:r>
            <a:endParaRPr sz="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8" name="Google Shape;1318;p63"/>
          <p:cNvSpPr/>
          <p:nvPr/>
        </p:nvSpPr>
        <p:spPr>
          <a:xfrm>
            <a:off x="5040190" y="1588594"/>
            <a:ext cx="39750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Powerpoint Templates</a:t>
            </a:r>
            <a:br>
              <a:rPr b="1" lang="tr-TR"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1"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635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■"/>
            </a:pPr>
            <a:r>
              <a:rPr lang="tr-TR" sz="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Powerpoint Presentation Template (.pptx)</a:t>
            </a:r>
            <a:endParaRPr sz="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635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■"/>
            </a:pPr>
            <a:r>
              <a:rPr lang="tr-TR" sz="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upload Google Slides..</a:t>
            </a:r>
            <a:endParaRPr sz="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9" name="Google Shape;1319;p63"/>
          <p:cNvSpPr txBox="1"/>
          <p:nvPr/>
        </p:nvSpPr>
        <p:spPr>
          <a:xfrm>
            <a:off x="2010553" y="397527"/>
            <a:ext cx="4816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500">
                <a:latin typeface="Helvetica Neue"/>
                <a:ea typeface="Helvetica Neue"/>
                <a:cs typeface="Helvetica Neue"/>
                <a:sym typeface="Helvetica Neue"/>
              </a:rPr>
              <a:t>GoogleSlides</a:t>
            </a:r>
            <a:r>
              <a:rPr lang="tr-TR" sz="4500">
                <a:latin typeface="Helvetica Neue"/>
                <a:ea typeface="Helvetica Neue"/>
                <a:cs typeface="Helvetica Neue"/>
                <a:sym typeface="Helvetica Neue"/>
              </a:rPr>
              <a:t>.org</a:t>
            </a:r>
            <a:endParaRPr sz="4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075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8"/>
          <p:cNvSpPr/>
          <p:nvPr/>
        </p:nvSpPr>
        <p:spPr>
          <a:xfrm>
            <a:off x="508322" y="33833"/>
            <a:ext cx="678635" cy="149104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Documents and Settings\Administrator\桌面\PNG\手势.png" id="208" name="Google Shape;208;p38"/>
          <p:cNvPicPr preferRelativeResize="0"/>
          <p:nvPr/>
        </p:nvPicPr>
        <p:blipFill rotWithShape="1">
          <a:blip r:embed="rId4">
            <a:alphaModFix/>
          </a:blip>
          <a:srcRect b="0" l="48637" r="32381" t="0"/>
          <a:stretch/>
        </p:blipFill>
        <p:spPr>
          <a:xfrm>
            <a:off x="0" y="982006"/>
            <a:ext cx="1397492" cy="413711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8"/>
          <p:cNvSpPr/>
          <p:nvPr/>
        </p:nvSpPr>
        <p:spPr>
          <a:xfrm>
            <a:off x="1905070" y="1914303"/>
            <a:ext cx="7238930" cy="2105209"/>
          </a:xfrm>
          <a:prstGeom prst="rect">
            <a:avLst/>
          </a:prstGeom>
          <a:solidFill>
            <a:schemeClr val="accent1">
              <a:alpha val="7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p38"/>
          <p:cNvGrpSpPr/>
          <p:nvPr/>
        </p:nvGrpSpPr>
        <p:grpSpPr>
          <a:xfrm>
            <a:off x="3962416" y="982006"/>
            <a:ext cx="1622823" cy="1411019"/>
            <a:chOff x="7562320" y="897326"/>
            <a:chExt cx="2164994" cy="1905223"/>
          </a:xfrm>
        </p:grpSpPr>
        <p:sp>
          <p:nvSpPr>
            <p:cNvPr id="211" name="Google Shape;211;p38"/>
            <p:cNvSpPr/>
            <p:nvPr/>
          </p:nvSpPr>
          <p:spPr>
            <a:xfrm>
              <a:off x="7562320" y="897326"/>
              <a:ext cx="2164994" cy="1905223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rotWithShape="0" algn="t" dir="2700000" dist="1651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2" name="Google Shape;212;p38"/>
            <p:cNvSpPr/>
            <p:nvPr/>
          </p:nvSpPr>
          <p:spPr>
            <a:xfrm>
              <a:off x="7708469" y="1025939"/>
              <a:ext cx="1872694" cy="1647996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rgbClr val="EFEFE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sx="101000" rotWithShape="0" algn="tl" dir="2700000" dist="76200" sy="10100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" name="Google Shape;213;p38"/>
            <p:cNvGrpSpPr/>
            <p:nvPr/>
          </p:nvGrpSpPr>
          <p:grpSpPr>
            <a:xfrm>
              <a:off x="8227423" y="1384273"/>
              <a:ext cx="1328649" cy="1223201"/>
              <a:chOff x="5722963" y="2742165"/>
              <a:chExt cx="500063" cy="460375"/>
            </a:xfrm>
          </p:grpSpPr>
          <p:sp>
            <p:nvSpPr>
              <p:cNvPr id="214" name="Google Shape;214;p38"/>
              <p:cNvSpPr/>
              <p:nvPr/>
            </p:nvSpPr>
            <p:spPr>
              <a:xfrm>
                <a:off x="5742013" y="2745340"/>
                <a:ext cx="481013" cy="457200"/>
              </a:xfrm>
              <a:custGeom>
                <a:rect b="b" l="l" r="r" t="t"/>
                <a:pathLst>
                  <a:path extrusionOk="0" h="288" w="303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15" name="Google Shape;215;p38"/>
              <p:cNvSpPr/>
              <p:nvPr/>
            </p:nvSpPr>
            <p:spPr>
              <a:xfrm>
                <a:off x="5722963" y="2742165"/>
                <a:ext cx="115888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16" name="Google Shape;216;p38"/>
              <p:cNvSpPr/>
              <p:nvPr/>
            </p:nvSpPr>
            <p:spPr>
              <a:xfrm>
                <a:off x="5876951" y="2745340"/>
                <a:ext cx="68263" cy="287338"/>
              </a:xfrm>
              <a:custGeom>
                <a:rect b="b" l="l" r="r" t="t"/>
                <a:pathLst>
                  <a:path extrusionOk="0" h="76" w="18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sp>
        <p:nvSpPr>
          <p:cNvPr id="217" name="Google Shape;217;p38"/>
          <p:cNvSpPr txBox="1"/>
          <p:nvPr/>
        </p:nvSpPr>
        <p:spPr>
          <a:xfrm>
            <a:off x="2935480" y="2623109"/>
            <a:ext cx="39020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</a:pPr>
            <a:r>
              <a:rPr b="1" i="0" lang="tr-TR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MISSION and VISION</a:t>
            </a:r>
            <a:endParaRPr b="1" i="0" sz="3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p38"/>
          <p:cNvSpPr txBox="1"/>
          <p:nvPr/>
        </p:nvSpPr>
        <p:spPr>
          <a:xfrm>
            <a:off x="588990" y="57216"/>
            <a:ext cx="597966" cy="239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7"/>
              <a:buFont typeface="Microsoft Yahei"/>
              <a:buNone/>
            </a:pPr>
            <a:r>
              <a:rPr b="1" i="0" lang="tr-TR" sz="2257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7"/>
              <a:buFont typeface="Microsoft Yahei"/>
              <a:buNone/>
            </a:pPr>
            <a:r>
              <a:rPr b="1" i="0" lang="tr-TR" sz="2257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7"/>
              <a:buFont typeface="Microsoft Yahei"/>
              <a:buNone/>
            </a:pPr>
            <a:r>
              <a:rPr b="1" i="0" lang="tr-TR" sz="2257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AN</a:t>
            </a:r>
            <a:endParaRPr b="1" i="0" sz="2257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39"/>
          <p:cNvGrpSpPr/>
          <p:nvPr/>
        </p:nvGrpSpPr>
        <p:grpSpPr>
          <a:xfrm>
            <a:off x="2702720" y="976125"/>
            <a:ext cx="1943100" cy="1653244"/>
            <a:chOff x="2873516" y="1003876"/>
            <a:chExt cx="2065893" cy="1757720"/>
          </a:xfrm>
        </p:grpSpPr>
        <p:sp>
          <p:nvSpPr>
            <p:cNvPr id="225" name="Google Shape;225;p39"/>
            <p:cNvSpPr/>
            <p:nvPr/>
          </p:nvSpPr>
          <p:spPr>
            <a:xfrm rot="5400000">
              <a:off x="3027602" y="849790"/>
              <a:ext cx="1757720" cy="2065893"/>
            </a:xfrm>
            <a:custGeom>
              <a:rect b="b" l="l" r="r" t="t"/>
              <a:pathLst>
                <a:path extrusionOk="0" h="2590940" w="2232000">
                  <a:moveTo>
                    <a:pt x="0" y="2335309"/>
                  </a:moveTo>
                  <a:lnTo>
                    <a:pt x="0" y="614571"/>
                  </a:lnTo>
                  <a:cubicBezTo>
                    <a:pt x="0" y="473390"/>
                    <a:pt x="114449" y="358940"/>
                    <a:pt x="255630" y="358940"/>
                  </a:cubicBezTo>
                  <a:lnTo>
                    <a:pt x="907815" y="358940"/>
                  </a:lnTo>
                  <a:lnTo>
                    <a:pt x="1116000" y="0"/>
                  </a:lnTo>
                  <a:lnTo>
                    <a:pt x="1324185" y="358940"/>
                  </a:lnTo>
                  <a:lnTo>
                    <a:pt x="1976369" y="358940"/>
                  </a:lnTo>
                  <a:cubicBezTo>
                    <a:pt x="2117550" y="358940"/>
                    <a:pt x="2232000" y="473390"/>
                    <a:pt x="2232000" y="614571"/>
                  </a:cubicBezTo>
                  <a:lnTo>
                    <a:pt x="2232000" y="2335309"/>
                  </a:lnTo>
                  <a:cubicBezTo>
                    <a:pt x="2232000" y="2476490"/>
                    <a:pt x="2117550" y="2590940"/>
                    <a:pt x="1976369" y="2590940"/>
                  </a:cubicBezTo>
                  <a:lnTo>
                    <a:pt x="255630" y="2590940"/>
                  </a:lnTo>
                  <a:cubicBezTo>
                    <a:pt x="114449" y="2590940"/>
                    <a:pt x="0" y="2476490"/>
                    <a:pt x="0" y="23353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6" name="Google Shape;226;p39"/>
            <p:cNvGrpSpPr/>
            <p:nvPr/>
          </p:nvGrpSpPr>
          <p:grpSpPr>
            <a:xfrm>
              <a:off x="3516576" y="1705213"/>
              <a:ext cx="464573" cy="416302"/>
              <a:chOff x="6942138" y="1422400"/>
              <a:chExt cx="357188" cy="323851"/>
            </a:xfrm>
          </p:grpSpPr>
          <p:sp>
            <p:nvSpPr>
              <p:cNvPr id="227" name="Google Shape;227;p39"/>
              <p:cNvSpPr/>
              <p:nvPr/>
            </p:nvSpPr>
            <p:spPr>
              <a:xfrm>
                <a:off x="6942138" y="1706563"/>
                <a:ext cx="357188" cy="39688"/>
              </a:xfrm>
              <a:custGeom>
                <a:rect b="b" l="l" r="r" t="t"/>
                <a:pathLst>
                  <a:path extrusionOk="0" h="15" w="136">
                    <a:moveTo>
                      <a:pt x="136" y="7"/>
                    </a:moveTo>
                    <a:cubicBezTo>
                      <a:pt x="136" y="12"/>
                      <a:pt x="133" y="15"/>
                      <a:pt x="12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3" y="0"/>
                      <a:pt x="136" y="3"/>
                      <a:pt x="13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28" name="Google Shape;228;p39"/>
              <p:cNvSpPr/>
              <p:nvPr/>
            </p:nvSpPr>
            <p:spPr>
              <a:xfrm>
                <a:off x="6986588" y="1562100"/>
                <a:ext cx="42863" cy="123825"/>
              </a:xfrm>
              <a:custGeom>
                <a:rect b="b" l="l" r="r" t="t"/>
                <a:pathLst>
                  <a:path extrusionOk="0" h="47" w="16">
                    <a:moveTo>
                      <a:pt x="8" y="47"/>
                    </a:moveTo>
                    <a:cubicBezTo>
                      <a:pt x="4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29" name="Google Shape;229;p39"/>
              <p:cNvSpPr/>
              <p:nvPr/>
            </p:nvSpPr>
            <p:spPr>
              <a:xfrm>
                <a:off x="7062788" y="1562100"/>
                <a:ext cx="39688" cy="123825"/>
              </a:xfrm>
              <a:custGeom>
                <a:rect b="b" l="l" r="r" t="t"/>
                <a:pathLst>
                  <a:path extrusionOk="0" h="47" w="15">
                    <a:moveTo>
                      <a:pt x="8" y="47"/>
                    </a:moveTo>
                    <a:cubicBezTo>
                      <a:pt x="3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2" y="0"/>
                      <a:pt x="15" y="4"/>
                      <a:pt x="15" y="8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30" name="Google Shape;230;p39"/>
              <p:cNvSpPr/>
              <p:nvPr/>
            </p:nvSpPr>
            <p:spPr>
              <a:xfrm>
                <a:off x="7138988" y="1562100"/>
                <a:ext cx="39688" cy="123825"/>
              </a:xfrm>
              <a:custGeom>
                <a:rect b="b" l="l" r="r" t="t"/>
                <a:pathLst>
                  <a:path extrusionOk="0" h="47" w="15">
                    <a:moveTo>
                      <a:pt x="7" y="47"/>
                    </a:moveTo>
                    <a:cubicBezTo>
                      <a:pt x="3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2" y="0"/>
                      <a:pt x="15" y="4"/>
                      <a:pt x="15" y="8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4"/>
                      <a:pt x="12" y="47"/>
                      <a:pt x="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31" name="Google Shape;231;p39"/>
              <p:cNvSpPr/>
              <p:nvPr/>
            </p:nvSpPr>
            <p:spPr>
              <a:xfrm>
                <a:off x="7212013" y="1562100"/>
                <a:ext cx="42863" cy="123825"/>
              </a:xfrm>
              <a:custGeom>
                <a:rect b="b" l="l" r="r" t="t"/>
                <a:pathLst>
                  <a:path extrusionOk="0" h="47" w="16">
                    <a:moveTo>
                      <a:pt x="8" y="47"/>
                    </a:moveTo>
                    <a:cubicBezTo>
                      <a:pt x="4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32" name="Google Shape;232;p39"/>
              <p:cNvSpPr/>
              <p:nvPr/>
            </p:nvSpPr>
            <p:spPr>
              <a:xfrm>
                <a:off x="7010400" y="1422400"/>
                <a:ext cx="220663" cy="66675"/>
              </a:xfrm>
              <a:custGeom>
                <a:rect b="b" l="l" r="r" t="t"/>
                <a:pathLst>
                  <a:path extrusionOk="0" h="25" w="84">
                    <a:moveTo>
                      <a:pt x="84" y="25"/>
                    </a:moveTo>
                    <a:cubicBezTo>
                      <a:pt x="52" y="4"/>
                      <a:pt x="52" y="4"/>
                      <a:pt x="52" y="4"/>
                    </a:cubicBezTo>
                    <a:cubicBezTo>
                      <a:pt x="46" y="0"/>
                      <a:pt x="38" y="0"/>
                      <a:pt x="32" y="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0" y="25"/>
                      <a:pt x="0" y="25"/>
                      <a:pt x="0" y="25"/>
                    </a:cubicBez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33" name="Google Shape;233;p39"/>
              <p:cNvSpPr/>
              <p:nvPr/>
            </p:nvSpPr>
            <p:spPr>
              <a:xfrm>
                <a:off x="6962775" y="1509713"/>
                <a:ext cx="315913" cy="41275"/>
              </a:xfrm>
              <a:custGeom>
                <a:rect b="b" l="l" r="r" t="t"/>
                <a:pathLst>
                  <a:path extrusionOk="0" h="16" w="120">
                    <a:moveTo>
                      <a:pt x="120" y="8"/>
                    </a:moveTo>
                    <a:cubicBezTo>
                      <a:pt x="120" y="12"/>
                      <a:pt x="116" y="16"/>
                      <a:pt x="112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2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6" y="0"/>
                      <a:pt x="120" y="3"/>
                      <a:pt x="12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234" name="Google Shape;234;p39"/>
            <p:cNvSpPr txBox="1"/>
            <p:nvPr/>
          </p:nvSpPr>
          <p:spPr>
            <a:xfrm>
              <a:off x="3179855" y="2270284"/>
              <a:ext cx="1072026" cy="3195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5"/>
                <a:buFont typeface="Trebuchet MS"/>
                <a:buNone/>
              </a:pPr>
              <a:r>
                <a:rPr b="0" i="0" lang="tr-TR" sz="1505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Title Here</a:t>
              </a:r>
              <a:endParaRPr b="0" i="0" sz="1505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35" name="Google Shape;235;p39"/>
          <p:cNvGrpSpPr/>
          <p:nvPr/>
        </p:nvGrpSpPr>
        <p:grpSpPr>
          <a:xfrm>
            <a:off x="4687492" y="983179"/>
            <a:ext cx="1672828" cy="1918986"/>
            <a:chOff x="4983715" y="1011377"/>
            <a:chExt cx="1778541" cy="2040255"/>
          </a:xfrm>
        </p:grpSpPr>
        <p:sp>
          <p:nvSpPr>
            <p:cNvPr id="236" name="Google Shape;236;p39"/>
            <p:cNvSpPr/>
            <p:nvPr/>
          </p:nvSpPr>
          <p:spPr>
            <a:xfrm rot="10800000">
              <a:off x="4983715" y="1011377"/>
              <a:ext cx="1778541" cy="2040255"/>
            </a:xfrm>
            <a:custGeom>
              <a:rect b="b" l="l" r="r" t="t"/>
              <a:pathLst>
                <a:path extrusionOk="0" h="2590940" w="2232000">
                  <a:moveTo>
                    <a:pt x="0" y="2335309"/>
                  </a:moveTo>
                  <a:lnTo>
                    <a:pt x="0" y="614571"/>
                  </a:lnTo>
                  <a:cubicBezTo>
                    <a:pt x="0" y="473390"/>
                    <a:pt x="114449" y="358940"/>
                    <a:pt x="255630" y="358940"/>
                  </a:cubicBezTo>
                  <a:lnTo>
                    <a:pt x="907815" y="358940"/>
                  </a:lnTo>
                  <a:lnTo>
                    <a:pt x="1116000" y="0"/>
                  </a:lnTo>
                  <a:lnTo>
                    <a:pt x="1324185" y="358940"/>
                  </a:lnTo>
                  <a:lnTo>
                    <a:pt x="1976369" y="358940"/>
                  </a:lnTo>
                  <a:cubicBezTo>
                    <a:pt x="2117550" y="358940"/>
                    <a:pt x="2232000" y="473390"/>
                    <a:pt x="2232000" y="614571"/>
                  </a:cubicBezTo>
                  <a:lnTo>
                    <a:pt x="2232000" y="2335309"/>
                  </a:lnTo>
                  <a:cubicBezTo>
                    <a:pt x="2232000" y="2476490"/>
                    <a:pt x="2117550" y="2590940"/>
                    <a:pt x="1976369" y="2590940"/>
                  </a:cubicBezTo>
                  <a:lnTo>
                    <a:pt x="255630" y="2590940"/>
                  </a:lnTo>
                  <a:cubicBezTo>
                    <a:pt x="114449" y="2590940"/>
                    <a:pt x="0" y="2476490"/>
                    <a:pt x="0" y="23353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7" name="Google Shape;237;p39"/>
            <p:cNvGrpSpPr/>
            <p:nvPr/>
          </p:nvGrpSpPr>
          <p:grpSpPr>
            <a:xfrm>
              <a:off x="5557151" y="1782723"/>
              <a:ext cx="431661" cy="356295"/>
              <a:chOff x="9478963" y="1489075"/>
              <a:chExt cx="307975" cy="257176"/>
            </a:xfrm>
          </p:grpSpPr>
          <p:sp>
            <p:nvSpPr>
              <p:cNvPr id="238" name="Google Shape;238;p39"/>
              <p:cNvSpPr/>
              <p:nvPr/>
            </p:nvSpPr>
            <p:spPr>
              <a:xfrm>
                <a:off x="9478963" y="1706563"/>
                <a:ext cx="307975" cy="39688"/>
              </a:xfrm>
              <a:custGeom>
                <a:rect b="b" l="l" r="r" t="t"/>
                <a:pathLst>
                  <a:path extrusionOk="0" h="15" w="118">
                    <a:moveTo>
                      <a:pt x="118" y="7"/>
                    </a:moveTo>
                    <a:cubicBezTo>
                      <a:pt x="118" y="12"/>
                      <a:pt x="115" y="15"/>
                      <a:pt x="110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5" y="0"/>
                      <a:pt x="118" y="3"/>
                      <a:pt x="11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39" name="Google Shape;239;p39"/>
              <p:cNvSpPr/>
              <p:nvPr/>
            </p:nvSpPr>
            <p:spPr>
              <a:xfrm>
                <a:off x="9504363" y="1562100"/>
                <a:ext cx="41275" cy="123825"/>
              </a:xfrm>
              <a:custGeom>
                <a:rect b="b" l="l" r="r" t="t"/>
                <a:pathLst>
                  <a:path extrusionOk="0" h="47" w="16">
                    <a:moveTo>
                      <a:pt x="8" y="47"/>
                    </a:moveTo>
                    <a:cubicBezTo>
                      <a:pt x="4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40" name="Google Shape;240;p39"/>
              <p:cNvSpPr/>
              <p:nvPr/>
            </p:nvSpPr>
            <p:spPr>
              <a:xfrm>
                <a:off x="9577388" y="1525588"/>
                <a:ext cx="42863" cy="160338"/>
              </a:xfrm>
              <a:custGeom>
                <a:rect b="b" l="l" r="r" t="t"/>
                <a:pathLst>
                  <a:path extrusionOk="0" h="61" w="16">
                    <a:moveTo>
                      <a:pt x="8" y="61"/>
                    </a:moveTo>
                    <a:cubicBezTo>
                      <a:pt x="3" y="61"/>
                      <a:pt x="0" y="58"/>
                      <a:pt x="0" y="5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8"/>
                      <a:pt x="12" y="61"/>
                      <a:pt x="8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41" name="Google Shape;241;p39"/>
              <p:cNvSpPr/>
              <p:nvPr/>
            </p:nvSpPr>
            <p:spPr>
              <a:xfrm>
                <a:off x="9652000" y="1489075"/>
                <a:ext cx="38100" cy="196850"/>
              </a:xfrm>
              <a:custGeom>
                <a:rect b="b" l="l" r="r" t="t"/>
                <a:pathLst>
                  <a:path extrusionOk="0" h="75" w="15">
                    <a:moveTo>
                      <a:pt x="8" y="75"/>
                    </a:moveTo>
                    <a:cubicBezTo>
                      <a:pt x="3" y="75"/>
                      <a:pt x="0" y="72"/>
                      <a:pt x="0" y="6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2" y="0"/>
                      <a:pt x="15" y="3"/>
                      <a:pt x="15" y="8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72"/>
                      <a:pt x="12" y="75"/>
                      <a:pt x="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42" name="Google Shape;242;p39"/>
              <p:cNvSpPr/>
              <p:nvPr/>
            </p:nvSpPr>
            <p:spPr>
              <a:xfrm>
                <a:off x="9725025" y="1498600"/>
                <a:ext cx="39688" cy="187325"/>
              </a:xfrm>
              <a:custGeom>
                <a:rect b="b" l="l" r="r" t="t"/>
                <a:pathLst>
                  <a:path extrusionOk="0" h="71" w="15">
                    <a:moveTo>
                      <a:pt x="7" y="71"/>
                    </a:moveTo>
                    <a:cubicBezTo>
                      <a:pt x="3" y="71"/>
                      <a:pt x="0" y="68"/>
                      <a:pt x="0" y="6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2" y="0"/>
                      <a:pt x="15" y="3"/>
                      <a:pt x="15" y="8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5" y="68"/>
                      <a:pt x="12" y="71"/>
                      <a:pt x="7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243" name="Google Shape;243;p39"/>
            <p:cNvSpPr txBox="1"/>
            <p:nvPr/>
          </p:nvSpPr>
          <p:spPr>
            <a:xfrm>
              <a:off x="5321700" y="2270284"/>
              <a:ext cx="1072026" cy="3195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5"/>
                <a:buFont typeface="Trebuchet MS"/>
                <a:buNone/>
              </a:pPr>
              <a:r>
                <a:rPr b="0" i="0" lang="tr-TR" sz="1505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Title Here</a:t>
              </a:r>
              <a:endParaRPr b="0" i="0" sz="1505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44" name="Google Shape;244;p39"/>
          <p:cNvGrpSpPr/>
          <p:nvPr/>
        </p:nvGrpSpPr>
        <p:grpSpPr>
          <a:xfrm>
            <a:off x="2643189" y="2678753"/>
            <a:ext cx="1674018" cy="1918986"/>
            <a:chOff x="2810223" y="2814102"/>
            <a:chExt cx="1779807" cy="2040255"/>
          </a:xfrm>
        </p:grpSpPr>
        <p:sp>
          <p:nvSpPr>
            <p:cNvPr id="245" name="Google Shape;245;p39"/>
            <p:cNvSpPr/>
            <p:nvPr/>
          </p:nvSpPr>
          <p:spPr>
            <a:xfrm flipH="1">
              <a:off x="2810223" y="2814102"/>
              <a:ext cx="1779807" cy="2040255"/>
            </a:xfrm>
            <a:custGeom>
              <a:rect b="b" l="l" r="r" t="t"/>
              <a:pathLst>
                <a:path extrusionOk="0" h="2590940" w="2232000">
                  <a:moveTo>
                    <a:pt x="0" y="2335309"/>
                  </a:moveTo>
                  <a:lnTo>
                    <a:pt x="0" y="614571"/>
                  </a:lnTo>
                  <a:cubicBezTo>
                    <a:pt x="0" y="473390"/>
                    <a:pt x="114449" y="358940"/>
                    <a:pt x="255630" y="358940"/>
                  </a:cubicBezTo>
                  <a:lnTo>
                    <a:pt x="907815" y="358940"/>
                  </a:lnTo>
                  <a:lnTo>
                    <a:pt x="1116000" y="0"/>
                  </a:lnTo>
                  <a:lnTo>
                    <a:pt x="1324185" y="358940"/>
                  </a:lnTo>
                  <a:lnTo>
                    <a:pt x="1976369" y="358940"/>
                  </a:lnTo>
                  <a:cubicBezTo>
                    <a:pt x="2117550" y="358940"/>
                    <a:pt x="2232000" y="473390"/>
                    <a:pt x="2232000" y="614571"/>
                  </a:cubicBezTo>
                  <a:lnTo>
                    <a:pt x="2232000" y="2335309"/>
                  </a:lnTo>
                  <a:cubicBezTo>
                    <a:pt x="2232000" y="2476490"/>
                    <a:pt x="2117550" y="2590940"/>
                    <a:pt x="1976369" y="2590940"/>
                  </a:cubicBezTo>
                  <a:lnTo>
                    <a:pt x="255630" y="2590940"/>
                  </a:lnTo>
                  <a:cubicBezTo>
                    <a:pt x="114449" y="2590940"/>
                    <a:pt x="0" y="2476490"/>
                    <a:pt x="0" y="23353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" name="Google Shape;246;p39"/>
            <p:cNvGrpSpPr/>
            <p:nvPr/>
          </p:nvGrpSpPr>
          <p:grpSpPr>
            <a:xfrm>
              <a:off x="3450751" y="3914240"/>
              <a:ext cx="596223" cy="418802"/>
              <a:chOff x="6934200" y="4259263"/>
              <a:chExt cx="373063" cy="265113"/>
            </a:xfrm>
          </p:grpSpPr>
          <p:sp>
            <p:nvSpPr>
              <p:cNvPr id="247" name="Google Shape;247;p39"/>
              <p:cNvSpPr/>
              <p:nvPr/>
            </p:nvSpPr>
            <p:spPr>
              <a:xfrm>
                <a:off x="7094538" y="4395788"/>
                <a:ext cx="52388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48" name="Google Shape;248;p39"/>
              <p:cNvSpPr/>
              <p:nvPr/>
            </p:nvSpPr>
            <p:spPr>
              <a:xfrm>
                <a:off x="7073900" y="4449763"/>
                <a:ext cx="93663" cy="74613"/>
              </a:xfrm>
              <a:custGeom>
                <a:rect b="b" l="l" r="r" t="t"/>
                <a:pathLst>
                  <a:path extrusionOk="0" h="28" w="36">
                    <a:moveTo>
                      <a:pt x="27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6" y="21"/>
                      <a:pt x="36" y="18"/>
                    </a:cubicBezTo>
                    <a:cubicBezTo>
                      <a:pt x="36" y="11"/>
                      <a:pt x="33" y="4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49" name="Google Shape;249;p39"/>
              <p:cNvSpPr/>
              <p:nvPr/>
            </p:nvSpPr>
            <p:spPr>
              <a:xfrm>
                <a:off x="6958013" y="4395788"/>
                <a:ext cx="50800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50" name="Google Shape;250;p39"/>
              <p:cNvSpPr/>
              <p:nvPr/>
            </p:nvSpPr>
            <p:spPr>
              <a:xfrm>
                <a:off x="6934200" y="4449763"/>
                <a:ext cx="96838" cy="74613"/>
              </a:xfrm>
              <a:custGeom>
                <a:rect b="b" l="l" r="r" t="t"/>
                <a:pathLst>
                  <a:path extrusionOk="0" h="28" w="37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1" y="26"/>
                    </a:cubicBezTo>
                    <a:cubicBezTo>
                      <a:pt x="7" y="27"/>
                      <a:pt x="12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51" name="Google Shape;251;p39"/>
              <p:cNvSpPr/>
              <p:nvPr/>
            </p:nvSpPr>
            <p:spPr>
              <a:xfrm>
                <a:off x="7234238" y="4395788"/>
                <a:ext cx="49213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52" name="Google Shape;252;p39"/>
              <p:cNvSpPr/>
              <p:nvPr/>
            </p:nvSpPr>
            <p:spPr>
              <a:xfrm>
                <a:off x="7210425" y="4449763"/>
                <a:ext cx="96838" cy="74613"/>
              </a:xfrm>
              <a:custGeom>
                <a:rect b="b" l="l" r="r" t="t"/>
                <a:pathLst>
                  <a:path extrusionOk="0" h="28" w="37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5" y="28"/>
                      <a:pt x="30" y="27"/>
                      <a:pt x="36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53" name="Google Shape;253;p39"/>
              <p:cNvSpPr/>
              <p:nvPr/>
            </p:nvSpPr>
            <p:spPr>
              <a:xfrm>
                <a:off x="7026275" y="4259263"/>
                <a:ext cx="52388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54" name="Google Shape;254;p39"/>
              <p:cNvSpPr/>
              <p:nvPr/>
            </p:nvSpPr>
            <p:spPr>
              <a:xfrm>
                <a:off x="7002463" y="4313238"/>
                <a:ext cx="96838" cy="74613"/>
              </a:xfrm>
              <a:custGeom>
                <a:rect b="b" l="l" r="r" t="t"/>
                <a:pathLst>
                  <a:path extrusionOk="0" h="28" w="37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2" y="26"/>
                    </a:cubicBezTo>
                    <a:cubicBezTo>
                      <a:pt x="7" y="27"/>
                      <a:pt x="13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4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55" name="Google Shape;255;p39"/>
              <p:cNvSpPr/>
              <p:nvPr/>
            </p:nvSpPr>
            <p:spPr>
              <a:xfrm>
                <a:off x="7162800" y="4259263"/>
                <a:ext cx="52388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56" name="Google Shape;256;p39"/>
              <p:cNvSpPr/>
              <p:nvPr/>
            </p:nvSpPr>
            <p:spPr>
              <a:xfrm>
                <a:off x="7142163" y="4313238"/>
                <a:ext cx="96838" cy="74613"/>
              </a:xfrm>
              <a:custGeom>
                <a:rect b="b" l="l" r="r" t="t"/>
                <a:pathLst>
                  <a:path extrusionOk="0" h="28" w="37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257" name="Google Shape;257;p39"/>
            <p:cNvSpPr txBox="1"/>
            <p:nvPr/>
          </p:nvSpPr>
          <p:spPr>
            <a:xfrm>
              <a:off x="3179855" y="4441806"/>
              <a:ext cx="1072027" cy="3195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5"/>
                <a:buFont typeface="Trebuchet MS"/>
                <a:buNone/>
              </a:pPr>
              <a:r>
                <a:rPr b="0" i="0" lang="tr-TR" sz="1505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Title Here</a:t>
              </a:r>
              <a:endParaRPr b="0" i="0" sz="1505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58" name="Google Shape;258;p39"/>
          <p:cNvGrpSpPr/>
          <p:nvPr/>
        </p:nvGrpSpPr>
        <p:grpSpPr>
          <a:xfrm>
            <a:off x="4417219" y="2948023"/>
            <a:ext cx="1943100" cy="1653244"/>
            <a:chOff x="4696363" y="3100388"/>
            <a:chExt cx="2065893" cy="1757720"/>
          </a:xfrm>
        </p:grpSpPr>
        <p:sp>
          <p:nvSpPr>
            <p:cNvPr id="259" name="Google Shape;259;p39"/>
            <p:cNvSpPr/>
            <p:nvPr/>
          </p:nvSpPr>
          <p:spPr>
            <a:xfrm flipH="1" rot="-5400000">
              <a:off x="4850449" y="2946301"/>
              <a:ext cx="1757720" cy="2065893"/>
            </a:xfrm>
            <a:custGeom>
              <a:rect b="b" l="l" r="r" t="t"/>
              <a:pathLst>
                <a:path extrusionOk="0" h="2590940" w="2232000">
                  <a:moveTo>
                    <a:pt x="0" y="2335309"/>
                  </a:moveTo>
                  <a:lnTo>
                    <a:pt x="0" y="614571"/>
                  </a:lnTo>
                  <a:cubicBezTo>
                    <a:pt x="0" y="473390"/>
                    <a:pt x="114449" y="358940"/>
                    <a:pt x="255630" y="358940"/>
                  </a:cubicBezTo>
                  <a:lnTo>
                    <a:pt x="907815" y="358940"/>
                  </a:lnTo>
                  <a:lnTo>
                    <a:pt x="1116000" y="0"/>
                  </a:lnTo>
                  <a:lnTo>
                    <a:pt x="1324185" y="358940"/>
                  </a:lnTo>
                  <a:lnTo>
                    <a:pt x="1976369" y="358940"/>
                  </a:lnTo>
                  <a:cubicBezTo>
                    <a:pt x="2117550" y="358940"/>
                    <a:pt x="2232000" y="473390"/>
                    <a:pt x="2232000" y="614571"/>
                  </a:cubicBezTo>
                  <a:lnTo>
                    <a:pt x="2232000" y="2335309"/>
                  </a:lnTo>
                  <a:cubicBezTo>
                    <a:pt x="2232000" y="2476490"/>
                    <a:pt x="2117550" y="2590940"/>
                    <a:pt x="1976369" y="2590940"/>
                  </a:cubicBezTo>
                  <a:lnTo>
                    <a:pt x="255630" y="2590940"/>
                  </a:lnTo>
                  <a:cubicBezTo>
                    <a:pt x="114449" y="2590940"/>
                    <a:pt x="0" y="2476490"/>
                    <a:pt x="0" y="2335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0" name="Google Shape;260;p39"/>
            <p:cNvGrpSpPr/>
            <p:nvPr/>
          </p:nvGrpSpPr>
          <p:grpSpPr>
            <a:xfrm>
              <a:off x="5506517" y="3859233"/>
              <a:ext cx="532930" cy="531316"/>
              <a:chOff x="9488488" y="4192588"/>
              <a:chExt cx="341313" cy="344487"/>
            </a:xfrm>
          </p:grpSpPr>
          <p:sp>
            <p:nvSpPr>
              <p:cNvPr id="261" name="Google Shape;261;p39"/>
              <p:cNvSpPr/>
              <p:nvPr/>
            </p:nvSpPr>
            <p:spPr>
              <a:xfrm>
                <a:off x="9567863" y="4206875"/>
                <a:ext cx="182563" cy="330200"/>
              </a:xfrm>
              <a:custGeom>
                <a:rect b="b" l="l" r="r" t="t"/>
                <a:pathLst>
                  <a:path extrusionOk="0" h="126" w="70">
                    <a:moveTo>
                      <a:pt x="35" y="126"/>
                    </a:moveTo>
                    <a:cubicBezTo>
                      <a:pt x="15" y="126"/>
                      <a:pt x="0" y="98"/>
                      <a:pt x="0" y="63"/>
                    </a:cubicBezTo>
                    <a:cubicBezTo>
                      <a:pt x="0" y="27"/>
                      <a:pt x="15" y="0"/>
                      <a:pt x="35" y="0"/>
                    </a:cubicBezTo>
                    <a:cubicBezTo>
                      <a:pt x="55" y="0"/>
                      <a:pt x="70" y="27"/>
                      <a:pt x="70" y="63"/>
                    </a:cubicBezTo>
                    <a:cubicBezTo>
                      <a:pt x="70" y="98"/>
                      <a:pt x="55" y="126"/>
                      <a:pt x="35" y="126"/>
                    </a:cubicBezTo>
                    <a:close/>
                    <a:moveTo>
                      <a:pt x="35" y="6"/>
                    </a:moveTo>
                    <a:cubicBezTo>
                      <a:pt x="19" y="6"/>
                      <a:pt x="6" y="32"/>
                      <a:pt x="6" y="63"/>
                    </a:cubicBezTo>
                    <a:cubicBezTo>
                      <a:pt x="6" y="93"/>
                      <a:pt x="19" y="120"/>
                      <a:pt x="35" y="120"/>
                    </a:cubicBezTo>
                    <a:cubicBezTo>
                      <a:pt x="51" y="120"/>
                      <a:pt x="64" y="93"/>
                      <a:pt x="64" y="63"/>
                    </a:cubicBezTo>
                    <a:cubicBezTo>
                      <a:pt x="64" y="32"/>
                      <a:pt x="51" y="6"/>
                      <a:pt x="35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62" name="Google Shape;262;p39"/>
              <p:cNvSpPr/>
              <p:nvPr/>
            </p:nvSpPr>
            <p:spPr>
              <a:xfrm>
                <a:off x="9488488" y="4260850"/>
                <a:ext cx="341313" cy="219075"/>
              </a:xfrm>
              <a:custGeom>
                <a:rect b="b" l="l" r="r" t="t"/>
                <a:pathLst>
                  <a:path extrusionOk="0" h="83" w="130">
                    <a:moveTo>
                      <a:pt x="40" y="83"/>
                    </a:moveTo>
                    <a:cubicBezTo>
                      <a:pt x="24" y="83"/>
                      <a:pt x="12" y="78"/>
                      <a:pt x="8" y="68"/>
                    </a:cubicBezTo>
                    <a:cubicBezTo>
                      <a:pt x="0" y="50"/>
                      <a:pt x="18" y="24"/>
                      <a:pt x="50" y="9"/>
                    </a:cubicBezTo>
                    <a:cubicBezTo>
                      <a:pt x="63" y="3"/>
                      <a:pt x="78" y="0"/>
                      <a:pt x="90" y="0"/>
                    </a:cubicBezTo>
                    <a:cubicBezTo>
                      <a:pt x="106" y="0"/>
                      <a:pt x="118" y="5"/>
                      <a:pt x="122" y="15"/>
                    </a:cubicBezTo>
                    <a:cubicBezTo>
                      <a:pt x="130" y="33"/>
                      <a:pt x="112" y="59"/>
                      <a:pt x="80" y="74"/>
                    </a:cubicBezTo>
                    <a:cubicBezTo>
                      <a:pt x="67" y="80"/>
                      <a:pt x="52" y="83"/>
                      <a:pt x="40" y="83"/>
                    </a:cubicBezTo>
                    <a:close/>
                    <a:moveTo>
                      <a:pt x="90" y="6"/>
                    </a:moveTo>
                    <a:cubicBezTo>
                      <a:pt x="79" y="6"/>
                      <a:pt x="65" y="9"/>
                      <a:pt x="53" y="15"/>
                    </a:cubicBezTo>
                    <a:cubicBezTo>
                      <a:pt x="25" y="28"/>
                      <a:pt x="7" y="51"/>
                      <a:pt x="13" y="66"/>
                    </a:cubicBezTo>
                    <a:cubicBezTo>
                      <a:pt x="17" y="73"/>
                      <a:pt x="26" y="77"/>
                      <a:pt x="40" y="77"/>
                    </a:cubicBezTo>
                    <a:cubicBezTo>
                      <a:pt x="51" y="77"/>
                      <a:pt x="65" y="74"/>
                      <a:pt x="77" y="68"/>
                    </a:cubicBezTo>
                    <a:cubicBezTo>
                      <a:pt x="105" y="55"/>
                      <a:pt x="123" y="32"/>
                      <a:pt x="117" y="17"/>
                    </a:cubicBezTo>
                    <a:cubicBezTo>
                      <a:pt x="113" y="10"/>
                      <a:pt x="104" y="6"/>
                      <a:pt x="9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63" name="Google Shape;263;p39"/>
              <p:cNvSpPr/>
              <p:nvPr/>
            </p:nvSpPr>
            <p:spPr>
              <a:xfrm>
                <a:off x="9493250" y="4267200"/>
                <a:ext cx="331788" cy="206375"/>
              </a:xfrm>
              <a:custGeom>
                <a:rect b="b" l="l" r="r" t="t"/>
                <a:pathLst>
                  <a:path extrusionOk="0" h="79" w="126">
                    <a:moveTo>
                      <a:pt x="85" y="79"/>
                    </a:moveTo>
                    <a:cubicBezTo>
                      <a:pt x="74" y="79"/>
                      <a:pt x="63" y="77"/>
                      <a:pt x="51" y="73"/>
                    </a:cubicBezTo>
                    <a:cubicBezTo>
                      <a:pt x="35" y="67"/>
                      <a:pt x="22" y="58"/>
                      <a:pt x="13" y="48"/>
                    </a:cubicBezTo>
                    <a:cubicBezTo>
                      <a:pt x="4" y="38"/>
                      <a:pt x="0" y="27"/>
                      <a:pt x="4" y="18"/>
                    </a:cubicBezTo>
                    <a:cubicBezTo>
                      <a:pt x="8" y="7"/>
                      <a:pt x="22" y="0"/>
                      <a:pt x="41" y="0"/>
                    </a:cubicBezTo>
                    <a:cubicBezTo>
                      <a:pt x="52" y="0"/>
                      <a:pt x="63" y="2"/>
                      <a:pt x="75" y="6"/>
                    </a:cubicBezTo>
                    <a:cubicBezTo>
                      <a:pt x="91" y="12"/>
                      <a:pt x="104" y="21"/>
                      <a:pt x="113" y="31"/>
                    </a:cubicBezTo>
                    <a:cubicBezTo>
                      <a:pt x="122" y="41"/>
                      <a:pt x="126" y="52"/>
                      <a:pt x="122" y="61"/>
                    </a:cubicBezTo>
                    <a:cubicBezTo>
                      <a:pt x="118" y="72"/>
                      <a:pt x="104" y="79"/>
                      <a:pt x="85" y="79"/>
                    </a:cubicBezTo>
                    <a:close/>
                    <a:moveTo>
                      <a:pt x="41" y="6"/>
                    </a:moveTo>
                    <a:cubicBezTo>
                      <a:pt x="24" y="6"/>
                      <a:pt x="13" y="11"/>
                      <a:pt x="9" y="20"/>
                    </a:cubicBezTo>
                    <a:cubicBezTo>
                      <a:pt x="7" y="27"/>
                      <a:pt x="10" y="36"/>
                      <a:pt x="18" y="45"/>
                    </a:cubicBezTo>
                    <a:cubicBezTo>
                      <a:pt x="26" y="54"/>
                      <a:pt x="38" y="62"/>
                      <a:pt x="53" y="67"/>
                    </a:cubicBezTo>
                    <a:cubicBezTo>
                      <a:pt x="64" y="71"/>
                      <a:pt x="75" y="73"/>
                      <a:pt x="85" y="73"/>
                    </a:cubicBezTo>
                    <a:cubicBezTo>
                      <a:pt x="102" y="73"/>
                      <a:pt x="113" y="68"/>
                      <a:pt x="117" y="59"/>
                    </a:cubicBezTo>
                    <a:cubicBezTo>
                      <a:pt x="119" y="52"/>
                      <a:pt x="116" y="43"/>
                      <a:pt x="108" y="34"/>
                    </a:cubicBezTo>
                    <a:cubicBezTo>
                      <a:pt x="100" y="25"/>
                      <a:pt x="88" y="17"/>
                      <a:pt x="73" y="12"/>
                    </a:cubicBezTo>
                    <a:cubicBezTo>
                      <a:pt x="62" y="8"/>
                      <a:pt x="51" y="6"/>
                      <a:pt x="4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64" name="Google Shape;264;p39"/>
              <p:cNvSpPr/>
              <p:nvPr/>
            </p:nvSpPr>
            <p:spPr>
              <a:xfrm>
                <a:off x="9617075" y="4329113"/>
                <a:ext cx="84138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65" name="Google Shape;265;p39"/>
              <p:cNvSpPr/>
              <p:nvPr/>
            </p:nvSpPr>
            <p:spPr>
              <a:xfrm>
                <a:off x="9785350" y="4413250"/>
                <a:ext cx="41275" cy="428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66" name="Google Shape;266;p39"/>
              <p:cNvSpPr/>
              <p:nvPr/>
            </p:nvSpPr>
            <p:spPr>
              <a:xfrm>
                <a:off x="9491663" y="4413250"/>
                <a:ext cx="41275" cy="428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67" name="Google Shape;267;p39"/>
              <p:cNvSpPr/>
              <p:nvPr/>
            </p:nvSpPr>
            <p:spPr>
              <a:xfrm>
                <a:off x="9637713" y="4192588"/>
                <a:ext cx="42863" cy="428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268" name="Google Shape;268;p39"/>
            <p:cNvSpPr txBox="1"/>
            <p:nvPr/>
          </p:nvSpPr>
          <p:spPr>
            <a:xfrm>
              <a:off x="5321700" y="4441806"/>
              <a:ext cx="1072026" cy="3195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5"/>
                <a:buFont typeface="Trebuchet MS"/>
                <a:buNone/>
              </a:pPr>
              <a:r>
                <a:rPr b="0" i="0" lang="tr-TR" sz="1505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Title Here</a:t>
              </a:r>
              <a:endParaRPr b="0" i="0" sz="1505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69" name="Google Shape;269;p39"/>
          <p:cNvGrpSpPr/>
          <p:nvPr/>
        </p:nvGrpSpPr>
        <p:grpSpPr>
          <a:xfrm>
            <a:off x="2239126" y="1388353"/>
            <a:ext cx="867216" cy="836686"/>
            <a:chOff x="2380626" y="1442156"/>
            <a:chExt cx="922019" cy="889560"/>
          </a:xfrm>
        </p:grpSpPr>
        <p:sp>
          <p:nvSpPr>
            <p:cNvPr id="270" name="Google Shape;270;p39"/>
            <p:cNvSpPr/>
            <p:nvPr/>
          </p:nvSpPr>
          <p:spPr>
            <a:xfrm>
              <a:off x="2380626" y="1442156"/>
              <a:ext cx="900738" cy="889560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9"/>
            <p:cNvSpPr/>
            <p:nvPr/>
          </p:nvSpPr>
          <p:spPr>
            <a:xfrm>
              <a:off x="2482363" y="1542693"/>
              <a:ext cx="697492" cy="6888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" name="Google Shape;272;p39"/>
            <p:cNvGrpSpPr/>
            <p:nvPr/>
          </p:nvGrpSpPr>
          <p:grpSpPr>
            <a:xfrm>
              <a:off x="2651990" y="1692712"/>
              <a:ext cx="650655" cy="591324"/>
              <a:chOff x="5722963" y="2742165"/>
              <a:chExt cx="500063" cy="460375"/>
            </a:xfrm>
          </p:grpSpPr>
          <p:sp>
            <p:nvSpPr>
              <p:cNvPr id="273" name="Google Shape;273;p39"/>
              <p:cNvSpPr/>
              <p:nvPr/>
            </p:nvSpPr>
            <p:spPr>
              <a:xfrm>
                <a:off x="5742013" y="2745340"/>
                <a:ext cx="481013" cy="457200"/>
              </a:xfrm>
              <a:custGeom>
                <a:rect b="b" l="l" r="r" t="t"/>
                <a:pathLst>
                  <a:path extrusionOk="0" h="288" w="303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74" name="Google Shape;274;p39"/>
              <p:cNvSpPr/>
              <p:nvPr/>
            </p:nvSpPr>
            <p:spPr>
              <a:xfrm>
                <a:off x="5722963" y="2742165"/>
                <a:ext cx="115888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75" name="Google Shape;275;p39"/>
              <p:cNvSpPr/>
              <p:nvPr/>
            </p:nvSpPr>
            <p:spPr>
              <a:xfrm>
                <a:off x="5876951" y="2745340"/>
                <a:ext cx="68263" cy="287338"/>
              </a:xfrm>
              <a:custGeom>
                <a:rect b="b" l="l" r="r" t="t"/>
                <a:pathLst>
                  <a:path extrusionOk="0" h="76" w="18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276" name="Google Shape;276;p39"/>
          <p:cNvGrpSpPr/>
          <p:nvPr/>
        </p:nvGrpSpPr>
        <p:grpSpPr>
          <a:xfrm>
            <a:off x="5905868" y="1388353"/>
            <a:ext cx="877124" cy="836686"/>
            <a:chOff x="6279086" y="1442156"/>
            <a:chExt cx="932553" cy="889560"/>
          </a:xfrm>
        </p:grpSpPr>
        <p:sp>
          <p:nvSpPr>
            <p:cNvPr id="277" name="Google Shape;277;p39"/>
            <p:cNvSpPr/>
            <p:nvPr/>
          </p:nvSpPr>
          <p:spPr>
            <a:xfrm>
              <a:off x="6279086" y="1442156"/>
              <a:ext cx="900738" cy="889560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9"/>
            <p:cNvSpPr/>
            <p:nvPr/>
          </p:nvSpPr>
          <p:spPr>
            <a:xfrm>
              <a:off x="6379964" y="1542693"/>
              <a:ext cx="698758" cy="6888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9" name="Google Shape;279;p39"/>
            <p:cNvGrpSpPr/>
            <p:nvPr/>
          </p:nvGrpSpPr>
          <p:grpSpPr>
            <a:xfrm>
              <a:off x="6545794" y="1685211"/>
              <a:ext cx="665845" cy="592574"/>
              <a:chOff x="952501" y="6013451"/>
              <a:chExt cx="511175" cy="460375"/>
            </a:xfrm>
          </p:grpSpPr>
          <p:sp>
            <p:nvSpPr>
              <p:cNvPr id="280" name="Google Shape;280;p39"/>
              <p:cNvSpPr/>
              <p:nvPr/>
            </p:nvSpPr>
            <p:spPr>
              <a:xfrm>
                <a:off x="971551" y="6021388"/>
                <a:ext cx="492125" cy="452438"/>
              </a:xfrm>
              <a:custGeom>
                <a:rect b="b" l="l" r="r" t="t"/>
                <a:pathLst>
                  <a:path extrusionOk="0" h="285" w="310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81" name="Google Shape;281;p39"/>
              <p:cNvSpPr/>
              <p:nvPr/>
            </p:nvSpPr>
            <p:spPr>
              <a:xfrm>
                <a:off x="952501" y="6013451"/>
                <a:ext cx="115888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82" name="Google Shape;282;p39"/>
              <p:cNvSpPr/>
              <p:nvPr/>
            </p:nvSpPr>
            <p:spPr>
              <a:xfrm>
                <a:off x="1090613" y="6013451"/>
                <a:ext cx="117475" cy="290513"/>
              </a:xfrm>
              <a:custGeom>
                <a:rect b="b" l="l" r="r" t="t"/>
                <a:pathLst>
                  <a:path extrusionOk="0" h="77" w="31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283" name="Google Shape;283;p39"/>
          <p:cNvGrpSpPr/>
          <p:nvPr/>
        </p:nvGrpSpPr>
        <p:grpSpPr>
          <a:xfrm>
            <a:off x="5902310" y="3354935"/>
            <a:ext cx="847344" cy="836686"/>
            <a:chOff x="6275303" y="3533015"/>
            <a:chExt cx="900891" cy="889560"/>
          </a:xfrm>
        </p:grpSpPr>
        <p:sp>
          <p:nvSpPr>
            <p:cNvPr id="284" name="Google Shape;284;p39"/>
            <p:cNvSpPr/>
            <p:nvPr/>
          </p:nvSpPr>
          <p:spPr>
            <a:xfrm>
              <a:off x="6275303" y="3533015"/>
              <a:ext cx="900738" cy="889560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9"/>
            <p:cNvSpPr/>
            <p:nvPr/>
          </p:nvSpPr>
          <p:spPr>
            <a:xfrm>
              <a:off x="6376167" y="3632954"/>
              <a:ext cx="698758" cy="6900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6" name="Google Shape;286;p39"/>
            <p:cNvGrpSpPr/>
            <p:nvPr/>
          </p:nvGrpSpPr>
          <p:grpSpPr>
            <a:xfrm>
              <a:off x="6510349" y="3780474"/>
              <a:ext cx="665845" cy="592574"/>
              <a:chOff x="5405438" y="6815138"/>
              <a:chExt cx="511175" cy="460375"/>
            </a:xfrm>
          </p:grpSpPr>
          <p:sp>
            <p:nvSpPr>
              <p:cNvPr id="287" name="Google Shape;287;p39"/>
              <p:cNvSpPr/>
              <p:nvPr/>
            </p:nvSpPr>
            <p:spPr>
              <a:xfrm>
                <a:off x="5424488" y="6821488"/>
                <a:ext cx="492125" cy="454025"/>
              </a:xfrm>
              <a:custGeom>
                <a:rect b="b" l="l" r="r" t="t"/>
                <a:pathLst>
                  <a:path extrusionOk="0" h="286" w="310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88" name="Google Shape;288;p39"/>
              <p:cNvSpPr/>
              <p:nvPr/>
            </p:nvSpPr>
            <p:spPr>
              <a:xfrm>
                <a:off x="5405438" y="6815138"/>
                <a:ext cx="117475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89" name="Google Shape;289;p39"/>
              <p:cNvSpPr/>
              <p:nvPr/>
            </p:nvSpPr>
            <p:spPr>
              <a:xfrm>
                <a:off x="5545138" y="6815138"/>
                <a:ext cx="112713" cy="290513"/>
              </a:xfrm>
              <a:custGeom>
                <a:rect b="b" l="l" r="r" t="t"/>
                <a:pathLst>
                  <a:path extrusionOk="0" h="77" w="30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290" name="Google Shape;290;p39"/>
          <p:cNvGrpSpPr/>
          <p:nvPr/>
        </p:nvGrpSpPr>
        <p:grpSpPr>
          <a:xfrm>
            <a:off x="2276651" y="3373550"/>
            <a:ext cx="895175" cy="836686"/>
            <a:chOff x="2420522" y="3552806"/>
            <a:chExt cx="951745" cy="889560"/>
          </a:xfrm>
        </p:grpSpPr>
        <p:sp>
          <p:nvSpPr>
            <p:cNvPr id="291" name="Google Shape;291;p39"/>
            <p:cNvSpPr/>
            <p:nvPr/>
          </p:nvSpPr>
          <p:spPr>
            <a:xfrm>
              <a:off x="2420522" y="3552806"/>
              <a:ext cx="900738" cy="889560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9"/>
            <p:cNvSpPr/>
            <p:nvPr/>
          </p:nvSpPr>
          <p:spPr>
            <a:xfrm>
              <a:off x="2521605" y="3652957"/>
              <a:ext cx="698758" cy="6888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" name="Google Shape;293;p39"/>
            <p:cNvGrpSpPr/>
            <p:nvPr/>
          </p:nvGrpSpPr>
          <p:grpSpPr>
            <a:xfrm>
              <a:off x="2696295" y="3832979"/>
              <a:ext cx="675972" cy="593824"/>
              <a:chOff x="688976" y="7240588"/>
              <a:chExt cx="519113" cy="461963"/>
            </a:xfrm>
          </p:grpSpPr>
          <p:sp>
            <p:nvSpPr>
              <p:cNvPr id="294" name="Google Shape;294;p39"/>
              <p:cNvSpPr/>
              <p:nvPr/>
            </p:nvSpPr>
            <p:spPr>
              <a:xfrm>
                <a:off x="708026" y="7245351"/>
                <a:ext cx="500063" cy="457200"/>
              </a:xfrm>
              <a:custGeom>
                <a:rect b="b" l="l" r="r" t="t"/>
                <a:pathLst>
                  <a:path extrusionOk="0" h="288" w="315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95" name="Google Shape;295;p39"/>
              <p:cNvSpPr/>
              <p:nvPr/>
            </p:nvSpPr>
            <p:spPr>
              <a:xfrm>
                <a:off x="688976" y="7240588"/>
                <a:ext cx="115888" cy="295275"/>
              </a:xfrm>
              <a:custGeom>
                <a:rect b="b" l="l" r="r" t="t"/>
                <a:pathLst>
                  <a:path extrusionOk="0" h="78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96" name="Google Shape;296;p39"/>
              <p:cNvSpPr/>
              <p:nvPr/>
            </p:nvSpPr>
            <p:spPr>
              <a:xfrm>
                <a:off x="817563" y="7245351"/>
                <a:ext cx="134938" cy="287338"/>
              </a:xfrm>
              <a:custGeom>
                <a:rect b="b" l="l" r="r" t="t"/>
                <a:pathLst>
                  <a:path extrusionOk="0" h="76" w="3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sp>
        <p:nvSpPr>
          <p:cNvPr id="297" name="Google Shape;297;p39"/>
          <p:cNvSpPr txBox="1"/>
          <p:nvPr/>
        </p:nvSpPr>
        <p:spPr>
          <a:xfrm>
            <a:off x="593475" y="1420375"/>
            <a:ext cx="16740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81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Tech Startup</a:t>
            </a:r>
            <a:endParaRPr b="0" i="0" sz="1881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8" name="Google Shape;298;p39"/>
          <p:cNvSpPr/>
          <p:nvPr/>
        </p:nvSpPr>
        <p:spPr>
          <a:xfrm>
            <a:off x="555692" y="1754325"/>
            <a:ext cx="1713557" cy="787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129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 large income is the best recipe for happiness I ever heard of.</a:t>
            </a:r>
            <a:endParaRPr b="0" i="0" sz="1129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9" name="Google Shape;299;p39"/>
          <p:cNvSpPr txBox="1"/>
          <p:nvPr/>
        </p:nvSpPr>
        <p:spPr>
          <a:xfrm>
            <a:off x="608500" y="3496775"/>
            <a:ext cx="1591800" cy="358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81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Public &amp; NGO</a:t>
            </a:r>
            <a:endParaRPr b="0" i="0" sz="1881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0" name="Google Shape;300;p39"/>
          <p:cNvSpPr/>
          <p:nvPr/>
        </p:nvSpPr>
        <p:spPr>
          <a:xfrm>
            <a:off x="555692" y="3830725"/>
            <a:ext cx="1713557" cy="613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129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Simple &amp; Smooth, exactly how purchasing experiences should be.</a:t>
            </a:r>
            <a:endParaRPr b="0" i="0" sz="1129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1" name="Google Shape;301;p39"/>
          <p:cNvSpPr txBox="1"/>
          <p:nvPr/>
        </p:nvSpPr>
        <p:spPr>
          <a:xfrm>
            <a:off x="6907755" y="1420375"/>
            <a:ext cx="1207078" cy="358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81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Education</a:t>
            </a:r>
            <a:endParaRPr b="0" i="0" sz="1881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2" name="Google Shape;302;p39"/>
          <p:cNvSpPr/>
          <p:nvPr/>
        </p:nvSpPr>
        <p:spPr>
          <a:xfrm>
            <a:off x="6786665" y="1754325"/>
            <a:ext cx="1713557" cy="787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129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Sometimes it's easier to go old school, our copywriters prefer a good ball.</a:t>
            </a:r>
            <a:endParaRPr b="0" i="0" sz="1129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3" name="Google Shape;303;p39"/>
          <p:cNvSpPr txBox="1"/>
          <p:nvPr/>
        </p:nvSpPr>
        <p:spPr>
          <a:xfrm>
            <a:off x="6950340" y="3496775"/>
            <a:ext cx="974643" cy="358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81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Finance</a:t>
            </a:r>
            <a:endParaRPr b="0" i="0" sz="1881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4" name="Google Shape;304;p39"/>
          <p:cNvSpPr/>
          <p:nvPr/>
        </p:nvSpPr>
        <p:spPr>
          <a:xfrm>
            <a:off x="6786665" y="3830725"/>
            <a:ext cx="1713557" cy="787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129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Your audience relate and absorb information on different sensory levels.</a:t>
            </a:r>
            <a:endParaRPr b="0" i="0" sz="1129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5" name="Google Shape;305;p39"/>
          <p:cNvSpPr txBox="1"/>
          <p:nvPr>
            <p:ph type="title"/>
          </p:nvPr>
        </p:nvSpPr>
        <p:spPr>
          <a:xfrm>
            <a:off x="228714" y="0"/>
            <a:ext cx="7886700" cy="5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40"/>
          <p:cNvGrpSpPr/>
          <p:nvPr/>
        </p:nvGrpSpPr>
        <p:grpSpPr>
          <a:xfrm>
            <a:off x="4052387" y="753431"/>
            <a:ext cx="2551780" cy="2438301"/>
            <a:chOff x="3792217" y="1160192"/>
            <a:chExt cx="2713480" cy="2592289"/>
          </a:xfrm>
        </p:grpSpPr>
        <p:grpSp>
          <p:nvGrpSpPr>
            <p:cNvPr id="312" name="Google Shape;312;p40"/>
            <p:cNvGrpSpPr/>
            <p:nvPr/>
          </p:nvGrpSpPr>
          <p:grpSpPr>
            <a:xfrm>
              <a:off x="3852813" y="1160192"/>
              <a:ext cx="2592288" cy="2592289"/>
              <a:chOff x="3091333" y="1182834"/>
              <a:chExt cx="3298687" cy="3298688"/>
            </a:xfrm>
          </p:grpSpPr>
          <p:sp>
            <p:nvSpPr>
              <p:cNvPr id="313" name="Google Shape;313;p40"/>
              <p:cNvSpPr/>
              <p:nvPr/>
            </p:nvSpPr>
            <p:spPr>
              <a:xfrm>
                <a:off x="3452657" y="1540378"/>
                <a:ext cx="2586141" cy="2583601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rgbClr val="006BA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14" name="Google Shape;314;p40"/>
              <p:cNvGrpSpPr/>
              <p:nvPr/>
            </p:nvGrpSpPr>
            <p:grpSpPr>
              <a:xfrm>
                <a:off x="3091333" y="1182834"/>
                <a:ext cx="3298687" cy="3298688"/>
                <a:chOff x="2555776" y="915566"/>
                <a:chExt cx="1944216" cy="1944216"/>
              </a:xfrm>
            </p:grpSpPr>
            <p:sp>
              <p:nvSpPr>
                <p:cNvPr id="315" name="Google Shape;315;p40"/>
                <p:cNvSpPr/>
                <p:nvPr/>
              </p:nvSpPr>
              <p:spPr>
                <a:xfrm>
                  <a:off x="2555776" y="915566"/>
                  <a:ext cx="1944216" cy="1944216"/>
                </a:xfrm>
                <a:prstGeom prst="donut">
                  <a:avLst>
                    <a:gd fmla="val 10097" name="adj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rgbClr val="D8D8D8"/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63500" rotWithShape="0" algn="tr" dir="8100000" dist="508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40"/>
                <p:cNvSpPr/>
                <p:nvPr/>
              </p:nvSpPr>
              <p:spPr>
                <a:xfrm>
                  <a:off x="2614636" y="974427"/>
                  <a:ext cx="1826499" cy="1826497"/>
                </a:xfrm>
                <a:prstGeom prst="donut">
                  <a:avLst>
                    <a:gd fmla="val 8132" name="adj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rgbClr val="D8D8D8"/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63500" rotWithShape="0" algn="tr" dir="8100000" dist="508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17" name="Google Shape;317;p40"/>
            <p:cNvSpPr/>
            <p:nvPr/>
          </p:nvSpPr>
          <p:spPr>
            <a:xfrm>
              <a:off x="3792217" y="1695707"/>
              <a:ext cx="2713480" cy="1298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F8F8"/>
                </a:buClr>
                <a:buSzPts val="3386"/>
                <a:buFont typeface="Trebuchet MS"/>
                <a:buNone/>
              </a:pPr>
              <a:r>
                <a:rPr b="1" i="0" lang="tr-TR" sz="3386" u="none" cap="none" strike="noStrike">
                  <a:solidFill>
                    <a:srgbClr val="F8F8F8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① </a:t>
              </a:r>
              <a:endParaRPr b="1" i="0" sz="3386" u="none" cap="none" strike="noStrik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2257" u="none" cap="none" strike="noStrike">
                  <a:solidFill>
                    <a:srgbClr val="F8F8F8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Workshops</a:t>
              </a:r>
              <a:endParaRPr b="1" i="0" sz="2257" u="none" cap="none" strike="noStrik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18" name="Google Shape;318;p40"/>
          <p:cNvGrpSpPr/>
          <p:nvPr/>
        </p:nvGrpSpPr>
        <p:grpSpPr>
          <a:xfrm>
            <a:off x="2935518" y="2473531"/>
            <a:ext cx="2053070" cy="1961988"/>
            <a:chOff x="3792217" y="1160192"/>
            <a:chExt cx="2713479" cy="2592289"/>
          </a:xfrm>
        </p:grpSpPr>
        <p:grpSp>
          <p:nvGrpSpPr>
            <p:cNvPr id="319" name="Google Shape;319;p40"/>
            <p:cNvGrpSpPr/>
            <p:nvPr/>
          </p:nvGrpSpPr>
          <p:grpSpPr>
            <a:xfrm>
              <a:off x="3852813" y="1160192"/>
              <a:ext cx="2592288" cy="2592289"/>
              <a:chOff x="3091333" y="1182834"/>
              <a:chExt cx="3298687" cy="3298688"/>
            </a:xfrm>
          </p:grpSpPr>
          <p:sp>
            <p:nvSpPr>
              <p:cNvPr id="320" name="Google Shape;320;p40"/>
              <p:cNvSpPr/>
              <p:nvPr/>
            </p:nvSpPr>
            <p:spPr>
              <a:xfrm>
                <a:off x="3453686" y="1539313"/>
                <a:ext cx="2584025" cy="258573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73AA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1" name="Google Shape;321;p40"/>
              <p:cNvGrpSpPr/>
              <p:nvPr/>
            </p:nvGrpSpPr>
            <p:grpSpPr>
              <a:xfrm>
                <a:off x="3091333" y="1182834"/>
                <a:ext cx="3298687" cy="3298688"/>
                <a:chOff x="2555776" y="915566"/>
                <a:chExt cx="1944216" cy="1944216"/>
              </a:xfrm>
            </p:grpSpPr>
            <p:sp>
              <p:nvSpPr>
                <p:cNvPr id="322" name="Google Shape;322;p40"/>
                <p:cNvSpPr/>
                <p:nvPr/>
              </p:nvSpPr>
              <p:spPr>
                <a:xfrm>
                  <a:off x="2555776" y="915566"/>
                  <a:ext cx="1944216" cy="1944216"/>
                </a:xfrm>
                <a:prstGeom prst="donut">
                  <a:avLst>
                    <a:gd fmla="val 10097" name="adj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rgbClr val="D8D8D8"/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63500" rotWithShape="0" algn="tr" dir="8100000" dist="508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" name="Google Shape;323;p40"/>
                <p:cNvSpPr/>
                <p:nvPr/>
              </p:nvSpPr>
              <p:spPr>
                <a:xfrm>
                  <a:off x="2614636" y="974427"/>
                  <a:ext cx="1826499" cy="1826497"/>
                </a:xfrm>
                <a:prstGeom prst="donut">
                  <a:avLst>
                    <a:gd fmla="val 8132" name="adj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rgbClr val="D8D8D8"/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63500" rotWithShape="0" algn="tr" dir="8100000" dist="508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24" name="Google Shape;324;p40"/>
            <p:cNvSpPr/>
            <p:nvPr/>
          </p:nvSpPr>
          <p:spPr>
            <a:xfrm>
              <a:off x="3792217" y="1695706"/>
              <a:ext cx="2713479" cy="1265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F8F8"/>
                </a:buClr>
                <a:buSzPts val="2634"/>
                <a:buFont typeface="Trebuchet MS"/>
                <a:buNone/>
              </a:pPr>
              <a:r>
                <a:rPr b="1" i="0" lang="tr-TR" sz="2634" u="none" cap="none" strike="noStrike">
                  <a:solidFill>
                    <a:srgbClr val="F8F8F8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② </a:t>
              </a:r>
              <a:endParaRPr b="1" i="0" sz="2634" u="none" cap="none" strike="noStrik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93" u="none" cap="none" strike="noStrike">
                  <a:solidFill>
                    <a:srgbClr val="F8F8F8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Evaluation</a:t>
              </a:r>
              <a:endParaRPr b="1" i="0" sz="1693" u="none" cap="none" strike="noStrik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25" name="Google Shape;325;p40"/>
          <p:cNvGrpSpPr/>
          <p:nvPr/>
        </p:nvGrpSpPr>
        <p:grpSpPr>
          <a:xfrm>
            <a:off x="2680190" y="1170017"/>
            <a:ext cx="1696209" cy="1618566"/>
            <a:chOff x="3792217" y="1160192"/>
            <a:chExt cx="2713479" cy="2592289"/>
          </a:xfrm>
        </p:grpSpPr>
        <p:grpSp>
          <p:nvGrpSpPr>
            <p:cNvPr id="326" name="Google Shape;326;p40"/>
            <p:cNvGrpSpPr/>
            <p:nvPr/>
          </p:nvGrpSpPr>
          <p:grpSpPr>
            <a:xfrm>
              <a:off x="3852813" y="1160192"/>
              <a:ext cx="2592288" cy="2592289"/>
              <a:chOff x="3091333" y="1182834"/>
              <a:chExt cx="3298687" cy="3298688"/>
            </a:xfrm>
          </p:grpSpPr>
          <p:sp>
            <p:nvSpPr>
              <p:cNvPr id="327" name="Google Shape;327;p40"/>
              <p:cNvSpPr/>
              <p:nvPr/>
            </p:nvSpPr>
            <p:spPr>
              <a:xfrm>
                <a:off x="3451916" y="1538872"/>
                <a:ext cx="2586637" cy="258661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8" name="Google Shape;328;p40"/>
              <p:cNvGrpSpPr/>
              <p:nvPr/>
            </p:nvGrpSpPr>
            <p:grpSpPr>
              <a:xfrm>
                <a:off x="3091333" y="1182834"/>
                <a:ext cx="3298687" cy="3298688"/>
                <a:chOff x="2555776" y="915566"/>
                <a:chExt cx="1944216" cy="1944216"/>
              </a:xfrm>
            </p:grpSpPr>
            <p:sp>
              <p:nvSpPr>
                <p:cNvPr id="329" name="Google Shape;329;p40"/>
                <p:cNvSpPr/>
                <p:nvPr/>
              </p:nvSpPr>
              <p:spPr>
                <a:xfrm>
                  <a:off x="2555776" y="915566"/>
                  <a:ext cx="1944216" cy="1944216"/>
                </a:xfrm>
                <a:prstGeom prst="donut">
                  <a:avLst>
                    <a:gd fmla="val 10097" name="adj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rgbClr val="D8D8D8"/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63500" rotWithShape="0" algn="tr" dir="8100000" dist="508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40"/>
                <p:cNvSpPr/>
                <p:nvPr/>
              </p:nvSpPr>
              <p:spPr>
                <a:xfrm>
                  <a:off x="2614636" y="974427"/>
                  <a:ext cx="1826500" cy="1826497"/>
                </a:xfrm>
                <a:prstGeom prst="donut">
                  <a:avLst>
                    <a:gd fmla="val 8132" name="adj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rgbClr val="D8D8D8"/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63500" rotWithShape="0" algn="tr" dir="8100000" dist="508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31" name="Google Shape;331;p40"/>
            <p:cNvSpPr/>
            <p:nvPr/>
          </p:nvSpPr>
          <p:spPr>
            <a:xfrm>
              <a:off x="3792217" y="1512117"/>
              <a:ext cx="2713479" cy="1534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F8F8"/>
                </a:buClr>
                <a:buSzPts val="2634"/>
                <a:buFont typeface="Trebuchet MS"/>
                <a:buNone/>
              </a:pPr>
              <a:r>
                <a:rPr b="1" i="0" lang="tr-TR" sz="2634" u="none" cap="none" strike="noStrike">
                  <a:solidFill>
                    <a:srgbClr val="F8F8F8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③ </a:t>
              </a:r>
              <a:endParaRPr b="1" i="0" sz="2634" u="none" cap="none" strike="noStrik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93" u="none" cap="none" strike="noStrike">
                  <a:solidFill>
                    <a:srgbClr val="F8F8F8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Design</a:t>
              </a:r>
              <a:endParaRPr b="1" i="0" sz="1693" u="none" cap="none" strike="noStrik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32" name="Google Shape;332;p40"/>
          <p:cNvSpPr/>
          <p:nvPr/>
        </p:nvSpPr>
        <p:spPr>
          <a:xfrm>
            <a:off x="4996052" y="3409928"/>
            <a:ext cx="3165460" cy="1068071"/>
          </a:xfrm>
          <a:prstGeom prst="rect">
            <a:avLst/>
          </a:prstGeom>
          <a:noFill/>
          <a:ln>
            <a:noFill/>
          </a:ln>
        </p:spPr>
        <p:txBody>
          <a:bodyPr anchorCtr="0" anchor="t" bIns="43000" lIns="86000" spcFirstLastPara="1" rIns="86000" wrap="square" tIns="430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693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Show and explain your web, app or software projects using these  gadget templates.</a:t>
            </a:r>
            <a:endParaRPr b="0" i="0" sz="1270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3" name="Google Shape;333;p40"/>
          <p:cNvSpPr/>
          <p:nvPr/>
        </p:nvSpPr>
        <p:spPr>
          <a:xfrm>
            <a:off x="6604168" y="1404440"/>
            <a:ext cx="2302425" cy="1406753"/>
          </a:xfrm>
          <a:prstGeom prst="rect">
            <a:avLst/>
          </a:prstGeom>
          <a:noFill/>
          <a:ln>
            <a:noFill/>
          </a:ln>
        </p:spPr>
        <p:txBody>
          <a:bodyPr anchorCtr="0" anchor="t" bIns="43000" lIns="86000" spcFirstLastPara="1" rIns="86000" wrap="square" tIns="430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693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I hope and I believe that this Template will your Time, Money and Reputation.</a:t>
            </a:r>
            <a:endParaRPr b="0" i="0" sz="1270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4" name="Google Shape;334;p40"/>
          <p:cNvSpPr/>
          <p:nvPr/>
        </p:nvSpPr>
        <p:spPr>
          <a:xfrm>
            <a:off x="507670" y="2164450"/>
            <a:ext cx="2303918" cy="1408612"/>
          </a:xfrm>
          <a:prstGeom prst="rect">
            <a:avLst/>
          </a:prstGeom>
          <a:noFill/>
          <a:ln>
            <a:noFill/>
          </a:ln>
        </p:spPr>
        <p:txBody>
          <a:bodyPr anchorCtr="0" anchor="t" bIns="43000" lIns="86000" spcFirstLastPara="1" rIns="86000" wrap="square" tIns="430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693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Get a modern PowerPoint Presentation that is beautifully designed.</a:t>
            </a:r>
            <a:endParaRPr b="0" i="0" sz="1270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5" name="Google Shape;335;p40"/>
          <p:cNvSpPr txBox="1"/>
          <p:nvPr>
            <p:ph type="title"/>
          </p:nvPr>
        </p:nvSpPr>
        <p:spPr>
          <a:xfrm>
            <a:off x="228714" y="0"/>
            <a:ext cx="7886700" cy="5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41"/>
          <p:cNvGrpSpPr/>
          <p:nvPr/>
        </p:nvGrpSpPr>
        <p:grpSpPr>
          <a:xfrm>
            <a:off x="4217195" y="686830"/>
            <a:ext cx="2041922" cy="2016581"/>
            <a:chOff x="4483698" y="682586"/>
            <a:chExt cx="2170960" cy="2144018"/>
          </a:xfrm>
        </p:grpSpPr>
        <p:sp>
          <p:nvSpPr>
            <p:cNvPr id="342" name="Google Shape;342;p41"/>
            <p:cNvSpPr/>
            <p:nvPr/>
          </p:nvSpPr>
          <p:spPr>
            <a:xfrm>
              <a:off x="4483698" y="682586"/>
              <a:ext cx="2170960" cy="2144018"/>
            </a:xfrm>
            <a:custGeom>
              <a:rect b="b" l="l" r="r" t="t"/>
              <a:pathLst>
                <a:path extrusionOk="0" h="1715" w="1715">
                  <a:moveTo>
                    <a:pt x="727" y="1715"/>
                  </a:moveTo>
                  <a:lnTo>
                    <a:pt x="1715" y="1715"/>
                  </a:lnTo>
                  <a:lnTo>
                    <a:pt x="1715" y="727"/>
                  </a:lnTo>
                  <a:lnTo>
                    <a:pt x="988" y="0"/>
                  </a:lnTo>
                  <a:lnTo>
                    <a:pt x="0" y="986"/>
                  </a:lnTo>
                  <a:lnTo>
                    <a:pt x="727" y="17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3" name="Google Shape;343;p41"/>
            <p:cNvGrpSpPr/>
            <p:nvPr/>
          </p:nvGrpSpPr>
          <p:grpSpPr>
            <a:xfrm>
              <a:off x="5445756" y="1157645"/>
              <a:ext cx="464573" cy="416302"/>
              <a:chOff x="6942138" y="1422400"/>
              <a:chExt cx="357188" cy="323851"/>
            </a:xfrm>
          </p:grpSpPr>
          <p:sp>
            <p:nvSpPr>
              <p:cNvPr id="344" name="Google Shape;344;p41"/>
              <p:cNvSpPr/>
              <p:nvPr/>
            </p:nvSpPr>
            <p:spPr>
              <a:xfrm>
                <a:off x="6942138" y="1706563"/>
                <a:ext cx="357188" cy="39688"/>
              </a:xfrm>
              <a:custGeom>
                <a:rect b="b" l="l" r="r" t="t"/>
                <a:pathLst>
                  <a:path extrusionOk="0" h="15" w="136">
                    <a:moveTo>
                      <a:pt x="136" y="7"/>
                    </a:moveTo>
                    <a:cubicBezTo>
                      <a:pt x="136" y="12"/>
                      <a:pt x="133" y="15"/>
                      <a:pt x="12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3" y="0"/>
                      <a:pt x="136" y="3"/>
                      <a:pt x="13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45" name="Google Shape;345;p41"/>
              <p:cNvSpPr/>
              <p:nvPr/>
            </p:nvSpPr>
            <p:spPr>
              <a:xfrm>
                <a:off x="6986588" y="1562100"/>
                <a:ext cx="42863" cy="123825"/>
              </a:xfrm>
              <a:custGeom>
                <a:rect b="b" l="l" r="r" t="t"/>
                <a:pathLst>
                  <a:path extrusionOk="0" h="47" w="16">
                    <a:moveTo>
                      <a:pt x="8" y="47"/>
                    </a:moveTo>
                    <a:cubicBezTo>
                      <a:pt x="4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46" name="Google Shape;346;p41"/>
              <p:cNvSpPr/>
              <p:nvPr/>
            </p:nvSpPr>
            <p:spPr>
              <a:xfrm>
                <a:off x="7062788" y="1562100"/>
                <a:ext cx="39688" cy="123825"/>
              </a:xfrm>
              <a:custGeom>
                <a:rect b="b" l="l" r="r" t="t"/>
                <a:pathLst>
                  <a:path extrusionOk="0" h="47" w="15">
                    <a:moveTo>
                      <a:pt x="8" y="47"/>
                    </a:moveTo>
                    <a:cubicBezTo>
                      <a:pt x="3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2" y="0"/>
                      <a:pt x="15" y="4"/>
                      <a:pt x="15" y="8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47" name="Google Shape;347;p41"/>
              <p:cNvSpPr/>
              <p:nvPr/>
            </p:nvSpPr>
            <p:spPr>
              <a:xfrm>
                <a:off x="7138988" y="1562100"/>
                <a:ext cx="39688" cy="123825"/>
              </a:xfrm>
              <a:custGeom>
                <a:rect b="b" l="l" r="r" t="t"/>
                <a:pathLst>
                  <a:path extrusionOk="0" h="47" w="15">
                    <a:moveTo>
                      <a:pt x="7" y="47"/>
                    </a:moveTo>
                    <a:cubicBezTo>
                      <a:pt x="3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2" y="0"/>
                      <a:pt x="15" y="4"/>
                      <a:pt x="15" y="8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4"/>
                      <a:pt x="12" y="47"/>
                      <a:pt x="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48" name="Google Shape;348;p41"/>
              <p:cNvSpPr/>
              <p:nvPr/>
            </p:nvSpPr>
            <p:spPr>
              <a:xfrm>
                <a:off x="7212013" y="1562100"/>
                <a:ext cx="42863" cy="123825"/>
              </a:xfrm>
              <a:custGeom>
                <a:rect b="b" l="l" r="r" t="t"/>
                <a:pathLst>
                  <a:path extrusionOk="0" h="47" w="16">
                    <a:moveTo>
                      <a:pt x="8" y="47"/>
                    </a:moveTo>
                    <a:cubicBezTo>
                      <a:pt x="4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49" name="Google Shape;349;p41"/>
              <p:cNvSpPr/>
              <p:nvPr/>
            </p:nvSpPr>
            <p:spPr>
              <a:xfrm>
                <a:off x="7010400" y="1422400"/>
                <a:ext cx="220663" cy="66675"/>
              </a:xfrm>
              <a:custGeom>
                <a:rect b="b" l="l" r="r" t="t"/>
                <a:pathLst>
                  <a:path extrusionOk="0" h="25" w="84">
                    <a:moveTo>
                      <a:pt x="84" y="25"/>
                    </a:moveTo>
                    <a:cubicBezTo>
                      <a:pt x="52" y="4"/>
                      <a:pt x="52" y="4"/>
                      <a:pt x="52" y="4"/>
                    </a:cubicBezTo>
                    <a:cubicBezTo>
                      <a:pt x="46" y="0"/>
                      <a:pt x="38" y="0"/>
                      <a:pt x="32" y="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0" y="25"/>
                      <a:pt x="0" y="25"/>
                      <a:pt x="0" y="25"/>
                    </a:cubicBez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50" name="Google Shape;350;p41"/>
              <p:cNvSpPr/>
              <p:nvPr/>
            </p:nvSpPr>
            <p:spPr>
              <a:xfrm>
                <a:off x="6962775" y="1509713"/>
                <a:ext cx="315913" cy="41275"/>
              </a:xfrm>
              <a:custGeom>
                <a:rect b="b" l="l" r="r" t="t"/>
                <a:pathLst>
                  <a:path extrusionOk="0" h="16" w="120">
                    <a:moveTo>
                      <a:pt x="120" y="8"/>
                    </a:moveTo>
                    <a:cubicBezTo>
                      <a:pt x="120" y="12"/>
                      <a:pt x="116" y="16"/>
                      <a:pt x="112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2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6" y="0"/>
                      <a:pt x="120" y="3"/>
                      <a:pt x="12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351" name="Google Shape;351;p41"/>
            <p:cNvSpPr txBox="1"/>
            <p:nvPr/>
          </p:nvSpPr>
          <p:spPr>
            <a:xfrm>
              <a:off x="5042254" y="1671459"/>
              <a:ext cx="1092954" cy="3195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5"/>
                <a:buFont typeface="Trebuchet MS"/>
                <a:buNone/>
              </a:pPr>
              <a:r>
                <a:rPr b="0" i="0" lang="tr-TR" sz="1505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Title Here</a:t>
              </a:r>
              <a:endParaRPr b="0" i="0" sz="1505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52" name="Google Shape;352;p41"/>
          <p:cNvGrpSpPr/>
          <p:nvPr/>
        </p:nvGrpSpPr>
        <p:grpSpPr>
          <a:xfrm>
            <a:off x="6341269" y="686830"/>
            <a:ext cx="2041922" cy="2016581"/>
            <a:chOff x="6742002" y="682586"/>
            <a:chExt cx="2170960" cy="2144018"/>
          </a:xfrm>
        </p:grpSpPr>
        <p:sp>
          <p:nvSpPr>
            <p:cNvPr id="353" name="Google Shape;353;p41"/>
            <p:cNvSpPr/>
            <p:nvPr/>
          </p:nvSpPr>
          <p:spPr>
            <a:xfrm>
              <a:off x="6742002" y="682586"/>
              <a:ext cx="2170960" cy="2144018"/>
            </a:xfrm>
            <a:custGeom>
              <a:rect b="b" l="l" r="r" t="t"/>
              <a:pathLst>
                <a:path extrusionOk="0" h="1715" w="1715">
                  <a:moveTo>
                    <a:pt x="988" y="1715"/>
                  </a:moveTo>
                  <a:lnTo>
                    <a:pt x="0" y="1715"/>
                  </a:lnTo>
                  <a:lnTo>
                    <a:pt x="0" y="727"/>
                  </a:lnTo>
                  <a:lnTo>
                    <a:pt x="727" y="0"/>
                  </a:lnTo>
                  <a:lnTo>
                    <a:pt x="1715" y="986"/>
                  </a:lnTo>
                  <a:lnTo>
                    <a:pt x="988" y="17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4" name="Google Shape;354;p41"/>
            <p:cNvGrpSpPr/>
            <p:nvPr/>
          </p:nvGrpSpPr>
          <p:grpSpPr>
            <a:xfrm>
              <a:off x="7486331" y="1213903"/>
              <a:ext cx="431661" cy="356294"/>
              <a:chOff x="9478963" y="1489075"/>
              <a:chExt cx="307975" cy="257176"/>
            </a:xfrm>
          </p:grpSpPr>
          <p:sp>
            <p:nvSpPr>
              <p:cNvPr id="355" name="Google Shape;355;p41"/>
              <p:cNvSpPr/>
              <p:nvPr/>
            </p:nvSpPr>
            <p:spPr>
              <a:xfrm>
                <a:off x="9478963" y="1706563"/>
                <a:ext cx="307975" cy="39688"/>
              </a:xfrm>
              <a:custGeom>
                <a:rect b="b" l="l" r="r" t="t"/>
                <a:pathLst>
                  <a:path extrusionOk="0" h="15" w="118">
                    <a:moveTo>
                      <a:pt x="118" y="7"/>
                    </a:moveTo>
                    <a:cubicBezTo>
                      <a:pt x="118" y="12"/>
                      <a:pt x="115" y="15"/>
                      <a:pt x="110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5" y="0"/>
                      <a:pt x="118" y="3"/>
                      <a:pt x="11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56" name="Google Shape;356;p41"/>
              <p:cNvSpPr/>
              <p:nvPr/>
            </p:nvSpPr>
            <p:spPr>
              <a:xfrm>
                <a:off x="9504363" y="1562100"/>
                <a:ext cx="41275" cy="123825"/>
              </a:xfrm>
              <a:custGeom>
                <a:rect b="b" l="l" r="r" t="t"/>
                <a:pathLst>
                  <a:path extrusionOk="0" h="47" w="16">
                    <a:moveTo>
                      <a:pt x="8" y="47"/>
                    </a:moveTo>
                    <a:cubicBezTo>
                      <a:pt x="4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57" name="Google Shape;357;p41"/>
              <p:cNvSpPr/>
              <p:nvPr/>
            </p:nvSpPr>
            <p:spPr>
              <a:xfrm>
                <a:off x="9577388" y="1525588"/>
                <a:ext cx="42863" cy="160338"/>
              </a:xfrm>
              <a:custGeom>
                <a:rect b="b" l="l" r="r" t="t"/>
                <a:pathLst>
                  <a:path extrusionOk="0" h="61" w="16">
                    <a:moveTo>
                      <a:pt x="8" y="61"/>
                    </a:moveTo>
                    <a:cubicBezTo>
                      <a:pt x="3" y="61"/>
                      <a:pt x="0" y="58"/>
                      <a:pt x="0" y="5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8"/>
                      <a:pt x="12" y="61"/>
                      <a:pt x="8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58" name="Google Shape;358;p41"/>
              <p:cNvSpPr/>
              <p:nvPr/>
            </p:nvSpPr>
            <p:spPr>
              <a:xfrm>
                <a:off x="9652000" y="1489075"/>
                <a:ext cx="38100" cy="196850"/>
              </a:xfrm>
              <a:custGeom>
                <a:rect b="b" l="l" r="r" t="t"/>
                <a:pathLst>
                  <a:path extrusionOk="0" h="75" w="15">
                    <a:moveTo>
                      <a:pt x="8" y="75"/>
                    </a:moveTo>
                    <a:cubicBezTo>
                      <a:pt x="3" y="75"/>
                      <a:pt x="0" y="72"/>
                      <a:pt x="0" y="6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2" y="0"/>
                      <a:pt x="15" y="3"/>
                      <a:pt x="15" y="8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72"/>
                      <a:pt x="12" y="75"/>
                      <a:pt x="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59" name="Google Shape;359;p41"/>
              <p:cNvSpPr/>
              <p:nvPr/>
            </p:nvSpPr>
            <p:spPr>
              <a:xfrm>
                <a:off x="9725025" y="1498600"/>
                <a:ext cx="39688" cy="187325"/>
              </a:xfrm>
              <a:custGeom>
                <a:rect b="b" l="l" r="r" t="t"/>
                <a:pathLst>
                  <a:path extrusionOk="0" h="71" w="15">
                    <a:moveTo>
                      <a:pt x="7" y="71"/>
                    </a:moveTo>
                    <a:cubicBezTo>
                      <a:pt x="3" y="71"/>
                      <a:pt x="0" y="68"/>
                      <a:pt x="0" y="6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2" y="0"/>
                      <a:pt x="15" y="3"/>
                      <a:pt x="15" y="8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5" y="68"/>
                      <a:pt x="12" y="71"/>
                      <a:pt x="7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360" name="Google Shape;360;p41"/>
            <p:cNvSpPr txBox="1"/>
            <p:nvPr/>
          </p:nvSpPr>
          <p:spPr>
            <a:xfrm>
              <a:off x="7184098" y="1671459"/>
              <a:ext cx="1092954" cy="3195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5"/>
                <a:buFont typeface="Trebuchet MS"/>
                <a:buNone/>
              </a:pPr>
              <a:r>
                <a:rPr b="0" i="0" lang="tr-TR" sz="1505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Title Here</a:t>
              </a:r>
              <a:endParaRPr b="0" i="0" sz="1505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61" name="Google Shape;361;p41"/>
          <p:cNvGrpSpPr/>
          <p:nvPr/>
        </p:nvGrpSpPr>
        <p:grpSpPr>
          <a:xfrm>
            <a:off x="4223148" y="2789248"/>
            <a:ext cx="2035969" cy="2009526"/>
            <a:chOff x="4490027" y="2917865"/>
            <a:chExt cx="2164631" cy="2136517"/>
          </a:xfrm>
        </p:grpSpPr>
        <p:sp>
          <p:nvSpPr>
            <p:cNvPr id="362" name="Google Shape;362;p41"/>
            <p:cNvSpPr/>
            <p:nvPr/>
          </p:nvSpPr>
          <p:spPr>
            <a:xfrm>
              <a:off x="4490027" y="2917865"/>
              <a:ext cx="2164631" cy="2136517"/>
            </a:xfrm>
            <a:custGeom>
              <a:rect b="b" l="l" r="r" t="t"/>
              <a:pathLst>
                <a:path extrusionOk="0" h="1709" w="1710">
                  <a:moveTo>
                    <a:pt x="1710" y="986"/>
                  </a:moveTo>
                  <a:lnTo>
                    <a:pt x="1710" y="0"/>
                  </a:lnTo>
                  <a:lnTo>
                    <a:pt x="722" y="0"/>
                  </a:lnTo>
                  <a:lnTo>
                    <a:pt x="0" y="722"/>
                  </a:lnTo>
                  <a:lnTo>
                    <a:pt x="988" y="1709"/>
                  </a:lnTo>
                  <a:lnTo>
                    <a:pt x="1710" y="9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3" name="Google Shape;363;p41"/>
            <p:cNvGrpSpPr/>
            <p:nvPr/>
          </p:nvGrpSpPr>
          <p:grpSpPr>
            <a:xfrm>
              <a:off x="5379931" y="3366671"/>
              <a:ext cx="596223" cy="418802"/>
              <a:chOff x="6934200" y="4259263"/>
              <a:chExt cx="373063" cy="265113"/>
            </a:xfrm>
          </p:grpSpPr>
          <p:sp>
            <p:nvSpPr>
              <p:cNvPr id="364" name="Google Shape;364;p41"/>
              <p:cNvSpPr/>
              <p:nvPr/>
            </p:nvSpPr>
            <p:spPr>
              <a:xfrm>
                <a:off x="7094538" y="4395788"/>
                <a:ext cx="52388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65" name="Google Shape;365;p41"/>
              <p:cNvSpPr/>
              <p:nvPr/>
            </p:nvSpPr>
            <p:spPr>
              <a:xfrm>
                <a:off x="7073900" y="4449763"/>
                <a:ext cx="93663" cy="74613"/>
              </a:xfrm>
              <a:custGeom>
                <a:rect b="b" l="l" r="r" t="t"/>
                <a:pathLst>
                  <a:path extrusionOk="0" h="28" w="36">
                    <a:moveTo>
                      <a:pt x="27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6" y="21"/>
                      <a:pt x="36" y="18"/>
                    </a:cubicBezTo>
                    <a:cubicBezTo>
                      <a:pt x="36" y="11"/>
                      <a:pt x="33" y="4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66" name="Google Shape;366;p41"/>
              <p:cNvSpPr/>
              <p:nvPr/>
            </p:nvSpPr>
            <p:spPr>
              <a:xfrm>
                <a:off x="6958013" y="4395788"/>
                <a:ext cx="50800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67" name="Google Shape;367;p41"/>
              <p:cNvSpPr/>
              <p:nvPr/>
            </p:nvSpPr>
            <p:spPr>
              <a:xfrm>
                <a:off x="6934200" y="4449763"/>
                <a:ext cx="96838" cy="74613"/>
              </a:xfrm>
              <a:custGeom>
                <a:rect b="b" l="l" r="r" t="t"/>
                <a:pathLst>
                  <a:path extrusionOk="0" h="28" w="37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1" y="26"/>
                    </a:cubicBezTo>
                    <a:cubicBezTo>
                      <a:pt x="7" y="27"/>
                      <a:pt x="12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68" name="Google Shape;368;p41"/>
              <p:cNvSpPr/>
              <p:nvPr/>
            </p:nvSpPr>
            <p:spPr>
              <a:xfrm>
                <a:off x="7234238" y="4395788"/>
                <a:ext cx="49213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69" name="Google Shape;369;p41"/>
              <p:cNvSpPr/>
              <p:nvPr/>
            </p:nvSpPr>
            <p:spPr>
              <a:xfrm>
                <a:off x="7210425" y="4449763"/>
                <a:ext cx="96838" cy="74613"/>
              </a:xfrm>
              <a:custGeom>
                <a:rect b="b" l="l" r="r" t="t"/>
                <a:pathLst>
                  <a:path extrusionOk="0" h="28" w="37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5" y="28"/>
                      <a:pt x="30" y="27"/>
                      <a:pt x="36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70" name="Google Shape;370;p41"/>
              <p:cNvSpPr/>
              <p:nvPr/>
            </p:nvSpPr>
            <p:spPr>
              <a:xfrm>
                <a:off x="7026275" y="4259263"/>
                <a:ext cx="52388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71" name="Google Shape;371;p41"/>
              <p:cNvSpPr/>
              <p:nvPr/>
            </p:nvSpPr>
            <p:spPr>
              <a:xfrm>
                <a:off x="7002463" y="4313238"/>
                <a:ext cx="96838" cy="74613"/>
              </a:xfrm>
              <a:custGeom>
                <a:rect b="b" l="l" r="r" t="t"/>
                <a:pathLst>
                  <a:path extrusionOk="0" h="28" w="37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2" y="26"/>
                    </a:cubicBezTo>
                    <a:cubicBezTo>
                      <a:pt x="7" y="27"/>
                      <a:pt x="13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4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72" name="Google Shape;372;p41"/>
              <p:cNvSpPr/>
              <p:nvPr/>
            </p:nvSpPr>
            <p:spPr>
              <a:xfrm>
                <a:off x="7162800" y="4259263"/>
                <a:ext cx="52388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73" name="Google Shape;373;p41"/>
              <p:cNvSpPr/>
              <p:nvPr/>
            </p:nvSpPr>
            <p:spPr>
              <a:xfrm>
                <a:off x="7142163" y="4313238"/>
                <a:ext cx="96838" cy="74613"/>
              </a:xfrm>
              <a:custGeom>
                <a:rect b="b" l="l" r="r" t="t"/>
                <a:pathLst>
                  <a:path extrusionOk="0" h="28" w="37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374" name="Google Shape;374;p41"/>
            <p:cNvSpPr txBox="1"/>
            <p:nvPr/>
          </p:nvSpPr>
          <p:spPr>
            <a:xfrm>
              <a:off x="5042252" y="3842981"/>
              <a:ext cx="1092954" cy="3195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5"/>
                <a:buFont typeface="Trebuchet MS"/>
                <a:buNone/>
              </a:pPr>
              <a:r>
                <a:rPr b="0" i="0" lang="tr-TR" sz="1505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Title Here</a:t>
              </a:r>
              <a:endParaRPr b="0" i="0" sz="1505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75" name="Google Shape;375;p41"/>
          <p:cNvGrpSpPr/>
          <p:nvPr/>
        </p:nvGrpSpPr>
        <p:grpSpPr>
          <a:xfrm>
            <a:off x="6340079" y="2789248"/>
            <a:ext cx="2034777" cy="2009526"/>
            <a:chOff x="6740737" y="2917865"/>
            <a:chExt cx="2163364" cy="2136517"/>
          </a:xfrm>
        </p:grpSpPr>
        <p:sp>
          <p:nvSpPr>
            <p:cNvPr id="376" name="Google Shape;376;p41"/>
            <p:cNvSpPr/>
            <p:nvPr/>
          </p:nvSpPr>
          <p:spPr>
            <a:xfrm>
              <a:off x="6740737" y="2917865"/>
              <a:ext cx="2163364" cy="2136517"/>
            </a:xfrm>
            <a:custGeom>
              <a:rect b="b" l="l" r="r" t="t"/>
              <a:pathLst>
                <a:path extrusionOk="0" h="1709" w="1709">
                  <a:moveTo>
                    <a:pt x="0" y="986"/>
                  </a:moveTo>
                  <a:lnTo>
                    <a:pt x="0" y="0"/>
                  </a:lnTo>
                  <a:lnTo>
                    <a:pt x="987" y="0"/>
                  </a:lnTo>
                  <a:lnTo>
                    <a:pt x="1709" y="722"/>
                  </a:lnTo>
                  <a:lnTo>
                    <a:pt x="721" y="1709"/>
                  </a:lnTo>
                  <a:lnTo>
                    <a:pt x="0" y="986"/>
                  </a:lnTo>
                  <a:close/>
                </a:path>
              </a:pathLst>
            </a:custGeom>
            <a:gradFill>
              <a:gsLst>
                <a:gs pos="0">
                  <a:srgbClr val="86C1A8"/>
                </a:gs>
                <a:gs pos="74000">
                  <a:srgbClr val="0080C8"/>
                </a:gs>
                <a:gs pos="100000">
                  <a:srgbClr val="0080C8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7" name="Google Shape;377;p41"/>
            <p:cNvGrpSpPr/>
            <p:nvPr/>
          </p:nvGrpSpPr>
          <p:grpSpPr>
            <a:xfrm>
              <a:off x="6740737" y="2917865"/>
              <a:ext cx="2163364" cy="2136517"/>
              <a:chOff x="6740737" y="2917865"/>
              <a:chExt cx="2163364" cy="2136517"/>
            </a:xfrm>
          </p:grpSpPr>
          <p:sp>
            <p:nvSpPr>
              <p:cNvPr id="378" name="Google Shape;378;p41"/>
              <p:cNvSpPr/>
              <p:nvPr/>
            </p:nvSpPr>
            <p:spPr>
              <a:xfrm>
                <a:off x="6740737" y="2917865"/>
                <a:ext cx="2163364" cy="2136517"/>
              </a:xfrm>
              <a:custGeom>
                <a:rect b="b" l="l" r="r" t="t"/>
                <a:pathLst>
                  <a:path extrusionOk="0" h="1709" w="1709">
                    <a:moveTo>
                      <a:pt x="0" y="986"/>
                    </a:moveTo>
                    <a:lnTo>
                      <a:pt x="0" y="0"/>
                    </a:lnTo>
                    <a:lnTo>
                      <a:pt x="987" y="0"/>
                    </a:lnTo>
                    <a:lnTo>
                      <a:pt x="1709" y="722"/>
                    </a:lnTo>
                    <a:lnTo>
                      <a:pt x="721" y="1709"/>
                    </a:lnTo>
                    <a:lnTo>
                      <a:pt x="0" y="986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34125" lIns="68250" spcFirstLastPara="1" rIns="68250" wrap="square" tIns="341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grpSp>
            <p:nvGrpSpPr>
              <p:cNvPr id="379" name="Google Shape;379;p41"/>
              <p:cNvGrpSpPr/>
              <p:nvPr/>
            </p:nvGrpSpPr>
            <p:grpSpPr>
              <a:xfrm>
                <a:off x="7435697" y="3289162"/>
                <a:ext cx="532930" cy="531316"/>
                <a:chOff x="9488488" y="4192588"/>
                <a:chExt cx="341313" cy="344487"/>
              </a:xfrm>
            </p:grpSpPr>
            <p:sp>
              <p:nvSpPr>
                <p:cNvPr id="380" name="Google Shape;380;p41"/>
                <p:cNvSpPr/>
                <p:nvPr/>
              </p:nvSpPr>
              <p:spPr>
                <a:xfrm>
                  <a:off x="9567863" y="4206875"/>
                  <a:ext cx="182563" cy="330200"/>
                </a:xfrm>
                <a:custGeom>
                  <a:rect b="b" l="l" r="r" t="t"/>
                  <a:pathLst>
                    <a:path extrusionOk="0" h="126" w="70">
                      <a:moveTo>
                        <a:pt x="35" y="126"/>
                      </a:moveTo>
                      <a:cubicBezTo>
                        <a:pt x="15" y="126"/>
                        <a:pt x="0" y="98"/>
                        <a:pt x="0" y="63"/>
                      </a:cubicBezTo>
                      <a:cubicBezTo>
                        <a:pt x="0" y="27"/>
                        <a:pt x="15" y="0"/>
                        <a:pt x="35" y="0"/>
                      </a:cubicBezTo>
                      <a:cubicBezTo>
                        <a:pt x="55" y="0"/>
                        <a:pt x="70" y="27"/>
                        <a:pt x="70" y="63"/>
                      </a:cubicBezTo>
                      <a:cubicBezTo>
                        <a:pt x="70" y="98"/>
                        <a:pt x="55" y="126"/>
                        <a:pt x="35" y="126"/>
                      </a:cubicBezTo>
                      <a:close/>
                      <a:moveTo>
                        <a:pt x="35" y="6"/>
                      </a:moveTo>
                      <a:cubicBezTo>
                        <a:pt x="19" y="6"/>
                        <a:pt x="6" y="32"/>
                        <a:pt x="6" y="63"/>
                      </a:cubicBezTo>
                      <a:cubicBezTo>
                        <a:pt x="6" y="93"/>
                        <a:pt x="19" y="120"/>
                        <a:pt x="35" y="120"/>
                      </a:cubicBezTo>
                      <a:cubicBezTo>
                        <a:pt x="51" y="120"/>
                        <a:pt x="64" y="93"/>
                        <a:pt x="64" y="63"/>
                      </a:cubicBezTo>
                      <a:cubicBezTo>
                        <a:pt x="64" y="32"/>
                        <a:pt x="51" y="6"/>
                        <a:pt x="35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381" name="Google Shape;381;p41"/>
                <p:cNvSpPr/>
                <p:nvPr/>
              </p:nvSpPr>
              <p:spPr>
                <a:xfrm>
                  <a:off x="9488488" y="4260850"/>
                  <a:ext cx="341313" cy="219075"/>
                </a:xfrm>
                <a:custGeom>
                  <a:rect b="b" l="l" r="r" t="t"/>
                  <a:pathLst>
                    <a:path extrusionOk="0" h="83" w="130">
                      <a:moveTo>
                        <a:pt x="40" y="83"/>
                      </a:moveTo>
                      <a:cubicBezTo>
                        <a:pt x="24" y="83"/>
                        <a:pt x="12" y="78"/>
                        <a:pt x="8" y="68"/>
                      </a:cubicBezTo>
                      <a:cubicBezTo>
                        <a:pt x="0" y="50"/>
                        <a:pt x="18" y="24"/>
                        <a:pt x="50" y="9"/>
                      </a:cubicBezTo>
                      <a:cubicBezTo>
                        <a:pt x="63" y="3"/>
                        <a:pt x="78" y="0"/>
                        <a:pt x="90" y="0"/>
                      </a:cubicBezTo>
                      <a:cubicBezTo>
                        <a:pt x="106" y="0"/>
                        <a:pt x="118" y="5"/>
                        <a:pt x="122" y="15"/>
                      </a:cubicBezTo>
                      <a:cubicBezTo>
                        <a:pt x="130" y="33"/>
                        <a:pt x="112" y="59"/>
                        <a:pt x="80" y="74"/>
                      </a:cubicBezTo>
                      <a:cubicBezTo>
                        <a:pt x="67" y="80"/>
                        <a:pt x="52" y="83"/>
                        <a:pt x="40" y="83"/>
                      </a:cubicBezTo>
                      <a:close/>
                      <a:moveTo>
                        <a:pt x="90" y="6"/>
                      </a:moveTo>
                      <a:cubicBezTo>
                        <a:pt x="79" y="6"/>
                        <a:pt x="65" y="9"/>
                        <a:pt x="53" y="15"/>
                      </a:cubicBezTo>
                      <a:cubicBezTo>
                        <a:pt x="25" y="28"/>
                        <a:pt x="7" y="51"/>
                        <a:pt x="13" y="66"/>
                      </a:cubicBezTo>
                      <a:cubicBezTo>
                        <a:pt x="17" y="73"/>
                        <a:pt x="26" y="77"/>
                        <a:pt x="40" y="77"/>
                      </a:cubicBezTo>
                      <a:cubicBezTo>
                        <a:pt x="51" y="77"/>
                        <a:pt x="65" y="74"/>
                        <a:pt x="77" y="68"/>
                      </a:cubicBezTo>
                      <a:cubicBezTo>
                        <a:pt x="105" y="55"/>
                        <a:pt x="123" y="32"/>
                        <a:pt x="117" y="17"/>
                      </a:cubicBezTo>
                      <a:cubicBezTo>
                        <a:pt x="113" y="10"/>
                        <a:pt x="104" y="6"/>
                        <a:pt x="90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382" name="Google Shape;382;p41"/>
                <p:cNvSpPr/>
                <p:nvPr/>
              </p:nvSpPr>
              <p:spPr>
                <a:xfrm>
                  <a:off x="9493250" y="4267200"/>
                  <a:ext cx="331788" cy="206375"/>
                </a:xfrm>
                <a:custGeom>
                  <a:rect b="b" l="l" r="r" t="t"/>
                  <a:pathLst>
                    <a:path extrusionOk="0" h="79" w="126">
                      <a:moveTo>
                        <a:pt x="85" y="79"/>
                      </a:moveTo>
                      <a:cubicBezTo>
                        <a:pt x="74" y="79"/>
                        <a:pt x="63" y="77"/>
                        <a:pt x="51" y="73"/>
                      </a:cubicBezTo>
                      <a:cubicBezTo>
                        <a:pt x="35" y="67"/>
                        <a:pt x="22" y="58"/>
                        <a:pt x="13" y="48"/>
                      </a:cubicBezTo>
                      <a:cubicBezTo>
                        <a:pt x="4" y="38"/>
                        <a:pt x="0" y="27"/>
                        <a:pt x="4" y="18"/>
                      </a:cubicBezTo>
                      <a:cubicBezTo>
                        <a:pt x="8" y="7"/>
                        <a:pt x="22" y="0"/>
                        <a:pt x="41" y="0"/>
                      </a:cubicBezTo>
                      <a:cubicBezTo>
                        <a:pt x="52" y="0"/>
                        <a:pt x="63" y="2"/>
                        <a:pt x="75" y="6"/>
                      </a:cubicBezTo>
                      <a:cubicBezTo>
                        <a:pt x="91" y="12"/>
                        <a:pt x="104" y="21"/>
                        <a:pt x="113" y="31"/>
                      </a:cubicBezTo>
                      <a:cubicBezTo>
                        <a:pt x="122" y="41"/>
                        <a:pt x="126" y="52"/>
                        <a:pt x="122" y="61"/>
                      </a:cubicBezTo>
                      <a:cubicBezTo>
                        <a:pt x="118" y="72"/>
                        <a:pt x="104" y="79"/>
                        <a:pt x="85" y="79"/>
                      </a:cubicBezTo>
                      <a:close/>
                      <a:moveTo>
                        <a:pt x="41" y="6"/>
                      </a:moveTo>
                      <a:cubicBezTo>
                        <a:pt x="24" y="6"/>
                        <a:pt x="13" y="11"/>
                        <a:pt x="9" y="20"/>
                      </a:cubicBezTo>
                      <a:cubicBezTo>
                        <a:pt x="7" y="27"/>
                        <a:pt x="10" y="36"/>
                        <a:pt x="18" y="45"/>
                      </a:cubicBezTo>
                      <a:cubicBezTo>
                        <a:pt x="26" y="54"/>
                        <a:pt x="38" y="62"/>
                        <a:pt x="53" y="67"/>
                      </a:cubicBezTo>
                      <a:cubicBezTo>
                        <a:pt x="64" y="71"/>
                        <a:pt x="75" y="73"/>
                        <a:pt x="85" y="73"/>
                      </a:cubicBezTo>
                      <a:cubicBezTo>
                        <a:pt x="102" y="73"/>
                        <a:pt x="113" y="68"/>
                        <a:pt x="117" y="59"/>
                      </a:cubicBezTo>
                      <a:cubicBezTo>
                        <a:pt x="119" y="52"/>
                        <a:pt x="116" y="43"/>
                        <a:pt x="108" y="34"/>
                      </a:cubicBezTo>
                      <a:cubicBezTo>
                        <a:pt x="100" y="25"/>
                        <a:pt x="88" y="17"/>
                        <a:pt x="73" y="12"/>
                      </a:cubicBezTo>
                      <a:cubicBezTo>
                        <a:pt x="62" y="8"/>
                        <a:pt x="51" y="6"/>
                        <a:pt x="41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70"/>
                    <a:buFont typeface="Arial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383" name="Google Shape;383;p41"/>
                <p:cNvSpPr/>
                <p:nvPr/>
              </p:nvSpPr>
              <p:spPr>
                <a:xfrm>
                  <a:off x="9617075" y="4329113"/>
                  <a:ext cx="84138" cy="8413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70"/>
                    <a:buFont typeface="Calibri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384" name="Google Shape;384;p41"/>
                <p:cNvSpPr/>
                <p:nvPr/>
              </p:nvSpPr>
              <p:spPr>
                <a:xfrm>
                  <a:off x="9785350" y="4413250"/>
                  <a:ext cx="41275" cy="428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70"/>
                    <a:buFont typeface="Calibri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385" name="Google Shape;385;p41"/>
                <p:cNvSpPr/>
                <p:nvPr/>
              </p:nvSpPr>
              <p:spPr>
                <a:xfrm>
                  <a:off x="9491663" y="4413250"/>
                  <a:ext cx="41275" cy="428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70"/>
                    <a:buFont typeface="Calibri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386" name="Google Shape;386;p41"/>
                <p:cNvSpPr/>
                <p:nvPr/>
              </p:nvSpPr>
              <p:spPr>
                <a:xfrm>
                  <a:off x="9637713" y="4192588"/>
                  <a:ext cx="42863" cy="428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70"/>
                    <a:buFont typeface="Calibri"/>
                    <a:buNone/>
                  </a:pPr>
                  <a:r>
                    <a:t/>
                  </a:r>
                  <a:endParaRPr b="0" i="0" sz="1270" u="none" cap="none" strike="noStrike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</p:grpSp>
          <p:sp>
            <p:nvSpPr>
              <p:cNvPr id="387" name="Google Shape;387;p41"/>
              <p:cNvSpPr txBox="1"/>
              <p:nvPr/>
            </p:nvSpPr>
            <p:spPr>
              <a:xfrm>
                <a:off x="7184098" y="3842981"/>
                <a:ext cx="1092955" cy="319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125" lIns="68250" spcFirstLastPara="1" rIns="68250" wrap="square" tIns="34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505"/>
                  <a:buFont typeface="Trebuchet MS"/>
                  <a:buNone/>
                </a:pPr>
                <a:r>
                  <a:rPr b="0" i="0" lang="tr-TR" sz="1505" u="none" cap="none" strike="noStrik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Title Here</a:t>
                </a:r>
                <a:endParaRPr b="0" i="0" sz="1505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sp>
        <p:nvSpPr>
          <p:cNvPr id="388" name="Google Shape;388;p41"/>
          <p:cNvSpPr/>
          <p:nvPr/>
        </p:nvSpPr>
        <p:spPr>
          <a:xfrm>
            <a:off x="6341269" y="686830"/>
            <a:ext cx="2041922" cy="2016581"/>
          </a:xfrm>
          <a:custGeom>
            <a:rect b="b" l="l" r="r" t="t"/>
            <a:pathLst>
              <a:path extrusionOk="0" h="1715" w="1715">
                <a:moveTo>
                  <a:pt x="988" y="1715"/>
                </a:moveTo>
                <a:lnTo>
                  <a:pt x="0" y="1715"/>
                </a:lnTo>
                <a:lnTo>
                  <a:pt x="0" y="727"/>
                </a:lnTo>
                <a:lnTo>
                  <a:pt x="727" y="0"/>
                </a:lnTo>
                <a:lnTo>
                  <a:pt x="1715" y="986"/>
                </a:lnTo>
                <a:lnTo>
                  <a:pt x="988" y="1715"/>
                </a:lnTo>
              </a:path>
            </a:pathLst>
          </a:cu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9" name="Google Shape;389;p41"/>
          <p:cNvSpPr/>
          <p:nvPr/>
        </p:nvSpPr>
        <p:spPr>
          <a:xfrm>
            <a:off x="4223148" y="2789248"/>
            <a:ext cx="2035969" cy="2009526"/>
          </a:xfrm>
          <a:custGeom>
            <a:rect b="b" l="l" r="r" t="t"/>
            <a:pathLst>
              <a:path extrusionOk="0" h="1709" w="1710">
                <a:moveTo>
                  <a:pt x="1710" y="986"/>
                </a:moveTo>
                <a:lnTo>
                  <a:pt x="1710" y="0"/>
                </a:lnTo>
                <a:lnTo>
                  <a:pt x="722" y="0"/>
                </a:lnTo>
                <a:lnTo>
                  <a:pt x="0" y="722"/>
                </a:lnTo>
                <a:lnTo>
                  <a:pt x="988" y="1709"/>
                </a:lnTo>
                <a:lnTo>
                  <a:pt x="1710" y="986"/>
                </a:lnTo>
              </a:path>
            </a:pathLst>
          </a:cu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0" name="Google Shape;390;p41"/>
          <p:cNvSpPr/>
          <p:nvPr/>
        </p:nvSpPr>
        <p:spPr>
          <a:xfrm>
            <a:off x="4217195" y="686830"/>
            <a:ext cx="2041922" cy="2016581"/>
          </a:xfrm>
          <a:custGeom>
            <a:rect b="b" l="l" r="r" t="t"/>
            <a:pathLst>
              <a:path extrusionOk="0" h="1715" w="1715">
                <a:moveTo>
                  <a:pt x="727" y="1715"/>
                </a:moveTo>
                <a:lnTo>
                  <a:pt x="1715" y="1715"/>
                </a:lnTo>
                <a:lnTo>
                  <a:pt x="1715" y="727"/>
                </a:lnTo>
                <a:lnTo>
                  <a:pt x="988" y="0"/>
                </a:lnTo>
                <a:lnTo>
                  <a:pt x="0" y="986"/>
                </a:lnTo>
                <a:lnTo>
                  <a:pt x="727" y="1715"/>
                </a:lnTo>
              </a:path>
            </a:pathLst>
          </a:cu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1" name="Google Shape;391;p41"/>
          <p:cNvSpPr/>
          <p:nvPr/>
        </p:nvSpPr>
        <p:spPr>
          <a:xfrm>
            <a:off x="3790950" y="2757500"/>
            <a:ext cx="956073" cy="202246"/>
          </a:xfrm>
          <a:custGeom>
            <a:rect b="b" l="l" r="r" t="t"/>
            <a:pathLst>
              <a:path extrusionOk="0" h="172" w="803">
                <a:moveTo>
                  <a:pt x="798" y="172"/>
                </a:moveTo>
                <a:lnTo>
                  <a:pt x="595" y="7"/>
                </a:lnTo>
                <a:lnTo>
                  <a:pt x="0" y="7"/>
                </a:lnTo>
                <a:lnTo>
                  <a:pt x="0" y="0"/>
                </a:lnTo>
                <a:lnTo>
                  <a:pt x="598" y="0"/>
                </a:lnTo>
                <a:lnTo>
                  <a:pt x="803" y="167"/>
                </a:lnTo>
                <a:lnTo>
                  <a:pt x="798" y="172"/>
                </a:lnTo>
                <a:close/>
              </a:path>
            </a:pathLst>
          </a:custGeom>
          <a:solidFill>
            <a:srgbClr val="908B7E"/>
          </a:solidFill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2" name="Google Shape;392;p41"/>
          <p:cNvSpPr/>
          <p:nvPr/>
        </p:nvSpPr>
        <p:spPr>
          <a:xfrm>
            <a:off x="4723211" y="2938581"/>
            <a:ext cx="36909" cy="37627"/>
          </a:xfrm>
          <a:custGeom>
            <a:rect b="b" l="l" r="r" t="t"/>
            <a:pathLst>
              <a:path extrusionOk="0" h="19" w="19">
                <a:moveTo>
                  <a:pt x="16" y="3"/>
                </a:moveTo>
                <a:cubicBezTo>
                  <a:pt x="19" y="7"/>
                  <a:pt x="19" y="12"/>
                  <a:pt x="16" y="16"/>
                </a:cubicBezTo>
                <a:cubicBezTo>
                  <a:pt x="13" y="19"/>
                  <a:pt x="7" y="19"/>
                  <a:pt x="4" y="16"/>
                </a:cubicBezTo>
                <a:cubicBezTo>
                  <a:pt x="0" y="12"/>
                  <a:pt x="0" y="7"/>
                  <a:pt x="4" y="3"/>
                </a:cubicBezTo>
                <a:cubicBezTo>
                  <a:pt x="7" y="0"/>
                  <a:pt x="13" y="0"/>
                  <a:pt x="16" y="3"/>
                </a:cubicBezTo>
                <a:close/>
              </a:path>
            </a:pathLst>
          </a:custGeom>
          <a:solidFill>
            <a:srgbClr val="908B7E"/>
          </a:solidFill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3" name="Google Shape;393;p41"/>
          <p:cNvSpPr/>
          <p:nvPr/>
        </p:nvSpPr>
        <p:spPr>
          <a:xfrm>
            <a:off x="5812631" y="4504812"/>
            <a:ext cx="935832" cy="204598"/>
          </a:xfrm>
          <a:custGeom>
            <a:rect b="b" l="l" r="r" t="t"/>
            <a:pathLst>
              <a:path extrusionOk="0" h="174" w="786">
                <a:moveTo>
                  <a:pt x="781" y="0"/>
                </a:moveTo>
                <a:lnTo>
                  <a:pt x="580" y="165"/>
                </a:lnTo>
                <a:lnTo>
                  <a:pt x="0" y="165"/>
                </a:lnTo>
                <a:lnTo>
                  <a:pt x="0" y="174"/>
                </a:lnTo>
                <a:lnTo>
                  <a:pt x="583" y="174"/>
                </a:lnTo>
                <a:lnTo>
                  <a:pt x="786" y="5"/>
                </a:lnTo>
                <a:lnTo>
                  <a:pt x="781" y="0"/>
                </a:lnTo>
                <a:close/>
              </a:path>
            </a:pathLst>
          </a:custGeom>
          <a:solidFill>
            <a:srgbClr val="908B7E"/>
          </a:solidFill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4" name="Google Shape;394;p41"/>
          <p:cNvSpPr/>
          <p:nvPr/>
        </p:nvSpPr>
        <p:spPr>
          <a:xfrm>
            <a:off x="6729413" y="4487173"/>
            <a:ext cx="36910" cy="37627"/>
          </a:xfrm>
          <a:custGeom>
            <a:rect b="b" l="l" r="r" t="t"/>
            <a:pathLst>
              <a:path extrusionOk="0" h="19" w="19">
                <a:moveTo>
                  <a:pt x="15" y="15"/>
                </a:moveTo>
                <a:cubicBezTo>
                  <a:pt x="19" y="12"/>
                  <a:pt x="19" y="6"/>
                  <a:pt x="15" y="3"/>
                </a:cubicBezTo>
                <a:cubicBezTo>
                  <a:pt x="12" y="0"/>
                  <a:pt x="7" y="0"/>
                  <a:pt x="3" y="3"/>
                </a:cubicBezTo>
                <a:cubicBezTo>
                  <a:pt x="0" y="6"/>
                  <a:pt x="0" y="12"/>
                  <a:pt x="3" y="15"/>
                </a:cubicBezTo>
                <a:cubicBezTo>
                  <a:pt x="7" y="19"/>
                  <a:pt x="12" y="19"/>
                  <a:pt x="15" y="15"/>
                </a:cubicBezTo>
                <a:close/>
              </a:path>
            </a:pathLst>
          </a:custGeom>
          <a:solidFill>
            <a:srgbClr val="908B7E"/>
          </a:solidFill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5" name="Google Shape;395;p41"/>
          <p:cNvSpPr/>
          <p:nvPr/>
        </p:nvSpPr>
        <p:spPr>
          <a:xfrm>
            <a:off x="7840266" y="2551727"/>
            <a:ext cx="962025" cy="204598"/>
          </a:xfrm>
          <a:custGeom>
            <a:rect b="b" l="l" r="r" t="t"/>
            <a:pathLst>
              <a:path extrusionOk="0" h="174" w="808">
                <a:moveTo>
                  <a:pt x="5" y="0"/>
                </a:moveTo>
                <a:lnTo>
                  <a:pt x="208" y="166"/>
                </a:lnTo>
                <a:lnTo>
                  <a:pt x="808" y="166"/>
                </a:lnTo>
                <a:lnTo>
                  <a:pt x="808" y="174"/>
                </a:lnTo>
                <a:lnTo>
                  <a:pt x="205" y="174"/>
                </a:lnTo>
                <a:lnTo>
                  <a:pt x="0" y="7"/>
                </a:lnTo>
                <a:lnTo>
                  <a:pt x="5" y="0"/>
                </a:lnTo>
                <a:close/>
              </a:path>
            </a:pathLst>
          </a:custGeom>
          <a:solidFill>
            <a:srgbClr val="908B7E"/>
          </a:solidFill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6" name="Google Shape;396;p41"/>
          <p:cNvSpPr/>
          <p:nvPr/>
        </p:nvSpPr>
        <p:spPr>
          <a:xfrm>
            <a:off x="7824788" y="2538792"/>
            <a:ext cx="36910" cy="36451"/>
          </a:xfrm>
          <a:custGeom>
            <a:rect b="b" l="l" r="r" t="t"/>
            <a:pathLst>
              <a:path extrusionOk="0" h="19" w="19">
                <a:moveTo>
                  <a:pt x="4" y="16"/>
                </a:moveTo>
                <a:cubicBezTo>
                  <a:pt x="0" y="12"/>
                  <a:pt x="0" y="7"/>
                  <a:pt x="4" y="3"/>
                </a:cubicBezTo>
                <a:cubicBezTo>
                  <a:pt x="7" y="0"/>
                  <a:pt x="12" y="0"/>
                  <a:pt x="16" y="3"/>
                </a:cubicBezTo>
                <a:cubicBezTo>
                  <a:pt x="19" y="7"/>
                  <a:pt x="19" y="12"/>
                  <a:pt x="16" y="16"/>
                </a:cubicBezTo>
                <a:cubicBezTo>
                  <a:pt x="12" y="19"/>
                  <a:pt x="7" y="19"/>
                  <a:pt x="4" y="16"/>
                </a:cubicBezTo>
                <a:close/>
              </a:path>
            </a:pathLst>
          </a:custGeom>
          <a:solidFill>
            <a:srgbClr val="908B7E"/>
          </a:solidFill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7" name="Google Shape;397;p41"/>
          <p:cNvSpPr/>
          <p:nvPr/>
        </p:nvSpPr>
        <p:spPr>
          <a:xfrm>
            <a:off x="5770960" y="796475"/>
            <a:ext cx="953690" cy="203422"/>
          </a:xfrm>
          <a:custGeom>
            <a:rect b="b" l="l" r="r" t="t"/>
            <a:pathLst>
              <a:path extrusionOk="0" h="173" w="801">
                <a:moveTo>
                  <a:pt x="5" y="173"/>
                </a:moveTo>
                <a:lnTo>
                  <a:pt x="208" y="6"/>
                </a:lnTo>
                <a:lnTo>
                  <a:pt x="801" y="6"/>
                </a:lnTo>
                <a:lnTo>
                  <a:pt x="801" y="0"/>
                </a:lnTo>
                <a:lnTo>
                  <a:pt x="205" y="0"/>
                </a:lnTo>
                <a:lnTo>
                  <a:pt x="0" y="167"/>
                </a:lnTo>
                <a:lnTo>
                  <a:pt x="5" y="173"/>
                </a:lnTo>
                <a:close/>
              </a:path>
            </a:pathLst>
          </a:custGeom>
          <a:solidFill>
            <a:srgbClr val="908B7E"/>
          </a:solidFill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8" name="Google Shape;398;p41"/>
          <p:cNvSpPr/>
          <p:nvPr/>
        </p:nvSpPr>
        <p:spPr>
          <a:xfrm>
            <a:off x="5755481" y="976380"/>
            <a:ext cx="36910" cy="37627"/>
          </a:xfrm>
          <a:custGeom>
            <a:rect b="b" l="l" r="r" t="t"/>
            <a:pathLst>
              <a:path extrusionOk="0" h="19" w="19">
                <a:moveTo>
                  <a:pt x="4" y="3"/>
                </a:moveTo>
                <a:cubicBezTo>
                  <a:pt x="0" y="7"/>
                  <a:pt x="0" y="12"/>
                  <a:pt x="4" y="16"/>
                </a:cubicBezTo>
                <a:cubicBezTo>
                  <a:pt x="7" y="19"/>
                  <a:pt x="12" y="19"/>
                  <a:pt x="16" y="16"/>
                </a:cubicBezTo>
                <a:cubicBezTo>
                  <a:pt x="19" y="12"/>
                  <a:pt x="19" y="7"/>
                  <a:pt x="16" y="3"/>
                </a:cubicBezTo>
                <a:cubicBezTo>
                  <a:pt x="12" y="0"/>
                  <a:pt x="7" y="0"/>
                  <a:pt x="4" y="3"/>
                </a:cubicBezTo>
                <a:close/>
              </a:path>
            </a:pathLst>
          </a:custGeom>
          <a:solidFill>
            <a:srgbClr val="908B7E"/>
          </a:solidFill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9" name="Google Shape;399;p41"/>
          <p:cNvSpPr txBox="1"/>
          <p:nvPr/>
        </p:nvSpPr>
        <p:spPr>
          <a:xfrm>
            <a:off x="6053383" y="509362"/>
            <a:ext cx="872051" cy="329459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693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Devices</a:t>
            </a:r>
            <a:endParaRPr b="0" i="0" sz="1693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0" name="Google Shape;400;p41"/>
          <p:cNvSpPr txBox="1"/>
          <p:nvPr/>
        </p:nvSpPr>
        <p:spPr>
          <a:xfrm>
            <a:off x="5721196" y="4748212"/>
            <a:ext cx="1234009" cy="329459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693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Web design</a:t>
            </a:r>
            <a:endParaRPr b="0" i="0" sz="1693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1" name="Google Shape;401;p41"/>
          <p:cNvSpPr txBox="1"/>
          <p:nvPr/>
        </p:nvSpPr>
        <p:spPr>
          <a:xfrm>
            <a:off x="3718130" y="2491759"/>
            <a:ext cx="942583" cy="300541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505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Overview</a:t>
            </a:r>
            <a:endParaRPr b="0" i="0" sz="1505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2" name="Google Shape;402;p41"/>
          <p:cNvSpPr txBox="1"/>
          <p:nvPr/>
        </p:nvSpPr>
        <p:spPr>
          <a:xfrm>
            <a:off x="8068025" y="2491758"/>
            <a:ext cx="1014719" cy="329459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693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Solutions</a:t>
            </a:r>
            <a:endParaRPr b="0" i="0" sz="1693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3" name="Google Shape;403;p41"/>
          <p:cNvSpPr/>
          <p:nvPr/>
        </p:nvSpPr>
        <p:spPr>
          <a:xfrm>
            <a:off x="625079" y="3203147"/>
            <a:ext cx="3069431" cy="13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23"/>
              <a:buFont typeface="Trebuchet MS"/>
              <a:buNone/>
            </a:pPr>
            <a:r>
              <a:rPr b="0" i="0" lang="tr-TR" sz="1223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a sample text. Insert your desired text here. Again, this is a dummy text, enter your own text here.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3"/>
              <a:buFont typeface="Arial"/>
              <a:buNone/>
            </a:pPr>
            <a:r>
              <a:t/>
            </a:r>
            <a:endParaRPr b="0" i="0" sz="1223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23"/>
              <a:buFont typeface="Trebuchet MS"/>
              <a:buNone/>
            </a:pPr>
            <a:r>
              <a:rPr b="0" i="0" lang="tr-TR" sz="1223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a sample text. Insert your desired text here. Again, this is a dummy text, enter your own text here.</a:t>
            </a:r>
            <a:endParaRPr b="0" i="0" sz="1223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4" name="Google Shape;404;p41"/>
          <p:cNvSpPr/>
          <p:nvPr/>
        </p:nvSpPr>
        <p:spPr>
          <a:xfrm>
            <a:off x="625078" y="2663432"/>
            <a:ext cx="3086100" cy="532142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3010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Enterprise</a:t>
            </a:r>
            <a:endParaRPr b="0" i="0" sz="3010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05" name="Google Shape;405;p41"/>
          <p:cNvCxnSpPr/>
          <p:nvPr/>
        </p:nvCxnSpPr>
        <p:spPr>
          <a:xfrm>
            <a:off x="625079" y="3136123"/>
            <a:ext cx="2869406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406" name="Google Shape;406;p41"/>
          <p:cNvGrpSpPr/>
          <p:nvPr/>
        </p:nvGrpSpPr>
        <p:grpSpPr>
          <a:xfrm>
            <a:off x="5426869" y="1880616"/>
            <a:ext cx="1746648" cy="1724971"/>
            <a:chOff x="5769817" y="1951813"/>
            <a:chExt cx="1857026" cy="1833980"/>
          </a:xfrm>
        </p:grpSpPr>
        <p:sp>
          <p:nvSpPr>
            <p:cNvPr id="407" name="Google Shape;407;p41"/>
            <p:cNvSpPr/>
            <p:nvPr/>
          </p:nvSpPr>
          <p:spPr>
            <a:xfrm>
              <a:off x="5769817" y="1951813"/>
              <a:ext cx="1857026" cy="1833980"/>
            </a:xfrm>
            <a:prstGeom prst="ellipse">
              <a:avLst/>
            </a:pr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03200" rotWithShape="0" algn="tl" dir="2700000" dist="114300">
                <a:srgbClr val="000000">
                  <a:alpha val="31764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1"/>
            <p:cNvSpPr txBox="1"/>
            <p:nvPr/>
          </p:nvSpPr>
          <p:spPr>
            <a:xfrm>
              <a:off x="6082486" y="2404051"/>
              <a:ext cx="1244159" cy="9197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46"/>
                <a:buFont typeface="Trebuchet MS"/>
                <a:buNone/>
              </a:pPr>
              <a:r>
                <a:rPr b="0" i="0" lang="tr-TR" sz="2446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Sample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728"/>
                <a:buFont typeface="Trebuchet MS"/>
                <a:buNone/>
              </a:pPr>
              <a:r>
                <a:rPr b="0" i="0" lang="tr-TR" sz="2728" u="none" cap="none" strike="noStrike">
                  <a:solidFill>
                    <a:srgbClr val="59595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TEXT</a:t>
              </a:r>
              <a:endParaRPr b="0" i="0" sz="2728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409" name="Google Shape;409;p41"/>
          <p:cNvGrpSpPr/>
          <p:nvPr/>
        </p:nvGrpSpPr>
        <p:grpSpPr>
          <a:xfrm>
            <a:off x="4158574" y="706093"/>
            <a:ext cx="867055" cy="836686"/>
            <a:chOff x="4421373" y="703067"/>
            <a:chExt cx="921848" cy="889560"/>
          </a:xfrm>
        </p:grpSpPr>
        <p:sp>
          <p:nvSpPr>
            <p:cNvPr id="410" name="Google Shape;410;p41"/>
            <p:cNvSpPr/>
            <p:nvPr/>
          </p:nvSpPr>
          <p:spPr>
            <a:xfrm>
              <a:off x="4421373" y="703067"/>
              <a:ext cx="900738" cy="889560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1"/>
            <p:cNvSpPr/>
            <p:nvPr/>
          </p:nvSpPr>
          <p:spPr>
            <a:xfrm>
              <a:off x="4522939" y="802600"/>
              <a:ext cx="697492" cy="69008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41"/>
            <p:cNvGrpSpPr/>
            <p:nvPr/>
          </p:nvGrpSpPr>
          <p:grpSpPr>
            <a:xfrm>
              <a:off x="4692566" y="952619"/>
              <a:ext cx="650655" cy="592574"/>
              <a:chOff x="5722963" y="2742165"/>
              <a:chExt cx="500063" cy="460375"/>
            </a:xfrm>
          </p:grpSpPr>
          <p:sp>
            <p:nvSpPr>
              <p:cNvPr id="413" name="Google Shape;413;p41"/>
              <p:cNvSpPr/>
              <p:nvPr/>
            </p:nvSpPr>
            <p:spPr>
              <a:xfrm>
                <a:off x="5742013" y="2745340"/>
                <a:ext cx="481013" cy="457200"/>
              </a:xfrm>
              <a:custGeom>
                <a:rect b="b" l="l" r="r" t="t"/>
                <a:pathLst>
                  <a:path extrusionOk="0" h="288" w="303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14" name="Google Shape;414;p41"/>
              <p:cNvSpPr/>
              <p:nvPr/>
            </p:nvSpPr>
            <p:spPr>
              <a:xfrm>
                <a:off x="5722963" y="2742165"/>
                <a:ext cx="115888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15" name="Google Shape;415;p41"/>
              <p:cNvSpPr/>
              <p:nvPr/>
            </p:nvSpPr>
            <p:spPr>
              <a:xfrm>
                <a:off x="5876951" y="2745340"/>
                <a:ext cx="68263" cy="287338"/>
              </a:xfrm>
              <a:custGeom>
                <a:rect b="b" l="l" r="r" t="t"/>
                <a:pathLst>
                  <a:path extrusionOk="0" h="76" w="18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416" name="Google Shape;416;p41"/>
          <p:cNvGrpSpPr/>
          <p:nvPr/>
        </p:nvGrpSpPr>
        <p:grpSpPr>
          <a:xfrm>
            <a:off x="7508155" y="706093"/>
            <a:ext cx="876227" cy="836686"/>
            <a:chOff x="7982628" y="703067"/>
            <a:chExt cx="931600" cy="889560"/>
          </a:xfrm>
        </p:grpSpPr>
        <p:sp>
          <p:nvSpPr>
            <p:cNvPr id="417" name="Google Shape;417;p41"/>
            <p:cNvSpPr/>
            <p:nvPr/>
          </p:nvSpPr>
          <p:spPr>
            <a:xfrm>
              <a:off x="7982628" y="703067"/>
              <a:ext cx="900738" cy="889560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8083820" y="802600"/>
              <a:ext cx="698758" cy="6900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9" name="Google Shape;419;p41"/>
            <p:cNvGrpSpPr/>
            <p:nvPr/>
          </p:nvGrpSpPr>
          <p:grpSpPr>
            <a:xfrm>
              <a:off x="8249649" y="946369"/>
              <a:ext cx="664579" cy="591324"/>
              <a:chOff x="952501" y="6013451"/>
              <a:chExt cx="511175" cy="460375"/>
            </a:xfrm>
          </p:grpSpPr>
          <p:sp>
            <p:nvSpPr>
              <p:cNvPr id="420" name="Google Shape;420;p41"/>
              <p:cNvSpPr/>
              <p:nvPr/>
            </p:nvSpPr>
            <p:spPr>
              <a:xfrm>
                <a:off x="971551" y="6021388"/>
                <a:ext cx="492125" cy="452438"/>
              </a:xfrm>
              <a:custGeom>
                <a:rect b="b" l="l" r="r" t="t"/>
                <a:pathLst>
                  <a:path extrusionOk="0" h="285" w="310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21" name="Google Shape;421;p41"/>
              <p:cNvSpPr/>
              <p:nvPr/>
            </p:nvSpPr>
            <p:spPr>
              <a:xfrm>
                <a:off x="952501" y="6013451"/>
                <a:ext cx="115888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22" name="Google Shape;422;p41"/>
              <p:cNvSpPr/>
              <p:nvPr/>
            </p:nvSpPr>
            <p:spPr>
              <a:xfrm>
                <a:off x="1090613" y="6013451"/>
                <a:ext cx="117475" cy="290513"/>
              </a:xfrm>
              <a:custGeom>
                <a:rect b="b" l="l" r="r" t="t"/>
                <a:pathLst>
                  <a:path extrusionOk="0" h="77" w="31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423" name="Google Shape;423;p41"/>
          <p:cNvGrpSpPr/>
          <p:nvPr/>
        </p:nvGrpSpPr>
        <p:grpSpPr>
          <a:xfrm>
            <a:off x="7508155" y="3962387"/>
            <a:ext cx="847652" cy="836686"/>
            <a:chOff x="7982628" y="4165141"/>
            <a:chExt cx="901219" cy="889560"/>
          </a:xfrm>
        </p:grpSpPr>
        <p:sp>
          <p:nvSpPr>
            <p:cNvPr id="424" name="Google Shape;424;p41"/>
            <p:cNvSpPr/>
            <p:nvPr/>
          </p:nvSpPr>
          <p:spPr>
            <a:xfrm>
              <a:off x="7982628" y="4165141"/>
              <a:ext cx="900738" cy="889560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8083820" y="4265534"/>
              <a:ext cx="698758" cy="6888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" name="Google Shape;426;p41"/>
            <p:cNvGrpSpPr/>
            <p:nvPr/>
          </p:nvGrpSpPr>
          <p:grpSpPr>
            <a:xfrm>
              <a:off x="8218002" y="4413052"/>
              <a:ext cx="665845" cy="591324"/>
              <a:chOff x="5405438" y="6815138"/>
              <a:chExt cx="511175" cy="460375"/>
            </a:xfrm>
          </p:grpSpPr>
          <p:sp>
            <p:nvSpPr>
              <p:cNvPr id="427" name="Google Shape;427;p41"/>
              <p:cNvSpPr/>
              <p:nvPr/>
            </p:nvSpPr>
            <p:spPr>
              <a:xfrm>
                <a:off x="5424488" y="6821488"/>
                <a:ext cx="492125" cy="454025"/>
              </a:xfrm>
              <a:custGeom>
                <a:rect b="b" l="l" r="r" t="t"/>
                <a:pathLst>
                  <a:path extrusionOk="0" h="286" w="310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28" name="Google Shape;428;p41"/>
              <p:cNvSpPr/>
              <p:nvPr/>
            </p:nvSpPr>
            <p:spPr>
              <a:xfrm>
                <a:off x="5405438" y="6815138"/>
                <a:ext cx="117475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29" name="Google Shape;429;p41"/>
              <p:cNvSpPr/>
              <p:nvPr/>
            </p:nvSpPr>
            <p:spPr>
              <a:xfrm>
                <a:off x="5545138" y="6815138"/>
                <a:ext cx="112713" cy="290513"/>
              </a:xfrm>
              <a:custGeom>
                <a:rect b="b" l="l" r="r" t="t"/>
                <a:pathLst>
                  <a:path extrusionOk="0" h="77" w="30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430" name="Google Shape;430;p41"/>
          <p:cNvGrpSpPr/>
          <p:nvPr/>
        </p:nvGrpSpPr>
        <p:grpSpPr>
          <a:xfrm>
            <a:off x="4217194" y="3962387"/>
            <a:ext cx="895350" cy="836686"/>
            <a:chOff x="4483697" y="4165141"/>
            <a:chExt cx="951931" cy="889560"/>
          </a:xfrm>
        </p:grpSpPr>
        <p:sp>
          <p:nvSpPr>
            <p:cNvPr id="431" name="Google Shape;431;p41"/>
            <p:cNvSpPr/>
            <p:nvPr/>
          </p:nvSpPr>
          <p:spPr>
            <a:xfrm>
              <a:off x="4483697" y="4165141"/>
              <a:ext cx="900738" cy="889560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4584966" y="4265534"/>
              <a:ext cx="698758" cy="6888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3" name="Google Shape;433;p41"/>
            <p:cNvGrpSpPr/>
            <p:nvPr/>
          </p:nvGrpSpPr>
          <p:grpSpPr>
            <a:xfrm>
              <a:off x="4759656" y="4445556"/>
              <a:ext cx="675972" cy="593824"/>
              <a:chOff x="688976" y="7240588"/>
              <a:chExt cx="519113" cy="461963"/>
            </a:xfrm>
          </p:grpSpPr>
          <p:sp>
            <p:nvSpPr>
              <p:cNvPr id="434" name="Google Shape;434;p41"/>
              <p:cNvSpPr/>
              <p:nvPr/>
            </p:nvSpPr>
            <p:spPr>
              <a:xfrm>
                <a:off x="708026" y="7245351"/>
                <a:ext cx="500063" cy="457200"/>
              </a:xfrm>
              <a:custGeom>
                <a:rect b="b" l="l" r="r" t="t"/>
                <a:pathLst>
                  <a:path extrusionOk="0" h="288" w="315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35" name="Google Shape;435;p41"/>
              <p:cNvSpPr/>
              <p:nvPr/>
            </p:nvSpPr>
            <p:spPr>
              <a:xfrm>
                <a:off x="688976" y="7240588"/>
                <a:ext cx="115888" cy="295275"/>
              </a:xfrm>
              <a:custGeom>
                <a:rect b="b" l="l" r="r" t="t"/>
                <a:pathLst>
                  <a:path extrusionOk="0" h="78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36" name="Google Shape;436;p41"/>
              <p:cNvSpPr/>
              <p:nvPr/>
            </p:nvSpPr>
            <p:spPr>
              <a:xfrm>
                <a:off x="817563" y="7245351"/>
                <a:ext cx="134938" cy="287338"/>
              </a:xfrm>
              <a:custGeom>
                <a:rect b="b" l="l" r="r" t="t"/>
                <a:pathLst>
                  <a:path extrusionOk="0" h="76" w="3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sp>
        <p:nvSpPr>
          <p:cNvPr id="437" name="Google Shape;437;p41"/>
          <p:cNvSpPr txBox="1"/>
          <p:nvPr>
            <p:ph type="title"/>
          </p:nvPr>
        </p:nvSpPr>
        <p:spPr>
          <a:xfrm>
            <a:off x="228714" y="0"/>
            <a:ext cx="7886700" cy="5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2"/>
          <p:cNvSpPr/>
          <p:nvPr/>
        </p:nvSpPr>
        <p:spPr>
          <a:xfrm>
            <a:off x="2548595" y="743095"/>
            <a:ext cx="4071135" cy="3487289"/>
          </a:xfrm>
          <a:custGeom>
            <a:rect b="b" l="l" r="r" t="t"/>
            <a:pathLst>
              <a:path extrusionOk="0" h="641" w="739">
                <a:moveTo>
                  <a:pt x="42" y="641"/>
                </a:moveTo>
                <a:cubicBezTo>
                  <a:pt x="12" y="641"/>
                  <a:pt x="0" y="620"/>
                  <a:pt x="15" y="594"/>
                </a:cubicBezTo>
                <a:cubicBezTo>
                  <a:pt x="343" y="26"/>
                  <a:pt x="343" y="26"/>
                  <a:pt x="343" y="26"/>
                </a:cubicBezTo>
                <a:cubicBezTo>
                  <a:pt x="358" y="0"/>
                  <a:pt x="382" y="0"/>
                  <a:pt x="397" y="26"/>
                </a:cubicBezTo>
                <a:cubicBezTo>
                  <a:pt x="725" y="594"/>
                  <a:pt x="725" y="594"/>
                  <a:pt x="725" y="594"/>
                </a:cubicBezTo>
                <a:cubicBezTo>
                  <a:pt x="739" y="620"/>
                  <a:pt x="727" y="641"/>
                  <a:pt x="698" y="641"/>
                </a:cubicBezTo>
                <a:lnTo>
                  <a:pt x="42" y="64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34125" lIns="68250" spcFirstLastPara="1" rIns="68250" wrap="square" tIns="34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2"/>
          <p:cNvSpPr txBox="1"/>
          <p:nvPr/>
        </p:nvSpPr>
        <p:spPr>
          <a:xfrm>
            <a:off x="6724382" y="1638970"/>
            <a:ext cx="1363019" cy="358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81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Key Figures</a:t>
            </a:r>
            <a:endParaRPr b="0" i="0" sz="1881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5" name="Google Shape;445;p42"/>
          <p:cNvSpPr txBox="1"/>
          <p:nvPr/>
        </p:nvSpPr>
        <p:spPr>
          <a:xfrm>
            <a:off x="1149165" y="1686004"/>
            <a:ext cx="1309671" cy="358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81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 Us</a:t>
            </a:r>
            <a:endParaRPr b="0" i="0" sz="1881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6" name="Google Shape;446;p42"/>
          <p:cNvSpPr txBox="1"/>
          <p:nvPr/>
        </p:nvSpPr>
        <p:spPr>
          <a:xfrm>
            <a:off x="6651670" y="3400392"/>
            <a:ext cx="1508442" cy="358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81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Organization</a:t>
            </a:r>
            <a:endParaRPr b="0" i="0" sz="1881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7" name="Google Shape;447;p42"/>
          <p:cNvSpPr txBox="1"/>
          <p:nvPr/>
        </p:nvSpPr>
        <p:spPr>
          <a:xfrm>
            <a:off x="1224057" y="3396865"/>
            <a:ext cx="1159886" cy="358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125" lIns="68250" spcFirstLastPara="1" rIns="68250" wrap="square" tIns="34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81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Our Team</a:t>
            </a:r>
            <a:endParaRPr b="0" i="0" sz="1881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48" name="Google Shape;448;p42"/>
          <p:cNvGrpSpPr/>
          <p:nvPr/>
        </p:nvGrpSpPr>
        <p:grpSpPr>
          <a:xfrm>
            <a:off x="3541771" y="1343516"/>
            <a:ext cx="2084784" cy="1783763"/>
            <a:chOff x="3765591" y="1394485"/>
            <a:chExt cx="2216531" cy="1896487"/>
          </a:xfrm>
        </p:grpSpPr>
        <p:sp>
          <p:nvSpPr>
            <p:cNvPr id="449" name="Google Shape;449;p42"/>
            <p:cNvSpPr/>
            <p:nvPr/>
          </p:nvSpPr>
          <p:spPr>
            <a:xfrm>
              <a:off x="3765591" y="1394485"/>
              <a:ext cx="2216531" cy="1896487"/>
            </a:xfrm>
            <a:custGeom>
              <a:rect b="b" l="l" r="r" t="t"/>
              <a:pathLst>
                <a:path extrusionOk="0" h="641" w="740">
                  <a:moveTo>
                    <a:pt x="42" y="641"/>
                  </a:moveTo>
                  <a:cubicBezTo>
                    <a:pt x="12" y="641"/>
                    <a:pt x="0" y="620"/>
                    <a:pt x="15" y="594"/>
                  </a:cubicBezTo>
                  <a:cubicBezTo>
                    <a:pt x="343" y="26"/>
                    <a:pt x="343" y="26"/>
                    <a:pt x="343" y="26"/>
                  </a:cubicBezTo>
                  <a:cubicBezTo>
                    <a:pt x="358" y="0"/>
                    <a:pt x="382" y="0"/>
                    <a:pt x="397" y="26"/>
                  </a:cubicBezTo>
                  <a:cubicBezTo>
                    <a:pt x="725" y="594"/>
                    <a:pt x="725" y="594"/>
                    <a:pt x="725" y="594"/>
                  </a:cubicBezTo>
                  <a:cubicBezTo>
                    <a:pt x="740" y="620"/>
                    <a:pt x="728" y="641"/>
                    <a:pt x="698" y="641"/>
                  </a:cubicBezTo>
                  <a:lnTo>
                    <a:pt x="42" y="641"/>
                  </a:lnTo>
                  <a:close/>
                </a:path>
              </a:pathLst>
            </a:cu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4068197" y="1739208"/>
              <a:ext cx="1611318" cy="1378661"/>
            </a:xfrm>
            <a:custGeom>
              <a:rect b="b" l="l" r="r" t="t"/>
              <a:pathLst>
                <a:path extrusionOk="0" h="641" w="740">
                  <a:moveTo>
                    <a:pt x="42" y="641"/>
                  </a:moveTo>
                  <a:cubicBezTo>
                    <a:pt x="12" y="641"/>
                    <a:pt x="0" y="620"/>
                    <a:pt x="15" y="594"/>
                  </a:cubicBezTo>
                  <a:cubicBezTo>
                    <a:pt x="343" y="26"/>
                    <a:pt x="343" y="26"/>
                    <a:pt x="343" y="26"/>
                  </a:cubicBezTo>
                  <a:cubicBezTo>
                    <a:pt x="358" y="0"/>
                    <a:pt x="382" y="0"/>
                    <a:pt x="397" y="26"/>
                  </a:cubicBezTo>
                  <a:cubicBezTo>
                    <a:pt x="725" y="594"/>
                    <a:pt x="725" y="594"/>
                    <a:pt x="725" y="594"/>
                  </a:cubicBezTo>
                  <a:cubicBezTo>
                    <a:pt x="740" y="620"/>
                    <a:pt x="728" y="641"/>
                    <a:pt x="698" y="641"/>
                  </a:cubicBezTo>
                  <a:lnTo>
                    <a:pt x="42" y="6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451" name="Google Shape;451;p42"/>
            <p:cNvGrpSpPr/>
            <p:nvPr/>
          </p:nvGrpSpPr>
          <p:grpSpPr>
            <a:xfrm>
              <a:off x="4594676" y="2506209"/>
              <a:ext cx="596222" cy="418803"/>
              <a:chOff x="6934200" y="4259263"/>
              <a:chExt cx="373063" cy="265113"/>
            </a:xfrm>
          </p:grpSpPr>
          <p:sp>
            <p:nvSpPr>
              <p:cNvPr id="452" name="Google Shape;452;p42"/>
              <p:cNvSpPr/>
              <p:nvPr/>
            </p:nvSpPr>
            <p:spPr>
              <a:xfrm>
                <a:off x="7094538" y="4395788"/>
                <a:ext cx="52388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53" name="Google Shape;453;p42"/>
              <p:cNvSpPr/>
              <p:nvPr/>
            </p:nvSpPr>
            <p:spPr>
              <a:xfrm>
                <a:off x="7073900" y="4449763"/>
                <a:ext cx="93663" cy="74613"/>
              </a:xfrm>
              <a:custGeom>
                <a:rect b="b" l="l" r="r" t="t"/>
                <a:pathLst>
                  <a:path extrusionOk="0" h="28" w="36">
                    <a:moveTo>
                      <a:pt x="27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6" y="21"/>
                      <a:pt x="36" y="18"/>
                    </a:cubicBezTo>
                    <a:cubicBezTo>
                      <a:pt x="36" y="11"/>
                      <a:pt x="33" y="4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54" name="Google Shape;454;p42"/>
              <p:cNvSpPr/>
              <p:nvPr/>
            </p:nvSpPr>
            <p:spPr>
              <a:xfrm>
                <a:off x="6958013" y="4395788"/>
                <a:ext cx="50800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55" name="Google Shape;455;p42"/>
              <p:cNvSpPr/>
              <p:nvPr/>
            </p:nvSpPr>
            <p:spPr>
              <a:xfrm>
                <a:off x="6934200" y="4449763"/>
                <a:ext cx="96838" cy="74613"/>
              </a:xfrm>
              <a:custGeom>
                <a:rect b="b" l="l" r="r" t="t"/>
                <a:pathLst>
                  <a:path extrusionOk="0" h="28" w="37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1" y="26"/>
                    </a:cubicBezTo>
                    <a:cubicBezTo>
                      <a:pt x="7" y="27"/>
                      <a:pt x="12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56" name="Google Shape;456;p42"/>
              <p:cNvSpPr/>
              <p:nvPr/>
            </p:nvSpPr>
            <p:spPr>
              <a:xfrm>
                <a:off x="7234238" y="4395788"/>
                <a:ext cx="49213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57" name="Google Shape;457;p42"/>
              <p:cNvSpPr/>
              <p:nvPr/>
            </p:nvSpPr>
            <p:spPr>
              <a:xfrm>
                <a:off x="7210425" y="4449763"/>
                <a:ext cx="96838" cy="74613"/>
              </a:xfrm>
              <a:custGeom>
                <a:rect b="b" l="l" r="r" t="t"/>
                <a:pathLst>
                  <a:path extrusionOk="0" h="28" w="37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5" y="28"/>
                      <a:pt x="30" y="27"/>
                      <a:pt x="36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58" name="Google Shape;458;p42"/>
              <p:cNvSpPr/>
              <p:nvPr/>
            </p:nvSpPr>
            <p:spPr>
              <a:xfrm>
                <a:off x="7026275" y="4259263"/>
                <a:ext cx="52388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59" name="Google Shape;459;p42"/>
              <p:cNvSpPr/>
              <p:nvPr/>
            </p:nvSpPr>
            <p:spPr>
              <a:xfrm>
                <a:off x="7002463" y="4313238"/>
                <a:ext cx="96838" cy="74613"/>
              </a:xfrm>
              <a:custGeom>
                <a:rect b="b" l="l" r="r" t="t"/>
                <a:pathLst>
                  <a:path extrusionOk="0" h="28" w="37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2" y="26"/>
                    </a:cubicBezTo>
                    <a:cubicBezTo>
                      <a:pt x="7" y="27"/>
                      <a:pt x="13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4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60" name="Google Shape;460;p42"/>
              <p:cNvSpPr/>
              <p:nvPr/>
            </p:nvSpPr>
            <p:spPr>
              <a:xfrm>
                <a:off x="7162800" y="4259263"/>
                <a:ext cx="52388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61" name="Google Shape;461;p42"/>
              <p:cNvSpPr/>
              <p:nvPr/>
            </p:nvSpPr>
            <p:spPr>
              <a:xfrm>
                <a:off x="7142163" y="4313238"/>
                <a:ext cx="96838" cy="74613"/>
              </a:xfrm>
              <a:custGeom>
                <a:rect b="b" l="l" r="r" t="t"/>
                <a:pathLst>
                  <a:path extrusionOk="0" h="28" w="37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462" name="Google Shape;462;p42"/>
          <p:cNvGrpSpPr/>
          <p:nvPr/>
        </p:nvGrpSpPr>
        <p:grpSpPr>
          <a:xfrm>
            <a:off x="2339227" y="1213850"/>
            <a:ext cx="2084784" cy="1781411"/>
            <a:chOff x="2487053" y="1256625"/>
            <a:chExt cx="2216531" cy="1893986"/>
          </a:xfrm>
        </p:grpSpPr>
        <p:sp>
          <p:nvSpPr>
            <p:cNvPr id="463" name="Google Shape;463;p42"/>
            <p:cNvSpPr/>
            <p:nvPr/>
          </p:nvSpPr>
          <p:spPr>
            <a:xfrm>
              <a:off x="2487053" y="1256625"/>
              <a:ext cx="2216531" cy="1893986"/>
            </a:xfrm>
            <a:custGeom>
              <a:rect b="b" l="l" r="r" t="t"/>
              <a:pathLst>
                <a:path extrusionOk="0" h="640" w="7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2"/>
            <p:cNvSpPr/>
            <p:nvPr/>
          </p:nvSpPr>
          <p:spPr>
            <a:xfrm>
              <a:off x="2774362" y="1459829"/>
              <a:ext cx="1610181" cy="1376422"/>
            </a:xfrm>
            <a:custGeom>
              <a:rect b="b" l="l" r="r" t="t"/>
              <a:pathLst>
                <a:path extrusionOk="0" h="640" w="7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270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465" name="Google Shape;465;p42"/>
            <p:cNvGrpSpPr/>
            <p:nvPr/>
          </p:nvGrpSpPr>
          <p:grpSpPr>
            <a:xfrm>
              <a:off x="3332609" y="1591095"/>
              <a:ext cx="532930" cy="531317"/>
              <a:chOff x="9488488" y="4192588"/>
              <a:chExt cx="341313" cy="344487"/>
            </a:xfrm>
          </p:grpSpPr>
          <p:sp>
            <p:nvSpPr>
              <p:cNvPr id="466" name="Google Shape;466;p42"/>
              <p:cNvSpPr/>
              <p:nvPr/>
            </p:nvSpPr>
            <p:spPr>
              <a:xfrm>
                <a:off x="9567863" y="4206875"/>
                <a:ext cx="182563" cy="330200"/>
              </a:xfrm>
              <a:custGeom>
                <a:rect b="b" l="l" r="r" t="t"/>
                <a:pathLst>
                  <a:path extrusionOk="0" h="126" w="70">
                    <a:moveTo>
                      <a:pt x="35" y="126"/>
                    </a:moveTo>
                    <a:cubicBezTo>
                      <a:pt x="15" y="126"/>
                      <a:pt x="0" y="98"/>
                      <a:pt x="0" y="63"/>
                    </a:cubicBezTo>
                    <a:cubicBezTo>
                      <a:pt x="0" y="27"/>
                      <a:pt x="15" y="0"/>
                      <a:pt x="35" y="0"/>
                    </a:cubicBezTo>
                    <a:cubicBezTo>
                      <a:pt x="55" y="0"/>
                      <a:pt x="70" y="27"/>
                      <a:pt x="70" y="63"/>
                    </a:cubicBezTo>
                    <a:cubicBezTo>
                      <a:pt x="70" y="98"/>
                      <a:pt x="55" y="126"/>
                      <a:pt x="35" y="126"/>
                    </a:cubicBezTo>
                    <a:close/>
                    <a:moveTo>
                      <a:pt x="35" y="6"/>
                    </a:moveTo>
                    <a:cubicBezTo>
                      <a:pt x="19" y="6"/>
                      <a:pt x="6" y="32"/>
                      <a:pt x="6" y="63"/>
                    </a:cubicBezTo>
                    <a:cubicBezTo>
                      <a:pt x="6" y="93"/>
                      <a:pt x="19" y="120"/>
                      <a:pt x="35" y="120"/>
                    </a:cubicBezTo>
                    <a:cubicBezTo>
                      <a:pt x="51" y="120"/>
                      <a:pt x="64" y="93"/>
                      <a:pt x="64" y="63"/>
                    </a:cubicBezTo>
                    <a:cubicBezTo>
                      <a:pt x="64" y="32"/>
                      <a:pt x="51" y="6"/>
                      <a:pt x="35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67" name="Google Shape;467;p42"/>
              <p:cNvSpPr/>
              <p:nvPr/>
            </p:nvSpPr>
            <p:spPr>
              <a:xfrm>
                <a:off x="9488488" y="4260850"/>
                <a:ext cx="341313" cy="219075"/>
              </a:xfrm>
              <a:custGeom>
                <a:rect b="b" l="l" r="r" t="t"/>
                <a:pathLst>
                  <a:path extrusionOk="0" h="83" w="130">
                    <a:moveTo>
                      <a:pt x="40" y="83"/>
                    </a:moveTo>
                    <a:cubicBezTo>
                      <a:pt x="24" y="83"/>
                      <a:pt x="12" y="78"/>
                      <a:pt x="8" y="68"/>
                    </a:cubicBezTo>
                    <a:cubicBezTo>
                      <a:pt x="0" y="50"/>
                      <a:pt x="18" y="24"/>
                      <a:pt x="50" y="9"/>
                    </a:cubicBezTo>
                    <a:cubicBezTo>
                      <a:pt x="63" y="3"/>
                      <a:pt x="78" y="0"/>
                      <a:pt x="90" y="0"/>
                    </a:cubicBezTo>
                    <a:cubicBezTo>
                      <a:pt x="106" y="0"/>
                      <a:pt x="118" y="5"/>
                      <a:pt x="122" y="15"/>
                    </a:cubicBezTo>
                    <a:cubicBezTo>
                      <a:pt x="130" y="33"/>
                      <a:pt x="112" y="59"/>
                      <a:pt x="80" y="74"/>
                    </a:cubicBezTo>
                    <a:cubicBezTo>
                      <a:pt x="67" y="80"/>
                      <a:pt x="52" y="83"/>
                      <a:pt x="40" y="83"/>
                    </a:cubicBezTo>
                    <a:close/>
                    <a:moveTo>
                      <a:pt x="90" y="6"/>
                    </a:moveTo>
                    <a:cubicBezTo>
                      <a:pt x="79" y="6"/>
                      <a:pt x="65" y="9"/>
                      <a:pt x="53" y="15"/>
                    </a:cubicBezTo>
                    <a:cubicBezTo>
                      <a:pt x="25" y="28"/>
                      <a:pt x="7" y="51"/>
                      <a:pt x="13" y="66"/>
                    </a:cubicBezTo>
                    <a:cubicBezTo>
                      <a:pt x="17" y="73"/>
                      <a:pt x="26" y="77"/>
                      <a:pt x="40" y="77"/>
                    </a:cubicBezTo>
                    <a:cubicBezTo>
                      <a:pt x="51" y="77"/>
                      <a:pt x="65" y="74"/>
                      <a:pt x="77" y="68"/>
                    </a:cubicBezTo>
                    <a:cubicBezTo>
                      <a:pt x="105" y="55"/>
                      <a:pt x="123" y="32"/>
                      <a:pt x="117" y="17"/>
                    </a:cubicBezTo>
                    <a:cubicBezTo>
                      <a:pt x="113" y="10"/>
                      <a:pt x="104" y="6"/>
                      <a:pt x="9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68" name="Google Shape;468;p42"/>
              <p:cNvSpPr/>
              <p:nvPr/>
            </p:nvSpPr>
            <p:spPr>
              <a:xfrm>
                <a:off x="9493250" y="4267200"/>
                <a:ext cx="331788" cy="206375"/>
              </a:xfrm>
              <a:custGeom>
                <a:rect b="b" l="l" r="r" t="t"/>
                <a:pathLst>
                  <a:path extrusionOk="0" h="79" w="126">
                    <a:moveTo>
                      <a:pt x="85" y="79"/>
                    </a:moveTo>
                    <a:cubicBezTo>
                      <a:pt x="74" y="79"/>
                      <a:pt x="63" y="77"/>
                      <a:pt x="51" y="73"/>
                    </a:cubicBezTo>
                    <a:cubicBezTo>
                      <a:pt x="35" y="67"/>
                      <a:pt x="22" y="58"/>
                      <a:pt x="13" y="48"/>
                    </a:cubicBezTo>
                    <a:cubicBezTo>
                      <a:pt x="4" y="38"/>
                      <a:pt x="0" y="27"/>
                      <a:pt x="4" y="18"/>
                    </a:cubicBezTo>
                    <a:cubicBezTo>
                      <a:pt x="8" y="7"/>
                      <a:pt x="22" y="0"/>
                      <a:pt x="41" y="0"/>
                    </a:cubicBezTo>
                    <a:cubicBezTo>
                      <a:pt x="52" y="0"/>
                      <a:pt x="63" y="2"/>
                      <a:pt x="75" y="6"/>
                    </a:cubicBezTo>
                    <a:cubicBezTo>
                      <a:pt x="91" y="12"/>
                      <a:pt x="104" y="21"/>
                      <a:pt x="113" y="31"/>
                    </a:cubicBezTo>
                    <a:cubicBezTo>
                      <a:pt x="122" y="41"/>
                      <a:pt x="126" y="52"/>
                      <a:pt x="122" y="61"/>
                    </a:cubicBezTo>
                    <a:cubicBezTo>
                      <a:pt x="118" y="72"/>
                      <a:pt x="104" y="79"/>
                      <a:pt x="85" y="79"/>
                    </a:cubicBezTo>
                    <a:close/>
                    <a:moveTo>
                      <a:pt x="41" y="6"/>
                    </a:moveTo>
                    <a:cubicBezTo>
                      <a:pt x="24" y="6"/>
                      <a:pt x="13" y="11"/>
                      <a:pt x="9" y="20"/>
                    </a:cubicBezTo>
                    <a:cubicBezTo>
                      <a:pt x="7" y="27"/>
                      <a:pt x="10" y="36"/>
                      <a:pt x="18" y="45"/>
                    </a:cubicBezTo>
                    <a:cubicBezTo>
                      <a:pt x="26" y="54"/>
                      <a:pt x="38" y="62"/>
                      <a:pt x="53" y="67"/>
                    </a:cubicBezTo>
                    <a:cubicBezTo>
                      <a:pt x="64" y="71"/>
                      <a:pt x="75" y="73"/>
                      <a:pt x="85" y="73"/>
                    </a:cubicBezTo>
                    <a:cubicBezTo>
                      <a:pt x="102" y="73"/>
                      <a:pt x="113" y="68"/>
                      <a:pt x="117" y="59"/>
                    </a:cubicBezTo>
                    <a:cubicBezTo>
                      <a:pt x="119" y="52"/>
                      <a:pt x="116" y="43"/>
                      <a:pt x="108" y="34"/>
                    </a:cubicBezTo>
                    <a:cubicBezTo>
                      <a:pt x="100" y="25"/>
                      <a:pt x="88" y="17"/>
                      <a:pt x="73" y="12"/>
                    </a:cubicBezTo>
                    <a:cubicBezTo>
                      <a:pt x="62" y="8"/>
                      <a:pt x="51" y="6"/>
                      <a:pt x="4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69" name="Google Shape;469;p42"/>
              <p:cNvSpPr/>
              <p:nvPr/>
            </p:nvSpPr>
            <p:spPr>
              <a:xfrm>
                <a:off x="9617075" y="4329113"/>
                <a:ext cx="84138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70" name="Google Shape;470;p42"/>
              <p:cNvSpPr/>
              <p:nvPr/>
            </p:nvSpPr>
            <p:spPr>
              <a:xfrm>
                <a:off x="9785350" y="4413250"/>
                <a:ext cx="41275" cy="428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71" name="Google Shape;471;p42"/>
              <p:cNvSpPr/>
              <p:nvPr/>
            </p:nvSpPr>
            <p:spPr>
              <a:xfrm>
                <a:off x="9491663" y="4413250"/>
                <a:ext cx="41275" cy="428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72" name="Google Shape;472;p42"/>
              <p:cNvSpPr/>
              <p:nvPr/>
            </p:nvSpPr>
            <p:spPr>
              <a:xfrm>
                <a:off x="9637713" y="4192588"/>
                <a:ext cx="42863" cy="428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Calibri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473" name="Google Shape;473;p42"/>
          <p:cNvGrpSpPr/>
          <p:nvPr/>
        </p:nvGrpSpPr>
        <p:grpSpPr>
          <a:xfrm>
            <a:off x="4744314" y="1213850"/>
            <a:ext cx="2084784" cy="1781411"/>
            <a:chOff x="5044128" y="1256625"/>
            <a:chExt cx="2216531" cy="1893986"/>
          </a:xfrm>
        </p:grpSpPr>
        <p:sp>
          <p:nvSpPr>
            <p:cNvPr id="474" name="Google Shape;474;p42"/>
            <p:cNvSpPr/>
            <p:nvPr/>
          </p:nvSpPr>
          <p:spPr>
            <a:xfrm>
              <a:off x="5044128" y="1256625"/>
              <a:ext cx="2216531" cy="1893986"/>
            </a:xfrm>
            <a:custGeom>
              <a:rect b="b" l="l" r="r" t="t"/>
              <a:pathLst>
                <a:path extrusionOk="0" h="640" w="7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5346601" y="1402322"/>
              <a:ext cx="1611447" cy="1375172"/>
            </a:xfrm>
            <a:custGeom>
              <a:rect b="b" l="l" r="r" t="t"/>
              <a:pathLst>
                <a:path extrusionOk="0" h="640" w="7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270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476" name="Google Shape;476;p42"/>
            <p:cNvGrpSpPr/>
            <p:nvPr/>
          </p:nvGrpSpPr>
          <p:grpSpPr>
            <a:xfrm>
              <a:off x="5920038" y="1626100"/>
              <a:ext cx="431661" cy="356295"/>
              <a:chOff x="9478963" y="1489075"/>
              <a:chExt cx="307975" cy="257176"/>
            </a:xfrm>
          </p:grpSpPr>
          <p:sp>
            <p:nvSpPr>
              <p:cNvPr id="477" name="Google Shape;477;p42"/>
              <p:cNvSpPr/>
              <p:nvPr/>
            </p:nvSpPr>
            <p:spPr>
              <a:xfrm>
                <a:off x="9478963" y="1706563"/>
                <a:ext cx="307975" cy="39688"/>
              </a:xfrm>
              <a:custGeom>
                <a:rect b="b" l="l" r="r" t="t"/>
                <a:pathLst>
                  <a:path extrusionOk="0" h="15" w="118">
                    <a:moveTo>
                      <a:pt x="118" y="7"/>
                    </a:moveTo>
                    <a:cubicBezTo>
                      <a:pt x="118" y="12"/>
                      <a:pt x="115" y="15"/>
                      <a:pt x="110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5" y="0"/>
                      <a:pt x="118" y="3"/>
                      <a:pt x="11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78" name="Google Shape;478;p42"/>
              <p:cNvSpPr/>
              <p:nvPr/>
            </p:nvSpPr>
            <p:spPr>
              <a:xfrm>
                <a:off x="9504363" y="1562100"/>
                <a:ext cx="41275" cy="123825"/>
              </a:xfrm>
              <a:custGeom>
                <a:rect b="b" l="l" r="r" t="t"/>
                <a:pathLst>
                  <a:path extrusionOk="0" h="47" w="16">
                    <a:moveTo>
                      <a:pt x="8" y="47"/>
                    </a:moveTo>
                    <a:cubicBezTo>
                      <a:pt x="4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79" name="Google Shape;479;p42"/>
              <p:cNvSpPr/>
              <p:nvPr/>
            </p:nvSpPr>
            <p:spPr>
              <a:xfrm>
                <a:off x="9577388" y="1525588"/>
                <a:ext cx="42863" cy="160338"/>
              </a:xfrm>
              <a:custGeom>
                <a:rect b="b" l="l" r="r" t="t"/>
                <a:pathLst>
                  <a:path extrusionOk="0" h="61" w="16">
                    <a:moveTo>
                      <a:pt x="8" y="61"/>
                    </a:moveTo>
                    <a:cubicBezTo>
                      <a:pt x="3" y="61"/>
                      <a:pt x="0" y="58"/>
                      <a:pt x="0" y="5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8"/>
                      <a:pt x="12" y="61"/>
                      <a:pt x="8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80" name="Google Shape;480;p42"/>
              <p:cNvSpPr/>
              <p:nvPr/>
            </p:nvSpPr>
            <p:spPr>
              <a:xfrm>
                <a:off x="9652000" y="1489075"/>
                <a:ext cx="38100" cy="196850"/>
              </a:xfrm>
              <a:custGeom>
                <a:rect b="b" l="l" r="r" t="t"/>
                <a:pathLst>
                  <a:path extrusionOk="0" h="75" w="15">
                    <a:moveTo>
                      <a:pt x="8" y="75"/>
                    </a:moveTo>
                    <a:cubicBezTo>
                      <a:pt x="3" y="75"/>
                      <a:pt x="0" y="72"/>
                      <a:pt x="0" y="6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2" y="0"/>
                      <a:pt x="15" y="3"/>
                      <a:pt x="15" y="8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72"/>
                      <a:pt x="12" y="75"/>
                      <a:pt x="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81" name="Google Shape;481;p42"/>
              <p:cNvSpPr/>
              <p:nvPr/>
            </p:nvSpPr>
            <p:spPr>
              <a:xfrm>
                <a:off x="9725025" y="1498600"/>
                <a:ext cx="39688" cy="187325"/>
              </a:xfrm>
              <a:custGeom>
                <a:rect b="b" l="l" r="r" t="t"/>
                <a:pathLst>
                  <a:path extrusionOk="0" h="71" w="15">
                    <a:moveTo>
                      <a:pt x="7" y="71"/>
                    </a:moveTo>
                    <a:cubicBezTo>
                      <a:pt x="3" y="71"/>
                      <a:pt x="0" y="68"/>
                      <a:pt x="0" y="6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2" y="0"/>
                      <a:pt x="15" y="3"/>
                      <a:pt x="15" y="8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5" y="68"/>
                      <a:pt x="12" y="71"/>
                      <a:pt x="7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482" name="Google Shape;482;p42"/>
          <p:cNvGrpSpPr/>
          <p:nvPr/>
        </p:nvGrpSpPr>
        <p:grpSpPr>
          <a:xfrm>
            <a:off x="3541771" y="3268904"/>
            <a:ext cx="2084784" cy="1781411"/>
            <a:chOff x="3765591" y="3441547"/>
            <a:chExt cx="2216531" cy="1893986"/>
          </a:xfrm>
        </p:grpSpPr>
        <p:sp>
          <p:nvSpPr>
            <p:cNvPr id="483" name="Google Shape;483;p42"/>
            <p:cNvSpPr/>
            <p:nvPr/>
          </p:nvSpPr>
          <p:spPr>
            <a:xfrm>
              <a:off x="3765591" y="3441547"/>
              <a:ext cx="2216531" cy="1893986"/>
            </a:xfrm>
            <a:custGeom>
              <a:rect b="b" l="l" r="r" t="t"/>
              <a:pathLst>
                <a:path extrusionOk="0" h="640" w="7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4069342" y="3628850"/>
              <a:ext cx="1610181" cy="1376422"/>
            </a:xfrm>
            <a:custGeom>
              <a:rect b="b" l="l" r="r" t="t"/>
              <a:pathLst>
                <a:path extrusionOk="0" h="640" w="7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270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52"/>
                <a:buFont typeface="Arial"/>
                <a:buNone/>
              </a:pPr>
              <a:r>
                <a:t/>
              </a:r>
              <a:endParaRPr b="0" i="0" sz="235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5" name="Google Shape;485;p42"/>
            <p:cNvGrpSpPr/>
            <p:nvPr/>
          </p:nvGrpSpPr>
          <p:grpSpPr>
            <a:xfrm>
              <a:off x="4618728" y="3878881"/>
              <a:ext cx="464573" cy="416302"/>
              <a:chOff x="6942138" y="1422400"/>
              <a:chExt cx="357188" cy="323851"/>
            </a:xfrm>
          </p:grpSpPr>
          <p:sp>
            <p:nvSpPr>
              <p:cNvPr id="486" name="Google Shape;486;p42"/>
              <p:cNvSpPr/>
              <p:nvPr/>
            </p:nvSpPr>
            <p:spPr>
              <a:xfrm>
                <a:off x="6942138" y="1706563"/>
                <a:ext cx="357188" cy="39688"/>
              </a:xfrm>
              <a:custGeom>
                <a:rect b="b" l="l" r="r" t="t"/>
                <a:pathLst>
                  <a:path extrusionOk="0" h="15" w="136">
                    <a:moveTo>
                      <a:pt x="136" y="7"/>
                    </a:moveTo>
                    <a:cubicBezTo>
                      <a:pt x="136" y="12"/>
                      <a:pt x="133" y="15"/>
                      <a:pt x="12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3" y="0"/>
                      <a:pt x="136" y="3"/>
                      <a:pt x="13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87" name="Google Shape;487;p42"/>
              <p:cNvSpPr/>
              <p:nvPr/>
            </p:nvSpPr>
            <p:spPr>
              <a:xfrm>
                <a:off x="6986588" y="1562100"/>
                <a:ext cx="42863" cy="123825"/>
              </a:xfrm>
              <a:custGeom>
                <a:rect b="b" l="l" r="r" t="t"/>
                <a:pathLst>
                  <a:path extrusionOk="0" h="47" w="16">
                    <a:moveTo>
                      <a:pt x="8" y="47"/>
                    </a:moveTo>
                    <a:cubicBezTo>
                      <a:pt x="4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88" name="Google Shape;488;p42"/>
              <p:cNvSpPr/>
              <p:nvPr/>
            </p:nvSpPr>
            <p:spPr>
              <a:xfrm>
                <a:off x="7062788" y="1562100"/>
                <a:ext cx="39688" cy="123825"/>
              </a:xfrm>
              <a:custGeom>
                <a:rect b="b" l="l" r="r" t="t"/>
                <a:pathLst>
                  <a:path extrusionOk="0" h="47" w="15">
                    <a:moveTo>
                      <a:pt x="8" y="47"/>
                    </a:moveTo>
                    <a:cubicBezTo>
                      <a:pt x="3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2" y="0"/>
                      <a:pt x="15" y="4"/>
                      <a:pt x="15" y="8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89" name="Google Shape;489;p42"/>
              <p:cNvSpPr/>
              <p:nvPr/>
            </p:nvSpPr>
            <p:spPr>
              <a:xfrm>
                <a:off x="7138988" y="1562100"/>
                <a:ext cx="39688" cy="123825"/>
              </a:xfrm>
              <a:custGeom>
                <a:rect b="b" l="l" r="r" t="t"/>
                <a:pathLst>
                  <a:path extrusionOk="0" h="47" w="15">
                    <a:moveTo>
                      <a:pt x="7" y="47"/>
                    </a:moveTo>
                    <a:cubicBezTo>
                      <a:pt x="3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2" y="0"/>
                      <a:pt x="15" y="4"/>
                      <a:pt x="15" y="8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4"/>
                      <a:pt x="12" y="47"/>
                      <a:pt x="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90" name="Google Shape;490;p42"/>
              <p:cNvSpPr/>
              <p:nvPr/>
            </p:nvSpPr>
            <p:spPr>
              <a:xfrm>
                <a:off x="7212013" y="1562100"/>
                <a:ext cx="42863" cy="123825"/>
              </a:xfrm>
              <a:custGeom>
                <a:rect b="b" l="l" r="r" t="t"/>
                <a:pathLst>
                  <a:path extrusionOk="0" h="47" w="16">
                    <a:moveTo>
                      <a:pt x="8" y="47"/>
                    </a:moveTo>
                    <a:cubicBezTo>
                      <a:pt x="4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91" name="Google Shape;491;p42"/>
              <p:cNvSpPr/>
              <p:nvPr/>
            </p:nvSpPr>
            <p:spPr>
              <a:xfrm>
                <a:off x="7010400" y="1422400"/>
                <a:ext cx="220663" cy="66675"/>
              </a:xfrm>
              <a:custGeom>
                <a:rect b="b" l="l" r="r" t="t"/>
                <a:pathLst>
                  <a:path extrusionOk="0" h="25" w="84">
                    <a:moveTo>
                      <a:pt x="84" y="25"/>
                    </a:moveTo>
                    <a:cubicBezTo>
                      <a:pt x="52" y="4"/>
                      <a:pt x="52" y="4"/>
                      <a:pt x="52" y="4"/>
                    </a:cubicBezTo>
                    <a:cubicBezTo>
                      <a:pt x="46" y="0"/>
                      <a:pt x="38" y="0"/>
                      <a:pt x="32" y="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0" y="25"/>
                      <a:pt x="0" y="25"/>
                      <a:pt x="0" y="25"/>
                    </a:cubicBez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92" name="Google Shape;492;p42"/>
              <p:cNvSpPr/>
              <p:nvPr/>
            </p:nvSpPr>
            <p:spPr>
              <a:xfrm>
                <a:off x="6962775" y="1509713"/>
                <a:ext cx="315913" cy="41275"/>
              </a:xfrm>
              <a:custGeom>
                <a:rect b="b" l="l" r="r" t="t"/>
                <a:pathLst>
                  <a:path extrusionOk="0" h="16" w="120">
                    <a:moveTo>
                      <a:pt x="120" y="8"/>
                    </a:moveTo>
                    <a:cubicBezTo>
                      <a:pt x="120" y="12"/>
                      <a:pt x="116" y="16"/>
                      <a:pt x="112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2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6" y="0"/>
                      <a:pt x="120" y="3"/>
                      <a:pt x="12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493" name="Google Shape;493;p42"/>
          <p:cNvGrpSpPr/>
          <p:nvPr/>
        </p:nvGrpSpPr>
        <p:grpSpPr>
          <a:xfrm>
            <a:off x="1794081" y="1196569"/>
            <a:ext cx="501355" cy="499737"/>
            <a:chOff x="9488488" y="4192588"/>
            <a:chExt cx="341313" cy="344487"/>
          </a:xfrm>
        </p:grpSpPr>
        <p:sp>
          <p:nvSpPr>
            <p:cNvPr id="494" name="Google Shape;494;p42"/>
            <p:cNvSpPr/>
            <p:nvPr/>
          </p:nvSpPr>
          <p:spPr>
            <a:xfrm>
              <a:off x="9567863" y="4206875"/>
              <a:ext cx="182563" cy="330200"/>
            </a:xfrm>
            <a:custGeom>
              <a:rect b="b" l="l" r="r" t="t"/>
              <a:pathLst>
                <a:path extrusionOk="0" h="126" w="70">
                  <a:moveTo>
                    <a:pt x="35" y="126"/>
                  </a:moveTo>
                  <a:cubicBezTo>
                    <a:pt x="15" y="126"/>
                    <a:pt x="0" y="98"/>
                    <a:pt x="0" y="63"/>
                  </a:cubicBezTo>
                  <a:cubicBezTo>
                    <a:pt x="0" y="27"/>
                    <a:pt x="15" y="0"/>
                    <a:pt x="35" y="0"/>
                  </a:cubicBezTo>
                  <a:cubicBezTo>
                    <a:pt x="55" y="0"/>
                    <a:pt x="70" y="27"/>
                    <a:pt x="70" y="63"/>
                  </a:cubicBezTo>
                  <a:cubicBezTo>
                    <a:pt x="70" y="98"/>
                    <a:pt x="55" y="126"/>
                    <a:pt x="35" y="126"/>
                  </a:cubicBezTo>
                  <a:close/>
                  <a:moveTo>
                    <a:pt x="35" y="6"/>
                  </a:moveTo>
                  <a:cubicBezTo>
                    <a:pt x="19" y="6"/>
                    <a:pt x="6" y="32"/>
                    <a:pt x="6" y="63"/>
                  </a:cubicBezTo>
                  <a:cubicBezTo>
                    <a:pt x="6" y="93"/>
                    <a:pt x="19" y="120"/>
                    <a:pt x="35" y="120"/>
                  </a:cubicBezTo>
                  <a:cubicBezTo>
                    <a:pt x="51" y="120"/>
                    <a:pt x="64" y="93"/>
                    <a:pt x="64" y="63"/>
                  </a:cubicBezTo>
                  <a:cubicBezTo>
                    <a:pt x="64" y="32"/>
                    <a:pt x="51" y="6"/>
                    <a:pt x="3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5" name="Google Shape;495;p42"/>
            <p:cNvSpPr/>
            <p:nvPr/>
          </p:nvSpPr>
          <p:spPr>
            <a:xfrm>
              <a:off x="9488488" y="4260850"/>
              <a:ext cx="341313" cy="219075"/>
            </a:xfrm>
            <a:custGeom>
              <a:rect b="b" l="l" r="r" t="t"/>
              <a:pathLst>
                <a:path extrusionOk="0" h="83" w="130">
                  <a:moveTo>
                    <a:pt x="40" y="83"/>
                  </a:moveTo>
                  <a:cubicBezTo>
                    <a:pt x="24" y="83"/>
                    <a:pt x="12" y="78"/>
                    <a:pt x="8" y="68"/>
                  </a:cubicBezTo>
                  <a:cubicBezTo>
                    <a:pt x="0" y="50"/>
                    <a:pt x="18" y="24"/>
                    <a:pt x="50" y="9"/>
                  </a:cubicBezTo>
                  <a:cubicBezTo>
                    <a:pt x="63" y="3"/>
                    <a:pt x="78" y="0"/>
                    <a:pt x="90" y="0"/>
                  </a:cubicBezTo>
                  <a:cubicBezTo>
                    <a:pt x="106" y="0"/>
                    <a:pt x="118" y="5"/>
                    <a:pt x="122" y="15"/>
                  </a:cubicBezTo>
                  <a:cubicBezTo>
                    <a:pt x="130" y="33"/>
                    <a:pt x="112" y="59"/>
                    <a:pt x="80" y="74"/>
                  </a:cubicBezTo>
                  <a:cubicBezTo>
                    <a:pt x="67" y="80"/>
                    <a:pt x="52" y="83"/>
                    <a:pt x="40" y="83"/>
                  </a:cubicBezTo>
                  <a:close/>
                  <a:moveTo>
                    <a:pt x="90" y="6"/>
                  </a:moveTo>
                  <a:cubicBezTo>
                    <a:pt x="79" y="6"/>
                    <a:pt x="65" y="9"/>
                    <a:pt x="53" y="15"/>
                  </a:cubicBezTo>
                  <a:cubicBezTo>
                    <a:pt x="25" y="28"/>
                    <a:pt x="7" y="51"/>
                    <a:pt x="13" y="66"/>
                  </a:cubicBezTo>
                  <a:cubicBezTo>
                    <a:pt x="17" y="73"/>
                    <a:pt x="26" y="77"/>
                    <a:pt x="40" y="77"/>
                  </a:cubicBezTo>
                  <a:cubicBezTo>
                    <a:pt x="51" y="77"/>
                    <a:pt x="65" y="74"/>
                    <a:pt x="77" y="68"/>
                  </a:cubicBezTo>
                  <a:cubicBezTo>
                    <a:pt x="105" y="55"/>
                    <a:pt x="123" y="32"/>
                    <a:pt x="117" y="17"/>
                  </a:cubicBezTo>
                  <a:cubicBezTo>
                    <a:pt x="113" y="10"/>
                    <a:pt x="104" y="6"/>
                    <a:pt x="90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6" name="Google Shape;496;p42"/>
            <p:cNvSpPr/>
            <p:nvPr/>
          </p:nvSpPr>
          <p:spPr>
            <a:xfrm>
              <a:off x="9493250" y="4267200"/>
              <a:ext cx="331788" cy="206375"/>
            </a:xfrm>
            <a:custGeom>
              <a:rect b="b" l="l" r="r" t="t"/>
              <a:pathLst>
                <a:path extrusionOk="0" h="79" w="126">
                  <a:moveTo>
                    <a:pt x="85" y="79"/>
                  </a:moveTo>
                  <a:cubicBezTo>
                    <a:pt x="74" y="79"/>
                    <a:pt x="63" y="77"/>
                    <a:pt x="51" y="73"/>
                  </a:cubicBezTo>
                  <a:cubicBezTo>
                    <a:pt x="35" y="67"/>
                    <a:pt x="22" y="58"/>
                    <a:pt x="13" y="48"/>
                  </a:cubicBezTo>
                  <a:cubicBezTo>
                    <a:pt x="4" y="38"/>
                    <a:pt x="0" y="27"/>
                    <a:pt x="4" y="18"/>
                  </a:cubicBezTo>
                  <a:cubicBezTo>
                    <a:pt x="8" y="7"/>
                    <a:pt x="22" y="0"/>
                    <a:pt x="41" y="0"/>
                  </a:cubicBezTo>
                  <a:cubicBezTo>
                    <a:pt x="52" y="0"/>
                    <a:pt x="63" y="2"/>
                    <a:pt x="75" y="6"/>
                  </a:cubicBezTo>
                  <a:cubicBezTo>
                    <a:pt x="91" y="12"/>
                    <a:pt x="104" y="21"/>
                    <a:pt x="113" y="31"/>
                  </a:cubicBezTo>
                  <a:cubicBezTo>
                    <a:pt x="122" y="41"/>
                    <a:pt x="126" y="52"/>
                    <a:pt x="122" y="61"/>
                  </a:cubicBezTo>
                  <a:cubicBezTo>
                    <a:pt x="118" y="72"/>
                    <a:pt x="104" y="79"/>
                    <a:pt x="85" y="79"/>
                  </a:cubicBezTo>
                  <a:close/>
                  <a:moveTo>
                    <a:pt x="41" y="6"/>
                  </a:moveTo>
                  <a:cubicBezTo>
                    <a:pt x="24" y="6"/>
                    <a:pt x="13" y="11"/>
                    <a:pt x="9" y="20"/>
                  </a:cubicBezTo>
                  <a:cubicBezTo>
                    <a:pt x="7" y="27"/>
                    <a:pt x="10" y="36"/>
                    <a:pt x="18" y="45"/>
                  </a:cubicBezTo>
                  <a:cubicBezTo>
                    <a:pt x="26" y="54"/>
                    <a:pt x="38" y="62"/>
                    <a:pt x="53" y="67"/>
                  </a:cubicBezTo>
                  <a:cubicBezTo>
                    <a:pt x="64" y="71"/>
                    <a:pt x="75" y="73"/>
                    <a:pt x="85" y="73"/>
                  </a:cubicBezTo>
                  <a:cubicBezTo>
                    <a:pt x="102" y="73"/>
                    <a:pt x="113" y="68"/>
                    <a:pt x="117" y="59"/>
                  </a:cubicBezTo>
                  <a:cubicBezTo>
                    <a:pt x="119" y="52"/>
                    <a:pt x="116" y="43"/>
                    <a:pt x="108" y="34"/>
                  </a:cubicBezTo>
                  <a:cubicBezTo>
                    <a:pt x="100" y="25"/>
                    <a:pt x="88" y="17"/>
                    <a:pt x="73" y="12"/>
                  </a:cubicBezTo>
                  <a:cubicBezTo>
                    <a:pt x="62" y="8"/>
                    <a:pt x="51" y="6"/>
                    <a:pt x="41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7" name="Google Shape;497;p42"/>
            <p:cNvSpPr/>
            <p:nvPr/>
          </p:nvSpPr>
          <p:spPr>
            <a:xfrm>
              <a:off x="9617075" y="4329113"/>
              <a:ext cx="84138" cy="841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8" name="Google Shape;498;p42"/>
            <p:cNvSpPr/>
            <p:nvPr/>
          </p:nvSpPr>
          <p:spPr>
            <a:xfrm>
              <a:off x="9785350" y="4413250"/>
              <a:ext cx="41275" cy="428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9" name="Google Shape;499;p42"/>
            <p:cNvSpPr/>
            <p:nvPr/>
          </p:nvSpPr>
          <p:spPr>
            <a:xfrm>
              <a:off x="9491663" y="4413250"/>
              <a:ext cx="41275" cy="428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9637713" y="4192588"/>
              <a:ext cx="42863" cy="428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501" name="Google Shape;501;p42"/>
          <p:cNvGrpSpPr/>
          <p:nvPr/>
        </p:nvGrpSpPr>
        <p:grpSpPr>
          <a:xfrm>
            <a:off x="1690393" y="2989092"/>
            <a:ext cx="561269" cy="393909"/>
            <a:chOff x="6934200" y="4259263"/>
            <a:chExt cx="373063" cy="265113"/>
          </a:xfrm>
        </p:grpSpPr>
        <p:sp>
          <p:nvSpPr>
            <p:cNvPr id="502" name="Google Shape;502;p42"/>
            <p:cNvSpPr/>
            <p:nvPr/>
          </p:nvSpPr>
          <p:spPr>
            <a:xfrm>
              <a:off x="7094538" y="4395788"/>
              <a:ext cx="52388" cy="523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03" name="Google Shape;503;p42"/>
            <p:cNvSpPr/>
            <p:nvPr/>
          </p:nvSpPr>
          <p:spPr>
            <a:xfrm>
              <a:off x="7073900" y="4449763"/>
              <a:ext cx="93663" cy="74613"/>
            </a:xfrm>
            <a:custGeom>
              <a:rect b="b" l="l" r="r" t="t"/>
              <a:pathLst>
                <a:path extrusionOk="0" h="28" w="36">
                  <a:moveTo>
                    <a:pt x="27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6" y="21"/>
                    <a:pt x="36" y="18"/>
                  </a:cubicBezTo>
                  <a:cubicBezTo>
                    <a:pt x="36" y="11"/>
                    <a:pt x="33" y="4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6958013" y="4395788"/>
              <a:ext cx="50800" cy="523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6934200" y="4449763"/>
              <a:ext cx="96838" cy="74613"/>
            </a:xfrm>
            <a:custGeom>
              <a:rect b="b" l="l" r="r" t="t"/>
              <a:pathLst>
                <a:path extrusionOk="0" h="28" w="37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1" y="26"/>
                  </a:cubicBezTo>
                  <a:cubicBezTo>
                    <a:pt x="7" y="27"/>
                    <a:pt x="12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7234238" y="4395788"/>
              <a:ext cx="49213" cy="523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7210425" y="4449763"/>
              <a:ext cx="96838" cy="74613"/>
            </a:xfrm>
            <a:custGeom>
              <a:rect b="b" l="l" r="r" t="t"/>
              <a:pathLst>
                <a:path extrusionOk="0" h="28" w="37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5" y="28"/>
                    <a:pt x="30" y="27"/>
                    <a:pt x="36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7026275" y="4259263"/>
              <a:ext cx="52388" cy="523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09" name="Google Shape;509;p42"/>
            <p:cNvSpPr/>
            <p:nvPr/>
          </p:nvSpPr>
          <p:spPr>
            <a:xfrm>
              <a:off x="7002463" y="4313238"/>
              <a:ext cx="96838" cy="74613"/>
            </a:xfrm>
            <a:custGeom>
              <a:rect b="b" l="l" r="r" t="t"/>
              <a:pathLst>
                <a:path extrusionOk="0" h="28" w="37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2" y="26"/>
                  </a:cubicBezTo>
                  <a:cubicBezTo>
                    <a:pt x="7" y="27"/>
                    <a:pt x="13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4" y="4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10" name="Google Shape;510;p42"/>
            <p:cNvSpPr/>
            <p:nvPr/>
          </p:nvSpPr>
          <p:spPr>
            <a:xfrm>
              <a:off x="7162800" y="4259263"/>
              <a:ext cx="52388" cy="523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7142163" y="4313238"/>
              <a:ext cx="96838" cy="74613"/>
            </a:xfrm>
            <a:custGeom>
              <a:rect b="b" l="l" r="r" t="t"/>
              <a:pathLst>
                <a:path extrusionOk="0" h="28" w="37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512" name="Google Shape;512;p42"/>
          <p:cNvGrpSpPr/>
          <p:nvPr/>
        </p:nvGrpSpPr>
        <p:grpSpPr>
          <a:xfrm>
            <a:off x="6915117" y="1255133"/>
            <a:ext cx="406118" cy="334920"/>
            <a:chOff x="9478963" y="1489075"/>
            <a:chExt cx="307975" cy="257176"/>
          </a:xfrm>
        </p:grpSpPr>
        <p:sp>
          <p:nvSpPr>
            <p:cNvPr id="513" name="Google Shape;513;p42"/>
            <p:cNvSpPr/>
            <p:nvPr/>
          </p:nvSpPr>
          <p:spPr>
            <a:xfrm>
              <a:off x="9478963" y="1706563"/>
              <a:ext cx="307975" cy="39688"/>
            </a:xfrm>
            <a:custGeom>
              <a:rect b="b" l="l" r="r" t="t"/>
              <a:pathLst>
                <a:path extrusionOk="0" h="15" w="118">
                  <a:moveTo>
                    <a:pt x="118" y="7"/>
                  </a:moveTo>
                  <a:cubicBezTo>
                    <a:pt x="118" y="12"/>
                    <a:pt x="115" y="15"/>
                    <a:pt x="110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5" y="0"/>
                    <a:pt x="118" y="3"/>
                    <a:pt x="118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14" name="Google Shape;514;p42"/>
            <p:cNvSpPr/>
            <p:nvPr/>
          </p:nvSpPr>
          <p:spPr>
            <a:xfrm>
              <a:off x="9504363" y="1562100"/>
              <a:ext cx="41275" cy="123825"/>
            </a:xfrm>
            <a:custGeom>
              <a:rect b="b" l="l" r="r" t="t"/>
              <a:pathLst>
                <a:path extrusionOk="0" h="47" w="16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15" name="Google Shape;515;p42"/>
            <p:cNvSpPr/>
            <p:nvPr/>
          </p:nvSpPr>
          <p:spPr>
            <a:xfrm>
              <a:off x="9577388" y="1525588"/>
              <a:ext cx="42863" cy="160338"/>
            </a:xfrm>
            <a:custGeom>
              <a:rect b="b" l="l" r="r" t="t"/>
              <a:pathLst>
                <a:path extrusionOk="0" h="61" w="16">
                  <a:moveTo>
                    <a:pt x="8" y="61"/>
                  </a:moveTo>
                  <a:cubicBezTo>
                    <a:pt x="3" y="61"/>
                    <a:pt x="0" y="58"/>
                    <a:pt x="0" y="5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8"/>
                    <a:pt x="12" y="61"/>
                    <a:pt x="8" y="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16" name="Google Shape;516;p42"/>
            <p:cNvSpPr/>
            <p:nvPr/>
          </p:nvSpPr>
          <p:spPr>
            <a:xfrm>
              <a:off x="9652000" y="1489075"/>
              <a:ext cx="38100" cy="196850"/>
            </a:xfrm>
            <a:custGeom>
              <a:rect b="b" l="l" r="r" t="t"/>
              <a:pathLst>
                <a:path extrusionOk="0" h="75" w="15">
                  <a:moveTo>
                    <a:pt x="8" y="75"/>
                  </a:moveTo>
                  <a:cubicBezTo>
                    <a:pt x="3" y="75"/>
                    <a:pt x="0" y="72"/>
                    <a:pt x="0" y="6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5" y="3"/>
                    <a:pt x="15" y="8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72"/>
                    <a:pt x="12" y="75"/>
                    <a:pt x="8" y="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17" name="Google Shape;517;p42"/>
            <p:cNvSpPr/>
            <p:nvPr/>
          </p:nvSpPr>
          <p:spPr>
            <a:xfrm>
              <a:off x="9725025" y="1498600"/>
              <a:ext cx="39688" cy="187325"/>
            </a:xfrm>
            <a:custGeom>
              <a:rect b="b" l="l" r="r" t="t"/>
              <a:pathLst>
                <a:path extrusionOk="0" h="71" w="15">
                  <a:moveTo>
                    <a:pt x="7" y="71"/>
                  </a:moveTo>
                  <a:cubicBezTo>
                    <a:pt x="3" y="71"/>
                    <a:pt x="0" y="68"/>
                    <a:pt x="0" y="6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8"/>
                    <a:pt x="12" y="71"/>
                    <a:pt x="7" y="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518" name="Google Shape;518;p42"/>
          <p:cNvGrpSpPr/>
          <p:nvPr/>
        </p:nvGrpSpPr>
        <p:grpSpPr>
          <a:xfrm>
            <a:off x="6922122" y="2991315"/>
            <a:ext cx="437435" cy="391687"/>
            <a:chOff x="6942138" y="1422400"/>
            <a:chExt cx="357188" cy="323851"/>
          </a:xfrm>
        </p:grpSpPr>
        <p:sp>
          <p:nvSpPr>
            <p:cNvPr id="519" name="Google Shape;519;p42"/>
            <p:cNvSpPr/>
            <p:nvPr/>
          </p:nvSpPr>
          <p:spPr>
            <a:xfrm>
              <a:off x="6942138" y="1706563"/>
              <a:ext cx="357188" cy="39688"/>
            </a:xfrm>
            <a:custGeom>
              <a:rect b="b" l="l" r="r" t="t"/>
              <a:pathLst>
                <a:path extrusionOk="0" h="15" w="136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20" name="Google Shape;520;p42"/>
            <p:cNvSpPr/>
            <p:nvPr/>
          </p:nvSpPr>
          <p:spPr>
            <a:xfrm>
              <a:off x="6986588" y="1562100"/>
              <a:ext cx="42863" cy="123825"/>
            </a:xfrm>
            <a:custGeom>
              <a:rect b="b" l="l" r="r" t="t"/>
              <a:pathLst>
                <a:path extrusionOk="0" h="47" w="16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21" name="Google Shape;521;p42"/>
            <p:cNvSpPr/>
            <p:nvPr/>
          </p:nvSpPr>
          <p:spPr>
            <a:xfrm>
              <a:off x="7062788" y="1562100"/>
              <a:ext cx="39688" cy="123825"/>
            </a:xfrm>
            <a:custGeom>
              <a:rect b="b" l="l" r="r" t="t"/>
              <a:pathLst>
                <a:path extrusionOk="0" h="47" w="15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22" name="Google Shape;522;p42"/>
            <p:cNvSpPr/>
            <p:nvPr/>
          </p:nvSpPr>
          <p:spPr>
            <a:xfrm>
              <a:off x="7138988" y="1562100"/>
              <a:ext cx="39688" cy="123825"/>
            </a:xfrm>
            <a:custGeom>
              <a:rect b="b" l="l" r="r" t="t"/>
              <a:pathLst>
                <a:path extrusionOk="0" h="47" w="15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7212013" y="1562100"/>
              <a:ext cx="42863" cy="123825"/>
            </a:xfrm>
            <a:custGeom>
              <a:rect b="b" l="l" r="r" t="t"/>
              <a:pathLst>
                <a:path extrusionOk="0" h="47" w="16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24" name="Google Shape;524;p42"/>
            <p:cNvSpPr/>
            <p:nvPr/>
          </p:nvSpPr>
          <p:spPr>
            <a:xfrm>
              <a:off x="7010400" y="1422400"/>
              <a:ext cx="220663" cy="66675"/>
            </a:xfrm>
            <a:custGeom>
              <a:rect b="b" l="l" r="r" t="t"/>
              <a:pathLst>
                <a:path extrusionOk="0" h="25" w="84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6962775" y="1509713"/>
              <a:ext cx="315913" cy="41275"/>
            </a:xfrm>
            <a:custGeom>
              <a:rect b="b" l="l" r="r" t="t"/>
              <a:pathLst>
                <a:path extrusionOk="0" h="16" w="120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526" name="Google Shape;526;p42"/>
          <p:cNvSpPr/>
          <p:nvPr/>
        </p:nvSpPr>
        <p:spPr>
          <a:xfrm>
            <a:off x="738519" y="2019954"/>
            <a:ext cx="1713557" cy="613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129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The time is now, the place is here. Stay in the present.</a:t>
            </a:r>
            <a:endParaRPr b="0" i="0" sz="1129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7" name="Google Shape;527;p42"/>
          <p:cNvSpPr/>
          <p:nvPr/>
        </p:nvSpPr>
        <p:spPr>
          <a:xfrm>
            <a:off x="738519" y="3713153"/>
            <a:ext cx="1713557" cy="787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129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Your audience relate and absorb information on different sensory levels. </a:t>
            </a:r>
            <a:endParaRPr b="0" i="0" sz="1129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8" name="Google Shape;528;p42"/>
          <p:cNvSpPr/>
          <p:nvPr/>
        </p:nvSpPr>
        <p:spPr>
          <a:xfrm>
            <a:off x="6786665" y="2019954"/>
            <a:ext cx="1713557" cy="613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129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We certainly do not forget you as soon as you forget us.</a:t>
            </a:r>
            <a:endParaRPr b="0" i="0" sz="1129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9" name="Google Shape;529;p42"/>
          <p:cNvSpPr/>
          <p:nvPr/>
        </p:nvSpPr>
        <p:spPr>
          <a:xfrm>
            <a:off x="6786665" y="3713153"/>
            <a:ext cx="1713557" cy="787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129" u="none" cap="none" strike="noStrike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It is, perhaps, our fate rather than our merit. We cannot help ourselves.</a:t>
            </a:r>
            <a:endParaRPr b="0" i="0" sz="1129" u="none" cap="none" strike="noStrike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0" name="Google Shape;530;p42"/>
          <p:cNvSpPr txBox="1"/>
          <p:nvPr>
            <p:ph type="title"/>
          </p:nvPr>
        </p:nvSpPr>
        <p:spPr>
          <a:xfrm>
            <a:off x="228714" y="0"/>
            <a:ext cx="7886700" cy="5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43"/>
          <p:cNvGrpSpPr/>
          <p:nvPr/>
        </p:nvGrpSpPr>
        <p:grpSpPr>
          <a:xfrm>
            <a:off x="736651" y="1495396"/>
            <a:ext cx="2496902" cy="2496901"/>
            <a:chOff x="783203" y="1555964"/>
            <a:chExt cx="2654692" cy="2654692"/>
          </a:xfrm>
        </p:grpSpPr>
        <p:sp>
          <p:nvSpPr>
            <p:cNvPr id="537" name="Google Shape;537;p43"/>
            <p:cNvSpPr/>
            <p:nvPr/>
          </p:nvSpPr>
          <p:spPr>
            <a:xfrm flipH="1" rot="-2700000">
              <a:off x="1166113" y="1950595"/>
              <a:ext cx="1888871" cy="1865430"/>
            </a:xfrm>
            <a:prstGeom prst="teardrop">
              <a:avLst>
                <a:gd fmla="val 100000" name="adj"/>
              </a:avLst>
            </a:pr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3"/>
            <p:cNvSpPr/>
            <p:nvPr/>
          </p:nvSpPr>
          <p:spPr>
            <a:xfrm flipH="1" rot="-2700000">
              <a:off x="1224726" y="2022128"/>
              <a:ext cx="1745629" cy="1722715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539" name="Google Shape;539;p43"/>
            <p:cNvGrpSpPr/>
            <p:nvPr/>
          </p:nvGrpSpPr>
          <p:grpSpPr>
            <a:xfrm>
              <a:off x="1720429" y="2197756"/>
              <a:ext cx="717653" cy="544827"/>
              <a:chOff x="8204201" y="339725"/>
              <a:chExt cx="954088" cy="733425"/>
            </a:xfrm>
          </p:grpSpPr>
          <p:sp>
            <p:nvSpPr>
              <p:cNvPr id="540" name="Google Shape;540;p43"/>
              <p:cNvSpPr/>
              <p:nvPr/>
            </p:nvSpPr>
            <p:spPr>
              <a:xfrm>
                <a:off x="8204201" y="438150"/>
                <a:ext cx="631825" cy="635000"/>
              </a:xfrm>
              <a:custGeom>
                <a:rect b="b" l="l" r="r" t="t"/>
                <a:pathLst>
                  <a:path extrusionOk="0" h="167" w="168">
                    <a:moveTo>
                      <a:pt x="168" y="95"/>
                    </a:moveTo>
                    <a:cubicBezTo>
                      <a:pt x="168" y="73"/>
                      <a:pt x="168" y="73"/>
                      <a:pt x="168" y="73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0" y="64"/>
                      <a:pt x="149" y="60"/>
                      <a:pt x="147" y="56"/>
                    </a:cubicBezTo>
                    <a:cubicBezTo>
                      <a:pt x="158" y="43"/>
                      <a:pt x="158" y="43"/>
                      <a:pt x="158" y="43"/>
                    </a:cubicBezTo>
                    <a:cubicBezTo>
                      <a:pt x="146" y="25"/>
                      <a:pt x="146" y="25"/>
                      <a:pt x="146" y="25"/>
                    </a:cubicBezTo>
                    <a:cubicBezTo>
                      <a:pt x="130" y="32"/>
                      <a:pt x="130" y="32"/>
                      <a:pt x="130" y="32"/>
                    </a:cubicBezTo>
                    <a:cubicBezTo>
                      <a:pt x="126" y="29"/>
                      <a:pt x="123" y="27"/>
                      <a:pt x="119" y="24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89" y="15"/>
                      <a:pt x="86" y="15"/>
                      <a:pt x="84" y="15"/>
                    </a:cubicBezTo>
                    <a:cubicBezTo>
                      <a:pt x="82" y="15"/>
                      <a:pt x="79" y="15"/>
                      <a:pt x="77" y="15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5" y="27"/>
                      <a:pt x="42" y="29"/>
                      <a:pt x="38" y="32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19" y="60"/>
                      <a:pt x="18" y="65"/>
                      <a:pt x="17" y="69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8" y="103"/>
                      <a:pt x="19" y="107"/>
                      <a:pt x="21" y="111"/>
                    </a:cubicBezTo>
                    <a:cubicBezTo>
                      <a:pt x="10" y="124"/>
                      <a:pt x="10" y="124"/>
                      <a:pt x="10" y="124"/>
                    </a:cubicBezTo>
                    <a:cubicBezTo>
                      <a:pt x="23" y="142"/>
                      <a:pt x="23" y="142"/>
                      <a:pt x="23" y="142"/>
                    </a:cubicBezTo>
                    <a:cubicBezTo>
                      <a:pt x="38" y="135"/>
                      <a:pt x="38" y="135"/>
                      <a:pt x="38" y="135"/>
                    </a:cubicBezTo>
                    <a:cubicBezTo>
                      <a:pt x="42" y="138"/>
                      <a:pt x="46" y="141"/>
                      <a:pt x="49" y="143"/>
                    </a:cubicBezTo>
                    <a:cubicBezTo>
                      <a:pt x="48" y="160"/>
                      <a:pt x="48" y="160"/>
                      <a:pt x="48" y="160"/>
                    </a:cubicBezTo>
                    <a:cubicBezTo>
                      <a:pt x="69" y="167"/>
                      <a:pt x="69" y="167"/>
                      <a:pt x="69" y="167"/>
                    </a:cubicBezTo>
                    <a:cubicBezTo>
                      <a:pt x="77" y="152"/>
                      <a:pt x="77" y="152"/>
                      <a:pt x="77" y="152"/>
                    </a:cubicBezTo>
                    <a:cubicBezTo>
                      <a:pt x="80" y="152"/>
                      <a:pt x="82" y="152"/>
                      <a:pt x="84" y="152"/>
                    </a:cubicBezTo>
                    <a:cubicBezTo>
                      <a:pt x="86" y="152"/>
                      <a:pt x="89" y="152"/>
                      <a:pt x="91" y="152"/>
                    </a:cubicBezTo>
                    <a:cubicBezTo>
                      <a:pt x="100" y="167"/>
                      <a:pt x="100" y="167"/>
                      <a:pt x="100" y="167"/>
                    </a:cubicBezTo>
                    <a:cubicBezTo>
                      <a:pt x="121" y="160"/>
                      <a:pt x="121" y="160"/>
                      <a:pt x="121" y="160"/>
                    </a:cubicBezTo>
                    <a:cubicBezTo>
                      <a:pt x="119" y="143"/>
                      <a:pt x="119" y="143"/>
                      <a:pt x="119" y="143"/>
                    </a:cubicBezTo>
                    <a:cubicBezTo>
                      <a:pt x="123" y="141"/>
                      <a:pt x="126" y="138"/>
                      <a:pt x="130" y="135"/>
                    </a:cubicBezTo>
                    <a:cubicBezTo>
                      <a:pt x="146" y="142"/>
                      <a:pt x="146" y="142"/>
                      <a:pt x="146" y="142"/>
                    </a:cubicBezTo>
                    <a:cubicBezTo>
                      <a:pt x="158" y="124"/>
                      <a:pt x="158" y="124"/>
                      <a:pt x="158" y="124"/>
                    </a:cubicBezTo>
                    <a:cubicBezTo>
                      <a:pt x="147" y="111"/>
                      <a:pt x="147" y="111"/>
                      <a:pt x="147" y="111"/>
                    </a:cubicBezTo>
                    <a:cubicBezTo>
                      <a:pt x="149" y="107"/>
                      <a:pt x="150" y="103"/>
                      <a:pt x="151" y="98"/>
                    </a:cubicBezTo>
                    <a:lnTo>
                      <a:pt x="168" y="95"/>
                    </a:lnTo>
                    <a:close/>
                    <a:moveTo>
                      <a:pt x="84" y="133"/>
                    </a:moveTo>
                    <a:cubicBezTo>
                      <a:pt x="57" y="133"/>
                      <a:pt x="35" y="111"/>
                      <a:pt x="35" y="84"/>
                    </a:cubicBezTo>
                    <a:cubicBezTo>
                      <a:pt x="35" y="56"/>
                      <a:pt x="57" y="34"/>
                      <a:pt x="84" y="34"/>
                    </a:cubicBezTo>
                    <a:cubicBezTo>
                      <a:pt x="111" y="34"/>
                      <a:pt x="133" y="56"/>
                      <a:pt x="133" y="84"/>
                    </a:cubicBezTo>
                    <a:cubicBezTo>
                      <a:pt x="133" y="111"/>
                      <a:pt x="111" y="133"/>
                      <a:pt x="84" y="13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41" name="Google Shape;541;p43"/>
              <p:cNvSpPr/>
              <p:nvPr/>
            </p:nvSpPr>
            <p:spPr>
              <a:xfrm>
                <a:off x="8783638" y="339725"/>
                <a:ext cx="374650" cy="379413"/>
              </a:xfrm>
              <a:custGeom>
                <a:rect b="b" l="l" r="r" t="t"/>
                <a:pathLst>
                  <a:path extrusionOk="0" h="100" w="100">
                    <a:moveTo>
                      <a:pt x="100" y="57"/>
                    </a:moveTo>
                    <a:cubicBezTo>
                      <a:pt x="100" y="43"/>
                      <a:pt x="100" y="43"/>
                      <a:pt x="100" y="43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89" y="39"/>
                      <a:pt x="88" y="36"/>
                      <a:pt x="87" y="34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5" y="18"/>
                      <a:pt x="73" y="16"/>
                      <a:pt x="70" y="1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3" y="9"/>
                      <a:pt x="51" y="9"/>
                      <a:pt x="50" y="9"/>
                    </a:cubicBezTo>
                    <a:cubicBezTo>
                      <a:pt x="49" y="9"/>
                      <a:pt x="47" y="9"/>
                      <a:pt x="46" y="9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7" y="16"/>
                      <a:pt x="25" y="18"/>
                      <a:pt x="23" y="2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1" y="36"/>
                      <a:pt x="11" y="39"/>
                      <a:pt x="10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1" y="61"/>
                      <a:pt x="11" y="64"/>
                      <a:pt x="13" y="66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5" y="82"/>
                      <a:pt x="27" y="84"/>
                      <a:pt x="29" y="85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7" y="91"/>
                      <a:pt x="49" y="91"/>
                      <a:pt x="50" y="91"/>
                    </a:cubicBezTo>
                    <a:cubicBezTo>
                      <a:pt x="51" y="91"/>
                      <a:pt x="53" y="91"/>
                      <a:pt x="54" y="91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72" y="95"/>
                      <a:pt x="72" y="95"/>
                      <a:pt x="72" y="9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3" y="84"/>
                      <a:pt x="75" y="82"/>
                      <a:pt x="77" y="80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8" y="64"/>
                      <a:pt x="89" y="61"/>
                      <a:pt x="90" y="59"/>
                    </a:cubicBezTo>
                    <a:lnTo>
                      <a:pt x="100" y="57"/>
                    </a:lnTo>
                    <a:close/>
                    <a:moveTo>
                      <a:pt x="50" y="79"/>
                    </a:moveTo>
                    <a:cubicBezTo>
                      <a:pt x="34" y="79"/>
                      <a:pt x="21" y="66"/>
                      <a:pt x="21" y="50"/>
                    </a:cubicBezTo>
                    <a:cubicBezTo>
                      <a:pt x="21" y="34"/>
                      <a:pt x="34" y="21"/>
                      <a:pt x="50" y="21"/>
                    </a:cubicBezTo>
                    <a:cubicBezTo>
                      <a:pt x="66" y="21"/>
                      <a:pt x="79" y="34"/>
                      <a:pt x="79" y="50"/>
                    </a:cubicBezTo>
                    <a:cubicBezTo>
                      <a:pt x="79" y="66"/>
                      <a:pt x="66" y="79"/>
                      <a:pt x="50" y="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542" name="Google Shape;542;p43"/>
            <p:cNvSpPr txBox="1"/>
            <p:nvPr/>
          </p:nvSpPr>
          <p:spPr>
            <a:xfrm>
              <a:off x="1332817" y="2818385"/>
              <a:ext cx="1476287" cy="458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52"/>
                <a:buFont typeface="Trebuchet MS"/>
                <a:buNone/>
              </a:pPr>
              <a:r>
                <a:rPr b="0" i="0" lang="tr-TR" sz="2352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	ETTING</a:t>
              </a:r>
              <a:endParaRPr b="0" i="0" sz="2352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543" name="Google Shape;543;p43"/>
          <p:cNvGrpSpPr/>
          <p:nvPr/>
        </p:nvGrpSpPr>
        <p:grpSpPr>
          <a:xfrm>
            <a:off x="2691062" y="1866702"/>
            <a:ext cx="1776335" cy="1754290"/>
            <a:chOff x="2861122" y="1950734"/>
            <a:chExt cx="1888589" cy="1865151"/>
          </a:xfrm>
        </p:grpSpPr>
        <p:sp>
          <p:nvSpPr>
            <p:cNvPr id="544" name="Google Shape;544;p43"/>
            <p:cNvSpPr/>
            <p:nvPr/>
          </p:nvSpPr>
          <p:spPr>
            <a:xfrm>
              <a:off x="2861122" y="1950734"/>
              <a:ext cx="1888589" cy="1865151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3"/>
            <p:cNvSpPr/>
            <p:nvPr/>
          </p:nvSpPr>
          <p:spPr>
            <a:xfrm>
              <a:off x="2933012" y="2021504"/>
              <a:ext cx="1744363" cy="17227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Calibri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46" name="Google Shape;546;p43"/>
            <p:cNvSpPr/>
            <p:nvPr/>
          </p:nvSpPr>
          <p:spPr>
            <a:xfrm>
              <a:off x="3612782" y="2099013"/>
              <a:ext cx="346847" cy="565071"/>
            </a:xfrm>
            <a:custGeom>
              <a:rect b="b" l="l" r="r" t="t"/>
              <a:pathLst>
                <a:path extrusionOk="0" h="393" w="237">
                  <a:moveTo>
                    <a:pt x="22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386"/>
                    <a:pt x="7" y="393"/>
                    <a:pt x="16" y="393"/>
                  </a:cubicBezTo>
                  <a:cubicBezTo>
                    <a:pt x="220" y="393"/>
                    <a:pt x="220" y="393"/>
                    <a:pt x="220" y="393"/>
                  </a:cubicBezTo>
                  <a:cubicBezTo>
                    <a:pt x="229" y="393"/>
                    <a:pt x="237" y="386"/>
                    <a:pt x="237" y="377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8"/>
                    <a:pt x="229" y="0"/>
                    <a:pt x="220" y="0"/>
                  </a:cubicBezTo>
                  <a:close/>
                  <a:moveTo>
                    <a:pt x="99" y="11"/>
                  </a:moveTo>
                  <a:cubicBezTo>
                    <a:pt x="138" y="11"/>
                    <a:pt x="138" y="11"/>
                    <a:pt x="138" y="11"/>
                  </a:cubicBezTo>
                  <a:cubicBezTo>
                    <a:pt x="140" y="11"/>
                    <a:pt x="143" y="13"/>
                    <a:pt x="143" y="16"/>
                  </a:cubicBezTo>
                  <a:cubicBezTo>
                    <a:pt x="143" y="19"/>
                    <a:pt x="140" y="21"/>
                    <a:pt x="138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6" y="21"/>
                    <a:pt x="94" y="19"/>
                    <a:pt x="94" y="16"/>
                  </a:cubicBezTo>
                  <a:cubicBezTo>
                    <a:pt x="94" y="13"/>
                    <a:pt x="96" y="11"/>
                    <a:pt x="99" y="11"/>
                  </a:cubicBezTo>
                  <a:close/>
                  <a:moveTo>
                    <a:pt x="118" y="383"/>
                  </a:moveTo>
                  <a:cubicBezTo>
                    <a:pt x="106" y="383"/>
                    <a:pt x="96" y="373"/>
                    <a:pt x="96" y="360"/>
                  </a:cubicBezTo>
                  <a:cubicBezTo>
                    <a:pt x="96" y="348"/>
                    <a:pt x="106" y="338"/>
                    <a:pt x="118" y="338"/>
                  </a:cubicBezTo>
                  <a:cubicBezTo>
                    <a:pt x="131" y="338"/>
                    <a:pt x="141" y="348"/>
                    <a:pt x="141" y="360"/>
                  </a:cubicBezTo>
                  <a:cubicBezTo>
                    <a:pt x="141" y="373"/>
                    <a:pt x="131" y="383"/>
                    <a:pt x="118" y="383"/>
                  </a:cubicBezTo>
                  <a:close/>
                  <a:moveTo>
                    <a:pt x="227" y="311"/>
                  </a:moveTo>
                  <a:cubicBezTo>
                    <a:pt x="227" y="320"/>
                    <a:pt x="219" y="327"/>
                    <a:pt x="209" y="327"/>
                  </a:cubicBezTo>
                  <a:cubicBezTo>
                    <a:pt x="27" y="327"/>
                    <a:pt x="27" y="327"/>
                    <a:pt x="27" y="327"/>
                  </a:cubicBezTo>
                  <a:cubicBezTo>
                    <a:pt x="17" y="327"/>
                    <a:pt x="10" y="320"/>
                    <a:pt x="10" y="311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44"/>
                    <a:pt x="17" y="37"/>
                    <a:pt x="27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19" y="37"/>
                    <a:pt x="227" y="44"/>
                    <a:pt x="227" y="53"/>
                  </a:cubicBezTo>
                  <a:lnTo>
                    <a:pt x="227" y="3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47" name="Google Shape;547;p43"/>
            <p:cNvSpPr txBox="1"/>
            <p:nvPr/>
          </p:nvSpPr>
          <p:spPr>
            <a:xfrm>
              <a:off x="3177664" y="2818384"/>
              <a:ext cx="1193030" cy="458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52"/>
                <a:buFont typeface="Trebuchet MS"/>
                <a:buNone/>
              </a:pPr>
              <a:r>
                <a:rPr b="0" i="0" lang="tr-TR" sz="2352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MOBILE</a:t>
              </a:r>
              <a:endParaRPr b="0" i="0" sz="2352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548" name="Google Shape;548;p43"/>
          <p:cNvGrpSpPr/>
          <p:nvPr/>
        </p:nvGrpSpPr>
        <p:grpSpPr>
          <a:xfrm>
            <a:off x="4285057" y="1866702"/>
            <a:ext cx="1776335" cy="1754290"/>
            <a:chOff x="4555849" y="1950734"/>
            <a:chExt cx="1888589" cy="1865151"/>
          </a:xfrm>
        </p:grpSpPr>
        <p:sp>
          <p:nvSpPr>
            <p:cNvPr id="549" name="Google Shape;549;p43"/>
            <p:cNvSpPr/>
            <p:nvPr/>
          </p:nvSpPr>
          <p:spPr>
            <a:xfrm>
              <a:off x="4555849" y="1950734"/>
              <a:ext cx="1888589" cy="1865151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3"/>
            <p:cNvSpPr/>
            <p:nvPr/>
          </p:nvSpPr>
          <p:spPr>
            <a:xfrm>
              <a:off x="4628006" y="2021504"/>
              <a:ext cx="1744363" cy="17227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Calibri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551" name="Google Shape;551;p43"/>
            <p:cNvGrpSpPr/>
            <p:nvPr/>
          </p:nvGrpSpPr>
          <p:grpSpPr>
            <a:xfrm>
              <a:off x="5143453" y="2117538"/>
              <a:ext cx="598455" cy="506029"/>
              <a:chOff x="2162176" y="-104775"/>
              <a:chExt cx="1655763" cy="1417638"/>
            </a:xfrm>
          </p:grpSpPr>
          <p:sp>
            <p:nvSpPr>
              <p:cNvPr id="552" name="Google Shape;552;p43"/>
              <p:cNvSpPr/>
              <p:nvPr/>
            </p:nvSpPr>
            <p:spPr>
              <a:xfrm>
                <a:off x="2311401" y="104775"/>
                <a:ext cx="1370013" cy="1208088"/>
              </a:xfrm>
              <a:custGeom>
                <a:rect b="b" l="l" r="r" t="t"/>
                <a:pathLst>
                  <a:path extrusionOk="0" h="380" w="431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53" name="Google Shape;553;p43"/>
              <p:cNvSpPr/>
              <p:nvPr/>
            </p:nvSpPr>
            <p:spPr>
              <a:xfrm>
                <a:off x="2162176" y="-104775"/>
                <a:ext cx="1655763" cy="552450"/>
              </a:xfrm>
              <a:custGeom>
                <a:rect b="b" l="l" r="r" t="t"/>
                <a:pathLst>
                  <a:path extrusionOk="0" h="174" w="521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554" name="Google Shape;554;p43"/>
            <p:cNvSpPr txBox="1"/>
            <p:nvPr/>
          </p:nvSpPr>
          <p:spPr>
            <a:xfrm>
              <a:off x="4991032" y="2818384"/>
              <a:ext cx="971471" cy="458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52"/>
                <a:buFont typeface="Trebuchet MS"/>
                <a:buNone/>
              </a:pPr>
              <a:r>
                <a:rPr b="0" i="0" lang="tr-TR" sz="2352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HOME</a:t>
              </a:r>
              <a:endParaRPr b="0" i="0" sz="2352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555" name="Google Shape;555;p43"/>
          <p:cNvGrpSpPr/>
          <p:nvPr/>
        </p:nvGrpSpPr>
        <p:grpSpPr>
          <a:xfrm>
            <a:off x="5518903" y="1495396"/>
            <a:ext cx="2496902" cy="2496901"/>
            <a:chOff x="5867666" y="1555964"/>
            <a:chExt cx="2654692" cy="2654692"/>
          </a:xfrm>
        </p:grpSpPr>
        <p:sp>
          <p:nvSpPr>
            <p:cNvPr id="556" name="Google Shape;556;p43"/>
            <p:cNvSpPr/>
            <p:nvPr/>
          </p:nvSpPr>
          <p:spPr>
            <a:xfrm rot="2700000">
              <a:off x="6262297" y="1938874"/>
              <a:ext cx="1865430" cy="1888871"/>
            </a:xfrm>
            <a:prstGeom prst="teardrop">
              <a:avLst>
                <a:gd fmla="val 100000" name="adj"/>
              </a:avLst>
            </a:prstGeom>
            <a:gradFill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88900">
                <a:srgbClr val="000000">
                  <a:alpha val="34901"/>
                </a:srgbClr>
              </a:outerShdw>
            </a:effectLst>
          </p:spPr>
          <p:txBody>
            <a:bodyPr anchorCtr="0" anchor="ctr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3"/>
            <p:cNvSpPr/>
            <p:nvPr/>
          </p:nvSpPr>
          <p:spPr>
            <a:xfrm rot="2700000">
              <a:off x="6333030" y="2011303"/>
              <a:ext cx="1723965" cy="1744363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58" name="Google Shape;558;p43"/>
            <p:cNvSpPr/>
            <p:nvPr/>
          </p:nvSpPr>
          <p:spPr>
            <a:xfrm>
              <a:off x="6960997" y="2174022"/>
              <a:ext cx="467104" cy="413801"/>
            </a:xfrm>
            <a:custGeom>
              <a:rect b="b" l="l" r="r" t="t"/>
              <a:pathLst>
                <a:path extrusionOk="0" h="104" w="116">
                  <a:moveTo>
                    <a:pt x="81" y="70"/>
                  </a:moveTo>
                  <a:cubicBezTo>
                    <a:pt x="76" y="75"/>
                    <a:pt x="70" y="79"/>
                    <a:pt x="65" y="83"/>
                  </a:cubicBezTo>
                  <a:cubicBezTo>
                    <a:pt x="88" y="99"/>
                    <a:pt x="110" y="104"/>
                    <a:pt x="111" y="104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15" y="85"/>
                    <a:pt x="100" y="81"/>
                    <a:pt x="81" y="70"/>
                  </a:cubicBezTo>
                  <a:moveTo>
                    <a:pt x="111" y="2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49" y="72"/>
                    <a:pt x="0" y="83"/>
                    <a:pt x="0" y="83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6" y="102"/>
                    <a:pt x="60" y="90"/>
                    <a:pt x="93" y="4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1" y="2"/>
                    <a:pt x="111" y="2"/>
                    <a:pt x="111" y="2"/>
                  </a:cubicBezTo>
                  <a:moveTo>
                    <a:pt x="7" y="0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8" y="48"/>
                    <a:pt x="32" y="54"/>
                    <a:pt x="36" y="58"/>
                  </a:cubicBezTo>
                  <a:cubicBezTo>
                    <a:pt x="41" y="55"/>
                    <a:pt x="47" y="51"/>
                    <a:pt x="52" y="47"/>
                  </a:cubicBezTo>
                  <a:cubicBezTo>
                    <a:pt x="48" y="42"/>
                    <a:pt x="44" y="37"/>
                    <a:pt x="40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59" name="Google Shape;559;p43"/>
            <p:cNvSpPr txBox="1"/>
            <p:nvPr/>
          </p:nvSpPr>
          <p:spPr>
            <a:xfrm>
              <a:off x="6598446" y="2818385"/>
              <a:ext cx="1266317" cy="458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125" lIns="68250" spcFirstLastPara="1" rIns="68250" wrap="square" tIns="341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352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Briefing</a:t>
              </a:r>
              <a:endParaRPr b="0" i="0" sz="2352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560" name="Google Shape;560;p43"/>
          <p:cNvSpPr/>
          <p:nvPr/>
        </p:nvSpPr>
        <p:spPr>
          <a:xfrm>
            <a:off x="1065900" y="3766984"/>
            <a:ext cx="1677445" cy="828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505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Evaluation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564"/>
              </a:spcBef>
              <a:spcAft>
                <a:spcPts val="0"/>
              </a:spcAft>
              <a:buNone/>
            </a:pPr>
            <a:r>
              <a:rPr b="0" i="0" lang="tr-TR" sz="941" u="none" cap="none" strike="noStrike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Defined, focused user acquisition strategy.</a:t>
            </a:r>
            <a:endParaRPr b="0" i="0" sz="941" u="none" cap="none" strike="noStrike">
              <a:solidFill>
                <a:srgbClr val="A5A5A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1" name="Google Shape;561;p43"/>
          <p:cNvSpPr/>
          <p:nvPr/>
        </p:nvSpPr>
        <p:spPr>
          <a:xfrm>
            <a:off x="2691371" y="3766984"/>
            <a:ext cx="1677445" cy="1016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505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Workshops</a:t>
            </a:r>
            <a:endParaRPr b="1" i="0" sz="1505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564"/>
              </a:spcBef>
              <a:spcAft>
                <a:spcPts val="0"/>
              </a:spcAft>
              <a:buNone/>
            </a:pPr>
            <a:r>
              <a:rPr b="0" i="0" lang="tr-TR" sz="941" u="none" cap="none" strike="noStrike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Get a modern PowerPoint Presentation that is beautifully designed.</a:t>
            </a:r>
            <a:endParaRPr b="0" i="0" sz="941" u="none" cap="none" strike="noStrike">
              <a:solidFill>
                <a:srgbClr val="A5A5A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2" name="Google Shape;562;p43"/>
          <p:cNvSpPr/>
          <p:nvPr/>
        </p:nvSpPr>
        <p:spPr>
          <a:xfrm>
            <a:off x="4390683" y="3766984"/>
            <a:ext cx="1677445" cy="1016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505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Design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564"/>
              </a:spcBef>
              <a:spcAft>
                <a:spcPts val="0"/>
              </a:spcAft>
              <a:buNone/>
            </a:pPr>
            <a:r>
              <a:rPr b="0" i="0" lang="tr-TR" sz="941" u="none" cap="none" strike="noStrike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We certainly do not forget you as soon as you forget us.</a:t>
            </a:r>
            <a:endParaRPr b="0" i="0" sz="941" u="none" cap="none" strike="noStrike">
              <a:solidFill>
                <a:srgbClr val="A5A5A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3" name="Google Shape;563;p43"/>
          <p:cNvSpPr/>
          <p:nvPr/>
        </p:nvSpPr>
        <p:spPr>
          <a:xfrm>
            <a:off x="6074947" y="3766984"/>
            <a:ext cx="1773567" cy="828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505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Implementation</a:t>
            </a:r>
            <a:endParaRPr b="1" i="0" sz="1505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564"/>
              </a:spcBef>
              <a:spcAft>
                <a:spcPts val="0"/>
              </a:spcAft>
              <a:buNone/>
            </a:pPr>
            <a:r>
              <a:rPr b="0" i="0" lang="tr-TR" sz="941" u="none" cap="none" strike="noStrike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It is, perhaps, our fate rather than our merit.</a:t>
            </a:r>
            <a:endParaRPr b="0" i="0" sz="941" u="none" cap="none" strike="noStrike">
              <a:solidFill>
                <a:srgbClr val="A5A5A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4" name="Google Shape;564;p43"/>
          <p:cNvSpPr txBox="1"/>
          <p:nvPr>
            <p:ph type="title"/>
          </p:nvPr>
        </p:nvSpPr>
        <p:spPr>
          <a:xfrm>
            <a:off x="228714" y="0"/>
            <a:ext cx="7886700" cy="5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0757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44"/>
          <p:cNvSpPr/>
          <p:nvPr/>
        </p:nvSpPr>
        <p:spPr>
          <a:xfrm>
            <a:off x="1905070" y="1914303"/>
            <a:ext cx="7238930" cy="2105209"/>
          </a:xfrm>
          <a:prstGeom prst="rect">
            <a:avLst/>
          </a:prstGeom>
          <a:solidFill>
            <a:schemeClr val="accent1">
              <a:alpha val="7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44"/>
          <p:cNvSpPr/>
          <p:nvPr/>
        </p:nvSpPr>
        <p:spPr>
          <a:xfrm>
            <a:off x="508322" y="33833"/>
            <a:ext cx="678635" cy="149104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"/>
              <a:buFont typeface="Arial"/>
              <a:buNone/>
            </a:pPr>
            <a:r>
              <a:t/>
            </a:r>
            <a:endParaRPr b="0" i="0" sz="127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Documents and Settings\Administrator\桌面\PNG\手势.png" id="573" name="Google Shape;573;p44"/>
          <p:cNvPicPr preferRelativeResize="0"/>
          <p:nvPr/>
        </p:nvPicPr>
        <p:blipFill rotWithShape="1">
          <a:blip r:embed="rId4">
            <a:alphaModFix/>
          </a:blip>
          <a:srcRect b="0" l="48637" r="32381" t="0"/>
          <a:stretch/>
        </p:blipFill>
        <p:spPr>
          <a:xfrm>
            <a:off x="0" y="982006"/>
            <a:ext cx="1397492" cy="4137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4" name="Google Shape;574;p44"/>
          <p:cNvGrpSpPr/>
          <p:nvPr/>
        </p:nvGrpSpPr>
        <p:grpSpPr>
          <a:xfrm>
            <a:off x="3753189" y="982006"/>
            <a:ext cx="1622823" cy="1411019"/>
            <a:chOff x="5803300" y="1948400"/>
            <a:chExt cx="2164994" cy="1905223"/>
          </a:xfrm>
        </p:grpSpPr>
        <p:sp>
          <p:nvSpPr>
            <p:cNvPr id="575" name="Google Shape;575;p44"/>
            <p:cNvSpPr/>
            <p:nvPr/>
          </p:nvSpPr>
          <p:spPr>
            <a:xfrm>
              <a:off x="5803300" y="1948400"/>
              <a:ext cx="2164994" cy="1905223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79400" rotWithShape="0" algn="t" dir="2700000" dist="1651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76" name="Google Shape;576;p44"/>
            <p:cNvSpPr/>
            <p:nvPr/>
          </p:nvSpPr>
          <p:spPr>
            <a:xfrm>
              <a:off x="5948780" y="2078346"/>
              <a:ext cx="1846429" cy="1624882"/>
            </a:xfrm>
            <a:custGeom>
              <a:rect b="b" l="l" r="r" t="t"/>
              <a:pathLst>
                <a:path extrusionOk="0"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rgbClr val="006E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70"/>
                <a:buFont typeface="Arial"/>
                <a:buNone/>
              </a:pPr>
              <a:r>
                <a:t/>
              </a:r>
              <a:endParaRPr b="0" i="0" sz="127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577" name="Google Shape;577;p44"/>
            <p:cNvGrpSpPr/>
            <p:nvPr/>
          </p:nvGrpSpPr>
          <p:grpSpPr>
            <a:xfrm>
              <a:off x="6481655" y="2517631"/>
              <a:ext cx="1339125" cy="1206044"/>
              <a:chOff x="952501" y="6013451"/>
              <a:chExt cx="511175" cy="460375"/>
            </a:xfrm>
          </p:grpSpPr>
          <p:sp>
            <p:nvSpPr>
              <p:cNvPr id="578" name="Google Shape;578;p44"/>
              <p:cNvSpPr/>
              <p:nvPr/>
            </p:nvSpPr>
            <p:spPr>
              <a:xfrm>
                <a:off x="971551" y="6021388"/>
                <a:ext cx="492125" cy="452438"/>
              </a:xfrm>
              <a:custGeom>
                <a:rect b="b" l="l" r="r" t="t"/>
                <a:pathLst>
                  <a:path extrusionOk="0" h="285" w="310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>
                <a:gsLst>
                  <a:gs pos="0">
                    <a:srgbClr val="0C0C0C">
                      <a:alpha val="54901"/>
                    </a:srgbClr>
                  </a:gs>
                  <a:gs pos="73000">
                    <a:srgbClr val="0D0D0D">
                      <a:alpha val="0"/>
                    </a:srgbClr>
                  </a:gs>
                  <a:gs pos="100000">
                    <a:srgbClr val="0C0C0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79" name="Google Shape;579;p44"/>
              <p:cNvSpPr/>
              <p:nvPr/>
            </p:nvSpPr>
            <p:spPr>
              <a:xfrm>
                <a:off x="952501" y="6013451"/>
                <a:ext cx="115888" cy="290513"/>
              </a:xfrm>
              <a:custGeom>
                <a:rect b="b" l="l" r="r" t="t"/>
                <a:pathLst>
                  <a:path extrusionOk="0" h="77" w="31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80" name="Google Shape;580;p44"/>
              <p:cNvSpPr/>
              <p:nvPr/>
            </p:nvSpPr>
            <p:spPr>
              <a:xfrm>
                <a:off x="1090613" y="6013451"/>
                <a:ext cx="117475" cy="290513"/>
              </a:xfrm>
              <a:custGeom>
                <a:rect b="b" l="l" r="r" t="t"/>
                <a:pathLst>
                  <a:path extrusionOk="0" h="77" w="31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70"/>
                  <a:buFont typeface="Arial"/>
                  <a:buNone/>
                </a:pPr>
                <a:r>
                  <a:t/>
                </a:r>
                <a:endParaRPr b="0" i="0" sz="127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sp>
        <p:nvSpPr>
          <p:cNvPr id="581" name="Google Shape;581;p44"/>
          <p:cNvSpPr txBox="1"/>
          <p:nvPr/>
        </p:nvSpPr>
        <p:spPr>
          <a:xfrm>
            <a:off x="2089017" y="2623109"/>
            <a:ext cx="52261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rebuchet MS"/>
              <a:buNone/>
            </a:pPr>
            <a:r>
              <a:rPr b="1" i="0" lang="tr-TR" sz="3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SPEAKERS INTRODUCTION</a:t>
            </a:r>
            <a:endParaRPr b="1" i="0" sz="3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2" name="Google Shape;582;p44"/>
          <p:cNvSpPr txBox="1"/>
          <p:nvPr/>
        </p:nvSpPr>
        <p:spPr>
          <a:xfrm>
            <a:off x="588990" y="57216"/>
            <a:ext cx="597966" cy="239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7"/>
              <a:buFont typeface="Trebuchet MS"/>
              <a:buNone/>
            </a:pPr>
            <a:r>
              <a:rPr b="1" i="0" lang="tr-TR" sz="2257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7"/>
              <a:buFont typeface="Trebuchet MS"/>
              <a:buNone/>
            </a:pPr>
            <a:r>
              <a:rPr b="1" i="0" lang="tr-TR" sz="2257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7"/>
              <a:buFont typeface="Trebuchet MS"/>
              <a:buNone/>
            </a:pPr>
            <a:r>
              <a:rPr b="1" i="0" lang="tr-TR" sz="2257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</a:t>
            </a:r>
            <a:endParaRPr b="1" i="0" sz="2257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lue Decoration Powerpoint Template - GoogleSlides.org">
  <a:themeElements>
    <a:clrScheme name="2_Default Design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ue Decoration Powerpoint - GoogleSlides.org">
  <a:themeElements>
    <a:clrScheme name="自定义 15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3E0"/>
      </a:accent1>
      <a:accent2>
        <a:srgbClr val="0070C0"/>
      </a:accent2>
      <a:accent3>
        <a:srgbClr val="0093E0"/>
      </a:accent3>
      <a:accent4>
        <a:srgbClr val="40AFF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