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DM Sans"/>
      <p:bold r:id="rId34"/>
      <p:boldItalic r:id="rId35"/>
    </p:embeddedFont>
    <p:embeddedFont>
      <p:font typeface="DM Serif Displa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Y2af45QJ+eoIrL7rlPrVkrH8J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schemas.openxmlformats.org/officeDocument/2006/relationships/font" Target="fonts/DMSerifDisplay-italic.fntdata"/><Relationship Id="rId14" Type="http://schemas.openxmlformats.org/officeDocument/2006/relationships/slide" Target="slides/slide10.xml"/><Relationship Id="rId36" Type="http://schemas.openxmlformats.org/officeDocument/2006/relationships/font" Target="fonts/DMSerifDisplay-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7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3.png"/><Relationship Id="rId4" Type="http://schemas.openxmlformats.org/officeDocument/2006/relationships/image" Target="../media/image1.png"/><Relationship Id="rId5"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48.png"/><Relationship Id="rId6" Type="http://schemas.openxmlformats.org/officeDocument/2006/relationships/image" Target="../media/image33.png"/><Relationship Id="rId7" Type="http://schemas.openxmlformats.org/officeDocument/2006/relationships/image" Target="../media/image41.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5.png"/><Relationship Id="rId13" Type="http://schemas.openxmlformats.org/officeDocument/2006/relationships/image" Target="../media/image50.pn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4.png"/><Relationship Id="rId9" Type="http://schemas.openxmlformats.org/officeDocument/2006/relationships/image" Target="../media/image40.png"/><Relationship Id="rId15" Type="http://schemas.openxmlformats.org/officeDocument/2006/relationships/image" Target="../media/image62.png"/><Relationship Id="rId14" Type="http://schemas.openxmlformats.org/officeDocument/2006/relationships/image" Target="../media/image52.png"/><Relationship Id="rId16" Type="http://schemas.openxmlformats.org/officeDocument/2006/relationships/image" Target="../media/image73.png"/><Relationship Id="rId5" Type="http://schemas.openxmlformats.org/officeDocument/2006/relationships/image" Target="../media/image51.png"/><Relationship Id="rId6" Type="http://schemas.openxmlformats.org/officeDocument/2006/relationships/image" Target="../media/image42.png"/><Relationship Id="rId7" Type="http://schemas.openxmlformats.org/officeDocument/2006/relationships/image" Target="../media/image53.png"/><Relationship Id="rId8"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image" Target="../media/image1.png"/><Relationship Id="rId5" Type="http://schemas.openxmlformats.org/officeDocument/2006/relationships/image" Target="../media/image83.png"/><Relationship Id="rId6"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87.png"/><Relationship Id="rId21" Type="http://schemas.openxmlformats.org/officeDocument/2006/relationships/image" Target="../media/image121.png"/><Relationship Id="rId24" Type="http://schemas.openxmlformats.org/officeDocument/2006/relationships/image" Target="../media/image94.png"/><Relationship Id="rId23"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3.png"/><Relationship Id="rId4" Type="http://schemas.openxmlformats.org/officeDocument/2006/relationships/image" Target="../media/image1.png"/><Relationship Id="rId9" Type="http://schemas.openxmlformats.org/officeDocument/2006/relationships/image" Target="../media/image69.png"/><Relationship Id="rId26" Type="http://schemas.openxmlformats.org/officeDocument/2006/relationships/image" Target="../media/image92.png"/><Relationship Id="rId25" Type="http://schemas.openxmlformats.org/officeDocument/2006/relationships/image" Target="../media/image88.png"/><Relationship Id="rId28" Type="http://schemas.openxmlformats.org/officeDocument/2006/relationships/image" Target="../media/image89.png"/><Relationship Id="rId27" Type="http://schemas.openxmlformats.org/officeDocument/2006/relationships/image" Target="../media/image91.png"/><Relationship Id="rId5" Type="http://schemas.openxmlformats.org/officeDocument/2006/relationships/image" Target="../media/image71.pn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67.png"/><Relationship Id="rId11" Type="http://schemas.openxmlformats.org/officeDocument/2006/relationships/image" Target="../media/image72.png"/><Relationship Id="rId10" Type="http://schemas.openxmlformats.org/officeDocument/2006/relationships/image" Target="../media/image70.png"/><Relationship Id="rId13" Type="http://schemas.openxmlformats.org/officeDocument/2006/relationships/image" Target="../media/image75.png"/><Relationship Id="rId12" Type="http://schemas.openxmlformats.org/officeDocument/2006/relationships/image" Target="../media/image68.png"/><Relationship Id="rId15" Type="http://schemas.openxmlformats.org/officeDocument/2006/relationships/image" Target="../media/image78.png"/><Relationship Id="rId14" Type="http://schemas.openxmlformats.org/officeDocument/2006/relationships/image" Target="../media/image74.png"/><Relationship Id="rId17" Type="http://schemas.openxmlformats.org/officeDocument/2006/relationships/image" Target="../media/image76.png"/><Relationship Id="rId16" Type="http://schemas.openxmlformats.org/officeDocument/2006/relationships/image" Target="../media/image79.png"/><Relationship Id="rId19" Type="http://schemas.openxmlformats.org/officeDocument/2006/relationships/image" Target="../media/image80.png"/><Relationship Id="rId18" Type="http://schemas.openxmlformats.org/officeDocument/2006/relationships/image" Target="../media/image8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9.png"/><Relationship Id="rId4" Type="http://schemas.openxmlformats.org/officeDocument/2006/relationships/image" Target="../media/image1.png"/><Relationship Id="rId5" Type="http://schemas.openxmlformats.org/officeDocument/2006/relationships/image" Target="../media/image96.png"/><Relationship Id="rId6" Type="http://schemas.openxmlformats.org/officeDocument/2006/relationships/image" Target="../media/image10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1.png"/><Relationship Id="rId5" Type="http://schemas.openxmlformats.org/officeDocument/2006/relationships/image" Target="../media/image93.png"/><Relationship Id="rId6" Type="http://schemas.openxmlformats.org/officeDocument/2006/relationships/image" Target="../media/image1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1.png"/><Relationship Id="rId4" Type="http://schemas.openxmlformats.org/officeDocument/2006/relationships/image" Target="../media/image1.png"/><Relationship Id="rId5" Type="http://schemas.openxmlformats.org/officeDocument/2006/relationships/image" Target="../media/image10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8.png"/><Relationship Id="rId4" Type="http://schemas.openxmlformats.org/officeDocument/2006/relationships/image" Target="../media/image1.png"/><Relationship Id="rId9" Type="http://schemas.openxmlformats.org/officeDocument/2006/relationships/image" Target="../media/image113.png"/><Relationship Id="rId5" Type="http://schemas.openxmlformats.org/officeDocument/2006/relationships/image" Target="../media/image117.png"/><Relationship Id="rId6" Type="http://schemas.openxmlformats.org/officeDocument/2006/relationships/image" Target="../media/image114.png"/><Relationship Id="rId7" Type="http://schemas.openxmlformats.org/officeDocument/2006/relationships/image" Target="../media/image112.png"/><Relationship Id="rId8" Type="http://schemas.openxmlformats.org/officeDocument/2006/relationships/image" Target="../media/image109.png"/><Relationship Id="rId11" Type="http://schemas.openxmlformats.org/officeDocument/2006/relationships/image" Target="../media/image118.png"/><Relationship Id="rId10" Type="http://schemas.openxmlformats.org/officeDocument/2006/relationships/image" Target="../media/image1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9.png"/><Relationship Id="rId4" Type="http://schemas.openxmlformats.org/officeDocument/2006/relationships/image" Target="../media/image1.png"/><Relationship Id="rId5" Type="http://schemas.openxmlformats.org/officeDocument/2006/relationships/image" Target="../media/image124.png"/><Relationship Id="rId6" Type="http://schemas.openxmlformats.org/officeDocument/2006/relationships/image" Target="../media/image126.png"/><Relationship Id="rId7"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3.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8.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22.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8518915" y="11722100"/>
            <a:ext cx="4852006" cy="19939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0259032" y="0"/>
            <a:ext cx="4128016" cy="4470400"/>
          </a:xfrm>
          <a:prstGeom prst="rect">
            <a:avLst/>
          </a:prstGeom>
          <a:noFill/>
          <a:ln>
            <a:noFill/>
          </a:ln>
        </p:spPr>
      </p:pic>
      <p:sp>
        <p:nvSpPr>
          <p:cNvPr id="18" name="Google Shape;18;p1"/>
          <p:cNvSpPr/>
          <p:nvPr/>
        </p:nvSpPr>
        <p:spPr>
          <a:xfrm>
            <a:off x="2006851" y="3708400"/>
            <a:ext cx="10999575"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006851" y="3708400"/>
            <a:ext cx="8319540" cy="51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0"/>
              <a:buFont typeface="DM Serif Display"/>
              <a:buNone/>
            </a:pPr>
            <a:r>
              <a:rPr b="0" i="0" lang="en-US" sz="24000" u="none" cap="none" strike="noStrike">
                <a:solidFill>
                  <a:srgbClr val="000000"/>
                </a:solidFill>
                <a:latin typeface="DM Serif Display"/>
                <a:ea typeface="DM Serif Display"/>
                <a:cs typeface="DM Serif Display"/>
                <a:sym typeface="DM Serif Display"/>
              </a:rPr>
              <a:t>Brain</a:t>
            </a:r>
            <a:endParaRPr b="0" i="0" sz="24000" u="none" cap="none" strike="noStrike">
              <a:solidFill>
                <a:schemeClr val="dk1"/>
              </a:solidFill>
              <a:latin typeface="Calibri"/>
              <a:ea typeface="Calibri"/>
              <a:cs typeface="Calibri"/>
              <a:sym typeface="Calibri"/>
            </a:endParaRPr>
          </a:p>
        </p:txBody>
      </p:sp>
      <p:sp>
        <p:nvSpPr>
          <p:cNvPr id="20" name="Google Shape;20;p1"/>
          <p:cNvSpPr/>
          <p:nvPr/>
        </p:nvSpPr>
        <p:spPr>
          <a:xfrm>
            <a:off x="2006851" y="7886700"/>
            <a:ext cx="11270542"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6400"/>
              <a:buFont typeface="DM Sans"/>
              <a:buNone/>
            </a:pPr>
            <a:r>
              <a:rPr b="1" i="0" lang="en-US" sz="6400" u="none" cap="none" strike="noStrike">
                <a:solidFill>
                  <a:srgbClr val="000000"/>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 name="Google Shape;23;p1"/>
          <p:cNvPicPr preferRelativeResize="0"/>
          <p:nvPr/>
        </p:nvPicPr>
        <p:blipFill rotWithShape="1">
          <a:blip r:embed="rId6">
            <a:alphaModFix/>
          </a:blip>
          <a:srcRect b="0" l="0" r="0" t="0"/>
          <a:stretch/>
        </p:blipFill>
        <p:spPr>
          <a:xfrm>
            <a:off x="0" y="9461500"/>
            <a:ext cx="6846156" cy="4254500"/>
          </a:xfrm>
          <a:prstGeom prst="rect">
            <a:avLst/>
          </a:prstGeom>
          <a:noFill/>
          <a:ln>
            <a:noFill/>
          </a:ln>
        </p:spPr>
      </p:pic>
      <p:pic>
        <p:nvPicPr>
          <p:cNvPr descr=" " id="24" name="Google Shape;24;p1"/>
          <p:cNvPicPr preferRelativeResize="0"/>
          <p:nvPr/>
        </p:nvPicPr>
        <p:blipFill rotWithShape="1">
          <a:blip r:embed="rId7">
            <a:alphaModFix/>
          </a:blip>
          <a:srcRect b="0" l="0" r="0" t="0"/>
          <a:stretch/>
        </p:blipFill>
        <p:spPr>
          <a:xfrm>
            <a:off x="10643930" y="1905000"/>
            <a:ext cx="12955619" cy="1079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178" name="Shape 178"/>
        <p:cNvGrpSpPr/>
        <p:nvPr/>
      </p:nvGrpSpPr>
      <p:grpSpPr>
        <a:xfrm>
          <a:off x="0" y="0"/>
          <a:ext cx="0" cy="0"/>
          <a:chOff x="0" y="0"/>
          <a:chExt cx="0" cy="0"/>
        </a:xfrm>
      </p:grpSpPr>
      <p:pic>
        <p:nvPicPr>
          <p:cNvPr descr=" " id="179" name="Google Shape;179;p10"/>
          <p:cNvPicPr preferRelativeResize="0"/>
          <p:nvPr/>
        </p:nvPicPr>
        <p:blipFill rotWithShape="1">
          <a:blip r:embed="rId3">
            <a:alphaModFix/>
          </a:blip>
          <a:srcRect b="0" l="0" r="0" t="0"/>
          <a:stretch/>
        </p:blipFill>
        <p:spPr>
          <a:xfrm>
            <a:off x="142550" y="146174"/>
            <a:ext cx="23615134" cy="13569826"/>
          </a:xfrm>
          <a:prstGeom prst="rect">
            <a:avLst/>
          </a:prstGeom>
          <a:noFill/>
          <a:ln>
            <a:noFill/>
          </a:ln>
        </p:spPr>
      </p:pic>
      <p:sp>
        <p:nvSpPr>
          <p:cNvPr id="180" name="Google Shape;180;p10"/>
          <p:cNvSpPr/>
          <p:nvPr/>
        </p:nvSpPr>
        <p:spPr>
          <a:xfrm>
            <a:off x="2019552" y="1231900"/>
            <a:ext cx="14996341"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A Research</a:t>
            </a:r>
            <a:endParaRPr b="0" i="0" sz="8000" u="none" cap="none" strike="noStrike">
              <a:solidFill>
                <a:schemeClr val="dk1"/>
              </a:solidFill>
              <a:latin typeface="Calibri"/>
              <a:ea typeface="Calibri"/>
              <a:cs typeface="Calibri"/>
              <a:sym typeface="Calibri"/>
            </a:endParaRPr>
          </a:p>
        </p:txBody>
      </p:sp>
      <p:sp>
        <p:nvSpPr>
          <p:cNvPr id="181" name="Google Shape;181;p10"/>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0"/>
          <p:cNvSpPr/>
          <p:nvPr/>
        </p:nvSpPr>
        <p:spPr>
          <a:xfrm>
            <a:off x="2171971" y="4724400"/>
            <a:ext cx="8205226" cy="8204200"/>
          </a:xfrm>
          <a:prstGeom prst="ellipse">
            <a:avLst/>
          </a:prstGeom>
          <a:solidFill>
            <a:srgbClr val="E08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0"/>
          <p:cNvSpPr/>
          <p:nvPr/>
        </p:nvSpPr>
        <p:spPr>
          <a:xfrm>
            <a:off x="3200800" y="6616700"/>
            <a:ext cx="6160270" cy="6159500"/>
          </a:xfrm>
          <a:prstGeom prst="ellipse">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
          <p:cNvSpPr/>
          <p:nvPr/>
        </p:nvSpPr>
        <p:spPr>
          <a:xfrm>
            <a:off x="4229629"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
          <p:cNvSpPr/>
          <p:nvPr/>
        </p:nvSpPr>
        <p:spPr>
          <a:xfrm>
            <a:off x="5512489" y="5207000"/>
            <a:ext cx="1498787"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M Serif Display"/>
              <a:buNone/>
            </a:pPr>
            <a:r>
              <a:rPr b="0" i="0" lang="en-US" sz="4800" u="none" cap="none" strike="noStrike">
                <a:solidFill>
                  <a:srgbClr val="FFFFFF"/>
                </a:solidFill>
                <a:latin typeface="DM Serif Display"/>
                <a:ea typeface="DM Serif Display"/>
                <a:cs typeface="DM Serif Display"/>
                <a:sym typeface="DM Serif Display"/>
              </a:rPr>
              <a:t>6.7M</a:t>
            </a:r>
            <a:endParaRPr b="0" i="0" sz="4800" u="none" cap="none" strike="noStrike">
              <a:solidFill>
                <a:schemeClr val="dk1"/>
              </a:solidFill>
              <a:latin typeface="Calibri"/>
              <a:ea typeface="Calibri"/>
              <a:cs typeface="Calibri"/>
              <a:sym typeface="Calibri"/>
            </a:endParaRPr>
          </a:p>
        </p:txBody>
      </p:sp>
      <p:sp>
        <p:nvSpPr>
          <p:cNvPr id="186" name="Google Shape;186;p10"/>
          <p:cNvSpPr/>
          <p:nvPr/>
        </p:nvSpPr>
        <p:spPr>
          <a:xfrm>
            <a:off x="5512489" y="10020300"/>
            <a:ext cx="1524191"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8F6C"/>
              </a:buClr>
              <a:buSzPts val="4800"/>
              <a:buFont typeface="DM Serif Display"/>
              <a:buNone/>
            </a:pPr>
            <a:r>
              <a:rPr b="0" i="0" lang="en-US" sz="4800" u="none" cap="none" strike="noStrike">
                <a:solidFill>
                  <a:srgbClr val="E08F6C"/>
                </a:solidFill>
                <a:latin typeface="DM Serif Display"/>
                <a:ea typeface="DM Serif Display"/>
                <a:cs typeface="DM Serif Display"/>
                <a:sym typeface="DM Serif Display"/>
              </a:rPr>
              <a:t>2.3M</a:t>
            </a:r>
            <a:endParaRPr b="0" i="0" sz="4800" u="none" cap="none" strike="noStrike">
              <a:solidFill>
                <a:schemeClr val="dk1"/>
              </a:solidFill>
              <a:latin typeface="Calibri"/>
              <a:ea typeface="Calibri"/>
              <a:cs typeface="Calibri"/>
              <a:sym typeface="Calibri"/>
            </a:endParaRPr>
          </a:p>
        </p:txBody>
      </p:sp>
      <p:sp>
        <p:nvSpPr>
          <p:cNvPr id="187" name="Google Shape;187;p10"/>
          <p:cNvSpPr/>
          <p:nvPr/>
        </p:nvSpPr>
        <p:spPr>
          <a:xfrm>
            <a:off x="5512489" y="7086600"/>
            <a:ext cx="1536892"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M Serif Display"/>
              <a:buNone/>
            </a:pPr>
            <a:r>
              <a:rPr b="0" i="0" lang="en-US" sz="4800" u="none" cap="none" strike="noStrike">
                <a:solidFill>
                  <a:srgbClr val="FFFFFF"/>
                </a:solidFill>
                <a:latin typeface="DM Serif Display"/>
                <a:ea typeface="DM Serif Display"/>
                <a:cs typeface="DM Serif Display"/>
                <a:sym typeface="DM Serif Display"/>
              </a:rPr>
              <a:t>4.4M</a:t>
            </a:r>
            <a:endParaRPr b="0" i="0" sz="4800" u="none" cap="none" strike="noStrike">
              <a:solidFill>
                <a:schemeClr val="dk1"/>
              </a:solidFill>
              <a:latin typeface="Calibri"/>
              <a:ea typeface="Calibri"/>
              <a:cs typeface="Calibri"/>
              <a:sym typeface="Calibri"/>
            </a:endParaRPr>
          </a:p>
        </p:txBody>
      </p:sp>
      <p:sp>
        <p:nvSpPr>
          <p:cNvPr id="188" name="Google Shape;18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0" name="Google Shape;190;p10"/>
          <p:cNvPicPr preferRelativeResize="0"/>
          <p:nvPr/>
        </p:nvPicPr>
        <p:blipFill rotWithShape="1">
          <a:blip r:embed="rId5">
            <a:alphaModFix/>
          </a:blip>
          <a:srcRect b="0" l="0" r="0" t="0"/>
          <a:stretch/>
        </p:blipFill>
        <p:spPr>
          <a:xfrm>
            <a:off x="13235054" y="1917700"/>
            <a:ext cx="9246756" cy="1085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195" name="Shape 195"/>
        <p:cNvGrpSpPr/>
        <p:nvPr/>
      </p:nvGrpSpPr>
      <p:grpSpPr>
        <a:xfrm>
          <a:off x="0" y="0"/>
          <a:ext cx="0" cy="0"/>
          <a:chOff x="0" y="0"/>
          <a:chExt cx="0" cy="0"/>
        </a:xfrm>
      </p:grpSpPr>
      <p:pic>
        <p:nvPicPr>
          <p:cNvPr descr=" " id="196" name="Google Shape;196;p11"/>
          <p:cNvPicPr preferRelativeResize="0"/>
          <p:nvPr/>
        </p:nvPicPr>
        <p:blipFill rotWithShape="1">
          <a:blip r:embed="rId3">
            <a:alphaModFix/>
          </a:blip>
          <a:srcRect b="0" l="0" r="0" t="0"/>
          <a:stretch/>
        </p:blipFill>
        <p:spPr>
          <a:xfrm>
            <a:off x="13107706" y="2751212"/>
            <a:ext cx="11279342" cy="10964788"/>
          </a:xfrm>
          <a:prstGeom prst="rect">
            <a:avLst/>
          </a:prstGeom>
          <a:noFill/>
          <a:ln>
            <a:noFill/>
          </a:ln>
        </p:spPr>
      </p:pic>
      <p:sp>
        <p:nvSpPr>
          <p:cNvPr id="197" name="Google Shape;19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9" name="Google Shape;199;p11"/>
          <p:cNvPicPr preferRelativeResize="0"/>
          <p:nvPr/>
        </p:nvPicPr>
        <p:blipFill rotWithShape="1">
          <a:blip r:embed="rId5">
            <a:alphaModFix/>
          </a:blip>
          <a:srcRect b="0" l="0" r="0" t="0"/>
          <a:stretch/>
        </p:blipFill>
        <p:spPr>
          <a:xfrm>
            <a:off x="16080210" y="6159500"/>
            <a:ext cx="7176397" cy="6438900"/>
          </a:xfrm>
          <a:prstGeom prst="rect">
            <a:avLst/>
          </a:prstGeom>
          <a:noFill/>
          <a:ln>
            <a:noFill/>
          </a:ln>
        </p:spPr>
      </p:pic>
      <p:sp>
        <p:nvSpPr>
          <p:cNvPr id="200" name="Google Shape;200;p11"/>
          <p:cNvSpPr/>
          <p:nvPr/>
        </p:nvSpPr>
        <p:spPr>
          <a:xfrm>
            <a:off x="2171971" y="1828800"/>
            <a:ext cx="1726992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The Elves: A Glimpse into Their World</a:t>
            </a:r>
            <a:endParaRPr b="0" i="0" sz="8000" u="none" cap="none" strike="noStrike">
              <a:solidFill>
                <a:schemeClr val="dk1"/>
              </a:solidFill>
              <a:latin typeface="Calibri"/>
              <a:ea typeface="Calibri"/>
              <a:cs typeface="Calibri"/>
              <a:sym typeface="Calibri"/>
            </a:endParaRPr>
          </a:p>
        </p:txBody>
      </p:sp>
      <p:sp>
        <p:nvSpPr>
          <p:cNvPr id="201" name="Google Shape;201;p11"/>
          <p:cNvSpPr/>
          <p:nvPr/>
        </p:nvSpPr>
        <p:spPr>
          <a:xfrm>
            <a:off x="2171971" y="3517900"/>
            <a:ext cx="21639271"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02" name="Google Shape;202;p11"/>
          <p:cNvSpPr/>
          <p:nvPr/>
        </p:nvSpPr>
        <p:spPr>
          <a:xfrm>
            <a:off x="2171971" y="6858000"/>
            <a:ext cx="4064508"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11"/>
          <p:cNvPicPr preferRelativeResize="0"/>
          <p:nvPr/>
        </p:nvPicPr>
        <p:blipFill rotWithShape="1">
          <a:blip r:embed="rId6">
            <a:alphaModFix/>
          </a:blip>
          <a:srcRect b="0" l="0" r="0" t="0"/>
          <a:stretch/>
        </p:blipFill>
        <p:spPr>
          <a:xfrm>
            <a:off x="2171971" y="6858000"/>
            <a:ext cx="1024472" cy="1016000"/>
          </a:xfrm>
          <a:prstGeom prst="rect">
            <a:avLst/>
          </a:prstGeom>
          <a:noFill/>
          <a:ln>
            <a:noFill/>
          </a:ln>
        </p:spPr>
      </p:pic>
      <p:sp>
        <p:nvSpPr>
          <p:cNvPr id="204" name="Google Shape;204;p11"/>
          <p:cNvSpPr/>
          <p:nvPr/>
        </p:nvSpPr>
        <p:spPr>
          <a:xfrm>
            <a:off x="2171971" y="8178800"/>
            <a:ext cx="4064508"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2171971" y="8178800"/>
            <a:ext cx="4199992"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06" name="Google Shape;206;p11"/>
          <p:cNvSpPr/>
          <p:nvPr/>
        </p:nvSpPr>
        <p:spPr>
          <a:xfrm>
            <a:off x="6642930" y="6858000"/>
            <a:ext cx="4064508" cy="50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11"/>
          <p:cNvPicPr preferRelativeResize="0"/>
          <p:nvPr/>
        </p:nvPicPr>
        <p:blipFill rotWithShape="1">
          <a:blip r:embed="rId7">
            <a:alphaModFix/>
          </a:blip>
          <a:srcRect b="0" l="0" r="0" t="0"/>
          <a:stretch/>
        </p:blipFill>
        <p:spPr>
          <a:xfrm>
            <a:off x="6642930" y="6858000"/>
            <a:ext cx="1078137" cy="1016000"/>
          </a:xfrm>
          <a:prstGeom prst="rect">
            <a:avLst/>
          </a:prstGeom>
          <a:noFill/>
          <a:ln>
            <a:noFill/>
          </a:ln>
        </p:spPr>
      </p:pic>
      <p:sp>
        <p:nvSpPr>
          <p:cNvPr id="208" name="Google Shape;208;p11"/>
          <p:cNvSpPr/>
          <p:nvPr/>
        </p:nvSpPr>
        <p:spPr>
          <a:xfrm>
            <a:off x="6642930" y="8178800"/>
            <a:ext cx="4064508"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6642930" y="8178800"/>
            <a:ext cx="4199992"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10" name="Google Shape;210;p11"/>
          <p:cNvSpPr/>
          <p:nvPr/>
        </p:nvSpPr>
        <p:spPr>
          <a:xfrm>
            <a:off x="11113889" y="6858000"/>
            <a:ext cx="4064508" cy="490999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p11"/>
          <p:cNvPicPr preferRelativeResize="0"/>
          <p:nvPr/>
        </p:nvPicPr>
        <p:blipFill rotWithShape="1">
          <a:blip r:embed="rId8">
            <a:alphaModFix/>
          </a:blip>
          <a:srcRect b="0" l="0" r="0" t="0"/>
          <a:stretch/>
        </p:blipFill>
        <p:spPr>
          <a:xfrm>
            <a:off x="11113889" y="6858000"/>
            <a:ext cx="1016127" cy="871401"/>
          </a:xfrm>
          <a:prstGeom prst="rect">
            <a:avLst/>
          </a:prstGeom>
          <a:noFill/>
          <a:ln>
            <a:noFill/>
          </a:ln>
        </p:spPr>
      </p:pic>
      <p:sp>
        <p:nvSpPr>
          <p:cNvPr id="212" name="Google Shape;212;p11"/>
          <p:cNvSpPr/>
          <p:nvPr/>
        </p:nvSpPr>
        <p:spPr>
          <a:xfrm>
            <a:off x="11113889" y="8034201"/>
            <a:ext cx="4064508"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a:off x="11113889" y="8034201"/>
            <a:ext cx="4199992"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218" name="Shape 218"/>
        <p:cNvGrpSpPr/>
        <p:nvPr/>
      </p:nvGrpSpPr>
      <p:grpSpPr>
        <a:xfrm>
          <a:off x="0" y="0"/>
          <a:ext cx="0" cy="0"/>
          <a:chOff x="0" y="0"/>
          <a:chExt cx="0" cy="0"/>
        </a:xfrm>
      </p:grpSpPr>
      <p:sp>
        <p:nvSpPr>
          <p:cNvPr id="219" name="Google Shape;21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21" name="Google Shape;221;p12"/>
          <p:cNvPicPr preferRelativeResize="0"/>
          <p:nvPr/>
        </p:nvPicPr>
        <p:blipFill rotWithShape="1">
          <a:blip r:embed="rId4">
            <a:alphaModFix/>
          </a:blip>
          <a:srcRect b="0" l="0" r="0" t="0"/>
          <a:stretch/>
        </p:blipFill>
        <p:spPr>
          <a:xfrm>
            <a:off x="3327816" y="1079500"/>
            <a:ext cx="17718715" cy="11569700"/>
          </a:xfrm>
          <a:prstGeom prst="rect">
            <a:avLst/>
          </a:prstGeom>
          <a:noFill/>
          <a:ln>
            <a:noFill/>
          </a:ln>
        </p:spPr>
      </p:pic>
      <p:pic>
        <p:nvPicPr>
          <p:cNvPr descr=" " id="222" name="Google Shape;222;p12"/>
          <p:cNvPicPr preferRelativeResize="0"/>
          <p:nvPr/>
        </p:nvPicPr>
        <p:blipFill rotWithShape="1">
          <a:blip r:embed="rId5">
            <a:alphaModFix/>
          </a:blip>
          <a:srcRect b="0" l="0" r="0" t="0"/>
          <a:stretch/>
        </p:blipFill>
        <p:spPr>
          <a:xfrm>
            <a:off x="12041105" y="1612888"/>
            <a:ext cx="5220352" cy="5232412"/>
          </a:xfrm>
          <a:prstGeom prst="rect">
            <a:avLst/>
          </a:prstGeom>
          <a:noFill/>
          <a:ln>
            <a:noFill/>
          </a:ln>
        </p:spPr>
      </p:pic>
      <p:pic>
        <p:nvPicPr>
          <p:cNvPr descr=" " id="223" name="Google Shape;223;p12"/>
          <p:cNvPicPr preferRelativeResize="0"/>
          <p:nvPr/>
        </p:nvPicPr>
        <p:blipFill rotWithShape="1">
          <a:blip r:embed="rId6">
            <a:alphaModFix/>
          </a:blip>
          <a:srcRect b="0" l="0" r="0" t="0"/>
          <a:stretch/>
        </p:blipFill>
        <p:spPr>
          <a:xfrm>
            <a:off x="6808051" y="1612888"/>
            <a:ext cx="5220352" cy="5232412"/>
          </a:xfrm>
          <a:prstGeom prst="rect">
            <a:avLst/>
          </a:prstGeom>
          <a:noFill/>
          <a:ln>
            <a:noFill/>
          </a:ln>
        </p:spPr>
      </p:pic>
      <p:pic>
        <p:nvPicPr>
          <p:cNvPr descr=" " id="224" name="Google Shape;224;p12"/>
          <p:cNvPicPr preferRelativeResize="0"/>
          <p:nvPr/>
        </p:nvPicPr>
        <p:blipFill rotWithShape="1">
          <a:blip r:embed="rId7">
            <a:alphaModFix/>
          </a:blip>
          <a:srcRect b="0" l="0" r="0" t="0"/>
          <a:stretch/>
        </p:blipFill>
        <p:spPr>
          <a:xfrm>
            <a:off x="6808051" y="6858000"/>
            <a:ext cx="5220352" cy="5232412"/>
          </a:xfrm>
          <a:prstGeom prst="rect">
            <a:avLst/>
          </a:prstGeom>
          <a:noFill/>
          <a:ln>
            <a:noFill/>
          </a:ln>
        </p:spPr>
      </p:pic>
      <p:pic>
        <p:nvPicPr>
          <p:cNvPr descr=" " id="225" name="Google Shape;225;p12"/>
          <p:cNvPicPr preferRelativeResize="0"/>
          <p:nvPr/>
        </p:nvPicPr>
        <p:blipFill rotWithShape="1">
          <a:blip r:embed="rId8">
            <a:alphaModFix/>
          </a:blip>
          <a:srcRect b="0" l="0" r="0" t="0"/>
          <a:stretch/>
        </p:blipFill>
        <p:spPr>
          <a:xfrm>
            <a:off x="12041105" y="6858000"/>
            <a:ext cx="5220352" cy="5232412"/>
          </a:xfrm>
          <a:prstGeom prst="rect">
            <a:avLst/>
          </a:prstGeom>
          <a:noFill/>
          <a:ln>
            <a:noFill/>
          </a:ln>
        </p:spPr>
      </p:pic>
      <p:pic>
        <p:nvPicPr>
          <p:cNvPr descr=" " id="226" name="Google Shape;226;p12"/>
          <p:cNvPicPr preferRelativeResize="0"/>
          <p:nvPr/>
        </p:nvPicPr>
        <p:blipFill rotWithShape="1">
          <a:blip r:embed="rId9">
            <a:alphaModFix/>
          </a:blip>
          <a:srcRect b="0" l="0" r="0" t="0"/>
          <a:stretch/>
        </p:blipFill>
        <p:spPr>
          <a:xfrm>
            <a:off x="12676184" y="4597400"/>
            <a:ext cx="1702013" cy="1447800"/>
          </a:xfrm>
          <a:prstGeom prst="rect">
            <a:avLst/>
          </a:prstGeom>
          <a:noFill/>
          <a:ln>
            <a:noFill/>
          </a:ln>
        </p:spPr>
      </p:pic>
      <p:pic>
        <p:nvPicPr>
          <p:cNvPr descr=" " id="227" name="Google Shape;227;p12"/>
          <p:cNvPicPr preferRelativeResize="0"/>
          <p:nvPr/>
        </p:nvPicPr>
        <p:blipFill rotWithShape="1">
          <a:blip r:embed="rId9">
            <a:alphaModFix/>
          </a:blip>
          <a:srcRect b="0" l="0" r="0" t="0"/>
          <a:stretch/>
        </p:blipFill>
        <p:spPr>
          <a:xfrm>
            <a:off x="12676184" y="7810500"/>
            <a:ext cx="1702013" cy="1435100"/>
          </a:xfrm>
          <a:prstGeom prst="rect">
            <a:avLst/>
          </a:prstGeom>
          <a:noFill/>
          <a:ln>
            <a:noFill/>
          </a:ln>
        </p:spPr>
      </p:pic>
      <p:pic>
        <p:nvPicPr>
          <p:cNvPr descr=" " id="228" name="Google Shape;228;p12"/>
          <p:cNvPicPr preferRelativeResize="0"/>
          <p:nvPr/>
        </p:nvPicPr>
        <p:blipFill rotWithShape="1">
          <a:blip r:embed="rId10">
            <a:alphaModFix/>
          </a:blip>
          <a:srcRect b="0" l="0" r="0" t="0"/>
          <a:stretch/>
        </p:blipFill>
        <p:spPr>
          <a:xfrm>
            <a:off x="12028403" y="1079500"/>
            <a:ext cx="12702" cy="11569700"/>
          </a:xfrm>
          <a:prstGeom prst="rect">
            <a:avLst/>
          </a:prstGeom>
          <a:noFill/>
          <a:ln>
            <a:noFill/>
          </a:ln>
        </p:spPr>
      </p:pic>
      <p:pic>
        <p:nvPicPr>
          <p:cNvPr descr=" " id="229" name="Google Shape;229;p12"/>
          <p:cNvPicPr preferRelativeResize="0"/>
          <p:nvPr/>
        </p:nvPicPr>
        <p:blipFill rotWithShape="1">
          <a:blip r:embed="rId11">
            <a:alphaModFix/>
          </a:blip>
          <a:srcRect b="0" l="0" r="0" t="0"/>
          <a:stretch/>
        </p:blipFill>
        <p:spPr>
          <a:xfrm>
            <a:off x="3327816" y="6845300"/>
            <a:ext cx="17401175" cy="12700"/>
          </a:xfrm>
          <a:prstGeom prst="rect">
            <a:avLst/>
          </a:prstGeom>
          <a:noFill/>
          <a:ln>
            <a:noFill/>
          </a:ln>
        </p:spPr>
      </p:pic>
      <p:sp>
        <p:nvSpPr>
          <p:cNvPr id="230" name="Google Shape;230;p12"/>
          <p:cNvSpPr/>
          <p:nvPr/>
        </p:nvSpPr>
        <p:spPr>
          <a:xfrm>
            <a:off x="9996149" y="4102100"/>
            <a:ext cx="13929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S</a:t>
            </a:r>
            <a:endParaRPr b="0" i="0" sz="12800" u="none" cap="none" strike="noStrike">
              <a:solidFill>
                <a:schemeClr val="dk1"/>
              </a:solidFill>
              <a:latin typeface="Calibri"/>
              <a:ea typeface="Calibri"/>
              <a:cs typeface="Calibri"/>
              <a:sym typeface="Calibri"/>
            </a:endParaRPr>
          </a:p>
        </p:txBody>
      </p:sp>
      <p:sp>
        <p:nvSpPr>
          <p:cNvPr id="231" name="Google Shape;231;p12"/>
          <p:cNvSpPr/>
          <p:nvPr/>
        </p:nvSpPr>
        <p:spPr>
          <a:xfrm>
            <a:off x="12663483" y="4102100"/>
            <a:ext cx="20407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W</a:t>
            </a:r>
            <a:endParaRPr b="0" i="0" sz="12800" u="none" cap="none" strike="noStrike">
              <a:solidFill>
                <a:schemeClr val="dk1"/>
              </a:solidFill>
              <a:latin typeface="Calibri"/>
              <a:ea typeface="Calibri"/>
              <a:cs typeface="Calibri"/>
              <a:sym typeface="Calibri"/>
            </a:endParaRPr>
          </a:p>
        </p:txBody>
      </p:sp>
      <p:sp>
        <p:nvSpPr>
          <p:cNvPr id="232" name="Google Shape;232;p12"/>
          <p:cNvSpPr/>
          <p:nvPr/>
        </p:nvSpPr>
        <p:spPr>
          <a:xfrm>
            <a:off x="9856432" y="7518400"/>
            <a:ext cx="163427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M Serif Display"/>
              <a:buNone/>
            </a:pPr>
            <a:r>
              <a:rPr b="0" i="0" lang="en-US" sz="12800" u="none" cap="none" strike="noStrike">
                <a:solidFill>
                  <a:srgbClr val="FFFFFF"/>
                </a:solidFill>
                <a:latin typeface="DM Serif Display"/>
                <a:ea typeface="DM Serif Display"/>
                <a:cs typeface="DM Serif Display"/>
                <a:sym typeface="DM Serif Display"/>
              </a:rPr>
              <a:t>O</a:t>
            </a:r>
            <a:endParaRPr b="0" i="0" sz="12800" u="none" cap="none" strike="noStrike">
              <a:solidFill>
                <a:schemeClr val="dk1"/>
              </a:solidFill>
              <a:latin typeface="Calibri"/>
              <a:ea typeface="Calibri"/>
              <a:cs typeface="Calibri"/>
              <a:sym typeface="Calibri"/>
            </a:endParaRPr>
          </a:p>
        </p:txBody>
      </p:sp>
      <p:sp>
        <p:nvSpPr>
          <p:cNvPr id="233" name="Google Shape;233;p12"/>
          <p:cNvSpPr/>
          <p:nvPr/>
        </p:nvSpPr>
        <p:spPr>
          <a:xfrm>
            <a:off x="12917514" y="7518400"/>
            <a:ext cx="1570763"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T</a:t>
            </a:r>
            <a:endParaRPr b="0" i="0" sz="12800" u="none" cap="none" strike="noStrike">
              <a:solidFill>
                <a:schemeClr val="dk1"/>
              </a:solidFill>
              <a:latin typeface="Calibri"/>
              <a:ea typeface="Calibri"/>
              <a:cs typeface="Calibri"/>
              <a:sym typeface="Calibri"/>
            </a:endParaRPr>
          </a:p>
        </p:txBody>
      </p:sp>
      <p:pic>
        <p:nvPicPr>
          <p:cNvPr descr=" " id="234" name="Google Shape;234;p12"/>
          <p:cNvPicPr preferRelativeResize="0"/>
          <p:nvPr/>
        </p:nvPicPr>
        <p:blipFill rotWithShape="1">
          <a:blip r:embed="rId12">
            <a:alphaModFix/>
          </a:blip>
          <a:srcRect b="0" l="0" r="0" t="0"/>
          <a:stretch/>
        </p:blipFill>
        <p:spPr>
          <a:xfrm>
            <a:off x="3327816" y="1079500"/>
            <a:ext cx="1625803" cy="1625600"/>
          </a:xfrm>
          <a:prstGeom prst="rect">
            <a:avLst/>
          </a:prstGeom>
          <a:noFill/>
          <a:ln>
            <a:noFill/>
          </a:ln>
        </p:spPr>
      </p:pic>
      <p:pic>
        <p:nvPicPr>
          <p:cNvPr descr=" " id="235" name="Google Shape;235;p12"/>
          <p:cNvPicPr preferRelativeResize="0"/>
          <p:nvPr/>
        </p:nvPicPr>
        <p:blipFill rotWithShape="1">
          <a:blip r:embed="rId13">
            <a:alphaModFix/>
          </a:blip>
          <a:srcRect b="0" l="0" r="0" t="0"/>
          <a:stretch/>
        </p:blipFill>
        <p:spPr>
          <a:xfrm>
            <a:off x="3412504" y="1164183"/>
            <a:ext cx="1456422" cy="1456246"/>
          </a:xfrm>
          <a:prstGeom prst="rect">
            <a:avLst/>
          </a:prstGeom>
          <a:noFill/>
          <a:ln>
            <a:noFill/>
          </a:ln>
        </p:spPr>
      </p:pic>
      <p:pic>
        <p:nvPicPr>
          <p:cNvPr descr=" " id="236" name="Google Shape;236;p12"/>
          <p:cNvPicPr preferRelativeResize="0"/>
          <p:nvPr/>
        </p:nvPicPr>
        <p:blipFill rotWithShape="1">
          <a:blip r:embed="rId12">
            <a:alphaModFix/>
          </a:blip>
          <a:srcRect b="0" l="0" r="0" t="0"/>
          <a:stretch/>
        </p:blipFill>
        <p:spPr>
          <a:xfrm>
            <a:off x="3327816" y="8128000"/>
            <a:ext cx="1625803" cy="1625600"/>
          </a:xfrm>
          <a:prstGeom prst="rect">
            <a:avLst/>
          </a:prstGeom>
          <a:noFill/>
          <a:ln>
            <a:noFill/>
          </a:ln>
        </p:spPr>
      </p:pic>
      <p:pic>
        <p:nvPicPr>
          <p:cNvPr descr=" " id="237" name="Google Shape;237;p12"/>
          <p:cNvPicPr preferRelativeResize="0"/>
          <p:nvPr/>
        </p:nvPicPr>
        <p:blipFill rotWithShape="1">
          <a:blip r:embed="rId14">
            <a:alphaModFix/>
          </a:blip>
          <a:srcRect b="0" l="0" r="0" t="0"/>
          <a:stretch/>
        </p:blipFill>
        <p:spPr>
          <a:xfrm>
            <a:off x="3429404" y="8132763"/>
            <a:ext cx="1519452" cy="1519262"/>
          </a:xfrm>
          <a:prstGeom prst="rect">
            <a:avLst/>
          </a:prstGeom>
          <a:noFill/>
          <a:ln>
            <a:noFill/>
          </a:ln>
        </p:spPr>
      </p:pic>
      <p:pic>
        <p:nvPicPr>
          <p:cNvPr descr=" " id="238" name="Google Shape;238;p12"/>
          <p:cNvPicPr preferRelativeResize="0"/>
          <p:nvPr/>
        </p:nvPicPr>
        <p:blipFill rotWithShape="1">
          <a:blip r:embed="rId12">
            <a:alphaModFix/>
          </a:blip>
          <a:srcRect b="0" l="0" r="0" t="0"/>
          <a:stretch/>
        </p:blipFill>
        <p:spPr>
          <a:xfrm>
            <a:off x="16473959" y="1079500"/>
            <a:ext cx="1625803" cy="1625600"/>
          </a:xfrm>
          <a:prstGeom prst="rect">
            <a:avLst/>
          </a:prstGeom>
          <a:noFill/>
          <a:ln>
            <a:noFill/>
          </a:ln>
        </p:spPr>
      </p:pic>
      <p:pic>
        <p:nvPicPr>
          <p:cNvPr descr=" " id="239" name="Google Shape;239;p12"/>
          <p:cNvPicPr preferRelativeResize="0"/>
          <p:nvPr/>
        </p:nvPicPr>
        <p:blipFill rotWithShape="1">
          <a:blip r:embed="rId15">
            <a:alphaModFix/>
          </a:blip>
          <a:srcRect b="0" l="0" r="0" t="0"/>
          <a:stretch/>
        </p:blipFill>
        <p:spPr>
          <a:xfrm>
            <a:off x="16677184" y="1282700"/>
            <a:ext cx="1192256" cy="1190414"/>
          </a:xfrm>
          <a:prstGeom prst="rect">
            <a:avLst/>
          </a:prstGeom>
          <a:noFill/>
          <a:ln>
            <a:noFill/>
          </a:ln>
        </p:spPr>
      </p:pic>
      <p:pic>
        <p:nvPicPr>
          <p:cNvPr descr=" " id="240" name="Google Shape;240;p12"/>
          <p:cNvPicPr preferRelativeResize="0"/>
          <p:nvPr/>
        </p:nvPicPr>
        <p:blipFill rotWithShape="1">
          <a:blip r:embed="rId12">
            <a:alphaModFix/>
          </a:blip>
          <a:srcRect b="0" l="0" r="0" t="0"/>
          <a:stretch/>
        </p:blipFill>
        <p:spPr>
          <a:xfrm>
            <a:off x="16473959" y="8128000"/>
            <a:ext cx="1625803" cy="1625600"/>
          </a:xfrm>
          <a:prstGeom prst="rect">
            <a:avLst/>
          </a:prstGeom>
          <a:noFill/>
          <a:ln>
            <a:noFill/>
          </a:ln>
        </p:spPr>
      </p:pic>
      <p:pic>
        <p:nvPicPr>
          <p:cNvPr descr=" " id="241" name="Google Shape;241;p12"/>
          <p:cNvPicPr preferRelativeResize="0"/>
          <p:nvPr/>
        </p:nvPicPr>
        <p:blipFill rotWithShape="1">
          <a:blip r:embed="rId16">
            <a:alphaModFix/>
          </a:blip>
          <a:srcRect b="0" l="0" r="0" t="0"/>
          <a:stretch/>
        </p:blipFill>
        <p:spPr>
          <a:xfrm>
            <a:off x="16541703" y="8128000"/>
            <a:ext cx="1490319" cy="1625600"/>
          </a:xfrm>
          <a:prstGeom prst="rect">
            <a:avLst/>
          </a:prstGeom>
          <a:noFill/>
          <a:ln>
            <a:noFill/>
          </a:ln>
        </p:spPr>
      </p:pic>
      <p:sp>
        <p:nvSpPr>
          <p:cNvPr id="242" name="Google Shape;242;p12"/>
          <p:cNvSpPr/>
          <p:nvPr/>
        </p:nvSpPr>
        <p:spPr>
          <a:xfrm>
            <a:off x="3327816"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p:nvPr/>
        </p:nvSpPr>
        <p:spPr>
          <a:xfrm>
            <a:off x="3327816"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p:nvPr/>
        </p:nvSpPr>
        <p:spPr>
          <a:xfrm>
            <a:off x="3327816"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2"/>
          <p:cNvSpPr/>
          <p:nvPr/>
        </p:nvSpPr>
        <p:spPr>
          <a:xfrm>
            <a:off x="3327816" y="35877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Strengths</a:t>
            </a:r>
            <a:endParaRPr b="0" i="0" sz="3600" u="none" cap="none" strike="noStrike">
              <a:solidFill>
                <a:schemeClr val="dk1"/>
              </a:solidFill>
              <a:latin typeface="Calibri"/>
              <a:ea typeface="Calibri"/>
              <a:cs typeface="Calibri"/>
              <a:sym typeface="Calibri"/>
            </a:endParaRPr>
          </a:p>
        </p:txBody>
      </p:sp>
      <p:sp>
        <p:nvSpPr>
          <p:cNvPr id="246" name="Google Shape;246;p12"/>
          <p:cNvSpPr/>
          <p:nvPr/>
        </p:nvSpPr>
        <p:spPr>
          <a:xfrm>
            <a:off x="3327816" y="44132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7" name="Google Shape;247;p12"/>
          <p:cNvSpPr/>
          <p:nvPr/>
        </p:nvSpPr>
        <p:spPr>
          <a:xfrm>
            <a:off x="3327816"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3327816"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3327816"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3327816" y="106362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Opportunities</a:t>
            </a:r>
            <a:endParaRPr b="0" i="0" sz="3600" u="none" cap="none" strike="noStrike">
              <a:solidFill>
                <a:schemeClr val="dk1"/>
              </a:solidFill>
              <a:latin typeface="Calibri"/>
              <a:ea typeface="Calibri"/>
              <a:cs typeface="Calibri"/>
              <a:sym typeface="Calibri"/>
            </a:endParaRPr>
          </a:p>
        </p:txBody>
      </p:sp>
      <p:sp>
        <p:nvSpPr>
          <p:cNvPr id="251" name="Google Shape;251;p12"/>
          <p:cNvSpPr/>
          <p:nvPr/>
        </p:nvSpPr>
        <p:spPr>
          <a:xfrm>
            <a:off x="3327816" y="114617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2" name="Google Shape;252;p12"/>
          <p:cNvSpPr/>
          <p:nvPr/>
        </p:nvSpPr>
        <p:spPr>
          <a:xfrm>
            <a:off x="16473959"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16473959"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16473959" y="35877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p:nvPr/>
        </p:nvSpPr>
        <p:spPr>
          <a:xfrm>
            <a:off x="16473959" y="35877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Weaknesses</a:t>
            </a:r>
            <a:endParaRPr b="0" i="0" sz="3600" u="none" cap="none" strike="noStrike">
              <a:solidFill>
                <a:schemeClr val="dk1"/>
              </a:solidFill>
              <a:latin typeface="Calibri"/>
              <a:ea typeface="Calibri"/>
              <a:cs typeface="Calibri"/>
              <a:sym typeface="Calibri"/>
            </a:endParaRPr>
          </a:p>
        </p:txBody>
      </p:sp>
      <p:sp>
        <p:nvSpPr>
          <p:cNvPr id="256" name="Google Shape;256;p12"/>
          <p:cNvSpPr/>
          <p:nvPr/>
        </p:nvSpPr>
        <p:spPr>
          <a:xfrm>
            <a:off x="16473959" y="44132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7" name="Google Shape;257;p12"/>
          <p:cNvSpPr/>
          <p:nvPr/>
        </p:nvSpPr>
        <p:spPr>
          <a:xfrm>
            <a:off x="16473959"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16473959"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16473959" y="10636250"/>
            <a:ext cx="457257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16473959" y="106362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Threats</a:t>
            </a:r>
            <a:endParaRPr b="0" i="0" sz="3600" u="none" cap="none" strike="noStrike">
              <a:solidFill>
                <a:schemeClr val="dk1"/>
              </a:solidFill>
              <a:latin typeface="Calibri"/>
              <a:ea typeface="Calibri"/>
              <a:cs typeface="Calibri"/>
              <a:sym typeface="Calibri"/>
            </a:endParaRPr>
          </a:p>
        </p:txBody>
      </p:sp>
      <p:sp>
        <p:nvSpPr>
          <p:cNvPr id="261" name="Google Shape;261;p12"/>
          <p:cNvSpPr/>
          <p:nvPr/>
        </p:nvSpPr>
        <p:spPr>
          <a:xfrm>
            <a:off x="16473959" y="11461750"/>
            <a:ext cx="47080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266" name="Shape 266"/>
        <p:cNvGrpSpPr/>
        <p:nvPr/>
      </p:nvGrpSpPr>
      <p:grpSpPr>
        <a:xfrm>
          <a:off x="0" y="0"/>
          <a:ext cx="0" cy="0"/>
          <a:chOff x="0" y="0"/>
          <a:chExt cx="0" cy="0"/>
        </a:xfrm>
      </p:grpSpPr>
      <p:pic>
        <p:nvPicPr>
          <p:cNvPr descr=" " id="267" name="Google Shape;267;p13"/>
          <p:cNvPicPr preferRelativeResize="0"/>
          <p:nvPr/>
        </p:nvPicPr>
        <p:blipFill rotWithShape="1">
          <a:blip r:embed="rId3">
            <a:alphaModFix/>
          </a:blip>
          <a:srcRect b="0" l="0" r="0" t="0"/>
          <a:stretch/>
        </p:blipFill>
        <p:spPr>
          <a:xfrm>
            <a:off x="0" y="0"/>
            <a:ext cx="15136791" cy="13716000"/>
          </a:xfrm>
          <a:prstGeom prst="rect">
            <a:avLst/>
          </a:prstGeom>
          <a:noFill/>
          <a:ln>
            <a:noFill/>
          </a:ln>
        </p:spPr>
      </p:pic>
      <p:sp>
        <p:nvSpPr>
          <p:cNvPr id="268" name="Google Shape;26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70" name="Google Shape;270;p13"/>
          <p:cNvPicPr preferRelativeResize="0"/>
          <p:nvPr/>
        </p:nvPicPr>
        <p:blipFill rotWithShape="1">
          <a:blip r:embed="rId5">
            <a:alphaModFix/>
          </a:blip>
          <a:srcRect b="0" l="0" r="0" t="0"/>
          <a:stretch/>
        </p:blipFill>
        <p:spPr>
          <a:xfrm>
            <a:off x="6109464" y="673100"/>
            <a:ext cx="6084060" cy="12369800"/>
          </a:xfrm>
          <a:prstGeom prst="rect">
            <a:avLst/>
          </a:prstGeom>
          <a:noFill/>
          <a:ln>
            <a:noFill/>
          </a:ln>
        </p:spPr>
      </p:pic>
      <p:pic>
        <p:nvPicPr>
          <p:cNvPr descr=" " id="271" name="Google Shape;271;p13"/>
          <p:cNvPicPr preferRelativeResize="0"/>
          <p:nvPr/>
        </p:nvPicPr>
        <p:blipFill rotWithShape="1">
          <a:blip r:embed="rId6">
            <a:alphaModFix/>
          </a:blip>
          <a:srcRect b="0" l="0" r="0" t="0"/>
          <a:stretch/>
        </p:blipFill>
        <p:spPr>
          <a:xfrm>
            <a:off x="25403" y="673100"/>
            <a:ext cx="6084060" cy="12369800"/>
          </a:xfrm>
          <a:prstGeom prst="rect">
            <a:avLst/>
          </a:prstGeom>
          <a:noFill/>
          <a:ln>
            <a:noFill/>
          </a:ln>
        </p:spPr>
      </p:pic>
      <p:sp>
        <p:nvSpPr>
          <p:cNvPr id="272" name="Google Shape;272;p13"/>
          <p:cNvSpPr/>
          <p:nvPr/>
        </p:nvSpPr>
        <p:spPr>
          <a:xfrm>
            <a:off x="14035254" y="13462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273" name="Google Shape;273;p13"/>
          <p:cNvSpPr/>
          <p:nvPr/>
        </p:nvSpPr>
        <p:spPr>
          <a:xfrm>
            <a:off x="14035254" y="4826000"/>
            <a:ext cx="8573572"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
          <p:cNvSpPr/>
          <p:nvPr/>
        </p:nvSpPr>
        <p:spPr>
          <a:xfrm>
            <a:off x="14035254" y="48260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
          <p:cNvSpPr/>
          <p:nvPr/>
        </p:nvSpPr>
        <p:spPr>
          <a:xfrm>
            <a:off x="14035254" y="4826000"/>
            <a:ext cx="1930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14035254" y="4826000"/>
            <a:ext cx="22693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8000"/>
              <a:buFont typeface="DM Serif Display"/>
              <a:buNone/>
            </a:pPr>
            <a:r>
              <a:rPr b="0" i="0" lang="en-US" sz="8000" u="none" cap="none" strike="noStrike">
                <a:solidFill>
                  <a:srgbClr val="E08F6C"/>
                </a:solidFill>
                <a:latin typeface="DM Serif Display"/>
                <a:ea typeface="DM Serif Display"/>
                <a:cs typeface="DM Serif Display"/>
                <a:sym typeface="DM Serif Display"/>
              </a:rPr>
              <a:t>75%</a:t>
            </a:r>
            <a:endParaRPr b="0" i="0" sz="8000" u="none" cap="none" strike="noStrike">
              <a:solidFill>
                <a:schemeClr val="dk1"/>
              </a:solidFill>
              <a:latin typeface="Calibri"/>
              <a:ea typeface="Calibri"/>
              <a:cs typeface="Calibri"/>
              <a:sym typeface="Calibri"/>
            </a:endParaRPr>
          </a:p>
        </p:txBody>
      </p:sp>
      <p:sp>
        <p:nvSpPr>
          <p:cNvPr id="277" name="Google Shape;277;p13"/>
          <p:cNvSpPr/>
          <p:nvPr/>
        </p:nvSpPr>
        <p:spPr>
          <a:xfrm>
            <a:off x="16169121" y="4895850"/>
            <a:ext cx="6439705"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3"/>
          <p:cNvSpPr/>
          <p:nvPr/>
        </p:nvSpPr>
        <p:spPr>
          <a:xfrm>
            <a:off x="16169121" y="4895850"/>
            <a:ext cx="659212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279" name="Google Shape;279;p13"/>
          <p:cNvSpPr/>
          <p:nvPr/>
        </p:nvSpPr>
        <p:spPr>
          <a:xfrm>
            <a:off x="16169121" y="5619750"/>
            <a:ext cx="657518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80" name="Google Shape;280;p13"/>
          <p:cNvSpPr/>
          <p:nvPr/>
        </p:nvSpPr>
        <p:spPr>
          <a:xfrm>
            <a:off x="14035254" y="68326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14035254" y="6832600"/>
            <a:ext cx="1943343"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a:off x="14035254" y="6832600"/>
            <a:ext cx="228205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8000"/>
              <a:buFont typeface="DM Serif Display"/>
              <a:buNone/>
            </a:pPr>
            <a:r>
              <a:rPr b="0" i="0" lang="en-US" sz="8000" u="none" cap="none" strike="noStrike">
                <a:solidFill>
                  <a:srgbClr val="E08F6C"/>
                </a:solidFill>
                <a:latin typeface="DM Serif Display"/>
                <a:ea typeface="DM Serif Display"/>
                <a:cs typeface="DM Serif Display"/>
                <a:sym typeface="DM Serif Display"/>
              </a:rPr>
              <a:t>60%</a:t>
            </a:r>
            <a:endParaRPr b="0" i="0" sz="8000" u="none" cap="none" strike="noStrike">
              <a:solidFill>
                <a:schemeClr val="dk1"/>
              </a:solidFill>
              <a:latin typeface="Calibri"/>
              <a:ea typeface="Calibri"/>
              <a:cs typeface="Calibri"/>
              <a:sym typeface="Calibri"/>
            </a:endParaRPr>
          </a:p>
        </p:txBody>
      </p:sp>
      <p:sp>
        <p:nvSpPr>
          <p:cNvPr id="283" name="Google Shape;283;p13"/>
          <p:cNvSpPr/>
          <p:nvPr/>
        </p:nvSpPr>
        <p:spPr>
          <a:xfrm>
            <a:off x="16181822" y="6902450"/>
            <a:ext cx="6427003"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16181822" y="6902450"/>
            <a:ext cx="6579422"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285" name="Google Shape;285;p13"/>
          <p:cNvSpPr/>
          <p:nvPr/>
        </p:nvSpPr>
        <p:spPr>
          <a:xfrm>
            <a:off x="16181822" y="7626350"/>
            <a:ext cx="656248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
        <p:nvSpPr>
          <p:cNvPr id="286" name="Google Shape;286;p13"/>
          <p:cNvSpPr/>
          <p:nvPr/>
        </p:nvSpPr>
        <p:spPr>
          <a:xfrm>
            <a:off x="14035254" y="88392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a:off x="14035254" y="8839200"/>
            <a:ext cx="1943343"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a:off x="14035254" y="8839200"/>
            <a:ext cx="228205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8000"/>
              <a:buFont typeface="DM Serif Display"/>
              <a:buNone/>
            </a:pPr>
            <a:r>
              <a:rPr b="0" i="0" lang="en-US" sz="8000" u="none" cap="none" strike="noStrike">
                <a:solidFill>
                  <a:srgbClr val="E08F6C"/>
                </a:solidFill>
                <a:latin typeface="DM Serif Display"/>
                <a:ea typeface="DM Serif Display"/>
                <a:cs typeface="DM Serif Display"/>
                <a:sym typeface="DM Serif Display"/>
              </a:rPr>
              <a:t>90%</a:t>
            </a:r>
            <a:endParaRPr b="0" i="0" sz="8000" u="none" cap="none" strike="noStrike">
              <a:solidFill>
                <a:schemeClr val="dk1"/>
              </a:solidFill>
              <a:latin typeface="Calibri"/>
              <a:ea typeface="Calibri"/>
              <a:cs typeface="Calibri"/>
              <a:sym typeface="Calibri"/>
            </a:endParaRPr>
          </a:p>
        </p:txBody>
      </p:sp>
      <p:sp>
        <p:nvSpPr>
          <p:cNvPr id="289" name="Google Shape;289;p13"/>
          <p:cNvSpPr/>
          <p:nvPr/>
        </p:nvSpPr>
        <p:spPr>
          <a:xfrm>
            <a:off x="16181822" y="8909050"/>
            <a:ext cx="6427003"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
          <p:cNvSpPr/>
          <p:nvPr/>
        </p:nvSpPr>
        <p:spPr>
          <a:xfrm>
            <a:off x="16181822" y="8909050"/>
            <a:ext cx="6579422"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Spells Cast</a:t>
            </a:r>
            <a:endParaRPr b="0" i="0" sz="3600" u="none" cap="none" strike="noStrike">
              <a:solidFill>
                <a:schemeClr val="dk1"/>
              </a:solidFill>
              <a:latin typeface="Calibri"/>
              <a:ea typeface="Calibri"/>
              <a:cs typeface="Calibri"/>
              <a:sym typeface="Calibri"/>
            </a:endParaRPr>
          </a:p>
        </p:txBody>
      </p:sp>
      <p:sp>
        <p:nvSpPr>
          <p:cNvPr id="291" name="Google Shape;291;p13"/>
          <p:cNvSpPr/>
          <p:nvPr/>
        </p:nvSpPr>
        <p:spPr>
          <a:xfrm>
            <a:off x="16181822" y="9632950"/>
            <a:ext cx="656248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296" name="Shape 296"/>
        <p:cNvGrpSpPr/>
        <p:nvPr/>
      </p:nvGrpSpPr>
      <p:grpSpPr>
        <a:xfrm>
          <a:off x="0" y="0"/>
          <a:ext cx="0" cy="0"/>
          <a:chOff x="0" y="0"/>
          <a:chExt cx="0" cy="0"/>
        </a:xfrm>
      </p:grpSpPr>
      <p:pic>
        <p:nvPicPr>
          <p:cNvPr descr=" " id="297" name="Google Shape;297;p14"/>
          <p:cNvPicPr preferRelativeResize="0"/>
          <p:nvPr/>
        </p:nvPicPr>
        <p:blipFill rotWithShape="1">
          <a:blip r:embed="rId3">
            <a:alphaModFix/>
          </a:blip>
          <a:srcRect b="0" l="0" r="0" t="0"/>
          <a:stretch/>
        </p:blipFill>
        <p:spPr>
          <a:xfrm>
            <a:off x="4318540" y="0"/>
            <a:ext cx="15749969" cy="13716000"/>
          </a:xfrm>
          <a:prstGeom prst="rect">
            <a:avLst/>
          </a:prstGeom>
          <a:noFill/>
          <a:ln>
            <a:noFill/>
          </a:ln>
        </p:spPr>
      </p:pic>
      <p:sp>
        <p:nvSpPr>
          <p:cNvPr id="298" name="Google Shape;29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0" name="Google Shape;300;p14"/>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24000"/>
              <a:buFont typeface="DM Serif Display"/>
              <a:buNone/>
            </a:pPr>
            <a:r>
              <a:rPr b="0" i="0" lang="en-US" sz="24000" u="none" cap="none" strike="noStrike">
                <a:solidFill>
                  <a:srgbClr val="000000"/>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03" name="Google Shape;303;p14"/>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8F6C"/>
              </a:buClr>
              <a:buSzPts val="6400"/>
              <a:buFont typeface="DM Sans"/>
              <a:buNone/>
            </a:pPr>
            <a:r>
              <a:rPr b="1" i="0" lang="en-US" sz="6400" u="none" cap="none" strike="noStrike">
                <a:solidFill>
                  <a:srgbClr val="E08F6C"/>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04" name="Google Shape;304;p14"/>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309" name="Shape 309"/>
        <p:cNvGrpSpPr/>
        <p:nvPr/>
      </p:nvGrpSpPr>
      <p:grpSpPr>
        <a:xfrm>
          <a:off x="0" y="0"/>
          <a:ext cx="0" cy="0"/>
          <a:chOff x="0" y="0"/>
          <a:chExt cx="0" cy="0"/>
        </a:xfrm>
      </p:grpSpPr>
      <p:pic>
        <p:nvPicPr>
          <p:cNvPr descr=" " id="310" name="Google Shape;310;p15"/>
          <p:cNvPicPr preferRelativeResize="0"/>
          <p:nvPr/>
        </p:nvPicPr>
        <p:blipFill rotWithShape="1">
          <a:blip r:embed="rId3">
            <a:alphaModFix/>
          </a:blip>
          <a:srcRect b="0" l="0" r="0" t="0"/>
          <a:stretch/>
        </p:blipFill>
        <p:spPr>
          <a:xfrm>
            <a:off x="2141188" y="0"/>
            <a:ext cx="20501519" cy="13716000"/>
          </a:xfrm>
          <a:prstGeom prst="rect">
            <a:avLst/>
          </a:prstGeom>
          <a:noFill/>
          <a:ln>
            <a:noFill/>
          </a:ln>
        </p:spPr>
      </p:pic>
      <p:sp>
        <p:nvSpPr>
          <p:cNvPr id="311" name="Google Shape;311;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3" name="Google Shape;313;p15"/>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16" name="Google Shape;316;p15"/>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18" name="Google Shape;318;p15"/>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21" name="Google Shape;321;p15"/>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23" name="Google Shape;323;p15"/>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26" name="Google Shape;326;p15"/>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28" name="Google Shape;328;p15"/>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331" name="Google Shape;331;p15"/>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337" name="Shape 337"/>
        <p:cNvGrpSpPr/>
        <p:nvPr/>
      </p:nvGrpSpPr>
      <p:grpSpPr>
        <a:xfrm>
          <a:off x="0" y="0"/>
          <a:ext cx="0" cy="0"/>
          <a:chOff x="0" y="0"/>
          <a:chExt cx="0" cy="0"/>
        </a:xfrm>
      </p:grpSpPr>
      <p:pic>
        <p:nvPicPr>
          <p:cNvPr descr=" " id="338" name="Google Shape;338;p16"/>
          <p:cNvPicPr preferRelativeResize="0"/>
          <p:nvPr/>
        </p:nvPicPr>
        <p:blipFill rotWithShape="1">
          <a:blip r:embed="rId3">
            <a:alphaModFix/>
          </a:blip>
          <a:srcRect b="0" l="0" r="0" t="0"/>
          <a:stretch/>
        </p:blipFill>
        <p:spPr>
          <a:xfrm>
            <a:off x="142550" y="146174"/>
            <a:ext cx="23615134" cy="13569826"/>
          </a:xfrm>
          <a:prstGeom prst="rect">
            <a:avLst/>
          </a:prstGeom>
          <a:noFill/>
          <a:ln>
            <a:noFill/>
          </a:ln>
        </p:spPr>
      </p:pic>
      <p:sp>
        <p:nvSpPr>
          <p:cNvPr id="339" name="Google Shape;339;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1" name="Google Shape;341;p16"/>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42" name="Google Shape;342;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4" name="Google Shape;344;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5" name="Google Shape;345;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6" name="Google Shape;346;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7" name="Google Shape;347;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8" name="Google Shape;348;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9" name="Google Shape;349;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0" name="Google Shape;350;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1" name="Google Shape;351;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2185"/>
              <a:buFont typeface="Lato"/>
              <a:buNone/>
            </a:pPr>
            <a:r>
              <a:rPr b="0" i="0" lang="en-US" sz="2185" u="none" cap="none" strike="noStrike">
                <a:solidFill>
                  <a:srgbClr val="E08F6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2" name="Google Shape;352;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3" name="Google Shape;353;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4" name="Google Shape;354;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5" name="Google Shape;355;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6" name="Google Shape;356;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7" name="Google Shape;357;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8" name="Google Shape;358;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9" name="Google Shape;359;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0" name="Google Shape;360;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1" name="Google Shape;361;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1820"/>
              <a:buFont typeface="Lato"/>
              <a:buNone/>
            </a:pPr>
            <a:r>
              <a:rPr b="0" i="0" lang="en-US" sz="1820" u="none" cap="none" strike="noStrike">
                <a:solidFill>
                  <a:srgbClr val="E08F6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2" name="Google Shape;362;p16"/>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63" name="Google Shape;363;p1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64" name="Google Shape;364;p1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65" name="Google Shape;365;p1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66" name="Google Shape;366;p1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67" name="Google Shape;367;p1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68" name="Google Shape;368;p1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69" name="Google Shape;369;p1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70" name="Google Shape;370;p16"/>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71" name="Google Shape;371;p16"/>
          <p:cNvPicPr preferRelativeResize="0"/>
          <p:nvPr/>
        </p:nvPicPr>
        <p:blipFill rotWithShape="1">
          <a:blip r:embed="rId14">
            <a:alphaModFix/>
          </a:blip>
          <a:srcRect b="0" l="0" r="0" t="0"/>
          <a:stretch/>
        </p:blipFill>
        <p:spPr>
          <a:xfrm>
            <a:off x="3369143" y="6359525"/>
            <a:ext cx="8044028" cy="2268538"/>
          </a:xfrm>
          <a:prstGeom prst="rect">
            <a:avLst/>
          </a:prstGeom>
          <a:noFill/>
          <a:ln>
            <a:noFill/>
          </a:ln>
        </p:spPr>
      </p:pic>
      <p:pic>
        <p:nvPicPr>
          <p:cNvPr descr=" " id="372" name="Google Shape;372;p1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73" name="Google Shape;373;p1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74" name="Google Shape;374;p1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75" name="Google Shape;375;p1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76" name="Google Shape;376;p1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77" name="Google Shape;377;p1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78" name="Google Shape;378;p1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79" name="Google Shape;379;p1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80" name="Google Shape;380;p1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81" name="Google Shape;381;p1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82" name="Google Shape;382;p1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83" name="Google Shape;383;p1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84" name="Google Shape;384;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p1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87" name="Google Shape;387;p1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88" name="Google Shape;388;p16"/>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390" name="Google Shape;390;p16"/>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91" name="Google Shape;391;p16"/>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6"/>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394" name="Google Shape;394;p16"/>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5" name="Google Shape;395;p16"/>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398" name="Google Shape;398;p16"/>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403" name="Shape 403"/>
        <p:cNvGrpSpPr/>
        <p:nvPr/>
      </p:nvGrpSpPr>
      <p:grpSpPr>
        <a:xfrm>
          <a:off x="0" y="0"/>
          <a:ext cx="0" cy="0"/>
          <a:chOff x="0" y="0"/>
          <a:chExt cx="0" cy="0"/>
        </a:xfrm>
      </p:grpSpPr>
      <p:pic>
        <p:nvPicPr>
          <p:cNvPr descr=" " id="404" name="Google Shape;404;p17"/>
          <p:cNvPicPr preferRelativeResize="0"/>
          <p:nvPr/>
        </p:nvPicPr>
        <p:blipFill rotWithShape="1">
          <a:blip r:embed="rId3">
            <a:alphaModFix/>
          </a:blip>
          <a:srcRect b="0" l="0" r="0" t="0"/>
          <a:stretch/>
        </p:blipFill>
        <p:spPr>
          <a:xfrm>
            <a:off x="701608" y="2078112"/>
            <a:ext cx="15289071" cy="11637888"/>
          </a:xfrm>
          <a:prstGeom prst="rect">
            <a:avLst/>
          </a:prstGeom>
          <a:noFill/>
          <a:ln>
            <a:noFill/>
          </a:ln>
        </p:spPr>
      </p:pic>
      <p:sp>
        <p:nvSpPr>
          <p:cNvPr id="405" name="Google Shape;40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7" name="Google Shape;407;p17"/>
          <p:cNvSpPr/>
          <p:nvPr/>
        </p:nvSpPr>
        <p:spPr>
          <a:xfrm>
            <a:off x="13450981" y="57531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p:nvPr/>
        </p:nvSpPr>
        <p:spPr>
          <a:xfrm>
            <a:off x="13450981" y="57531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a:off x="13450981" y="57531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10" name="Google Shape;410;p17"/>
          <p:cNvSpPr/>
          <p:nvPr/>
        </p:nvSpPr>
        <p:spPr>
          <a:xfrm>
            <a:off x="13450981" y="67945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1" name="Google Shape;411;p17"/>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12" name="Google Shape;412;p17"/>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13" name="Google Shape;413;p17"/>
          <p:cNvSpPr/>
          <p:nvPr/>
        </p:nvSpPr>
        <p:spPr>
          <a:xfrm>
            <a:off x="6854623" y="12192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418" name="Shape 418"/>
        <p:cNvGrpSpPr/>
        <p:nvPr/>
      </p:nvGrpSpPr>
      <p:grpSpPr>
        <a:xfrm>
          <a:off x="0" y="0"/>
          <a:ext cx="0" cy="0"/>
          <a:chOff x="0" y="0"/>
          <a:chExt cx="0" cy="0"/>
        </a:xfrm>
      </p:grpSpPr>
      <p:pic>
        <p:nvPicPr>
          <p:cNvPr descr=" " id="419" name="Google Shape;419;p18"/>
          <p:cNvPicPr preferRelativeResize="0"/>
          <p:nvPr/>
        </p:nvPicPr>
        <p:blipFill rotWithShape="1">
          <a:blip r:embed="rId3">
            <a:alphaModFix/>
          </a:blip>
          <a:srcRect b="0" l="0" r="0" t="0"/>
          <a:stretch/>
        </p:blipFill>
        <p:spPr>
          <a:xfrm>
            <a:off x="10656303" y="0"/>
            <a:ext cx="13730745" cy="13716000"/>
          </a:xfrm>
          <a:prstGeom prst="rect">
            <a:avLst/>
          </a:prstGeom>
          <a:noFill/>
          <a:ln>
            <a:noFill/>
          </a:ln>
        </p:spPr>
      </p:pic>
      <p:sp>
        <p:nvSpPr>
          <p:cNvPr id="420" name="Google Shape;420;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2" name="Google Shape;422;p18"/>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25" name="Google Shape;425;p18"/>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6" name="Google Shape;426;p18"/>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27" name="Google Shape;427;p18"/>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28" name="Google Shape;428;p18"/>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29" name="Google Shape;429;p18"/>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434" name="Shape 434"/>
        <p:cNvGrpSpPr/>
        <p:nvPr/>
      </p:nvGrpSpPr>
      <p:grpSpPr>
        <a:xfrm>
          <a:off x="0" y="0"/>
          <a:ext cx="0" cy="0"/>
          <a:chOff x="0" y="0"/>
          <a:chExt cx="0" cy="0"/>
        </a:xfrm>
      </p:grpSpPr>
      <p:pic>
        <p:nvPicPr>
          <p:cNvPr descr=" " id="435" name="Google Shape;435;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6" name="Google Shape;43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8" name="Google Shape;438;p19"/>
          <p:cNvSpPr/>
          <p:nvPr/>
        </p:nvSpPr>
        <p:spPr>
          <a:xfrm>
            <a:off x="334475" y="8636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2553019" y="0"/>
            <a:ext cx="19272712" cy="13716000"/>
          </a:xfrm>
          <a:prstGeom prst="rect">
            <a:avLst/>
          </a:prstGeom>
          <a:noFill/>
          <a:ln>
            <a:noFill/>
          </a:ln>
        </p:spPr>
      </p:pic>
      <p:sp>
        <p:nvSpPr>
          <p:cNvPr id="31" name="Google Shape;31;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 name="Google Shape;33;p2"/>
          <p:cNvSpPr/>
          <p:nvPr/>
        </p:nvSpPr>
        <p:spPr>
          <a:xfrm>
            <a:off x="13108038" y="3479800"/>
            <a:ext cx="707055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4" name="Google Shape;34;p2"/>
          <p:cNvSpPr/>
          <p:nvPr/>
        </p:nvSpPr>
        <p:spPr>
          <a:xfrm>
            <a:off x="13108038" y="6502400"/>
            <a:ext cx="7845347" cy="3869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5" name="Google Shape;35;p2"/>
          <p:cNvPicPr preferRelativeResize="0"/>
          <p:nvPr/>
        </p:nvPicPr>
        <p:blipFill rotWithShape="1">
          <a:blip r:embed="rId5">
            <a:alphaModFix/>
          </a:blip>
          <a:srcRect b="0" l="0" r="0" t="0"/>
          <a:stretch/>
        </p:blipFill>
        <p:spPr>
          <a:xfrm>
            <a:off x="927216" y="800100"/>
            <a:ext cx="10631229" cy="12255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443" name="Shape 443"/>
        <p:cNvGrpSpPr/>
        <p:nvPr/>
      </p:nvGrpSpPr>
      <p:grpSpPr>
        <a:xfrm>
          <a:off x="0" y="0"/>
          <a:ext cx="0" cy="0"/>
          <a:chOff x="0" y="0"/>
          <a:chExt cx="0" cy="0"/>
        </a:xfrm>
      </p:grpSpPr>
      <p:pic>
        <p:nvPicPr>
          <p:cNvPr descr=" " id="444" name="Google Shape;444;p20"/>
          <p:cNvPicPr preferRelativeResize="0"/>
          <p:nvPr/>
        </p:nvPicPr>
        <p:blipFill rotWithShape="1">
          <a:blip r:embed="rId3">
            <a:alphaModFix/>
          </a:blip>
          <a:srcRect b="0" l="0" r="0" t="0"/>
          <a:stretch/>
        </p:blipFill>
        <p:spPr>
          <a:xfrm>
            <a:off x="60889" y="0"/>
            <a:ext cx="22536147" cy="13716000"/>
          </a:xfrm>
          <a:prstGeom prst="rect">
            <a:avLst/>
          </a:prstGeom>
          <a:noFill/>
          <a:ln>
            <a:noFill/>
          </a:ln>
        </p:spPr>
      </p:pic>
      <p:sp>
        <p:nvSpPr>
          <p:cNvPr id="445" name="Google Shape;44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47" name="Google Shape;447;p20"/>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448" name="Google Shape;448;p20"/>
          <p:cNvSpPr/>
          <p:nvPr/>
        </p:nvSpPr>
        <p:spPr>
          <a:xfrm>
            <a:off x="5012893" y="116967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8F6C"/>
              </a:buClr>
              <a:buSzPts val="8000"/>
              <a:buFont typeface="DM Serif Display"/>
              <a:buNone/>
            </a:pPr>
            <a:r>
              <a:rPr b="0" i="0" lang="en-US" sz="8000" u="none" cap="none" strike="noStrike">
                <a:solidFill>
                  <a:srgbClr val="E08F6C"/>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449" name="Google Shape;449;p20"/>
          <p:cNvSpPr/>
          <p:nvPr/>
        </p:nvSpPr>
        <p:spPr>
          <a:xfrm>
            <a:off x="15724565" y="19812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15724565" y="19812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15724565" y="19812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452" name="Google Shape;452;p20"/>
          <p:cNvSpPr/>
          <p:nvPr/>
        </p:nvSpPr>
        <p:spPr>
          <a:xfrm>
            <a:off x="15724565" y="29210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53" name="Google Shape;453;p20"/>
          <p:cNvSpPr/>
          <p:nvPr/>
        </p:nvSpPr>
        <p:spPr>
          <a:xfrm>
            <a:off x="15724565" y="501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15724565" y="501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15724565" y="501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456" name="Google Shape;456;p20"/>
          <p:cNvSpPr/>
          <p:nvPr/>
        </p:nvSpPr>
        <p:spPr>
          <a:xfrm>
            <a:off x="15724565" y="595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57" name="Google Shape;457;p20"/>
          <p:cNvSpPr/>
          <p:nvPr/>
        </p:nvSpPr>
        <p:spPr>
          <a:xfrm>
            <a:off x="15724565" y="83058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15724565" y="83058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15724565" y="83058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460" name="Google Shape;460;p20"/>
          <p:cNvSpPr/>
          <p:nvPr/>
        </p:nvSpPr>
        <p:spPr>
          <a:xfrm>
            <a:off x="15724565" y="92456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465" name="Shape 465"/>
        <p:cNvGrpSpPr/>
        <p:nvPr/>
      </p:nvGrpSpPr>
      <p:grpSpPr>
        <a:xfrm>
          <a:off x="0" y="0"/>
          <a:ext cx="0" cy="0"/>
          <a:chOff x="0" y="0"/>
          <a:chExt cx="0" cy="0"/>
        </a:xfrm>
      </p:grpSpPr>
      <p:pic>
        <p:nvPicPr>
          <p:cNvPr descr=" " id="466" name="Google Shape;466;p21"/>
          <p:cNvPicPr preferRelativeResize="0"/>
          <p:nvPr/>
        </p:nvPicPr>
        <p:blipFill rotWithShape="1">
          <a:blip r:embed="rId3">
            <a:alphaModFix/>
          </a:blip>
          <a:srcRect b="0" l="0" r="0" t="0"/>
          <a:stretch/>
        </p:blipFill>
        <p:spPr>
          <a:xfrm>
            <a:off x="0" y="756345"/>
            <a:ext cx="24387048" cy="12959655"/>
          </a:xfrm>
          <a:prstGeom prst="rect">
            <a:avLst/>
          </a:prstGeom>
          <a:noFill/>
          <a:ln>
            <a:noFill/>
          </a:ln>
        </p:spPr>
      </p:pic>
      <p:sp>
        <p:nvSpPr>
          <p:cNvPr id="467" name="Google Shape;467;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p21"/>
          <p:cNvSpPr/>
          <p:nvPr/>
        </p:nvSpPr>
        <p:spPr>
          <a:xfrm>
            <a:off x="6054423" y="10414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pic>
        <p:nvPicPr>
          <p:cNvPr descr=" " id="470" name="Google Shape;470;p21"/>
          <p:cNvPicPr preferRelativeResize="0"/>
          <p:nvPr/>
        </p:nvPicPr>
        <p:blipFill rotWithShape="1">
          <a:blip r:embed="rId5">
            <a:alphaModFix/>
          </a:blip>
          <a:srcRect b="0" l="0" r="0" t="0"/>
          <a:stretch/>
        </p:blipFill>
        <p:spPr>
          <a:xfrm>
            <a:off x="1371771" y="3708400"/>
            <a:ext cx="21643505" cy="8153400"/>
          </a:xfrm>
          <a:prstGeom prst="rect">
            <a:avLst/>
          </a:prstGeom>
          <a:noFill/>
          <a:ln>
            <a:noFill/>
          </a:ln>
        </p:spPr>
      </p:pic>
      <p:sp>
        <p:nvSpPr>
          <p:cNvPr id="471" name="Google Shape;471;p21"/>
          <p:cNvSpPr/>
          <p:nvPr/>
        </p:nvSpPr>
        <p:spPr>
          <a:xfrm>
            <a:off x="1371771" y="6738020"/>
            <a:ext cx="18696737" cy="20941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p21"/>
          <p:cNvPicPr preferRelativeResize="0"/>
          <p:nvPr/>
        </p:nvPicPr>
        <p:blipFill rotWithShape="1">
          <a:blip r:embed="rId6">
            <a:alphaModFix/>
          </a:blip>
          <a:srcRect b="0" l="0" r="0" t="0"/>
          <a:stretch/>
        </p:blipFill>
        <p:spPr>
          <a:xfrm>
            <a:off x="1371771" y="6738020"/>
            <a:ext cx="1625803" cy="2094161"/>
          </a:xfrm>
          <a:prstGeom prst="rect">
            <a:avLst/>
          </a:prstGeom>
          <a:noFill/>
          <a:ln>
            <a:noFill/>
          </a:ln>
        </p:spPr>
      </p:pic>
      <p:sp>
        <p:nvSpPr>
          <p:cNvPr id="473" name="Google Shape;473;p21"/>
          <p:cNvSpPr/>
          <p:nvPr/>
        </p:nvSpPr>
        <p:spPr>
          <a:xfrm>
            <a:off x="2997575" y="7785100"/>
            <a:ext cx="264193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21"/>
          <p:cNvPicPr preferRelativeResize="0"/>
          <p:nvPr/>
        </p:nvPicPr>
        <p:blipFill rotWithShape="1">
          <a:blip r:embed="rId7">
            <a:alphaModFix/>
          </a:blip>
          <a:srcRect b="0" l="0" r="0" t="0"/>
          <a:stretch/>
        </p:blipFill>
        <p:spPr>
          <a:xfrm>
            <a:off x="2997575" y="7747000"/>
            <a:ext cx="2641930" cy="38100"/>
          </a:xfrm>
          <a:prstGeom prst="rect">
            <a:avLst/>
          </a:prstGeom>
          <a:noFill/>
          <a:ln>
            <a:noFill/>
          </a:ln>
        </p:spPr>
      </p:pic>
      <p:pic>
        <p:nvPicPr>
          <p:cNvPr descr=" " id="475" name="Google Shape;475;p21"/>
          <p:cNvPicPr preferRelativeResize="0"/>
          <p:nvPr/>
        </p:nvPicPr>
        <p:blipFill rotWithShape="1">
          <a:blip r:embed="rId8">
            <a:alphaModFix/>
          </a:blip>
          <a:srcRect b="0" l="0" r="0" t="0"/>
          <a:stretch/>
        </p:blipFill>
        <p:spPr>
          <a:xfrm>
            <a:off x="5639505" y="6756127"/>
            <a:ext cx="1625803" cy="2057946"/>
          </a:xfrm>
          <a:prstGeom prst="rect">
            <a:avLst/>
          </a:prstGeom>
          <a:noFill/>
          <a:ln>
            <a:noFill/>
          </a:ln>
        </p:spPr>
      </p:pic>
      <p:sp>
        <p:nvSpPr>
          <p:cNvPr id="476" name="Google Shape;476;p21"/>
          <p:cNvSpPr/>
          <p:nvPr/>
        </p:nvSpPr>
        <p:spPr>
          <a:xfrm>
            <a:off x="7265308" y="7785100"/>
            <a:ext cx="264193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21"/>
          <p:cNvPicPr preferRelativeResize="0"/>
          <p:nvPr/>
        </p:nvPicPr>
        <p:blipFill rotWithShape="1">
          <a:blip r:embed="rId7">
            <a:alphaModFix/>
          </a:blip>
          <a:srcRect b="0" l="0" r="0" t="0"/>
          <a:stretch/>
        </p:blipFill>
        <p:spPr>
          <a:xfrm>
            <a:off x="7265308" y="7747000"/>
            <a:ext cx="2641930" cy="38100"/>
          </a:xfrm>
          <a:prstGeom prst="rect">
            <a:avLst/>
          </a:prstGeom>
          <a:noFill/>
          <a:ln>
            <a:noFill/>
          </a:ln>
        </p:spPr>
      </p:pic>
      <p:pic>
        <p:nvPicPr>
          <p:cNvPr descr=" " id="478" name="Google Shape;478;p21"/>
          <p:cNvPicPr preferRelativeResize="0"/>
          <p:nvPr/>
        </p:nvPicPr>
        <p:blipFill rotWithShape="1">
          <a:blip r:embed="rId9">
            <a:alphaModFix/>
          </a:blip>
          <a:srcRect b="0" l="0" r="0" t="0"/>
          <a:stretch/>
        </p:blipFill>
        <p:spPr>
          <a:xfrm>
            <a:off x="9907238" y="6807820"/>
            <a:ext cx="1625803" cy="1954585"/>
          </a:xfrm>
          <a:prstGeom prst="rect">
            <a:avLst/>
          </a:prstGeom>
          <a:noFill/>
          <a:ln>
            <a:noFill/>
          </a:ln>
        </p:spPr>
      </p:pic>
      <p:sp>
        <p:nvSpPr>
          <p:cNvPr id="479" name="Google Shape;479;p21"/>
          <p:cNvSpPr/>
          <p:nvPr/>
        </p:nvSpPr>
        <p:spPr>
          <a:xfrm>
            <a:off x="11533041" y="7785100"/>
            <a:ext cx="264193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p21"/>
          <p:cNvPicPr preferRelativeResize="0"/>
          <p:nvPr/>
        </p:nvPicPr>
        <p:blipFill rotWithShape="1">
          <a:blip r:embed="rId7">
            <a:alphaModFix/>
          </a:blip>
          <a:srcRect b="0" l="0" r="0" t="0"/>
          <a:stretch/>
        </p:blipFill>
        <p:spPr>
          <a:xfrm>
            <a:off x="11533041" y="7747000"/>
            <a:ext cx="2641930" cy="38100"/>
          </a:xfrm>
          <a:prstGeom prst="rect">
            <a:avLst/>
          </a:prstGeom>
          <a:noFill/>
          <a:ln>
            <a:noFill/>
          </a:ln>
        </p:spPr>
      </p:pic>
      <p:pic>
        <p:nvPicPr>
          <p:cNvPr descr=" " id="481" name="Google Shape;481;p21"/>
          <p:cNvPicPr preferRelativeResize="0"/>
          <p:nvPr/>
        </p:nvPicPr>
        <p:blipFill rotWithShape="1">
          <a:blip r:embed="rId10">
            <a:alphaModFix/>
          </a:blip>
          <a:srcRect b="0" l="0" r="0" t="0"/>
          <a:stretch/>
        </p:blipFill>
        <p:spPr>
          <a:xfrm>
            <a:off x="14174972" y="6756177"/>
            <a:ext cx="1625803" cy="2057871"/>
          </a:xfrm>
          <a:prstGeom prst="rect">
            <a:avLst/>
          </a:prstGeom>
          <a:noFill/>
          <a:ln>
            <a:noFill/>
          </a:ln>
        </p:spPr>
      </p:pic>
      <p:sp>
        <p:nvSpPr>
          <p:cNvPr id="482" name="Google Shape;482;p21"/>
          <p:cNvSpPr/>
          <p:nvPr/>
        </p:nvSpPr>
        <p:spPr>
          <a:xfrm>
            <a:off x="15800775" y="7785100"/>
            <a:ext cx="264193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p21"/>
          <p:cNvPicPr preferRelativeResize="0"/>
          <p:nvPr/>
        </p:nvPicPr>
        <p:blipFill rotWithShape="1">
          <a:blip r:embed="rId7">
            <a:alphaModFix/>
          </a:blip>
          <a:srcRect b="0" l="0" r="0" t="0"/>
          <a:stretch/>
        </p:blipFill>
        <p:spPr>
          <a:xfrm>
            <a:off x="15800775" y="7747000"/>
            <a:ext cx="2641930" cy="38100"/>
          </a:xfrm>
          <a:prstGeom prst="rect">
            <a:avLst/>
          </a:prstGeom>
          <a:noFill/>
          <a:ln>
            <a:noFill/>
          </a:ln>
        </p:spPr>
      </p:pic>
      <p:pic>
        <p:nvPicPr>
          <p:cNvPr descr=" " id="484" name="Google Shape;484;p21"/>
          <p:cNvPicPr preferRelativeResize="0"/>
          <p:nvPr/>
        </p:nvPicPr>
        <p:blipFill rotWithShape="1">
          <a:blip r:embed="rId11">
            <a:alphaModFix/>
          </a:blip>
          <a:srcRect b="0" l="0" r="0" t="0"/>
          <a:stretch/>
        </p:blipFill>
        <p:spPr>
          <a:xfrm>
            <a:off x="18442705" y="6742162"/>
            <a:ext cx="1625803" cy="2085901"/>
          </a:xfrm>
          <a:prstGeom prst="rect">
            <a:avLst/>
          </a:prstGeom>
          <a:noFill/>
          <a:ln>
            <a:noFill/>
          </a:ln>
        </p:spPr>
      </p:pic>
      <p:sp>
        <p:nvSpPr>
          <p:cNvPr id="485" name="Google Shape;485;p21"/>
          <p:cNvSpPr/>
          <p:nvPr/>
        </p:nvSpPr>
        <p:spPr>
          <a:xfrm>
            <a:off x="1371771"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1"/>
          <p:cNvSpPr/>
          <p:nvPr/>
        </p:nvSpPr>
        <p:spPr>
          <a:xfrm>
            <a:off x="1371771"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1371771"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
          <p:cNvSpPr/>
          <p:nvPr/>
        </p:nvSpPr>
        <p:spPr>
          <a:xfrm>
            <a:off x="1371771" y="35941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489" name="Google Shape;489;p21"/>
          <p:cNvSpPr/>
          <p:nvPr/>
        </p:nvSpPr>
        <p:spPr>
          <a:xfrm>
            <a:off x="1371771" y="4419600"/>
            <a:ext cx="4708055"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490" name="Google Shape;490;p21"/>
          <p:cNvSpPr/>
          <p:nvPr/>
        </p:nvSpPr>
        <p:spPr>
          <a:xfrm>
            <a:off x="5639505" y="9283700"/>
            <a:ext cx="4572572"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p:nvPr/>
        </p:nvSpPr>
        <p:spPr>
          <a:xfrm>
            <a:off x="5639505" y="9283700"/>
            <a:ext cx="4572572"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p:nvPr/>
        </p:nvSpPr>
        <p:spPr>
          <a:xfrm>
            <a:off x="5639505" y="9283700"/>
            <a:ext cx="4572572"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1"/>
          <p:cNvSpPr/>
          <p:nvPr/>
        </p:nvSpPr>
        <p:spPr>
          <a:xfrm>
            <a:off x="5639505" y="92837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Obtain</a:t>
            </a:r>
            <a:endParaRPr b="0" i="0" sz="3600" u="none" cap="none" strike="noStrike">
              <a:solidFill>
                <a:schemeClr val="dk1"/>
              </a:solidFill>
              <a:latin typeface="Calibri"/>
              <a:ea typeface="Calibri"/>
              <a:cs typeface="Calibri"/>
              <a:sym typeface="Calibri"/>
            </a:endParaRPr>
          </a:p>
        </p:txBody>
      </p:sp>
      <p:sp>
        <p:nvSpPr>
          <p:cNvPr id="494" name="Google Shape;494;p21"/>
          <p:cNvSpPr/>
          <p:nvPr/>
        </p:nvSpPr>
        <p:spPr>
          <a:xfrm>
            <a:off x="5639505" y="10109200"/>
            <a:ext cx="470805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495" name="Google Shape;495;p21"/>
          <p:cNvSpPr/>
          <p:nvPr/>
        </p:nvSpPr>
        <p:spPr>
          <a:xfrm>
            <a:off x="9907238"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1"/>
          <p:cNvSpPr/>
          <p:nvPr/>
        </p:nvSpPr>
        <p:spPr>
          <a:xfrm>
            <a:off x="9907238"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p:nvPr/>
        </p:nvSpPr>
        <p:spPr>
          <a:xfrm>
            <a:off x="9907238"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1"/>
          <p:cNvSpPr/>
          <p:nvPr/>
        </p:nvSpPr>
        <p:spPr>
          <a:xfrm>
            <a:off x="9907238" y="35941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Foundation</a:t>
            </a:r>
            <a:endParaRPr b="0" i="0" sz="3600" u="none" cap="none" strike="noStrike">
              <a:solidFill>
                <a:schemeClr val="dk1"/>
              </a:solidFill>
              <a:latin typeface="Calibri"/>
              <a:ea typeface="Calibri"/>
              <a:cs typeface="Calibri"/>
              <a:sym typeface="Calibri"/>
            </a:endParaRPr>
          </a:p>
        </p:txBody>
      </p:sp>
      <p:sp>
        <p:nvSpPr>
          <p:cNvPr id="499" name="Google Shape;499;p21"/>
          <p:cNvSpPr/>
          <p:nvPr/>
        </p:nvSpPr>
        <p:spPr>
          <a:xfrm>
            <a:off x="9907238" y="4419600"/>
            <a:ext cx="4708055"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00" name="Google Shape;500;p21"/>
          <p:cNvSpPr/>
          <p:nvPr/>
        </p:nvSpPr>
        <p:spPr>
          <a:xfrm>
            <a:off x="18442705"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1"/>
          <p:cNvSpPr/>
          <p:nvPr/>
        </p:nvSpPr>
        <p:spPr>
          <a:xfrm>
            <a:off x="18442705"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1"/>
          <p:cNvSpPr/>
          <p:nvPr/>
        </p:nvSpPr>
        <p:spPr>
          <a:xfrm>
            <a:off x="18442705" y="35941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p:nvPr/>
        </p:nvSpPr>
        <p:spPr>
          <a:xfrm>
            <a:off x="18442705" y="35941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Festival</a:t>
            </a:r>
            <a:endParaRPr b="0" i="0" sz="3600" u="none" cap="none" strike="noStrike">
              <a:solidFill>
                <a:schemeClr val="dk1"/>
              </a:solidFill>
              <a:latin typeface="Calibri"/>
              <a:ea typeface="Calibri"/>
              <a:cs typeface="Calibri"/>
              <a:sym typeface="Calibri"/>
            </a:endParaRPr>
          </a:p>
        </p:txBody>
      </p:sp>
      <p:sp>
        <p:nvSpPr>
          <p:cNvPr id="504" name="Google Shape;504;p21"/>
          <p:cNvSpPr/>
          <p:nvPr/>
        </p:nvSpPr>
        <p:spPr>
          <a:xfrm>
            <a:off x="18442705" y="4419600"/>
            <a:ext cx="4708055"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505" name="Google Shape;505;p21"/>
          <p:cNvSpPr/>
          <p:nvPr/>
        </p:nvSpPr>
        <p:spPr>
          <a:xfrm>
            <a:off x="14174972" y="90170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14174972" y="90170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1"/>
          <p:cNvSpPr/>
          <p:nvPr/>
        </p:nvSpPr>
        <p:spPr>
          <a:xfrm>
            <a:off x="14174972" y="9017000"/>
            <a:ext cx="4572572" cy="29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14174972" y="9017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09" name="Google Shape;509;p21"/>
          <p:cNvSpPr/>
          <p:nvPr/>
        </p:nvSpPr>
        <p:spPr>
          <a:xfrm>
            <a:off x="14174972" y="9842500"/>
            <a:ext cx="4708055"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514" name="Shape 514"/>
        <p:cNvGrpSpPr/>
        <p:nvPr/>
      </p:nvGrpSpPr>
      <p:grpSpPr>
        <a:xfrm>
          <a:off x="0" y="0"/>
          <a:ext cx="0" cy="0"/>
          <a:chOff x="0" y="0"/>
          <a:chExt cx="0" cy="0"/>
        </a:xfrm>
      </p:grpSpPr>
      <p:pic>
        <p:nvPicPr>
          <p:cNvPr descr=" " id="515" name="Google Shape;515;p22"/>
          <p:cNvPicPr preferRelativeResize="0"/>
          <p:nvPr/>
        </p:nvPicPr>
        <p:blipFill rotWithShape="1">
          <a:blip r:embed="rId3">
            <a:alphaModFix/>
          </a:blip>
          <a:srcRect b="0" l="0" r="0" t="0"/>
          <a:stretch/>
        </p:blipFill>
        <p:spPr>
          <a:xfrm>
            <a:off x="1818439" y="0"/>
            <a:ext cx="20559597" cy="13618294"/>
          </a:xfrm>
          <a:prstGeom prst="rect">
            <a:avLst/>
          </a:prstGeom>
          <a:noFill/>
          <a:ln>
            <a:noFill/>
          </a:ln>
        </p:spPr>
      </p:pic>
      <p:sp>
        <p:nvSpPr>
          <p:cNvPr id="516" name="Google Shape;51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p22"/>
          <p:cNvSpPr/>
          <p:nvPr/>
        </p:nvSpPr>
        <p:spPr>
          <a:xfrm>
            <a:off x="3581848" y="7112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519" name="Google Shape;519;p22"/>
          <p:cNvSpPr/>
          <p:nvPr/>
        </p:nvSpPr>
        <p:spPr>
          <a:xfrm>
            <a:off x="35564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p22"/>
          <p:cNvPicPr preferRelativeResize="0"/>
          <p:nvPr/>
        </p:nvPicPr>
        <p:blipFill rotWithShape="1">
          <a:blip r:embed="rId5">
            <a:alphaModFix/>
          </a:blip>
          <a:srcRect b="0" l="0" r="0" t="0"/>
          <a:stretch/>
        </p:blipFill>
        <p:spPr>
          <a:xfrm>
            <a:off x="3556445" y="2832100"/>
            <a:ext cx="4788498" cy="8229600"/>
          </a:xfrm>
          <a:prstGeom prst="rect">
            <a:avLst/>
          </a:prstGeom>
          <a:noFill/>
          <a:ln>
            <a:noFill/>
          </a:ln>
        </p:spPr>
      </p:pic>
      <p:sp>
        <p:nvSpPr>
          <p:cNvPr id="521" name="Google Shape;521;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p:nvPr/>
        </p:nvSpPr>
        <p:spPr>
          <a:xfrm>
            <a:off x="3454832" y="112649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524" name="Google Shape;524;p22"/>
          <p:cNvSpPr/>
          <p:nvPr/>
        </p:nvSpPr>
        <p:spPr>
          <a:xfrm>
            <a:off x="3488703" y="12255500"/>
            <a:ext cx="4923982"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25" name="Google Shape;525;p22"/>
          <p:cNvSpPr/>
          <p:nvPr/>
        </p:nvSpPr>
        <p:spPr>
          <a:xfrm>
            <a:off x="91578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p22"/>
          <p:cNvPicPr preferRelativeResize="0"/>
          <p:nvPr/>
        </p:nvPicPr>
        <p:blipFill rotWithShape="1">
          <a:blip r:embed="rId6">
            <a:alphaModFix/>
          </a:blip>
          <a:srcRect b="0" l="0" r="0" t="0"/>
          <a:stretch/>
        </p:blipFill>
        <p:spPr>
          <a:xfrm>
            <a:off x="9157845" y="2832100"/>
            <a:ext cx="4788498" cy="8229600"/>
          </a:xfrm>
          <a:prstGeom prst="rect">
            <a:avLst/>
          </a:prstGeom>
          <a:noFill/>
          <a:ln>
            <a:noFill/>
          </a:ln>
        </p:spPr>
      </p:pic>
      <p:sp>
        <p:nvSpPr>
          <p:cNvPr id="527" name="Google Shape;527;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2"/>
          <p:cNvSpPr/>
          <p:nvPr/>
        </p:nvSpPr>
        <p:spPr>
          <a:xfrm>
            <a:off x="9056232" y="112649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530" name="Google Shape;530;p22"/>
          <p:cNvSpPr/>
          <p:nvPr/>
        </p:nvSpPr>
        <p:spPr>
          <a:xfrm>
            <a:off x="9090103" y="12255500"/>
            <a:ext cx="4923982"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31" name="Google Shape;531;p22"/>
          <p:cNvSpPr/>
          <p:nvPr/>
        </p:nvSpPr>
        <p:spPr>
          <a:xfrm>
            <a:off x="147592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2"/>
          <p:cNvPicPr preferRelativeResize="0"/>
          <p:nvPr/>
        </p:nvPicPr>
        <p:blipFill rotWithShape="1">
          <a:blip r:embed="rId7">
            <a:alphaModFix/>
          </a:blip>
          <a:srcRect b="0" l="0" r="0" t="0"/>
          <a:stretch/>
        </p:blipFill>
        <p:spPr>
          <a:xfrm>
            <a:off x="14759245" y="2832100"/>
            <a:ext cx="4788498" cy="8229600"/>
          </a:xfrm>
          <a:prstGeom prst="rect">
            <a:avLst/>
          </a:prstGeom>
          <a:noFill/>
          <a:ln>
            <a:noFill/>
          </a:ln>
        </p:spPr>
      </p:pic>
      <p:sp>
        <p:nvSpPr>
          <p:cNvPr id="533" name="Google Shape;533;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2"/>
          <p:cNvSpPr/>
          <p:nvPr/>
        </p:nvSpPr>
        <p:spPr>
          <a:xfrm>
            <a:off x="14657632" y="11264900"/>
            <a:ext cx="4991724"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536" name="Google Shape;536;p22"/>
          <p:cNvSpPr/>
          <p:nvPr/>
        </p:nvSpPr>
        <p:spPr>
          <a:xfrm>
            <a:off x="14691503" y="12255500"/>
            <a:ext cx="4923982"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541" name="Shape 541"/>
        <p:cNvGrpSpPr/>
        <p:nvPr/>
      </p:nvGrpSpPr>
      <p:grpSpPr>
        <a:xfrm>
          <a:off x="0" y="0"/>
          <a:ext cx="0" cy="0"/>
          <a:chOff x="0" y="0"/>
          <a:chExt cx="0" cy="0"/>
        </a:xfrm>
      </p:grpSpPr>
      <p:pic>
        <p:nvPicPr>
          <p:cNvPr descr=" " id="542" name="Google Shape;542;p23"/>
          <p:cNvPicPr preferRelativeResize="0"/>
          <p:nvPr/>
        </p:nvPicPr>
        <p:blipFill rotWithShape="1">
          <a:blip r:embed="rId3">
            <a:alphaModFix/>
          </a:blip>
          <a:srcRect b="0" l="0" r="0" t="0"/>
          <a:stretch/>
        </p:blipFill>
        <p:spPr>
          <a:xfrm>
            <a:off x="2626289" y="1020415"/>
            <a:ext cx="17525871" cy="12695585"/>
          </a:xfrm>
          <a:prstGeom prst="rect">
            <a:avLst/>
          </a:prstGeom>
          <a:noFill/>
          <a:ln>
            <a:noFill/>
          </a:ln>
        </p:spPr>
      </p:pic>
      <p:sp>
        <p:nvSpPr>
          <p:cNvPr id="543" name="Google Shape;543;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5" name="Google Shape;545;p23"/>
          <p:cNvSpPr/>
          <p:nvPr/>
        </p:nvSpPr>
        <p:spPr>
          <a:xfrm>
            <a:off x="4305838" y="2489200"/>
            <a:ext cx="11507638" cy="8737600"/>
          </a:xfrm>
          <a:prstGeom prst="roundRect">
            <a:avLst>
              <a:gd fmla="val 1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3"/>
          <p:cNvSpPr/>
          <p:nvPr/>
        </p:nvSpPr>
        <p:spPr>
          <a:xfrm>
            <a:off x="5118740" y="3302000"/>
            <a:ext cx="10220544"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DM Serif Display"/>
              <a:buNone/>
            </a:pPr>
            <a:r>
              <a:rPr b="0" i="0" lang="en-US" sz="8000" u="none" cap="none" strike="noStrike">
                <a:solidFill>
                  <a:srgbClr val="000000"/>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547" name="Google Shape;547;p23"/>
          <p:cNvSpPr/>
          <p:nvPr/>
        </p:nvSpPr>
        <p:spPr>
          <a:xfrm>
            <a:off x="5118740" y="6705600"/>
            <a:ext cx="10017319" cy="384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48" name="Google Shape;548;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49" name="Google Shape;549;p23"/>
          <p:cNvPicPr preferRelativeResize="0"/>
          <p:nvPr/>
        </p:nvPicPr>
        <p:blipFill rotWithShape="1">
          <a:blip r:embed="rId6">
            <a:alphaModFix/>
          </a:blip>
          <a:srcRect b="0" l="0" r="0" t="0"/>
          <a:stretch/>
        </p:blipFill>
        <p:spPr>
          <a:xfrm>
            <a:off x="15000575" y="1778000"/>
            <a:ext cx="8484660" cy="993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40" name="Shape 40"/>
        <p:cNvGrpSpPr/>
        <p:nvPr/>
      </p:nvGrpSpPr>
      <p:grpSpPr>
        <a:xfrm>
          <a:off x="0" y="0"/>
          <a:ext cx="0" cy="0"/>
          <a:chOff x="0" y="0"/>
          <a:chExt cx="0" cy="0"/>
        </a:xfrm>
      </p:grpSpPr>
      <p:pic>
        <p:nvPicPr>
          <p:cNvPr descr=" " id="41" name="Google Shape;41;p3"/>
          <p:cNvPicPr preferRelativeResize="0"/>
          <p:nvPr/>
        </p:nvPicPr>
        <p:blipFill rotWithShape="1">
          <a:blip r:embed="rId3">
            <a:alphaModFix/>
          </a:blip>
          <a:srcRect b="0" l="0" r="0" t="0"/>
          <a:stretch/>
        </p:blipFill>
        <p:spPr>
          <a:xfrm>
            <a:off x="1337484" y="0"/>
            <a:ext cx="21640240" cy="13716000"/>
          </a:xfrm>
          <a:prstGeom prst="rect">
            <a:avLst/>
          </a:prstGeom>
          <a:noFill/>
          <a:ln>
            <a:noFill/>
          </a:ln>
        </p:spPr>
      </p:pic>
      <p:sp>
        <p:nvSpPr>
          <p:cNvPr id="42" name="Google Shape;4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 name="Google Shape;44;p3"/>
          <p:cNvSpPr/>
          <p:nvPr/>
        </p:nvSpPr>
        <p:spPr>
          <a:xfrm>
            <a:off x="5622569" y="1320800"/>
            <a:ext cx="13141909"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5" name="Google Shape;45;p3"/>
          <p:cNvSpPr/>
          <p:nvPr/>
        </p:nvSpPr>
        <p:spPr>
          <a:xfrm>
            <a:off x="4801200" y="4051300"/>
            <a:ext cx="14784648" cy="75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4801200" y="40513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5252106" y="43434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49" name="Google Shape;49;p3"/>
          <p:cNvSpPr/>
          <p:nvPr/>
        </p:nvSpPr>
        <p:spPr>
          <a:xfrm>
            <a:off x="6630229" y="4127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6630229" y="41275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6630229" y="50673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p3"/>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2269734" y="40513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2663483" y="43434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4098762" y="4127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4098762" y="41275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4098762" y="50673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4801200" y="70358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5194949" y="73279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6630229" y="71120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6630229" y="71120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6630229" y="80518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2269734" y="70358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2663483" y="73279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4098762" y="71120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4098762" y="71120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4098762" y="80518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801200" y="100203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5194949" y="103124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6630229" y="10096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6630229" y="100965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6630229" y="110363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2269734" y="10020300"/>
            <a:ext cx="1625803" cy="1625600"/>
          </a:xfrm>
          <a:prstGeom prst="roundRect">
            <a:avLst>
              <a:gd fmla="val 781313" name="adj"/>
            </a:avLst>
          </a:prstGeom>
          <a:solidFill>
            <a:srgbClr val="F5E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2663483" y="103124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4098762" y="10096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4098762" y="10096500"/>
            <a:ext cx="569031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4098762" y="11036300"/>
            <a:ext cx="5622569"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DM Sans"/>
              <a:buNone/>
            </a:pPr>
            <a:r>
              <a:rPr b="0" i="0" lang="en-US" sz="3200" u="none" cap="none" strike="noStrike">
                <a:solidFill>
                  <a:srgbClr val="4D4D4D"/>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86" name="Shape 86"/>
        <p:cNvGrpSpPr/>
        <p:nvPr/>
      </p:nvGrpSpPr>
      <p:grpSpPr>
        <a:xfrm>
          <a:off x="0" y="0"/>
          <a:ext cx="0" cy="0"/>
          <a:chOff x="0" y="0"/>
          <a:chExt cx="0" cy="0"/>
        </a:xfrm>
      </p:grpSpPr>
      <p:pic>
        <p:nvPicPr>
          <p:cNvPr descr=" " id="87" name="Google Shape;87;p4"/>
          <p:cNvPicPr preferRelativeResize="0"/>
          <p:nvPr/>
        </p:nvPicPr>
        <p:blipFill rotWithShape="1">
          <a:blip r:embed="rId3">
            <a:alphaModFix/>
          </a:blip>
          <a:srcRect b="0" l="0" r="0" t="0"/>
          <a:stretch/>
        </p:blipFill>
        <p:spPr>
          <a:xfrm>
            <a:off x="12193524" y="762000"/>
            <a:ext cx="11088486" cy="11849100"/>
          </a:xfrm>
          <a:prstGeom prst="rect">
            <a:avLst/>
          </a:prstGeom>
          <a:noFill/>
          <a:ln>
            <a:noFill/>
          </a:ln>
        </p:spPr>
      </p:pic>
      <p:sp>
        <p:nvSpPr>
          <p:cNvPr id="88" name="Google Shape;88;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0" name="Google Shape;90;p4"/>
          <p:cNvSpPr/>
          <p:nvPr/>
        </p:nvSpPr>
        <p:spPr>
          <a:xfrm>
            <a:off x="1206651" y="5067300"/>
            <a:ext cx="9107038" cy="35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
          <p:cNvSpPr/>
          <p:nvPr/>
        </p:nvSpPr>
        <p:spPr>
          <a:xfrm>
            <a:off x="935684" y="5067300"/>
            <a:ext cx="9648973"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12800"/>
              <a:buFont typeface="DM Serif Display"/>
              <a:buNone/>
            </a:pPr>
            <a:r>
              <a:rPr b="0" i="0" lang="en-US" sz="12800" u="none" cap="none" strike="noStrike">
                <a:solidFill>
                  <a:srgbClr val="000000"/>
                </a:solidFill>
                <a:latin typeface="DM Serif Display"/>
                <a:ea typeface="DM Serif Display"/>
                <a:cs typeface="DM Serif Display"/>
                <a:sym typeface="DM Serif Display"/>
              </a:rPr>
              <a:t>Introduction</a:t>
            </a:r>
            <a:endParaRPr b="0" i="0" sz="12800" u="none" cap="none" strike="noStrike">
              <a:solidFill>
                <a:schemeClr val="dk1"/>
              </a:solidFill>
              <a:latin typeface="Calibri"/>
              <a:ea typeface="Calibri"/>
              <a:cs typeface="Calibri"/>
              <a:sym typeface="Calibri"/>
            </a:endParaRPr>
          </a:p>
        </p:txBody>
      </p:sp>
      <p:sp>
        <p:nvSpPr>
          <p:cNvPr id="92" name="Google Shape;92;p4"/>
          <p:cNvSpPr/>
          <p:nvPr/>
        </p:nvSpPr>
        <p:spPr>
          <a:xfrm>
            <a:off x="1206651" y="7594600"/>
            <a:ext cx="9242522"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97" name="Shape 97"/>
        <p:cNvGrpSpPr/>
        <p:nvPr/>
      </p:nvGrpSpPr>
      <p:grpSpPr>
        <a:xfrm>
          <a:off x="0" y="0"/>
          <a:ext cx="0" cy="0"/>
          <a:chOff x="0" y="0"/>
          <a:chExt cx="0" cy="0"/>
        </a:xfrm>
      </p:grpSpPr>
      <p:pic>
        <p:nvPicPr>
          <p:cNvPr descr=" " id="98" name="Google Shape;98;p5"/>
          <p:cNvPicPr preferRelativeResize="0"/>
          <p:nvPr/>
        </p:nvPicPr>
        <p:blipFill rotWithShape="1">
          <a:blip r:embed="rId3">
            <a:alphaModFix/>
          </a:blip>
          <a:srcRect b="0" l="0" r="0" t="0"/>
          <a:stretch/>
        </p:blipFill>
        <p:spPr>
          <a:xfrm>
            <a:off x="759445" y="0"/>
            <a:ext cx="22104277" cy="13716000"/>
          </a:xfrm>
          <a:prstGeom prst="rect">
            <a:avLst/>
          </a:prstGeom>
          <a:noFill/>
          <a:ln>
            <a:noFill/>
          </a:ln>
        </p:spPr>
      </p:pic>
      <p:sp>
        <p:nvSpPr>
          <p:cNvPr id="99" name="Google Shape;9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1" name="Google Shape;101;p5"/>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8F6C"/>
              </a:buClr>
              <a:buSzPts val="8000"/>
              <a:buFont typeface="DM Serif Display"/>
              <a:buNone/>
            </a:pPr>
            <a:r>
              <a:rPr b="0" i="0" lang="en-US" sz="8000" u="none" cap="none" strike="noStrike">
                <a:solidFill>
                  <a:srgbClr val="E08F6C"/>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02" name="Google Shape;102;p5"/>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p5"/>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104" name="Google Shape;104;p5"/>
          <p:cNvPicPr preferRelativeResize="0"/>
          <p:nvPr/>
        </p:nvPicPr>
        <p:blipFill rotWithShape="1">
          <a:blip r:embed="rId5">
            <a:alphaModFix/>
          </a:blip>
          <a:srcRect b="0" l="0" r="0" t="0"/>
          <a:stretch/>
        </p:blipFill>
        <p:spPr>
          <a:xfrm>
            <a:off x="21084635" y="10693400"/>
            <a:ext cx="1599327" cy="2840354"/>
          </a:xfrm>
          <a:prstGeom prst="rect">
            <a:avLst/>
          </a:prstGeom>
          <a:noFill/>
          <a:ln>
            <a:noFill/>
          </a:ln>
        </p:spPr>
      </p:pic>
      <p:pic>
        <p:nvPicPr>
          <p:cNvPr descr=" " id="105" name="Google Shape;105;p5"/>
          <p:cNvPicPr preferRelativeResize="0"/>
          <p:nvPr/>
        </p:nvPicPr>
        <p:blipFill rotWithShape="1">
          <a:blip r:embed="rId6">
            <a:alphaModFix/>
          </a:blip>
          <a:srcRect b="0" l="0" r="0" t="0"/>
          <a:stretch/>
        </p:blipFill>
        <p:spPr>
          <a:xfrm>
            <a:off x="533467" y="0"/>
            <a:ext cx="3277010" cy="3289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110" name="Shape 110"/>
        <p:cNvGrpSpPr/>
        <p:nvPr/>
      </p:nvGrpSpPr>
      <p:grpSpPr>
        <a:xfrm>
          <a:off x="0" y="0"/>
          <a:ext cx="0" cy="0"/>
          <a:chOff x="0" y="0"/>
          <a:chExt cx="0" cy="0"/>
        </a:xfrm>
      </p:grpSpPr>
      <p:pic>
        <p:nvPicPr>
          <p:cNvPr descr=" " id="111" name="Google Shape;111;p6"/>
          <p:cNvPicPr preferRelativeResize="0"/>
          <p:nvPr/>
        </p:nvPicPr>
        <p:blipFill rotWithShape="1">
          <a:blip r:embed="rId3">
            <a:alphaModFix/>
          </a:blip>
          <a:srcRect b="0" l="0" r="0" t="0"/>
          <a:stretch/>
        </p:blipFill>
        <p:spPr>
          <a:xfrm>
            <a:off x="0" y="0"/>
            <a:ext cx="14136870" cy="13716000"/>
          </a:xfrm>
          <a:prstGeom prst="rect">
            <a:avLst/>
          </a:prstGeom>
          <a:noFill/>
          <a:ln>
            <a:noFill/>
          </a:ln>
        </p:spPr>
      </p:pic>
      <p:sp>
        <p:nvSpPr>
          <p:cNvPr id="112" name="Google Shape;112;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4" name="Google Shape;114;p6"/>
          <p:cNvPicPr preferRelativeResize="0"/>
          <p:nvPr/>
        </p:nvPicPr>
        <p:blipFill rotWithShape="1">
          <a:blip r:embed="rId5">
            <a:alphaModFix/>
          </a:blip>
          <a:srcRect b="0" l="0" r="0" t="0"/>
          <a:stretch/>
        </p:blipFill>
        <p:spPr>
          <a:xfrm>
            <a:off x="1016127" y="1016000"/>
            <a:ext cx="9958045" cy="11684000"/>
          </a:xfrm>
          <a:prstGeom prst="rect">
            <a:avLst/>
          </a:prstGeom>
          <a:noFill/>
          <a:ln>
            <a:noFill/>
          </a:ln>
        </p:spPr>
      </p:pic>
      <p:sp>
        <p:nvSpPr>
          <p:cNvPr id="115" name="Google Shape;115;p6"/>
          <p:cNvSpPr/>
          <p:nvPr/>
        </p:nvSpPr>
        <p:spPr>
          <a:xfrm>
            <a:off x="12511064" y="2705100"/>
            <a:ext cx="9907238"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p6"/>
          <p:cNvPicPr preferRelativeResize="0"/>
          <p:nvPr/>
        </p:nvPicPr>
        <p:blipFill rotWithShape="1">
          <a:blip r:embed="rId6">
            <a:alphaModFix/>
          </a:blip>
          <a:srcRect b="0" l="0" r="0" t="0"/>
          <a:stretch/>
        </p:blipFill>
        <p:spPr>
          <a:xfrm>
            <a:off x="12511064" y="3505485"/>
            <a:ext cx="1625803" cy="1574229"/>
          </a:xfrm>
          <a:prstGeom prst="rect">
            <a:avLst/>
          </a:prstGeom>
          <a:noFill/>
          <a:ln>
            <a:noFill/>
          </a:ln>
        </p:spPr>
      </p:pic>
      <p:sp>
        <p:nvSpPr>
          <p:cNvPr id="117" name="Google Shape;117;p6"/>
          <p:cNvSpPr/>
          <p:nvPr/>
        </p:nvSpPr>
        <p:spPr>
          <a:xfrm>
            <a:off x="14543318" y="2705100"/>
            <a:ext cx="7874984"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
          <p:cNvSpPr/>
          <p:nvPr/>
        </p:nvSpPr>
        <p:spPr>
          <a:xfrm>
            <a:off x="14543318" y="2705100"/>
            <a:ext cx="807821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9" name="Google Shape;119;p6"/>
          <p:cNvSpPr/>
          <p:nvPr/>
        </p:nvSpPr>
        <p:spPr>
          <a:xfrm>
            <a:off x="14543318" y="3746500"/>
            <a:ext cx="8010468"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0" name="Google Shape;120;p6"/>
          <p:cNvSpPr/>
          <p:nvPr/>
        </p:nvSpPr>
        <p:spPr>
          <a:xfrm>
            <a:off x="12511064" y="68580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6"/>
          <p:cNvPicPr preferRelativeResize="0"/>
          <p:nvPr/>
        </p:nvPicPr>
        <p:blipFill rotWithShape="1">
          <a:blip r:embed="rId7">
            <a:alphaModFix/>
          </a:blip>
          <a:srcRect b="0" l="0" r="0" t="0"/>
          <a:stretch/>
        </p:blipFill>
        <p:spPr>
          <a:xfrm>
            <a:off x="12511064" y="7481577"/>
            <a:ext cx="1625803" cy="1394451"/>
          </a:xfrm>
          <a:prstGeom prst="rect">
            <a:avLst/>
          </a:prstGeom>
          <a:noFill/>
          <a:ln>
            <a:noFill/>
          </a:ln>
        </p:spPr>
      </p:pic>
      <p:sp>
        <p:nvSpPr>
          <p:cNvPr id="122" name="Google Shape;122;p6"/>
          <p:cNvSpPr/>
          <p:nvPr/>
        </p:nvSpPr>
        <p:spPr>
          <a:xfrm>
            <a:off x="14543318" y="6858000"/>
            <a:ext cx="787498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14543318" y="6858000"/>
            <a:ext cx="807821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4" name="Google Shape;124;p6"/>
          <p:cNvSpPr/>
          <p:nvPr/>
        </p:nvSpPr>
        <p:spPr>
          <a:xfrm>
            <a:off x="14543318" y="78994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129" name="Shape 129"/>
        <p:cNvGrpSpPr/>
        <p:nvPr/>
      </p:nvGrpSpPr>
      <p:grpSpPr>
        <a:xfrm>
          <a:off x="0" y="0"/>
          <a:ext cx="0" cy="0"/>
          <a:chOff x="0" y="0"/>
          <a:chExt cx="0" cy="0"/>
        </a:xfrm>
      </p:grpSpPr>
      <p:pic>
        <p:nvPicPr>
          <p:cNvPr descr=" " id="130" name="Google Shape;130;p7"/>
          <p:cNvPicPr preferRelativeResize="0"/>
          <p:nvPr/>
        </p:nvPicPr>
        <p:blipFill rotWithShape="1">
          <a:blip r:embed="rId3">
            <a:alphaModFix/>
          </a:blip>
          <a:srcRect b="0" l="0" r="0" t="0"/>
          <a:stretch/>
        </p:blipFill>
        <p:spPr>
          <a:xfrm>
            <a:off x="1537518" y="1443124"/>
            <a:ext cx="21519565" cy="12272876"/>
          </a:xfrm>
          <a:prstGeom prst="rect">
            <a:avLst/>
          </a:prstGeom>
          <a:noFill/>
          <a:ln>
            <a:noFill/>
          </a:ln>
        </p:spPr>
      </p:pic>
      <p:sp>
        <p:nvSpPr>
          <p:cNvPr id="131" name="Google Shape;13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33" name="Google Shape;133;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7"/>
          <p:cNvPicPr preferRelativeResize="0"/>
          <p:nvPr/>
        </p:nvPicPr>
        <p:blipFill rotWithShape="1">
          <a:blip r:embed="rId5">
            <a:alphaModFix/>
          </a:blip>
          <a:srcRect b="0" l="0" r="0" t="0"/>
          <a:stretch/>
        </p:blipFill>
        <p:spPr>
          <a:xfrm>
            <a:off x="6795349" y="1384300"/>
            <a:ext cx="1625803" cy="1791550"/>
          </a:xfrm>
          <a:prstGeom prst="rect">
            <a:avLst/>
          </a:prstGeom>
          <a:noFill/>
          <a:ln>
            <a:noFill/>
          </a:ln>
        </p:spPr>
      </p:pic>
      <p:sp>
        <p:nvSpPr>
          <p:cNvPr id="135" name="Google Shape;135;p7"/>
          <p:cNvSpPr/>
          <p:nvPr/>
        </p:nvSpPr>
        <p:spPr>
          <a:xfrm>
            <a:off x="5214002" y="378545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5214002" y="378545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p7"/>
          <p:cNvSpPr/>
          <p:nvPr/>
        </p:nvSpPr>
        <p:spPr>
          <a:xfrm>
            <a:off x="3543743" y="5233250"/>
            <a:ext cx="8129016"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p:nvPr/>
        </p:nvSpPr>
        <p:spPr>
          <a:xfrm>
            <a:off x="3476001" y="5233250"/>
            <a:ext cx="826450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p7"/>
          <p:cNvPicPr preferRelativeResize="0"/>
          <p:nvPr/>
        </p:nvPicPr>
        <p:blipFill rotWithShape="1">
          <a:blip r:embed="rId6">
            <a:alphaModFix/>
          </a:blip>
          <a:srcRect b="0" l="0" r="0" t="0"/>
          <a:stretch/>
        </p:blipFill>
        <p:spPr>
          <a:xfrm>
            <a:off x="3543743" y="7443050"/>
            <a:ext cx="8129016" cy="5155350"/>
          </a:xfrm>
          <a:prstGeom prst="rect">
            <a:avLst/>
          </a:prstGeom>
          <a:noFill/>
          <a:ln>
            <a:noFill/>
          </a:ln>
        </p:spPr>
      </p:pic>
      <p:sp>
        <p:nvSpPr>
          <p:cNvPr id="140" name="Google Shape;140;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7"/>
          <p:cNvPicPr preferRelativeResize="0"/>
          <p:nvPr/>
        </p:nvPicPr>
        <p:blipFill rotWithShape="1">
          <a:blip r:embed="rId7">
            <a:alphaModFix/>
          </a:blip>
          <a:srcRect b="0" l="0" r="0" t="0"/>
          <a:stretch/>
        </p:blipFill>
        <p:spPr>
          <a:xfrm>
            <a:off x="15915089" y="1384300"/>
            <a:ext cx="1625803" cy="1394265"/>
          </a:xfrm>
          <a:prstGeom prst="rect">
            <a:avLst/>
          </a:prstGeom>
          <a:noFill/>
          <a:ln>
            <a:noFill/>
          </a:ln>
        </p:spPr>
      </p:pic>
      <p:sp>
        <p:nvSpPr>
          <p:cNvPr id="142" name="Google Shape;142;p7"/>
          <p:cNvSpPr/>
          <p:nvPr/>
        </p:nvSpPr>
        <p:spPr>
          <a:xfrm>
            <a:off x="14657632" y="3388165"/>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14657632" y="3388165"/>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4" name="Google Shape;144;p7"/>
          <p:cNvSpPr/>
          <p:nvPr/>
        </p:nvSpPr>
        <p:spPr>
          <a:xfrm>
            <a:off x="12663483" y="4835965"/>
            <a:ext cx="8129016"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12595741" y="4835965"/>
            <a:ext cx="826450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p7"/>
          <p:cNvPicPr preferRelativeResize="0"/>
          <p:nvPr/>
        </p:nvPicPr>
        <p:blipFill rotWithShape="1">
          <a:blip r:embed="rId8">
            <a:alphaModFix/>
          </a:blip>
          <a:srcRect b="0" l="0" r="0" t="0"/>
          <a:stretch/>
        </p:blipFill>
        <p:spPr>
          <a:xfrm>
            <a:off x="12663483" y="7045765"/>
            <a:ext cx="8129016" cy="55526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B"/>
        </a:solidFill>
      </p:bgPr>
    </p:bg>
    <p:spTree>
      <p:nvGrpSpPr>
        <p:cNvPr id="151" name="Shape 151"/>
        <p:cNvGrpSpPr/>
        <p:nvPr/>
      </p:nvGrpSpPr>
      <p:grpSpPr>
        <a:xfrm>
          <a:off x="0" y="0"/>
          <a:ext cx="0" cy="0"/>
          <a:chOff x="0" y="0"/>
          <a:chExt cx="0" cy="0"/>
        </a:xfrm>
      </p:grpSpPr>
      <p:pic>
        <p:nvPicPr>
          <p:cNvPr descr=" " id="152" name="Google Shape;152;p8"/>
          <p:cNvPicPr preferRelativeResize="0"/>
          <p:nvPr/>
        </p:nvPicPr>
        <p:blipFill rotWithShape="1">
          <a:blip r:embed="rId3">
            <a:alphaModFix/>
          </a:blip>
          <a:srcRect b="0" l="0" r="0" t="0"/>
          <a:stretch/>
        </p:blipFill>
        <p:spPr>
          <a:xfrm>
            <a:off x="4237657" y="1266279"/>
            <a:ext cx="15769607" cy="11379026"/>
          </a:xfrm>
          <a:prstGeom prst="rect">
            <a:avLst/>
          </a:prstGeom>
          <a:noFill/>
          <a:ln>
            <a:noFill/>
          </a:ln>
        </p:spPr>
      </p:pic>
      <p:sp>
        <p:nvSpPr>
          <p:cNvPr id="153" name="Google Shape;153;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5" name="Google Shape;155;p8"/>
          <p:cNvPicPr preferRelativeResize="0"/>
          <p:nvPr/>
        </p:nvPicPr>
        <p:blipFill rotWithShape="1">
          <a:blip r:embed="rId5">
            <a:alphaModFix/>
          </a:blip>
          <a:srcRect b="0" l="0" r="0" t="0"/>
          <a:stretch/>
        </p:blipFill>
        <p:spPr>
          <a:xfrm>
            <a:off x="1816327" y="1866900"/>
            <a:ext cx="5966698" cy="4437893"/>
          </a:xfrm>
          <a:prstGeom prst="rect">
            <a:avLst/>
          </a:prstGeom>
          <a:noFill/>
          <a:ln>
            <a:noFill/>
          </a:ln>
        </p:spPr>
      </p:pic>
      <p:sp>
        <p:nvSpPr>
          <p:cNvPr id="156" name="Google Shape;156;p8"/>
          <p:cNvSpPr/>
          <p:nvPr/>
        </p:nvSpPr>
        <p:spPr>
          <a:xfrm>
            <a:off x="5842730" y="4229100"/>
            <a:ext cx="12701588" cy="59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5842730" y="4229100"/>
            <a:ext cx="12904813" cy="523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p8"/>
          <p:cNvSpPr/>
          <p:nvPr/>
        </p:nvSpPr>
        <p:spPr>
          <a:xfrm>
            <a:off x="14708438" y="95631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1C6"/>
        </a:solidFill>
      </p:bgPr>
    </p:bg>
    <p:spTree>
      <p:nvGrpSpPr>
        <p:cNvPr id="163" name="Shape 163"/>
        <p:cNvGrpSpPr/>
        <p:nvPr/>
      </p:nvGrpSpPr>
      <p:grpSpPr>
        <a:xfrm>
          <a:off x="0" y="0"/>
          <a:ext cx="0" cy="0"/>
          <a:chOff x="0" y="0"/>
          <a:chExt cx="0" cy="0"/>
        </a:xfrm>
      </p:grpSpPr>
      <p:pic>
        <p:nvPicPr>
          <p:cNvPr descr=" " id="164" name="Google Shape;164;p9"/>
          <p:cNvPicPr preferRelativeResize="0"/>
          <p:nvPr/>
        </p:nvPicPr>
        <p:blipFill rotWithShape="1">
          <a:blip r:embed="rId3">
            <a:alphaModFix/>
          </a:blip>
          <a:srcRect b="0" l="0" r="0" t="0"/>
          <a:stretch/>
        </p:blipFill>
        <p:spPr>
          <a:xfrm>
            <a:off x="759445" y="0"/>
            <a:ext cx="22104277" cy="13716000"/>
          </a:xfrm>
          <a:prstGeom prst="rect">
            <a:avLst/>
          </a:prstGeom>
          <a:noFill/>
          <a:ln>
            <a:noFill/>
          </a:ln>
        </p:spPr>
      </p:pic>
      <p:sp>
        <p:nvSpPr>
          <p:cNvPr id="165" name="Google Shape;16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7" name="Google Shape;167;p9"/>
          <p:cNvPicPr preferRelativeResize="0"/>
          <p:nvPr/>
        </p:nvPicPr>
        <p:blipFill rotWithShape="1">
          <a:blip r:embed="rId5">
            <a:alphaModFix/>
          </a:blip>
          <a:srcRect b="0" l="0" r="0" t="0"/>
          <a:stretch/>
        </p:blipFill>
        <p:spPr>
          <a:xfrm>
            <a:off x="7189099" y="2374900"/>
            <a:ext cx="10008851" cy="8966200"/>
          </a:xfrm>
          <a:prstGeom prst="rect">
            <a:avLst/>
          </a:prstGeom>
          <a:noFill/>
          <a:ln>
            <a:noFill/>
          </a:ln>
        </p:spPr>
      </p:pic>
      <p:sp>
        <p:nvSpPr>
          <p:cNvPr id="168" name="Google Shape;168;p9"/>
          <p:cNvSpPr/>
          <p:nvPr/>
        </p:nvSpPr>
        <p:spPr>
          <a:xfrm>
            <a:off x="3086486" y="1866900"/>
            <a:ext cx="4369346"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9"/>
          <p:cNvSpPr/>
          <p:nvPr/>
        </p:nvSpPr>
        <p:spPr>
          <a:xfrm>
            <a:off x="3086486" y="1866900"/>
            <a:ext cx="4572572"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70" name="Google Shape;170;p9"/>
          <p:cNvSpPr/>
          <p:nvPr/>
        </p:nvSpPr>
        <p:spPr>
          <a:xfrm>
            <a:off x="3086486" y="3848100"/>
            <a:ext cx="450483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1" name="Google Shape;171;p9"/>
          <p:cNvSpPr/>
          <p:nvPr/>
        </p:nvSpPr>
        <p:spPr>
          <a:xfrm>
            <a:off x="18188673" y="6527800"/>
            <a:ext cx="4369346"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18188673" y="6527800"/>
            <a:ext cx="4572572" cy="271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73" name="Google Shape;173;p9"/>
          <p:cNvSpPr/>
          <p:nvPr/>
        </p:nvSpPr>
        <p:spPr>
          <a:xfrm>
            <a:off x="18188673" y="9347200"/>
            <a:ext cx="4504830"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2023-12-11T14:27:55Z</dcterms:created>
  <dc:creator>PptxGenJS</dc:creator>
</cp:coreProperties>
</file>