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eb205fd2b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1eb205fd2b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eb205fd2b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eb205fd2b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eb205fd2b6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eb205fd2b6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eb205fd2b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eb205fd2b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eb205fd2b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1eb205fd2b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eb205fd2b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1eb205fd2b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eb205fd2b6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1eb205fd2b6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eb205fd2b6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1eb205fd2b6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1eb205fd2b6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1eb205fd2b6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eb205fd2b6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1eb205fd2b6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eb2014fdb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eb2014fdb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eb205fd2b6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1eb205fd2b6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eb205fd2b6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1eb205fd2b6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1eb205fd2b6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1eb205fd2b6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1eb205fd2b6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1eb205fd2b6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1eb205fd2b6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8" name="Google Shape;1068;g1eb205fd2b6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eb2014fdb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eb2014fdb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eb2014fdb4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eb2014fdb4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eb2014fdb4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eb2014fdb4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eb2014fdb4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1eb2014fdb4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eb205fd2b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1eb205fd2b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eb205fd2b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eb205fd2b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eb205fd2b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1eb205fd2b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3.png"/><Relationship Id="rId11" Type="http://schemas.openxmlformats.org/officeDocument/2006/relationships/image" Target="../media/image5.png"/><Relationship Id="rId10" Type="http://schemas.openxmlformats.org/officeDocument/2006/relationships/image" Target="../media/image1.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4.png"/><Relationship Id="rId7" Type="http://schemas.openxmlformats.org/officeDocument/2006/relationships/hyperlink" Target="https://www.pinterest.com/slidesmania/" TargetMode="External"/><Relationship Id="rId8"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grpSp>
        <p:nvGrpSpPr>
          <p:cNvPr id="11" name="Google Shape;11;p2"/>
          <p:cNvGrpSpPr/>
          <p:nvPr/>
        </p:nvGrpSpPr>
        <p:grpSpPr>
          <a:xfrm>
            <a:off x="2821048" y="-17927"/>
            <a:ext cx="6549903" cy="6893857"/>
            <a:chOff x="3480149" y="-3664471"/>
            <a:chExt cx="5234479" cy="10558825"/>
          </a:xfrm>
        </p:grpSpPr>
        <p:sp>
          <p:nvSpPr>
            <p:cNvPr id="12" name="Google Shape;12;p2"/>
            <p:cNvSpPr/>
            <p:nvPr/>
          </p:nvSpPr>
          <p:spPr>
            <a:xfrm>
              <a:off x="4389422"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6940294"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5242865"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6096307"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4" name="Google Shape;24;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25" name="Google Shape;25;p2"/>
          <p:cNvGrpSpPr/>
          <p:nvPr/>
        </p:nvGrpSpPr>
        <p:grpSpPr>
          <a:xfrm>
            <a:off x="1344168" y="740664"/>
            <a:ext cx="9619464" cy="4709220"/>
            <a:chOff x="1344168" y="740664"/>
            <a:chExt cx="9619464" cy="4709220"/>
          </a:xfrm>
        </p:grpSpPr>
        <p:sp>
          <p:nvSpPr>
            <p:cNvPr id="26" name="Google Shape;26;p2"/>
            <p:cNvSpPr/>
            <p:nvPr/>
          </p:nvSpPr>
          <p:spPr>
            <a:xfrm>
              <a:off x="1399032" y="786384"/>
              <a:ext cx="9564600" cy="4663500"/>
            </a:xfrm>
            <a:prstGeom prst="roundRect">
              <a:avLst>
                <a:gd fmla="val 267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7" name="Google Shape;27;p2"/>
            <p:cNvSpPr/>
            <p:nvPr/>
          </p:nvSpPr>
          <p:spPr>
            <a:xfrm>
              <a:off x="1344168" y="740664"/>
              <a:ext cx="9564600" cy="4663500"/>
            </a:xfrm>
            <a:prstGeom prst="roundRect">
              <a:avLst>
                <a:gd fmla="val 267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28" name="Google Shape;28;p2"/>
            <p:cNvSpPr/>
            <p:nvPr/>
          </p:nvSpPr>
          <p:spPr>
            <a:xfrm>
              <a:off x="1389687" y="801375"/>
              <a:ext cx="9518700" cy="4605000"/>
            </a:xfrm>
            <a:prstGeom prst="roundRect">
              <a:avLst>
                <a:gd fmla="val 26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grpSp>
      <p:sp>
        <p:nvSpPr>
          <p:cNvPr id="29" name="Google Shape;29;p2"/>
          <p:cNvSpPr txBox="1"/>
          <p:nvPr>
            <p:ph type="ctrTitle"/>
          </p:nvPr>
        </p:nvSpPr>
        <p:spPr>
          <a:xfrm>
            <a:off x="2054583" y="1467925"/>
            <a:ext cx="8097000" cy="25107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30" name="Google Shape;30;p2"/>
          <p:cNvSpPr txBox="1"/>
          <p:nvPr>
            <p:ph idx="1" type="subTitle"/>
          </p:nvPr>
        </p:nvSpPr>
        <p:spPr>
          <a:xfrm>
            <a:off x="2049863" y="4032289"/>
            <a:ext cx="8097000" cy="7278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0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31" name="Google Shape;31;p2"/>
          <p:cNvSpPr/>
          <p:nvPr/>
        </p:nvSpPr>
        <p:spPr>
          <a:xfrm>
            <a:off x="4388" y="5588000"/>
            <a:ext cx="12183237" cy="836007"/>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6" name="Shape 236"/>
        <p:cNvGrpSpPr/>
        <p:nvPr/>
      </p:nvGrpSpPr>
      <p:grpSpPr>
        <a:xfrm>
          <a:off x="0" y="0"/>
          <a:ext cx="0" cy="0"/>
          <a:chOff x="0" y="0"/>
          <a:chExt cx="0" cy="0"/>
        </a:xfrm>
      </p:grpSpPr>
      <p:grpSp>
        <p:nvGrpSpPr>
          <p:cNvPr id="237" name="Google Shape;237;p11"/>
          <p:cNvGrpSpPr/>
          <p:nvPr/>
        </p:nvGrpSpPr>
        <p:grpSpPr>
          <a:xfrm>
            <a:off x="7373814" y="-17927"/>
            <a:ext cx="3997571" cy="6893857"/>
            <a:chOff x="3480149" y="-3664471"/>
            <a:chExt cx="5234479" cy="10558825"/>
          </a:xfrm>
        </p:grpSpPr>
        <p:sp>
          <p:nvSpPr>
            <p:cNvPr id="238" name="Google Shape;238;p11"/>
            <p:cNvSpPr/>
            <p:nvPr/>
          </p:nvSpPr>
          <p:spPr>
            <a:xfrm>
              <a:off x="4389422"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11"/>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 name="Google Shape;240;p11"/>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11"/>
            <p:cNvSpPr/>
            <p:nvPr/>
          </p:nvSpPr>
          <p:spPr>
            <a:xfrm>
              <a:off x="6940294"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 name="Google Shape;242;p11"/>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 name="Google Shape;243;p11"/>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 name="Google Shape;244;p11"/>
            <p:cNvSpPr/>
            <p:nvPr/>
          </p:nvSpPr>
          <p:spPr>
            <a:xfrm>
              <a:off x="5242865"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 name="Google Shape;245;p11"/>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 name="Google Shape;246;p11"/>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p11"/>
            <p:cNvSpPr/>
            <p:nvPr/>
          </p:nvSpPr>
          <p:spPr>
            <a:xfrm>
              <a:off x="6096307"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 name="Google Shape;248;p11"/>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 name="Google Shape;249;p11"/>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50" name="Google Shape;250;p11"/>
          <p:cNvSpPr/>
          <p:nvPr/>
        </p:nvSpPr>
        <p:spPr>
          <a:xfrm>
            <a:off x="4363" y="5570075"/>
            <a:ext cx="12183237" cy="819774"/>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51" name="Google Shape;251;p11"/>
          <p:cNvGrpSpPr/>
          <p:nvPr/>
        </p:nvGrpSpPr>
        <p:grpSpPr>
          <a:xfrm>
            <a:off x="-89" y="640199"/>
            <a:ext cx="12191709" cy="5197095"/>
            <a:chOff x="1344168" y="740664"/>
            <a:chExt cx="9619464" cy="4709220"/>
          </a:xfrm>
        </p:grpSpPr>
        <p:sp>
          <p:nvSpPr>
            <p:cNvPr id="252" name="Google Shape;252;p11"/>
            <p:cNvSpPr/>
            <p:nvPr/>
          </p:nvSpPr>
          <p:spPr>
            <a:xfrm>
              <a:off x="1399032" y="786384"/>
              <a:ext cx="9564600" cy="4663500"/>
            </a:xfrm>
            <a:prstGeom prst="roundRect">
              <a:avLst>
                <a:gd fmla="val 267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3" name="Google Shape;253;p11"/>
            <p:cNvSpPr/>
            <p:nvPr/>
          </p:nvSpPr>
          <p:spPr>
            <a:xfrm>
              <a:off x="1344168" y="740664"/>
              <a:ext cx="9564600" cy="4663500"/>
            </a:xfrm>
            <a:prstGeom prst="roundRect">
              <a:avLst>
                <a:gd fmla="val 267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4" name="Google Shape;254;p11"/>
            <p:cNvSpPr/>
            <p:nvPr/>
          </p:nvSpPr>
          <p:spPr>
            <a:xfrm>
              <a:off x="1389687" y="801375"/>
              <a:ext cx="9518700" cy="4605000"/>
            </a:xfrm>
            <a:prstGeom prst="roundRect">
              <a:avLst>
                <a:gd fmla="val 26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grpSp>
      <p:sp>
        <p:nvSpPr>
          <p:cNvPr id="255" name="Google Shape;255;p11"/>
          <p:cNvSpPr txBox="1"/>
          <p:nvPr>
            <p:ph type="title"/>
          </p:nvPr>
        </p:nvSpPr>
        <p:spPr>
          <a:xfrm>
            <a:off x="415650" y="900642"/>
            <a:ext cx="11360700" cy="7635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256" name="Google Shape;256;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7" name="Shape 257"/>
        <p:cNvGrpSpPr/>
        <p:nvPr/>
      </p:nvGrpSpPr>
      <p:grpSpPr>
        <a:xfrm>
          <a:off x="0" y="0"/>
          <a:ext cx="0" cy="0"/>
          <a:chOff x="0" y="0"/>
          <a:chExt cx="0" cy="0"/>
        </a:xfrm>
      </p:grpSpPr>
      <p:sp>
        <p:nvSpPr>
          <p:cNvPr id="258" name="Google Shape;258;p12"/>
          <p:cNvSpPr txBox="1"/>
          <p:nvPr>
            <p:ph type="title"/>
          </p:nvPr>
        </p:nvSpPr>
        <p:spPr>
          <a:xfrm>
            <a:off x="1185913" y="1834075"/>
            <a:ext cx="58281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60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259" name="Google Shape;259;p12"/>
          <p:cNvSpPr txBox="1"/>
          <p:nvPr>
            <p:ph idx="1" type="body"/>
          </p:nvPr>
        </p:nvSpPr>
        <p:spPr>
          <a:xfrm>
            <a:off x="1185913" y="3120225"/>
            <a:ext cx="5828100" cy="2353500"/>
          </a:xfrm>
          <a:prstGeom prst="rect">
            <a:avLst/>
          </a:prstGeom>
        </p:spPr>
        <p:txBody>
          <a:bodyPr anchorCtr="0" anchor="t" bIns="121900" lIns="121900" spcFirstLastPara="1" rIns="121900" wrap="square" tIns="121900">
            <a:normAutofit/>
          </a:bodyPr>
          <a:lstStyle>
            <a:lvl1pPr indent="-387350" lvl="0" marL="457200">
              <a:spcBef>
                <a:spcPts val="0"/>
              </a:spcBef>
              <a:spcAft>
                <a:spcPts val="0"/>
              </a:spcAft>
              <a:buSzPts val="2500"/>
              <a:buChar char="●"/>
              <a:defRPr/>
            </a:lvl1pPr>
            <a:lvl2pPr indent="-412750" lvl="1" marL="914400">
              <a:spcBef>
                <a:spcPts val="0"/>
              </a:spcBef>
              <a:spcAft>
                <a:spcPts val="0"/>
              </a:spcAft>
              <a:buSzPts val="2900"/>
              <a:buChar char="○"/>
              <a:defRPr sz="2900"/>
            </a:lvl2pPr>
            <a:lvl3pPr indent="-412750" lvl="2" marL="1371600">
              <a:spcBef>
                <a:spcPts val="0"/>
              </a:spcBef>
              <a:spcAft>
                <a:spcPts val="0"/>
              </a:spcAft>
              <a:buSzPts val="2900"/>
              <a:buChar char="■"/>
              <a:defRPr sz="2900"/>
            </a:lvl3pPr>
            <a:lvl4pPr indent="-412750" lvl="3" marL="1828800">
              <a:spcBef>
                <a:spcPts val="0"/>
              </a:spcBef>
              <a:spcAft>
                <a:spcPts val="0"/>
              </a:spcAft>
              <a:buSzPts val="2900"/>
              <a:buChar char="●"/>
              <a:defRPr sz="2900"/>
            </a:lvl4pPr>
            <a:lvl5pPr indent="-412750" lvl="4" marL="2286000">
              <a:spcBef>
                <a:spcPts val="0"/>
              </a:spcBef>
              <a:spcAft>
                <a:spcPts val="0"/>
              </a:spcAft>
              <a:buSzPts val="2900"/>
              <a:buChar char="○"/>
              <a:defRPr sz="2900"/>
            </a:lvl5pPr>
            <a:lvl6pPr indent="-412750" lvl="5" marL="2743200">
              <a:spcBef>
                <a:spcPts val="0"/>
              </a:spcBef>
              <a:spcAft>
                <a:spcPts val="0"/>
              </a:spcAft>
              <a:buSzPts val="2900"/>
              <a:buChar char="■"/>
              <a:defRPr sz="2900"/>
            </a:lvl6pPr>
            <a:lvl7pPr indent="-412750" lvl="6" marL="3200400">
              <a:spcBef>
                <a:spcPts val="0"/>
              </a:spcBef>
              <a:spcAft>
                <a:spcPts val="0"/>
              </a:spcAft>
              <a:buSzPts val="2900"/>
              <a:buChar char="●"/>
              <a:defRPr sz="2900"/>
            </a:lvl7pPr>
            <a:lvl8pPr indent="-412750" lvl="7" marL="3657600">
              <a:spcBef>
                <a:spcPts val="0"/>
              </a:spcBef>
              <a:spcAft>
                <a:spcPts val="0"/>
              </a:spcAft>
              <a:buSzPts val="2900"/>
              <a:buChar char="○"/>
              <a:defRPr sz="2900"/>
            </a:lvl8pPr>
            <a:lvl9pPr indent="-412750" lvl="8" marL="4114800">
              <a:spcBef>
                <a:spcPts val="0"/>
              </a:spcBef>
              <a:spcAft>
                <a:spcPts val="0"/>
              </a:spcAft>
              <a:buSzPts val="2900"/>
              <a:buChar char="■"/>
              <a:defRPr sz="2900"/>
            </a:lvl9pPr>
          </a:lstStyle>
          <a:p/>
        </p:txBody>
      </p:sp>
      <p:sp>
        <p:nvSpPr>
          <p:cNvPr id="260" name="Google Shape;260;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261" name="Google Shape;261;p12"/>
          <p:cNvGrpSpPr/>
          <p:nvPr/>
        </p:nvGrpSpPr>
        <p:grpSpPr>
          <a:xfrm>
            <a:off x="7373814" y="-17927"/>
            <a:ext cx="3997571" cy="6893857"/>
            <a:chOff x="3480149" y="-3664471"/>
            <a:chExt cx="5234479" cy="10558825"/>
          </a:xfrm>
        </p:grpSpPr>
        <p:sp>
          <p:nvSpPr>
            <p:cNvPr id="262" name="Google Shape;262;p12"/>
            <p:cNvSpPr/>
            <p:nvPr/>
          </p:nvSpPr>
          <p:spPr>
            <a:xfrm>
              <a:off x="4389422"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12"/>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12"/>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12"/>
            <p:cNvSpPr/>
            <p:nvPr/>
          </p:nvSpPr>
          <p:spPr>
            <a:xfrm>
              <a:off x="6940294"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12"/>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12"/>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12"/>
            <p:cNvSpPr/>
            <p:nvPr/>
          </p:nvSpPr>
          <p:spPr>
            <a:xfrm>
              <a:off x="5242865"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 name="Google Shape;269;p12"/>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 name="Google Shape;270;p12"/>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 name="Google Shape;271;p12"/>
            <p:cNvSpPr/>
            <p:nvPr/>
          </p:nvSpPr>
          <p:spPr>
            <a:xfrm>
              <a:off x="6096307"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12"/>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12"/>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74" name="Google Shape;274;p12"/>
          <p:cNvSpPr/>
          <p:nvPr/>
        </p:nvSpPr>
        <p:spPr>
          <a:xfrm>
            <a:off x="4363" y="5570075"/>
            <a:ext cx="12183237" cy="819774"/>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12"/>
          <p:cNvSpPr/>
          <p:nvPr>
            <p:ph idx="2" type="pic"/>
          </p:nvPr>
        </p:nvSpPr>
        <p:spPr>
          <a:xfrm>
            <a:off x="7557388" y="1042225"/>
            <a:ext cx="3639600" cy="3639600"/>
          </a:xfrm>
          <a:prstGeom prst="ellipse">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left">
  <p:cSld name="ONE_COLUMN_TEXT_1">
    <p:spTree>
      <p:nvGrpSpPr>
        <p:cNvPr id="276" name="Shape 276"/>
        <p:cNvGrpSpPr/>
        <p:nvPr/>
      </p:nvGrpSpPr>
      <p:grpSpPr>
        <a:xfrm>
          <a:off x="0" y="0"/>
          <a:ext cx="0" cy="0"/>
          <a:chOff x="0" y="0"/>
          <a:chExt cx="0" cy="0"/>
        </a:xfrm>
      </p:grpSpPr>
      <p:grpSp>
        <p:nvGrpSpPr>
          <p:cNvPr id="277" name="Google Shape;277;p13"/>
          <p:cNvGrpSpPr/>
          <p:nvPr/>
        </p:nvGrpSpPr>
        <p:grpSpPr>
          <a:xfrm>
            <a:off x="4097214" y="-17927"/>
            <a:ext cx="3997571" cy="6893857"/>
            <a:chOff x="3480149" y="-3664471"/>
            <a:chExt cx="5234479" cy="10558825"/>
          </a:xfrm>
        </p:grpSpPr>
        <p:sp>
          <p:nvSpPr>
            <p:cNvPr id="278" name="Google Shape;278;p13"/>
            <p:cNvSpPr/>
            <p:nvPr/>
          </p:nvSpPr>
          <p:spPr>
            <a:xfrm>
              <a:off x="4389422"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 name="Google Shape;279;p13"/>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13"/>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 name="Google Shape;281;p13"/>
            <p:cNvSpPr/>
            <p:nvPr/>
          </p:nvSpPr>
          <p:spPr>
            <a:xfrm>
              <a:off x="6940294"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 name="Google Shape;282;p13"/>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13"/>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13"/>
            <p:cNvSpPr/>
            <p:nvPr/>
          </p:nvSpPr>
          <p:spPr>
            <a:xfrm>
              <a:off x="5242865"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13"/>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13"/>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13"/>
            <p:cNvSpPr/>
            <p:nvPr/>
          </p:nvSpPr>
          <p:spPr>
            <a:xfrm>
              <a:off x="6096307"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13"/>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13"/>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90" name="Google Shape;290;p13"/>
          <p:cNvSpPr/>
          <p:nvPr/>
        </p:nvSpPr>
        <p:spPr>
          <a:xfrm flipH="1">
            <a:off x="4362" y="5570075"/>
            <a:ext cx="12183237" cy="819774"/>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91" name="Google Shape;291;p13"/>
          <p:cNvGrpSpPr/>
          <p:nvPr/>
        </p:nvGrpSpPr>
        <p:grpSpPr>
          <a:xfrm>
            <a:off x="556925" y="640210"/>
            <a:ext cx="11077775" cy="5197095"/>
            <a:chOff x="556943" y="640214"/>
            <a:chExt cx="9619464" cy="4709220"/>
          </a:xfrm>
        </p:grpSpPr>
        <p:sp>
          <p:nvSpPr>
            <p:cNvPr id="292" name="Google Shape;292;p13"/>
            <p:cNvSpPr/>
            <p:nvPr/>
          </p:nvSpPr>
          <p:spPr>
            <a:xfrm>
              <a:off x="611807" y="685934"/>
              <a:ext cx="9564600" cy="4663500"/>
            </a:xfrm>
            <a:prstGeom prst="roundRect">
              <a:avLst>
                <a:gd fmla="val 267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93" name="Google Shape;293;p13"/>
            <p:cNvSpPr/>
            <p:nvPr/>
          </p:nvSpPr>
          <p:spPr>
            <a:xfrm>
              <a:off x="556943" y="640214"/>
              <a:ext cx="9564600" cy="4663500"/>
            </a:xfrm>
            <a:prstGeom prst="roundRect">
              <a:avLst>
                <a:gd fmla="val 267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94" name="Google Shape;294;p13"/>
            <p:cNvSpPr/>
            <p:nvPr/>
          </p:nvSpPr>
          <p:spPr>
            <a:xfrm>
              <a:off x="602462" y="700925"/>
              <a:ext cx="9518700" cy="4605000"/>
            </a:xfrm>
            <a:prstGeom prst="roundRect">
              <a:avLst>
                <a:gd fmla="val 26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grpSp>
      <p:sp>
        <p:nvSpPr>
          <p:cNvPr id="295" name="Google Shape;295;p13"/>
          <p:cNvSpPr txBox="1"/>
          <p:nvPr>
            <p:ph type="title"/>
          </p:nvPr>
        </p:nvSpPr>
        <p:spPr>
          <a:xfrm>
            <a:off x="6457800" y="967750"/>
            <a:ext cx="4915200" cy="37635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3200"/>
              <a:buNone/>
              <a:defRPr sz="55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296" name="Google Shape;296;p13"/>
          <p:cNvSpPr txBox="1"/>
          <p:nvPr>
            <p:ph idx="1" type="body"/>
          </p:nvPr>
        </p:nvSpPr>
        <p:spPr>
          <a:xfrm>
            <a:off x="985375" y="4794800"/>
            <a:ext cx="10387500" cy="8571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297" name="Google Shape;297;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98" name="Google Shape;298;p13"/>
          <p:cNvSpPr/>
          <p:nvPr>
            <p:ph idx="2" type="pic"/>
          </p:nvPr>
        </p:nvSpPr>
        <p:spPr>
          <a:xfrm>
            <a:off x="985375" y="967750"/>
            <a:ext cx="5283000" cy="37635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right">
  <p:cSld name="ONE_COLUMN_TEXT_1_1">
    <p:spTree>
      <p:nvGrpSpPr>
        <p:cNvPr id="299" name="Shape 299"/>
        <p:cNvGrpSpPr/>
        <p:nvPr/>
      </p:nvGrpSpPr>
      <p:grpSpPr>
        <a:xfrm>
          <a:off x="0" y="0"/>
          <a:ext cx="0" cy="0"/>
          <a:chOff x="0" y="0"/>
          <a:chExt cx="0" cy="0"/>
        </a:xfrm>
      </p:grpSpPr>
      <p:grpSp>
        <p:nvGrpSpPr>
          <p:cNvPr id="300" name="Google Shape;300;p14"/>
          <p:cNvGrpSpPr/>
          <p:nvPr/>
        </p:nvGrpSpPr>
        <p:grpSpPr>
          <a:xfrm>
            <a:off x="7373814" y="-17927"/>
            <a:ext cx="3997571" cy="6893857"/>
            <a:chOff x="3480149" y="-3664471"/>
            <a:chExt cx="5234479" cy="10558825"/>
          </a:xfrm>
        </p:grpSpPr>
        <p:sp>
          <p:nvSpPr>
            <p:cNvPr id="301" name="Google Shape;301;p14"/>
            <p:cNvSpPr/>
            <p:nvPr/>
          </p:nvSpPr>
          <p:spPr>
            <a:xfrm>
              <a:off x="4389422"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 name="Google Shape;302;p14"/>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14"/>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14"/>
            <p:cNvSpPr/>
            <p:nvPr/>
          </p:nvSpPr>
          <p:spPr>
            <a:xfrm>
              <a:off x="6940294"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14"/>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 name="Google Shape;306;p14"/>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14"/>
            <p:cNvSpPr/>
            <p:nvPr/>
          </p:nvSpPr>
          <p:spPr>
            <a:xfrm>
              <a:off x="5242865"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14"/>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14"/>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14"/>
            <p:cNvSpPr/>
            <p:nvPr/>
          </p:nvSpPr>
          <p:spPr>
            <a:xfrm>
              <a:off x="6096307"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14"/>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 name="Google Shape;312;p14"/>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13" name="Google Shape;313;p14"/>
          <p:cNvSpPr/>
          <p:nvPr/>
        </p:nvSpPr>
        <p:spPr>
          <a:xfrm>
            <a:off x="4363" y="5570075"/>
            <a:ext cx="12183237" cy="819774"/>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 name="Google Shape;314;p14"/>
          <p:cNvSpPr/>
          <p:nvPr>
            <p:ph idx="2" type="pic"/>
          </p:nvPr>
        </p:nvSpPr>
        <p:spPr>
          <a:xfrm>
            <a:off x="7373850" y="940650"/>
            <a:ext cx="3997500" cy="4976700"/>
          </a:xfrm>
          <a:prstGeom prst="rect">
            <a:avLst/>
          </a:prstGeom>
          <a:noFill/>
          <a:ln>
            <a:noFill/>
          </a:ln>
        </p:spPr>
      </p:sp>
      <p:sp>
        <p:nvSpPr>
          <p:cNvPr id="315" name="Google Shape;315;p14"/>
          <p:cNvSpPr txBox="1"/>
          <p:nvPr>
            <p:ph type="title"/>
          </p:nvPr>
        </p:nvSpPr>
        <p:spPr>
          <a:xfrm>
            <a:off x="1805925" y="1274138"/>
            <a:ext cx="5192700" cy="2136000"/>
          </a:xfrm>
          <a:prstGeom prst="rect">
            <a:avLst/>
          </a:prstGeom>
        </p:spPr>
        <p:txBody>
          <a:bodyPr anchorCtr="0" anchor="ctr" bIns="121900" lIns="121900" spcFirstLastPara="1" rIns="121900" wrap="square" tIns="121900">
            <a:normAutofit/>
          </a:bodyPr>
          <a:lstStyle>
            <a:lvl1pPr lvl="0" rtl="0">
              <a:lnSpc>
                <a:spcPct val="80000"/>
              </a:lnSpc>
              <a:spcBef>
                <a:spcPts val="0"/>
              </a:spcBef>
              <a:spcAft>
                <a:spcPts val="0"/>
              </a:spcAft>
              <a:buSzPts val="3200"/>
              <a:buNone/>
              <a:defRPr sz="7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316" name="Google Shape;316;p14"/>
          <p:cNvSpPr txBox="1"/>
          <p:nvPr>
            <p:ph idx="1" type="body"/>
          </p:nvPr>
        </p:nvSpPr>
        <p:spPr>
          <a:xfrm>
            <a:off x="1805925" y="3410188"/>
            <a:ext cx="5192700" cy="14514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317" name="Google Shape;317;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left 1">
  <p:cSld name="ONE_COLUMN_TEXT_1_1_1">
    <p:spTree>
      <p:nvGrpSpPr>
        <p:cNvPr id="318" name="Shape 318"/>
        <p:cNvGrpSpPr/>
        <p:nvPr/>
      </p:nvGrpSpPr>
      <p:grpSpPr>
        <a:xfrm>
          <a:off x="0" y="0"/>
          <a:ext cx="0" cy="0"/>
          <a:chOff x="0" y="0"/>
          <a:chExt cx="0" cy="0"/>
        </a:xfrm>
      </p:grpSpPr>
      <p:sp>
        <p:nvSpPr>
          <p:cNvPr id="319" name="Google Shape;319;p15"/>
          <p:cNvSpPr txBox="1"/>
          <p:nvPr>
            <p:ph type="title"/>
          </p:nvPr>
        </p:nvSpPr>
        <p:spPr>
          <a:xfrm>
            <a:off x="6342475" y="1208488"/>
            <a:ext cx="5192700" cy="2136000"/>
          </a:xfrm>
          <a:prstGeom prst="rect">
            <a:avLst/>
          </a:prstGeom>
        </p:spPr>
        <p:txBody>
          <a:bodyPr anchorCtr="0" anchor="ctr" bIns="121900" lIns="121900" spcFirstLastPara="1" rIns="121900" wrap="square" tIns="121900">
            <a:normAutofit/>
          </a:bodyPr>
          <a:lstStyle>
            <a:lvl1pPr lvl="0" rtl="0">
              <a:lnSpc>
                <a:spcPct val="80000"/>
              </a:lnSpc>
              <a:spcBef>
                <a:spcPts val="0"/>
              </a:spcBef>
              <a:spcAft>
                <a:spcPts val="0"/>
              </a:spcAft>
              <a:buSzPts val="3200"/>
              <a:buNone/>
              <a:defRPr sz="7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320" name="Google Shape;320;p15"/>
          <p:cNvSpPr txBox="1"/>
          <p:nvPr>
            <p:ph idx="1" type="body"/>
          </p:nvPr>
        </p:nvSpPr>
        <p:spPr>
          <a:xfrm>
            <a:off x="6342475" y="3344538"/>
            <a:ext cx="5192700" cy="14514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321" name="Google Shape;321;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322" name="Google Shape;322;p15"/>
          <p:cNvGrpSpPr/>
          <p:nvPr/>
        </p:nvGrpSpPr>
        <p:grpSpPr>
          <a:xfrm>
            <a:off x="820576" y="-17927"/>
            <a:ext cx="3997571" cy="6893857"/>
            <a:chOff x="3480149" y="-3664471"/>
            <a:chExt cx="5234479" cy="10558825"/>
          </a:xfrm>
        </p:grpSpPr>
        <p:sp>
          <p:nvSpPr>
            <p:cNvPr id="323" name="Google Shape;323;p15"/>
            <p:cNvSpPr/>
            <p:nvPr/>
          </p:nvSpPr>
          <p:spPr>
            <a:xfrm>
              <a:off x="4389422"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15"/>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15"/>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15"/>
            <p:cNvSpPr/>
            <p:nvPr/>
          </p:nvSpPr>
          <p:spPr>
            <a:xfrm>
              <a:off x="6940294"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15"/>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15"/>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15"/>
            <p:cNvSpPr/>
            <p:nvPr/>
          </p:nvSpPr>
          <p:spPr>
            <a:xfrm>
              <a:off x="5242865"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15"/>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15"/>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15"/>
            <p:cNvSpPr/>
            <p:nvPr/>
          </p:nvSpPr>
          <p:spPr>
            <a:xfrm>
              <a:off x="6096307"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15"/>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 name="Google Shape;334;p15"/>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35" name="Google Shape;335;p15"/>
          <p:cNvSpPr/>
          <p:nvPr/>
        </p:nvSpPr>
        <p:spPr>
          <a:xfrm flipH="1">
            <a:off x="4362" y="5570075"/>
            <a:ext cx="12183237" cy="819774"/>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15"/>
          <p:cNvSpPr/>
          <p:nvPr>
            <p:ph idx="2" type="pic"/>
          </p:nvPr>
        </p:nvSpPr>
        <p:spPr>
          <a:xfrm>
            <a:off x="552250" y="328175"/>
            <a:ext cx="4534200" cy="56448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
    <p:spTree>
      <p:nvGrpSpPr>
        <p:cNvPr id="337" name="Shape 337"/>
        <p:cNvGrpSpPr/>
        <p:nvPr/>
      </p:nvGrpSpPr>
      <p:grpSpPr>
        <a:xfrm>
          <a:off x="0" y="0"/>
          <a:ext cx="0" cy="0"/>
          <a:chOff x="0" y="0"/>
          <a:chExt cx="0" cy="0"/>
        </a:xfrm>
      </p:grpSpPr>
      <p:grpSp>
        <p:nvGrpSpPr>
          <p:cNvPr id="338" name="Google Shape;338;p16"/>
          <p:cNvGrpSpPr/>
          <p:nvPr/>
        </p:nvGrpSpPr>
        <p:grpSpPr>
          <a:xfrm>
            <a:off x="2768011" y="-17927"/>
            <a:ext cx="6549903" cy="6893857"/>
            <a:chOff x="3480149" y="-3664471"/>
            <a:chExt cx="5234479" cy="10558825"/>
          </a:xfrm>
        </p:grpSpPr>
        <p:sp>
          <p:nvSpPr>
            <p:cNvPr id="339" name="Google Shape;339;p16"/>
            <p:cNvSpPr/>
            <p:nvPr/>
          </p:nvSpPr>
          <p:spPr>
            <a:xfrm>
              <a:off x="4389422"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16"/>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 name="Google Shape;341;p16"/>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2" name="Google Shape;342;p16"/>
            <p:cNvSpPr/>
            <p:nvPr/>
          </p:nvSpPr>
          <p:spPr>
            <a:xfrm>
              <a:off x="6940294"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16"/>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4" name="Google Shape;344;p16"/>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16"/>
            <p:cNvSpPr/>
            <p:nvPr/>
          </p:nvSpPr>
          <p:spPr>
            <a:xfrm>
              <a:off x="5242865"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6" name="Google Shape;346;p16"/>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7" name="Google Shape;347;p16"/>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16"/>
            <p:cNvSpPr/>
            <p:nvPr/>
          </p:nvSpPr>
          <p:spPr>
            <a:xfrm>
              <a:off x="6096307"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 name="Google Shape;349;p16"/>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 name="Google Shape;350;p16"/>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51" name="Google Shape;351;p16"/>
          <p:cNvSpPr/>
          <p:nvPr/>
        </p:nvSpPr>
        <p:spPr>
          <a:xfrm>
            <a:off x="4388" y="5570075"/>
            <a:ext cx="12183237" cy="836007"/>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52" name="Google Shape;352;p16"/>
          <p:cNvGrpSpPr/>
          <p:nvPr/>
        </p:nvGrpSpPr>
        <p:grpSpPr>
          <a:xfrm>
            <a:off x="556880" y="640199"/>
            <a:ext cx="11077775" cy="5197095"/>
            <a:chOff x="1344168" y="740664"/>
            <a:chExt cx="9619464" cy="4709220"/>
          </a:xfrm>
        </p:grpSpPr>
        <p:sp>
          <p:nvSpPr>
            <p:cNvPr id="353" name="Google Shape;353;p16"/>
            <p:cNvSpPr/>
            <p:nvPr/>
          </p:nvSpPr>
          <p:spPr>
            <a:xfrm>
              <a:off x="1399032" y="786384"/>
              <a:ext cx="9564600" cy="4663500"/>
            </a:xfrm>
            <a:prstGeom prst="roundRect">
              <a:avLst>
                <a:gd fmla="val 267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4" name="Google Shape;354;p16"/>
            <p:cNvSpPr/>
            <p:nvPr/>
          </p:nvSpPr>
          <p:spPr>
            <a:xfrm>
              <a:off x="1344168" y="740664"/>
              <a:ext cx="9564600" cy="4663500"/>
            </a:xfrm>
            <a:prstGeom prst="roundRect">
              <a:avLst>
                <a:gd fmla="val 267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5" name="Google Shape;355;p16"/>
            <p:cNvSpPr/>
            <p:nvPr/>
          </p:nvSpPr>
          <p:spPr>
            <a:xfrm>
              <a:off x="1389687" y="801375"/>
              <a:ext cx="9518700" cy="4605000"/>
            </a:xfrm>
            <a:prstGeom prst="roundRect">
              <a:avLst>
                <a:gd fmla="val 26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grpSp>
      <p:sp>
        <p:nvSpPr>
          <p:cNvPr id="356" name="Google Shape;356;p16"/>
          <p:cNvSpPr txBox="1"/>
          <p:nvPr>
            <p:ph type="title"/>
          </p:nvPr>
        </p:nvSpPr>
        <p:spPr>
          <a:xfrm>
            <a:off x="879600" y="1640400"/>
            <a:ext cx="10432800" cy="28332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50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57" name="Google Shape;357;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58" name="Google Shape;358;p16"/>
          <p:cNvSpPr txBox="1"/>
          <p:nvPr>
            <p:ph idx="1" type="subTitle"/>
          </p:nvPr>
        </p:nvSpPr>
        <p:spPr>
          <a:xfrm>
            <a:off x="879600" y="4695225"/>
            <a:ext cx="10432800" cy="731700"/>
          </a:xfrm>
          <a:prstGeom prst="rect">
            <a:avLst/>
          </a:prstGeom>
        </p:spPr>
        <p:txBody>
          <a:bodyPr anchorCtr="0" anchor="t" bIns="121900" lIns="121900" spcFirstLastPara="1" rIns="121900" wrap="square" tIns="121900">
            <a:normAutofit/>
          </a:bodyPr>
          <a:lstStyle>
            <a:lvl1pPr lvl="0" rtl="0" algn="r">
              <a:lnSpc>
                <a:spcPct val="100000"/>
              </a:lnSpc>
              <a:spcBef>
                <a:spcPts val="0"/>
              </a:spcBef>
              <a:spcAft>
                <a:spcPts val="0"/>
              </a:spcAft>
              <a:buSzPts val="2200"/>
              <a:buNone/>
              <a:defRPr sz="2200"/>
            </a:lvl1pPr>
            <a:lvl2pPr lvl="1" rtl="0" algn="r">
              <a:lnSpc>
                <a:spcPct val="100000"/>
              </a:lnSpc>
              <a:spcBef>
                <a:spcPts val="0"/>
              </a:spcBef>
              <a:spcAft>
                <a:spcPts val="0"/>
              </a:spcAft>
              <a:buSzPts val="2200"/>
              <a:buNone/>
              <a:defRPr sz="2200"/>
            </a:lvl2pPr>
            <a:lvl3pPr lvl="2" rtl="0" algn="r">
              <a:lnSpc>
                <a:spcPct val="100000"/>
              </a:lnSpc>
              <a:spcBef>
                <a:spcPts val="0"/>
              </a:spcBef>
              <a:spcAft>
                <a:spcPts val="0"/>
              </a:spcAft>
              <a:buSzPts val="2200"/>
              <a:buNone/>
              <a:defRPr sz="2200"/>
            </a:lvl3pPr>
            <a:lvl4pPr lvl="3" rtl="0" algn="r">
              <a:lnSpc>
                <a:spcPct val="100000"/>
              </a:lnSpc>
              <a:spcBef>
                <a:spcPts val="0"/>
              </a:spcBef>
              <a:spcAft>
                <a:spcPts val="0"/>
              </a:spcAft>
              <a:buSzPts val="2200"/>
              <a:buNone/>
              <a:defRPr sz="2200"/>
            </a:lvl4pPr>
            <a:lvl5pPr lvl="4" rtl="0" algn="r">
              <a:lnSpc>
                <a:spcPct val="100000"/>
              </a:lnSpc>
              <a:spcBef>
                <a:spcPts val="0"/>
              </a:spcBef>
              <a:spcAft>
                <a:spcPts val="0"/>
              </a:spcAft>
              <a:buSzPts val="2200"/>
              <a:buNone/>
              <a:defRPr sz="2200"/>
            </a:lvl5pPr>
            <a:lvl6pPr lvl="5" rtl="0" algn="r">
              <a:lnSpc>
                <a:spcPct val="100000"/>
              </a:lnSpc>
              <a:spcBef>
                <a:spcPts val="0"/>
              </a:spcBef>
              <a:spcAft>
                <a:spcPts val="0"/>
              </a:spcAft>
              <a:buSzPts val="2200"/>
              <a:buNone/>
              <a:defRPr sz="2200"/>
            </a:lvl6pPr>
            <a:lvl7pPr lvl="6" rtl="0" algn="r">
              <a:lnSpc>
                <a:spcPct val="100000"/>
              </a:lnSpc>
              <a:spcBef>
                <a:spcPts val="0"/>
              </a:spcBef>
              <a:spcAft>
                <a:spcPts val="0"/>
              </a:spcAft>
              <a:buSzPts val="2200"/>
              <a:buNone/>
              <a:defRPr sz="2200"/>
            </a:lvl7pPr>
            <a:lvl8pPr lvl="7" rtl="0" algn="r">
              <a:lnSpc>
                <a:spcPct val="100000"/>
              </a:lnSpc>
              <a:spcBef>
                <a:spcPts val="0"/>
              </a:spcBef>
              <a:spcAft>
                <a:spcPts val="0"/>
              </a:spcAft>
              <a:buSzPts val="2200"/>
              <a:buNone/>
              <a:defRPr sz="2200"/>
            </a:lvl8pPr>
            <a:lvl9pPr lvl="8" rtl="0" algn="r">
              <a:lnSpc>
                <a:spcPct val="100000"/>
              </a:lnSpc>
              <a:spcBef>
                <a:spcPts val="0"/>
              </a:spcBef>
              <a:spcAft>
                <a:spcPts val="0"/>
              </a:spcAft>
              <a:buSzPts val="2200"/>
              <a:buNone/>
              <a:defRPr sz="2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359" name="Shape 359"/>
        <p:cNvGrpSpPr/>
        <p:nvPr/>
      </p:nvGrpSpPr>
      <p:grpSpPr>
        <a:xfrm>
          <a:off x="0" y="0"/>
          <a:ext cx="0" cy="0"/>
          <a:chOff x="0" y="0"/>
          <a:chExt cx="0" cy="0"/>
        </a:xfrm>
      </p:grpSpPr>
      <p:grpSp>
        <p:nvGrpSpPr>
          <p:cNvPr id="360" name="Google Shape;360;p17"/>
          <p:cNvGrpSpPr/>
          <p:nvPr/>
        </p:nvGrpSpPr>
        <p:grpSpPr>
          <a:xfrm>
            <a:off x="4097214" y="-17927"/>
            <a:ext cx="3997571" cy="6893857"/>
            <a:chOff x="3480149" y="-3664471"/>
            <a:chExt cx="5234479" cy="10558825"/>
          </a:xfrm>
        </p:grpSpPr>
        <p:sp>
          <p:nvSpPr>
            <p:cNvPr id="361" name="Google Shape;361;p17"/>
            <p:cNvSpPr/>
            <p:nvPr/>
          </p:nvSpPr>
          <p:spPr>
            <a:xfrm>
              <a:off x="4389422"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 name="Google Shape;362;p17"/>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17"/>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17"/>
            <p:cNvSpPr/>
            <p:nvPr/>
          </p:nvSpPr>
          <p:spPr>
            <a:xfrm>
              <a:off x="6940294"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p17"/>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17"/>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17"/>
            <p:cNvSpPr/>
            <p:nvPr/>
          </p:nvSpPr>
          <p:spPr>
            <a:xfrm>
              <a:off x="5242865"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p17"/>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17"/>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17"/>
            <p:cNvSpPr/>
            <p:nvPr/>
          </p:nvSpPr>
          <p:spPr>
            <a:xfrm>
              <a:off x="6096307"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17"/>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17"/>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73" name="Google Shape;373;p17"/>
          <p:cNvSpPr/>
          <p:nvPr/>
        </p:nvSpPr>
        <p:spPr>
          <a:xfrm>
            <a:off x="4363" y="5570075"/>
            <a:ext cx="12183237" cy="819774"/>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74" name="Google Shape;374;p17"/>
          <p:cNvGrpSpPr/>
          <p:nvPr/>
        </p:nvGrpSpPr>
        <p:grpSpPr>
          <a:xfrm>
            <a:off x="588387" y="826166"/>
            <a:ext cx="11015248" cy="4709220"/>
            <a:chOff x="1344168" y="740664"/>
            <a:chExt cx="9619464" cy="4709220"/>
          </a:xfrm>
        </p:grpSpPr>
        <p:sp>
          <p:nvSpPr>
            <p:cNvPr id="375" name="Google Shape;375;p17"/>
            <p:cNvSpPr/>
            <p:nvPr/>
          </p:nvSpPr>
          <p:spPr>
            <a:xfrm>
              <a:off x="1399032" y="786384"/>
              <a:ext cx="9564600" cy="4663500"/>
            </a:xfrm>
            <a:prstGeom prst="roundRect">
              <a:avLst>
                <a:gd fmla="val 267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76" name="Google Shape;376;p17"/>
            <p:cNvSpPr/>
            <p:nvPr/>
          </p:nvSpPr>
          <p:spPr>
            <a:xfrm>
              <a:off x="1344168" y="740664"/>
              <a:ext cx="9564600" cy="4663500"/>
            </a:xfrm>
            <a:prstGeom prst="roundRect">
              <a:avLst>
                <a:gd fmla="val 267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77" name="Google Shape;377;p17"/>
            <p:cNvSpPr/>
            <p:nvPr/>
          </p:nvSpPr>
          <p:spPr>
            <a:xfrm>
              <a:off x="1389687" y="801375"/>
              <a:ext cx="9518700" cy="4605000"/>
            </a:xfrm>
            <a:prstGeom prst="roundRect">
              <a:avLst>
                <a:gd fmla="val 26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grpSp>
      <p:sp>
        <p:nvSpPr>
          <p:cNvPr id="378" name="Google Shape;378;p17"/>
          <p:cNvSpPr txBox="1"/>
          <p:nvPr>
            <p:ph type="title"/>
          </p:nvPr>
        </p:nvSpPr>
        <p:spPr>
          <a:xfrm>
            <a:off x="852450" y="1300525"/>
            <a:ext cx="10487100" cy="37410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6400"/>
              <a:buNone/>
              <a:defRPr sz="95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379" name="Google Shape;379;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with Caption">
  <p:cSld name="CAPTION_ONLY">
    <p:spTree>
      <p:nvGrpSpPr>
        <p:cNvPr id="380" name="Shape 380"/>
        <p:cNvGrpSpPr/>
        <p:nvPr/>
      </p:nvGrpSpPr>
      <p:grpSpPr>
        <a:xfrm>
          <a:off x="0" y="0"/>
          <a:ext cx="0" cy="0"/>
          <a:chOff x="0" y="0"/>
          <a:chExt cx="0" cy="0"/>
        </a:xfrm>
      </p:grpSpPr>
      <p:sp>
        <p:nvSpPr>
          <p:cNvPr id="381" name="Google Shape;381;p18"/>
          <p:cNvSpPr/>
          <p:nvPr>
            <p:ph idx="2" type="pic"/>
          </p:nvPr>
        </p:nvSpPr>
        <p:spPr>
          <a:xfrm>
            <a:off x="18750" y="0"/>
            <a:ext cx="12192000" cy="6858000"/>
          </a:xfrm>
          <a:prstGeom prst="rect">
            <a:avLst/>
          </a:prstGeom>
          <a:noFill/>
          <a:ln>
            <a:noFill/>
          </a:ln>
        </p:spPr>
      </p:sp>
      <p:sp>
        <p:nvSpPr>
          <p:cNvPr id="382" name="Google Shape;382;p18"/>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500"/>
              <a:buNone/>
              <a:defRPr sz="4900">
                <a:solidFill>
                  <a:schemeClr val="lt1"/>
                </a:solidFill>
              </a:defRPr>
            </a:lvl1pPr>
          </a:lstStyle>
          <a:p/>
        </p:txBody>
      </p:sp>
      <p:sp>
        <p:nvSpPr>
          <p:cNvPr id="383" name="Google Shape;383;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84" name="Shape 384"/>
        <p:cNvGrpSpPr/>
        <p:nvPr/>
      </p:nvGrpSpPr>
      <p:grpSpPr>
        <a:xfrm>
          <a:off x="0" y="0"/>
          <a:ext cx="0" cy="0"/>
          <a:chOff x="0" y="0"/>
          <a:chExt cx="0" cy="0"/>
        </a:xfrm>
      </p:grpSpPr>
      <p:grpSp>
        <p:nvGrpSpPr>
          <p:cNvPr id="385" name="Google Shape;385;p19"/>
          <p:cNvGrpSpPr/>
          <p:nvPr/>
        </p:nvGrpSpPr>
        <p:grpSpPr>
          <a:xfrm>
            <a:off x="2768011" y="-17927"/>
            <a:ext cx="6549903" cy="6893857"/>
            <a:chOff x="3480149" y="-3664471"/>
            <a:chExt cx="5234479" cy="10558825"/>
          </a:xfrm>
        </p:grpSpPr>
        <p:sp>
          <p:nvSpPr>
            <p:cNvPr id="386" name="Google Shape;386;p19"/>
            <p:cNvSpPr/>
            <p:nvPr/>
          </p:nvSpPr>
          <p:spPr>
            <a:xfrm>
              <a:off x="4389422"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19"/>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 name="Google Shape;388;p19"/>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 name="Google Shape;389;p19"/>
            <p:cNvSpPr/>
            <p:nvPr/>
          </p:nvSpPr>
          <p:spPr>
            <a:xfrm>
              <a:off x="6940294"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 name="Google Shape;390;p19"/>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1" name="Google Shape;391;p19"/>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 name="Google Shape;392;p19"/>
            <p:cNvSpPr/>
            <p:nvPr/>
          </p:nvSpPr>
          <p:spPr>
            <a:xfrm>
              <a:off x="5242865"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 name="Google Shape;393;p19"/>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 name="Google Shape;394;p19"/>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 name="Google Shape;395;p19"/>
            <p:cNvSpPr/>
            <p:nvPr/>
          </p:nvSpPr>
          <p:spPr>
            <a:xfrm>
              <a:off x="6096307"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19"/>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 name="Google Shape;397;p19"/>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98" name="Google Shape;398;p19"/>
          <p:cNvSpPr/>
          <p:nvPr/>
        </p:nvSpPr>
        <p:spPr>
          <a:xfrm>
            <a:off x="4388" y="5570075"/>
            <a:ext cx="12183237" cy="836007"/>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99" name="Google Shape;399;p19"/>
          <p:cNvGrpSpPr/>
          <p:nvPr/>
        </p:nvGrpSpPr>
        <p:grpSpPr>
          <a:xfrm>
            <a:off x="-89" y="640199"/>
            <a:ext cx="12191709" cy="5197095"/>
            <a:chOff x="1344168" y="740664"/>
            <a:chExt cx="9619464" cy="4709220"/>
          </a:xfrm>
        </p:grpSpPr>
        <p:sp>
          <p:nvSpPr>
            <p:cNvPr id="400" name="Google Shape;400;p19"/>
            <p:cNvSpPr/>
            <p:nvPr/>
          </p:nvSpPr>
          <p:spPr>
            <a:xfrm>
              <a:off x="1399032" y="786384"/>
              <a:ext cx="9564600" cy="4663500"/>
            </a:xfrm>
            <a:prstGeom prst="roundRect">
              <a:avLst>
                <a:gd fmla="val 267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01" name="Google Shape;401;p19"/>
            <p:cNvSpPr/>
            <p:nvPr/>
          </p:nvSpPr>
          <p:spPr>
            <a:xfrm>
              <a:off x="1344168" y="740664"/>
              <a:ext cx="9564600" cy="4663500"/>
            </a:xfrm>
            <a:prstGeom prst="roundRect">
              <a:avLst>
                <a:gd fmla="val 267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02" name="Google Shape;402;p19"/>
            <p:cNvSpPr/>
            <p:nvPr/>
          </p:nvSpPr>
          <p:spPr>
            <a:xfrm>
              <a:off x="1389687" y="801375"/>
              <a:ext cx="9518700" cy="4605000"/>
            </a:xfrm>
            <a:prstGeom prst="roundRect">
              <a:avLst>
                <a:gd fmla="val 26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grpSp>
      <p:sp>
        <p:nvSpPr>
          <p:cNvPr id="403" name="Google Shape;403;p19"/>
          <p:cNvSpPr txBox="1"/>
          <p:nvPr>
            <p:ph hasCustomPrompt="1" type="title"/>
          </p:nvPr>
        </p:nvSpPr>
        <p:spPr>
          <a:xfrm>
            <a:off x="415650" y="994448"/>
            <a:ext cx="11360700" cy="33687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04" name="Google Shape;404;p19"/>
          <p:cNvSpPr txBox="1"/>
          <p:nvPr>
            <p:ph idx="1" type="body"/>
          </p:nvPr>
        </p:nvSpPr>
        <p:spPr>
          <a:xfrm>
            <a:off x="415650" y="4504592"/>
            <a:ext cx="11360700" cy="1004400"/>
          </a:xfrm>
          <a:prstGeom prst="rect">
            <a:avLst/>
          </a:prstGeom>
        </p:spPr>
        <p:txBody>
          <a:bodyPr anchorCtr="0" anchor="t" bIns="121900" lIns="121900" spcFirstLastPara="1" rIns="121900" wrap="square" tIns="121900">
            <a:normAutofit/>
          </a:bodyPr>
          <a:lstStyle>
            <a:lvl1pPr indent="-387350" lvl="0" marL="457200" algn="ctr">
              <a:spcBef>
                <a:spcPts val="0"/>
              </a:spcBef>
              <a:spcAft>
                <a:spcPts val="0"/>
              </a:spcAft>
              <a:buSzPts val="2500"/>
              <a:buChar char="●"/>
              <a:defRPr/>
            </a:lvl1pPr>
            <a:lvl2pPr indent="-381000" lvl="1" marL="914400" algn="ctr">
              <a:spcBef>
                <a:spcPts val="0"/>
              </a:spcBef>
              <a:spcAft>
                <a:spcPts val="0"/>
              </a:spcAft>
              <a:buSzPts val="2400"/>
              <a:buChar char="○"/>
              <a:defRPr/>
            </a:lvl2pPr>
            <a:lvl3pPr indent="-381000" lvl="2" marL="1371600" algn="ctr">
              <a:spcBef>
                <a:spcPts val="0"/>
              </a:spcBef>
              <a:spcAft>
                <a:spcPts val="0"/>
              </a:spcAft>
              <a:buSzPts val="2400"/>
              <a:buChar char="■"/>
              <a:defRPr/>
            </a:lvl3pPr>
            <a:lvl4pPr indent="-381000" lvl="3" marL="1828800" algn="ctr">
              <a:spcBef>
                <a:spcPts val="0"/>
              </a:spcBef>
              <a:spcAft>
                <a:spcPts val="0"/>
              </a:spcAft>
              <a:buSzPts val="2400"/>
              <a:buChar char="●"/>
              <a:defRPr/>
            </a:lvl4pPr>
            <a:lvl5pPr indent="-381000" lvl="4" marL="2286000" algn="ctr">
              <a:spcBef>
                <a:spcPts val="0"/>
              </a:spcBef>
              <a:spcAft>
                <a:spcPts val="0"/>
              </a:spcAft>
              <a:buSzPts val="2400"/>
              <a:buChar char="○"/>
              <a:defRPr/>
            </a:lvl5pPr>
            <a:lvl6pPr indent="-381000" lvl="5" marL="2743200" algn="ctr">
              <a:spcBef>
                <a:spcPts val="0"/>
              </a:spcBef>
              <a:spcAft>
                <a:spcPts val="0"/>
              </a:spcAft>
              <a:buSzPts val="2400"/>
              <a:buChar char="■"/>
              <a:defRPr/>
            </a:lvl6pPr>
            <a:lvl7pPr indent="-381000" lvl="6" marL="3200400" algn="ctr">
              <a:spcBef>
                <a:spcPts val="0"/>
              </a:spcBef>
              <a:spcAft>
                <a:spcPts val="0"/>
              </a:spcAft>
              <a:buSzPts val="2400"/>
              <a:buChar char="●"/>
              <a:defRPr/>
            </a:lvl7pPr>
            <a:lvl8pPr indent="-381000" lvl="7" marL="3657600" algn="ctr">
              <a:spcBef>
                <a:spcPts val="0"/>
              </a:spcBef>
              <a:spcAft>
                <a:spcPts val="0"/>
              </a:spcAft>
              <a:buSzPts val="2400"/>
              <a:buChar char="○"/>
              <a:defRPr/>
            </a:lvl8pPr>
            <a:lvl9pPr indent="-381000" lvl="8" marL="4114800" algn="ctr">
              <a:spcBef>
                <a:spcPts val="0"/>
              </a:spcBef>
              <a:spcAft>
                <a:spcPts val="0"/>
              </a:spcAft>
              <a:buSzPts val="2400"/>
              <a:buChar char="■"/>
              <a:defRPr/>
            </a:lvl9pPr>
          </a:lstStyle>
          <a:p/>
        </p:txBody>
      </p:sp>
      <p:sp>
        <p:nvSpPr>
          <p:cNvPr id="405" name="Google Shape;405;p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6" name="Shape 406"/>
        <p:cNvGrpSpPr/>
        <p:nvPr/>
      </p:nvGrpSpPr>
      <p:grpSpPr>
        <a:xfrm>
          <a:off x="0" y="0"/>
          <a:ext cx="0" cy="0"/>
          <a:chOff x="0" y="0"/>
          <a:chExt cx="0" cy="0"/>
        </a:xfrm>
      </p:grpSpPr>
      <p:sp>
        <p:nvSpPr>
          <p:cNvPr id="407" name="Google Shape;407;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grpSp>
        <p:nvGrpSpPr>
          <p:cNvPr id="33" name="Google Shape;33;p3"/>
          <p:cNvGrpSpPr/>
          <p:nvPr/>
        </p:nvGrpSpPr>
        <p:grpSpPr>
          <a:xfrm>
            <a:off x="3478761" y="-8"/>
            <a:ext cx="5234479" cy="6893857"/>
            <a:chOff x="3480149" y="-3664471"/>
            <a:chExt cx="5234479" cy="10558825"/>
          </a:xfrm>
        </p:grpSpPr>
        <p:sp>
          <p:nvSpPr>
            <p:cNvPr id="34" name="Google Shape;34;p3"/>
            <p:cNvSpPr/>
            <p:nvPr/>
          </p:nvSpPr>
          <p:spPr>
            <a:xfrm>
              <a:off x="4389422"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 name="Google Shape;36;p3"/>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 name="Google Shape;37;p3"/>
            <p:cNvSpPr/>
            <p:nvPr/>
          </p:nvSpPr>
          <p:spPr>
            <a:xfrm>
              <a:off x="6940294"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5242865"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6096307"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6" name="Google Shape;46;p3"/>
          <p:cNvSpPr/>
          <p:nvPr/>
        </p:nvSpPr>
        <p:spPr>
          <a:xfrm>
            <a:off x="1399032" y="786384"/>
            <a:ext cx="9564600" cy="4663500"/>
          </a:xfrm>
          <a:prstGeom prst="roundRect">
            <a:avLst>
              <a:gd fmla="val 267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7" name="Google Shape;47;p3"/>
          <p:cNvSpPr/>
          <p:nvPr/>
        </p:nvSpPr>
        <p:spPr>
          <a:xfrm>
            <a:off x="1344168" y="740664"/>
            <a:ext cx="9564600" cy="4663500"/>
          </a:xfrm>
          <a:prstGeom prst="roundRect">
            <a:avLst>
              <a:gd fmla="val 267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8" name="Google Shape;48;p3"/>
          <p:cNvSpPr/>
          <p:nvPr/>
        </p:nvSpPr>
        <p:spPr>
          <a:xfrm>
            <a:off x="1389687" y="801375"/>
            <a:ext cx="9518700" cy="4605000"/>
          </a:xfrm>
          <a:prstGeom prst="roundRect">
            <a:avLst>
              <a:gd fmla="val 26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sp>
        <p:nvSpPr>
          <p:cNvPr id="49" name="Google Shape;49;p3"/>
          <p:cNvSpPr/>
          <p:nvPr/>
        </p:nvSpPr>
        <p:spPr>
          <a:xfrm>
            <a:off x="4388" y="5571600"/>
            <a:ext cx="12183237" cy="836007"/>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3"/>
          <p:cNvSpPr txBox="1"/>
          <p:nvPr>
            <p:ph type="title"/>
          </p:nvPr>
        </p:nvSpPr>
        <p:spPr>
          <a:xfrm>
            <a:off x="1706600" y="2867800"/>
            <a:ext cx="8806200" cy="717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51" name="Google Shape;51;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3"/>
          <p:cNvSpPr txBox="1"/>
          <p:nvPr>
            <p:ph idx="1" type="body"/>
          </p:nvPr>
        </p:nvSpPr>
        <p:spPr>
          <a:xfrm>
            <a:off x="1706600" y="3585221"/>
            <a:ext cx="8806200" cy="1343400"/>
          </a:xfrm>
          <a:prstGeom prst="rect">
            <a:avLst/>
          </a:prstGeom>
        </p:spPr>
        <p:txBody>
          <a:bodyPr anchorCtr="0" anchor="t" bIns="121900" lIns="121900" spcFirstLastPara="1" rIns="121900" wrap="square" tIns="121900">
            <a:normAutofit/>
          </a:bodyPr>
          <a:lstStyle>
            <a:lvl1pPr indent="-387350" lvl="0" marL="457200" rtl="0" algn="ctr">
              <a:spcBef>
                <a:spcPts val="0"/>
              </a:spcBef>
              <a:spcAft>
                <a:spcPts val="0"/>
              </a:spcAft>
              <a:buSzPts val="2500"/>
              <a:buChar char="●"/>
              <a:defRPr/>
            </a:lvl1pPr>
            <a:lvl2pPr indent="-381000" lvl="1" marL="914400" rtl="0" algn="ctr">
              <a:spcBef>
                <a:spcPts val="0"/>
              </a:spcBef>
              <a:spcAft>
                <a:spcPts val="0"/>
              </a:spcAft>
              <a:buSzPts val="2400"/>
              <a:buChar char="○"/>
              <a:defRPr/>
            </a:lvl2pPr>
            <a:lvl3pPr indent="-381000" lvl="2" marL="1371600" rtl="0" algn="ctr">
              <a:spcBef>
                <a:spcPts val="0"/>
              </a:spcBef>
              <a:spcAft>
                <a:spcPts val="0"/>
              </a:spcAft>
              <a:buSzPts val="2400"/>
              <a:buChar char="■"/>
              <a:defRPr/>
            </a:lvl3pPr>
            <a:lvl4pPr indent="-381000" lvl="3" marL="1828800" rtl="0" algn="ctr">
              <a:spcBef>
                <a:spcPts val="0"/>
              </a:spcBef>
              <a:spcAft>
                <a:spcPts val="0"/>
              </a:spcAft>
              <a:buSzPts val="2400"/>
              <a:buChar char="●"/>
              <a:defRPr/>
            </a:lvl4pPr>
            <a:lvl5pPr indent="-381000" lvl="4" marL="2286000" rtl="0" algn="ctr">
              <a:spcBef>
                <a:spcPts val="0"/>
              </a:spcBef>
              <a:spcAft>
                <a:spcPts val="0"/>
              </a:spcAft>
              <a:buSzPts val="2400"/>
              <a:buChar char="○"/>
              <a:defRPr/>
            </a:lvl5pPr>
            <a:lvl6pPr indent="-381000" lvl="5" marL="2743200" rtl="0" algn="ctr">
              <a:spcBef>
                <a:spcPts val="0"/>
              </a:spcBef>
              <a:spcAft>
                <a:spcPts val="0"/>
              </a:spcAft>
              <a:buSzPts val="2400"/>
              <a:buChar char="■"/>
              <a:defRPr/>
            </a:lvl6pPr>
            <a:lvl7pPr indent="-381000" lvl="6" marL="3200400" rtl="0" algn="ctr">
              <a:spcBef>
                <a:spcPts val="0"/>
              </a:spcBef>
              <a:spcAft>
                <a:spcPts val="0"/>
              </a:spcAft>
              <a:buSzPts val="2400"/>
              <a:buChar char="●"/>
              <a:defRPr/>
            </a:lvl7pPr>
            <a:lvl8pPr indent="-381000" lvl="7" marL="3657600" rtl="0" algn="ctr">
              <a:spcBef>
                <a:spcPts val="0"/>
              </a:spcBef>
              <a:spcAft>
                <a:spcPts val="0"/>
              </a:spcAft>
              <a:buSzPts val="2400"/>
              <a:buChar char="○"/>
              <a:defRPr/>
            </a:lvl8pPr>
            <a:lvl9pPr indent="-381000" lvl="8" marL="4114800" rtl="0" algn="ctr">
              <a:spcBef>
                <a:spcPts val="0"/>
              </a:spcBef>
              <a:spcAft>
                <a:spcPts val="0"/>
              </a:spcAft>
              <a:buSzPts val="24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SlidesMania - Do not remove">
  <p:cSld name="BLANK_1">
    <p:spTree>
      <p:nvGrpSpPr>
        <p:cNvPr id="408" name="Shape 408"/>
        <p:cNvGrpSpPr/>
        <p:nvPr/>
      </p:nvGrpSpPr>
      <p:grpSpPr>
        <a:xfrm>
          <a:off x="0" y="0"/>
          <a:ext cx="0" cy="0"/>
          <a:chOff x="0" y="0"/>
          <a:chExt cx="0" cy="0"/>
        </a:xfrm>
      </p:grpSpPr>
      <p:sp>
        <p:nvSpPr>
          <p:cNvPr id="409" name="Google Shape;409;p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410" name="Google Shape;410;p21"/>
          <p:cNvGrpSpPr/>
          <p:nvPr/>
        </p:nvGrpSpPr>
        <p:grpSpPr>
          <a:xfrm>
            <a:off x="0" y="0"/>
            <a:ext cx="12192000" cy="6858000"/>
            <a:chOff x="0" y="0"/>
            <a:chExt cx="12192000" cy="6858000"/>
          </a:xfrm>
        </p:grpSpPr>
        <p:sp>
          <p:nvSpPr>
            <p:cNvPr id="411" name="Google Shape;411;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1"/>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413" name="Google Shape;413;p2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414" name="Google Shape;414;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415" name="Google Shape;415;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416" name="Google Shape;416;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417" name="Google Shape;417;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418" name="Google Shape;418;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419" name="Google Shape;419;p21"/>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 name="Shape 53"/>
        <p:cNvGrpSpPr/>
        <p:nvPr/>
      </p:nvGrpSpPr>
      <p:grpSpPr>
        <a:xfrm>
          <a:off x="0" y="0"/>
          <a:ext cx="0" cy="0"/>
          <a:chOff x="0" y="0"/>
          <a:chExt cx="0" cy="0"/>
        </a:xfrm>
      </p:grpSpPr>
      <p:grpSp>
        <p:nvGrpSpPr>
          <p:cNvPr id="54" name="Google Shape;54;p4"/>
          <p:cNvGrpSpPr/>
          <p:nvPr/>
        </p:nvGrpSpPr>
        <p:grpSpPr>
          <a:xfrm>
            <a:off x="820576" y="-17927"/>
            <a:ext cx="3997571" cy="6893857"/>
            <a:chOff x="3480149" y="-3664471"/>
            <a:chExt cx="5234479" cy="10558825"/>
          </a:xfrm>
        </p:grpSpPr>
        <p:sp>
          <p:nvSpPr>
            <p:cNvPr id="55" name="Google Shape;55;p4"/>
            <p:cNvSpPr/>
            <p:nvPr/>
          </p:nvSpPr>
          <p:spPr>
            <a:xfrm>
              <a:off x="4389422"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 name="Google Shape;56;p4"/>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 name="Google Shape;57;p4"/>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4"/>
            <p:cNvSpPr/>
            <p:nvPr/>
          </p:nvSpPr>
          <p:spPr>
            <a:xfrm>
              <a:off x="6940294"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4"/>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4"/>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4"/>
            <p:cNvSpPr/>
            <p:nvPr/>
          </p:nvSpPr>
          <p:spPr>
            <a:xfrm>
              <a:off x="5242865"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4"/>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4"/>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4"/>
            <p:cNvSpPr/>
            <p:nvPr/>
          </p:nvSpPr>
          <p:spPr>
            <a:xfrm>
              <a:off x="6096307"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4"/>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 name="Google Shape;66;p4"/>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7" name="Google Shape;67;p4"/>
          <p:cNvSpPr/>
          <p:nvPr/>
        </p:nvSpPr>
        <p:spPr>
          <a:xfrm flipH="1">
            <a:off x="4362" y="5570075"/>
            <a:ext cx="12183237" cy="819774"/>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8" name="Google Shape;68;p4"/>
          <p:cNvGrpSpPr/>
          <p:nvPr/>
        </p:nvGrpSpPr>
        <p:grpSpPr>
          <a:xfrm>
            <a:off x="556925" y="640210"/>
            <a:ext cx="11077775" cy="5197095"/>
            <a:chOff x="556943" y="640214"/>
            <a:chExt cx="9619464" cy="4709220"/>
          </a:xfrm>
        </p:grpSpPr>
        <p:sp>
          <p:nvSpPr>
            <p:cNvPr id="69" name="Google Shape;69;p4"/>
            <p:cNvSpPr/>
            <p:nvPr/>
          </p:nvSpPr>
          <p:spPr>
            <a:xfrm>
              <a:off x="611807" y="685934"/>
              <a:ext cx="9564600" cy="4663500"/>
            </a:xfrm>
            <a:prstGeom prst="roundRect">
              <a:avLst>
                <a:gd fmla="val 267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0" name="Google Shape;70;p4"/>
            <p:cNvSpPr/>
            <p:nvPr/>
          </p:nvSpPr>
          <p:spPr>
            <a:xfrm>
              <a:off x="556943" y="640214"/>
              <a:ext cx="9564600" cy="4663500"/>
            </a:xfrm>
            <a:prstGeom prst="roundRect">
              <a:avLst>
                <a:gd fmla="val 267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1" name="Google Shape;71;p4"/>
            <p:cNvSpPr/>
            <p:nvPr/>
          </p:nvSpPr>
          <p:spPr>
            <a:xfrm>
              <a:off x="602462" y="700925"/>
              <a:ext cx="9518700" cy="4605000"/>
            </a:xfrm>
            <a:prstGeom prst="roundRect">
              <a:avLst>
                <a:gd fmla="val 26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grpSp>
      <p:sp>
        <p:nvSpPr>
          <p:cNvPr id="72" name="Google Shape;72;p4"/>
          <p:cNvSpPr txBox="1"/>
          <p:nvPr>
            <p:ph type="title"/>
          </p:nvPr>
        </p:nvSpPr>
        <p:spPr>
          <a:xfrm>
            <a:off x="1373700" y="1266038"/>
            <a:ext cx="94446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73" name="Google Shape;73;p4"/>
          <p:cNvSpPr txBox="1"/>
          <p:nvPr>
            <p:ph idx="1" type="body"/>
          </p:nvPr>
        </p:nvSpPr>
        <p:spPr>
          <a:xfrm>
            <a:off x="1373700" y="2209302"/>
            <a:ext cx="9444600" cy="3068400"/>
          </a:xfrm>
          <a:prstGeom prst="rect">
            <a:avLst/>
          </a:prstGeom>
        </p:spPr>
        <p:txBody>
          <a:bodyPr anchorCtr="0" anchor="t" bIns="121900" lIns="121900" spcFirstLastPara="1" rIns="121900" wrap="square" tIns="121900">
            <a:normAutofit/>
          </a:bodyPr>
          <a:lstStyle>
            <a:lvl1pPr indent="-387350" lvl="0" marL="457200">
              <a:spcBef>
                <a:spcPts val="0"/>
              </a:spcBef>
              <a:spcAft>
                <a:spcPts val="0"/>
              </a:spcAft>
              <a:buSzPts val="25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74" name="Google Shape;74;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boxes">
  <p:cSld name="CUSTOM">
    <p:spTree>
      <p:nvGrpSpPr>
        <p:cNvPr id="75" name="Shape 75"/>
        <p:cNvGrpSpPr/>
        <p:nvPr/>
      </p:nvGrpSpPr>
      <p:grpSpPr>
        <a:xfrm>
          <a:off x="0" y="0"/>
          <a:ext cx="0" cy="0"/>
          <a:chOff x="0" y="0"/>
          <a:chExt cx="0" cy="0"/>
        </a:xfrm>
      </p:grpSpPr>
      <p:grpSp>
        <p:nvGrpSpPr>
          <p:cNvPr id="76" name="Google Shape;76;p5"/>
          <p:cNvGrpSpPr/>
          <p:nvPr/>
        </p:nvGrpSpPr>
        <p:grpSpPr>
          <a:xfrm>
            <a:off x="1116511" y="-2"/>
            <a:ext cx="5234479" cy="6894222"/>
            <a:chOff x="3480149" y="-5844416"/>
            <a:chExt cx="5234479" cy="12738770"/>
          </a:xfrm>
        </p:grpSpPr>
        <p:sp>
          <p:nvSpPr>
            <p:cNvPr id="77" name="Google Shape;77;p5"/>
            <p:cNvSpPr/>
            <p:nvPr/>
          </p:nvSpPr>
          <p:spPr>
            <a:xfrm>
              <a:off x="4389413" y="-5844416"/>
              <a:ext cx="852827" cy="10771923"/>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5"/>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5"/>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5"/>
            <p:cNvSpPr/>
            <p:nvPr/>
          </p:nvSpPr>
          <p:spPr>
            <a:xfrm>
              <a:off x="6940287" y="-5844416"/>
              <a:ext cx="852827" cy="10771923"/>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5"/>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5"/>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5"/>
            <p:cNvSpPr/>
            <p:nvPr/>
          </p:nvSpPr>
          <p:spPr>
            <a:xfrm>
              <a:off x="5242857" y="-5844416"/>
              <a:ext cx="852825" cy="10771923"/>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5"/>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5"/>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 name="Google Shape;86;p5"/>
            <p:cNvSpPr/>
            <p:nvPr/>
          </p:nvSpPr>
          <p:spPr>
            <a:xfrm>
              <a:off x="6096298" y="-5844416"/>
              <a:ext cx="852825" cy="10771923"/>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5"/>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5"/>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9" name="Google Shape;89;p5"/>
          <p:cNvGrpSpPr/>
          <p:nvPr/>
        </p:nvGrpSpPr>
        <p:grpSpPr>
          <a:xfrm>
            <a:off x="556880" y="640199"/>
            <a:ext cx="11077775" cy="5197095"/>
            <a:chOff x="1344168" y="740664"/>
            <a:chExt cx="9619464" cy="4709220"/>
          </a:xfrm>
        </p:grpSpPr>
        <p:sp>
          <p:nvSpPr>
            <p:cNvPr id="90" name="Google Shape;90;p5"/>
            <p:cNvSpPr/>
            <p:nvPr/>
          </p:nvSpPr>
          <p:spPr>
            <a:xfrm>
              <a:off x="1399032" y="786384"/>
              <a:ext cx="9564600" cy="4663500"/>
            </a:xfrm>
            <a:prstGeom prst="roundRect">
              <a:avLst>
                <a:gd fmla="val 267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1" name="Google Shape;91;p5"/>
            <p:cNvSpPr/>
            <p:nvPr/>
          </p:nvSpPr>
          <p:spPr>
            <a:xfrm>
              <a:off x="1344168" y="740664"/>
              <a:ext cx="9564600" cy="4663500"/>
            </a:xfrm>
            <a:prstGeom prst="roundRect">
              <a:avLst>
                <a:gd fmla="val 267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2" name="Google Shape;92;p5"/>
            <p:cNvSpPr/>
            <p:nvPr/>
          </p:nvSpPr>
          <p:spPr>
            <a:xfrm>
              <a:off x="1389687" y="801375"/>
              <a:ext cx="9518700" cy="4605000"/>
            </a:xfrm>
            <a:prstGeom prst="roundRect">
              <a:avLst>
                <a:gd fmla="val 26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grpSp>
      <p:sp>
        <p:nvSpPr>
          <p:cNvPr id="93" name="Google Shape;93;p5"/>
          <p:cNvSpPr/>
          <p:nvPr/>
        </p:nvSpPr>
        <p:spPr>
          <a:xfrm>
            <a:off x="-1162" y="5853100"/>
            <a:ext cx="12183237" cy="685850"/>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5"/>
          <p:cNvSpPr txBox="1"/>
          <p:nvPr>
            <p:ph type="title"/>
          </p:nvPr>
        </p:nvSpPr>
        <p:spPr>
          <a:xfrm>
            <a:off x="983325" y="1061575"/>
            <a:ext cx="10269000" cy="8376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95" name="Google Shape;95;p5"/>
          <p:cNvSpPr txBox="1"/>
          <p:nvPr>
            <p:ph idx="1" type="body"/>
          </p:nvPr>
        </p:nvSpPr>
        <p:spPr>
          <a:xfrm>
            <a:off x="1758077" y="2431375"/>
            <a:ext cx="2633700" cy="11253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sz="2200"/>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96" name="Google Shape;96;p5"/>
          <p:cNvSpPr txBox="1"/>
          <p:nvPr>
            <p:ph idx="2" type="body"/>
          </p:nvPr>
        </p:nvSpPr>
        <p:spPr>
          <a:xfrm>
            <a:off x="5166502" y="2431375"/>
            <a:ext cx="2633700" cy="11253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sz="2200"/>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97" name="Google Shape;97;p5"/>
          <p:cNvSpPr txBox="1"/>
          <p:nvPr>
            <p:ph idx="3" type="body"/>
          </p:nvPr>
        </p:nvSpPr>
        <p:spPr>
          <a:xfrm>
            <a:off x="8574953" y="2431375"/>
            <a:ext cx="2633700" cy="11253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sz="2200"/>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98" name="Google Shape;98;p5"/>
          <p:cNvSpPr txBox="1"/>
          <p:nvPr>
            <p:ph idx="4" type="body"/>
          </p:nvPr>
        </p:nvSpPr>
        <p:spPr>
          <a:xfrm>
            <a:off x="1758062" y="4088871"/>
            <a:ext cx="2633700" cy="11253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sz="2200"/>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99" name="Google Shape;99;p5"/>
          <p:cNvSpPr txBox="1"/>
          <p:nvPr>
            <p:ph idx="5" type="body"/>
          </p:nvPr>
        </p:nvSpPr>
        <p:spPr>
          <a:xfrm>
            <a:off x="5166487" y="4088871"/>
            <a:ext cx="2633700" cy="11253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sz="2200"/>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00" name="Google Shape;100;p5"/>
          <p:cNvSpPr txBox="1"/>
          <p:nvPr>
            <p:ph idx="6" type="body"/>
          </p:nvPr>
        </p:nvSpPr>
        <p:spPr>
          <a:xfrm>
            <a:off x="8574937" y="4088871"/>
            <a:ext cx="2633700" cy="11253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sz="2200"/>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text">
  <p:cSld name="CUSTOM_2">
    <p:spTree>
      <p:nvGrpSpPr>
        <p:cNvPr id="101" name="Shape 101"/>
        <p:cNvGrpSpPr/>
        <p:nvPr/>
      </p:nvGrpSpPr>
      <p:grpSpPr>
        <a:xfrm>
          <a:off x="0" y="0"/>
          <a:ext cx="0" cy="0"/>
          <a:chOff x="0" y="0"/>
          <a:chExt cx="0" cy="0"/>
        </a:xfrm>
      </p:grpSpPr>
      <p:grpSp>
        <p:nvGrpSpPr>
          <p:cNvPr id="102" name="Google Shape;102;p6"/>
          <p:cNvGrpSpPr/>
          <p:nvPr/>
        </p:nvGrpSpPr>
        <p:grpSpPr>
          <a:xfrm>
            <a:off x="4097214" y="-17927"/>
            <a:ext cx="3997571" cy="6893857"/>
            <a:chOff x="3480149" y="-3664471"/>
            <a:chExt cx="5234479" cy="10558825"/>
          </a:xfrm>
        </p:grpSpPr>
        <p:sp>
          <p:nvSpPr>
            <p:cNvPr id="103" name="Google Shape;103;p6"/>
            <p:cNvSpPr/>
            <p:nvPr/>
          </p:nvSpPr>
          <p:spPr>
            <a:xfrm>
              <a:off x="4389422"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6"/>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6"/>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6"/>
            <p:cNvSpPr/>
            <p:nvPr/>
          </p:nvSpPr>
          <p:spPr>
            <a:xfrm>
              <a:off x="6940294"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6"/>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6"/>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6"/>
            <p:cNvSpPr/>
            <p:nvPr/>
          </p:nvSpPr>
          <p:spPr>
            <a:xfrm>
              <a:off x="5242865"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6"/>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6"/>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6"/>
            <p:cNvSpPr/>
            <p:nvPr/>
          </p:nvSpPr>
          <p:spPr>
            <a:xfrm>
              <a:off x="6096307"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6"/>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6"/>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5" name="Google Shape;115;p6"/>
          <p:cNvSpPr/>
          <p:nvPr/>
        </p:nvSpPr>
        <p:spPr>
          <a:xfrm>
            <a:off x="4363" y="5570075"/>
            <a:ext cx="12183237" cy="819774"/>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 name="Google Shape;116;p6"/>
          <p:cNvSpPr/>
          <p:nvPr/>
        </p:nvSpPr>
        <p:spPr>
          <a:xfrm>
            <a:off x="3449963" y="360998"/>
            <a:ext cx="5441255" cy="5581109"/>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6"/>
          <p:cNvSpPr/>
          <p:nvPr/>
        </p:nvSpPr>
        <p:spPr>
          <a:xfrm>
            <a:off x="3300761" y="370897"/>
            <a:ext cx="5441264" cy="5581109"/>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6"/>
          <p:cNvSpPr/>
          <p:nvPr/>
        </p:nvSpPr>
        <p:spPr>
          <a:xfrm>
            <a:off x="3383907" y="370897"/>
            <a:ext cx="5441264" cy="5581109"/>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6"/>
          <p:cNvSpPr txBox="1"/>
          <p:nvPr>
            <p:ph type="title"/>
          </p:nvPr>
        </p:nvSpPr>
        <p:spPr>
          <a:xfrm>
            <a:off x="3368107" y="1618100"/>
            <a:ext cx="5455800" cy="11277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sz="6500"/>
            </a:lvl1pPr>
            <a:lvl2pPr lvl="1" rtl="0" algn="ctr">
              <a:spcBef>
                <a:spcPts val="0"/>
              </a:spcBef>
              <a:spcAft>
                <a:spcPts val="0"/>
              </a:spcAft>
              <a:buSzPts val="4500"/>
              <a:buNone/>
              <a:defRPr/>
            </a:lvl2pPr>
            <a:lvl3pPr lvl="2" rtl="0" algn="ctr">
              <a:spcBef>
                <a:spcPts val="0"/>
              </a:spcBef>
              <a:spcAft>
                <a:spcPts val="0"/>
              </a:spcAft>
              <a:buSzPts val="4500"/>
              <a:buNone/>
              <a:defRPr/>
            </a:lvl3pPr>
            <a:lvl4pPr lvl="3" rtl="0" algn="ctr">
              <a:spcBef>
                <a:spcPts val="0"/>
              </a:spcBef>
              <a:spcAft>
                <a:spcPts val="0"/>
              </a:spcAft>
              <a:buSzPts val="4500"/>
              <a:buNone/>
              <a:defRPr/>
            </a:lvl4pPr>
            <a:lvl5pPr lvl="4" rtl="0" algn="ctr">
              <a:spcBef>
                <a:spcPts val="0"/>
              </a:spcBef>
              <a:spcAft>
                <a:spcPts val="0"/>
              </a:spcAft>
              <a:buSzPts val="4500"/>
              <a:buNone/>
              <a:defRPr/>
            </a:lvl5pPr>
            <a:lvl6pPr lvl="5" rtl="0" algn="ctr">
              <a:spcBef>
                <a:spcPts val="0"/>
              </a:spcBef>
              <a:spcAft>
                <a:spcPts val="0"/>
              </a:spcAft>
              <a:buSzPts val="4500"/>
              <a:buNone/>
              <a:defRPr/>
            </a:lvl6pPr>
            <a:lvl7pPr lvl="6" rtl="0" algn="ctr">
              <a:spcBef>
                <a:spcPts val="0"/>
              </a:spcBef>
              <a:spcAft>
                <a:spcPts val="0"/>
              </a:spcAft>
              <a:buSzPts val="4500"/>
              <a:buNone/>
              <a:defRPr/>
            </a:lvl7pPr>
            <a:lvl8pPr lvl="7" rtl="0" algn="ctr">
              <a:spcBef>
                <a:spcPts val="0"/>
              </a:spcBef>
              <a:spcAft>
                <a:spcPts val="0"/>
              </a:spcAft>
              <a:buSzPts val="4500"/>
              <a:buNone/>
              <a:defRPr/>
            </a:lvl8pPr>
            <a:lvl9pPr lvl="8" rtl="0" algn="ctr">
              <a:spcBef>
                <a:spcPts val="0"/>
              </a:spcBef>
              <a:spcAft>
                <a:spcPts val="0"/>
              </a:spcAft>
              <a:buSzPts val="4500"/>
              <a:buNone/>
              <a:defRPr/>
            </a:lvl9pPr>
          </a:lstStyle>
          <a:p/>
        </p:txBody>
      </p:sp>
      <p:sp>
        <p:nvSpPr>
          <p:cNvPr id="120" name="Google Shape;120;p6"/>
          <p:cNvSpPr txBox="1"/>
          <p:nvPr>
            <p:ph idx="1" type="subTitle"/>
          </p:nvPr>
        </p:nvSpPr>
        <p:spPr>
          <a:xfrm>
            <a:off x="3368088" y="3050597"/>
            <a:ext cx="54558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307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1" name="Google Shape;121;p6"/>
          <p:cNvSpPr txBox="1"/>
          <p:nvPr>
            <p:ph idx="2" type="body"/>
          </p:nvPr>
        </p:nvSpPr>
        <p:spPr>
          <a:xfrm>
            <a:off x="3368117" y="3581301"/>
            <a:ext cx="5455800" cy="1297800"/>
          </a:xfrm>
          <a:prstGeom prst="rect">
            <a:avLst/>
          </a:prstGeom>
        </p:spPr>
        <p:txBody>
          <a:bodyPr anchorCtr="0" anchor="t" bIns="121900" lIns="121900" spcFirstLastPara="1" rIns="121900" wrap="square" tIns="121900">
            <a:normAutofit/>
          </a:bodyPr>
          <a:lstStyle>
            <a:lvl1pPr indent="-387350" lvl="0" marL="457200" rtl="0" algn="ctr">
              <a:lnSpc>
                <a:spcPct val="100000"/>
              </a:lnSpc>
              <a:spcBef>
                <a:spcPts val="0"/>
              </a:spcBef>
              <a:spcAft>
                <a:spcPts val="0"/>
              </a:spcAft>
              <a:buSzPts val="2500"/>
              <a:buChar char="●"/>
              <a:defRPr/>
            </a:lvl1pPr>
            <a:lvl2pPr indent="-381000" lvl="1" marL="914400" rtl="0" algn="ctr">
              <a:spcBef>
                <a:spcPts val="0"/>
              </a:spcBef>
              <a:spcAft>
                <a:spcPts val="0"/>
              </a:spcAft>
              <a:buSzPts val="2400"/>
              <a:buChar char="○"/>
              <a:defRPr/>
            </a:lvl2pPr>
            <a:lvl3pPr indent="-381000" lvl="2" marL="1371600" rtl="0" algn="ctr">
              <a:spcBef>
                <a:spcPts val="0"/>
              </a:spcBef>
              <a:spcAft>
                <a:spcPts val="0"/>
              </a:spcAft>
              <a:buSzPts val="2400"/>
              <a:buChar char="■"/>
              <a:defRPr/>
            </a:lvl3pPr>
            <a:lvl4pPr indent="-381000" lvl="3" marL="1828800" rtl="0" algn="ctr">
              <a:spcBef>
                <a:spcPts val="0"/>
              </a:spcBef>
              <a:spcAft>
                <a:spcPts val="0"/>
              </a:spcAft>
              <a:buSzPts val="2400"/>
              <a:buChar char="●"/>
              <a:defRPr/>
            </a:lvl4pPr>
            <a:lvl5pPr indent="-381000" lvl="4" marL="2286000" rtl="0" algn="ctr">
              <a:spcBef>
                <a:spcPts val="0"/>
              </a:spcBef>
              <a:spcAft>
                <a:spcPts val="0"/>
              </a:spcAft>
              <a:buSzPts val="2400"/>
              <a:buChar char="○"/>
              <a:defRPr/>
            </a:lvl5pPr>
            <a:lvl6pPr indent="-381000" lvl="5" marL="2743200" rtl="0" algn="ctr">
              <a:spcBef>
                <a:spcPts val="0"/>
              </a:spcBef>
              <a:spcAft>
                <a:spcPts val="0"/>
              </a:spcAft>
              <a:buSzPts val="2400"/>
              <a:buChar char="■"/>
              <a:defRPr/>
            </a:lvl6pPr>
            <a:lvl7pPr indent="-381000" lvl="6" marL="3200400" rtl="0" algn="ctr">
              <a:spcBef>
                <a:spcPts val="0"/>
              </a:spcBef>
              <a:spcAft>
                <a:spcPts val="0"/>
              </a:spcAft>
              <a:buSzPts val="2400"/>
              <a:buChar char="●"/>
              <a:defRPr/>
            </a:lvl7pPr>
            <a:lvl8pPr indent="-381000" lvl="7" marL="3657600" rtl="0" algn="ctr">
              <a:spcBef>
                <a:spcPts val="0"/>
              </a:spcBef>
              <a:spcAft>
                <a:spcPts val="0"/>
              </a:spcAft>
              <a:buSzPts val="2400"/>
              <a:buChar char="○"/>
              <a:defRPr/>
            </a:lvl8pPr>
            <a:lvl9pPr indent="-381000" lvl="8" marL="4114800" rtl="0" algn="ctr">
              <a:spcBef>
                <a:spcPts val="0"/>
              </a:spcBef>
              <a:spcAft>
                <a:spcPts val="0"/>
              </a:spcAft>
              <a:buSzPts val="2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oxes">
  <p:cSld name="CUSTOM_1">
    <p:spTree>
      <p:nvGrpSpPr>
        <p:cNvPr id="122" name="Shape 122"/>
        <p:cNvGrpSpPr/>
        <p:nvPr/>
      </p:nvGrpSpPr>
      <p:grpSpPr>
        <a:xfrm>
          <a:off x="0" y="0"/>
          <a:ext cx="0" cy="0"/>
          <a:chOff x="0" y="0"/>
          <a:chExt cx="0" cy="0"/>
        </a:xfrm>
      </p:grpSpPr>
      <p:grpSp>
        <p:nvGrpSpPr>
          <p:cNvPr id="123" name="Google Shape;123;p7"/>
          <p:cNvGrpSpPr/>
          <p:nvPr/>
        </p:nvGrpSpPr>
        <p:grpSpPr>
          <a:xfrm>
            <a:off x="1116511" y="-2"/>
            <a:ext cx="5234479" cy="6894222"/>
            <a:chOff x="3480149" y="-5844416"/>
            <a:chExt cx="5234479" cy="12738770"/>
          </a:xfrm>
        </p:grpSpPr>
        <p:sp>
          <p:nvSpPr>
            <p:cNvPr id="124" name="Google Shape;124;p7"/>
            <p:cNvSpPr/>
            <p:nvPr/>
          </p:nvSpPr>
          <p:spPr>
            <a:xfrm>
              <a:off x="4389413" y="-5844416"/>
              <a:ext cx="852827" cy="10771923"/>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7"/>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 name="Google Shape;126;p7"/>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 name="Google Shape;127;p7"/>
            <p:cNvSpPr/>
            <p:nvPr/>
          </p:nvSpPr>
          <p:spPr>
            <a:xfrm>
              <a:off x="6940287" y="-5844416"/>
              <a:ext cx="852827" cy="10771923"/>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7"/>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7"/>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7"/>
            <p:cNvSpPr/>
            <p:nvPr/>
          </p:nvSpPr>
          <p:spPr>
            <a:xfrm>
              <a:off x="5242857" y="-5844416"/>
              <a:ext cx="852825" cy="10771923"/>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7"/>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7"/>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7"/>
            <p:cNvSpPr/>
            <p:nvPr/>
          </p:nvSpPr>
          <p:spPr>
            <a:xfrm>
              <a:off x="6096298" y="-5844416"/>
              <a:ext cx="852825" cy="10771923"/>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7"/>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7"/>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6" name="Google Shape;136;p7"/>
          <p:cNvGrpSpPr/>
          <p:nvPr/>
        </p:nvGrpSpPr>
        <p:grpSpPr>
          <a:xfrm>
            <a:off x="588387" y="826166"/>
            <a:ext cx="11015248" cy="4709220"/>
            <a:chOff x="1344168" y="740664"/>
            <a:chExt cx="9619464" cy="4709220"/>
          </a:xfrm>
        </p:grpSpPr>
        <p:sp>
          <p:nvSpPr>
            <p:cNvPr id="137" name="Google Shape;137;p7"/>
            <p:cNvSpPr/>
            <p:nvPr/>
          </p:nvSpPr>
          <p:spPr>
            <a:xfrm>
              <a:off x="1399032" y="786384"/>
              <a:ext cx="9564600" cy="4663500"/>
            </a:xfrm>
            <a:prstGeom prst="roundRect">
              <a:avLst>
                <a:gd fmla="val 267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8" name="Google Shape;138;p7"/>
            <p:cNvSpPr/>
            <p:nvPr/>
          </p:nvSpPr>
          <p:spPr>
            <a:xfrm>
              <a:off x="1344168" y="740664"/>
              <a:ext cx="9564600" cy="4663500"/>
            </a:xfrm>
            <a:prstGeom prst="roundRect">
              <a:avLst>
                <a:gd fmla="val 267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9" name="Google Shape;139;p7"/>
            <p:cNvSpPr/>
            <p:nvPr/>
          </p:nvSpPr>
          <p:spPr>
            <a:xfrm>
              <a:off x="1389687" y="801375"/>
              <a:ext cx="9518700" cy="4605000"/>
            </a:xfrm>
            <a:prstGeom prst="roundRect">
              <a:avLst>
                <a:gd fmla="val 26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grpSp>
      <p:sp>
        <p:nvSpPr>
          <p:cNvPr id="140" name="Google Shape;140;p7"/>
          <p:cNvSpPr/>
          <p:nvPr/>
        </p:nvSpPr>
        <p:spPr>
          <a:xfrm>
            <a:off x="4400" y="5850201"/>
            <a:ext cx="12183237" cy="639180"/>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7"/>
          <p:cNvSpPr txBox="1"/>
          <p:nvPr>
            <p:ph type="title"/>
          </p:nvPr>
        </p:nvSpPr>
        <p:spPr>
          <a:xfrm>
            <a:off x="1009175" y="1053325"/>
            <a:ext cx="2236500" cy="42549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142" name="Google Shape;142;p7"/>
          <p:cNvSpPr txBox="1"/>
          <p:nvPr>
            <p:ph idx="1" type="subTitle"/>
          </p:nvPr>
        </p:nvSpPr>
        <p:spPr>
          <a:xfrm>
            <a:off x="3625325" y="1444488"/>
            <a:ext cx="3608400" cy="6171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3" name="Google Shape;143;p7"/>
          <p:cNvSpPr txBox="1"/>
          <p:nvPr>
            <p:ph idx="2" type="body"/>
          </p:nvPr>
        </p:nvSpPr>
        <p:spPr>
          <a:xfrm>
            <a:off x="3625358" y="2061380"/>
            <a:ext cx="3608400" cy="11169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44" name="Google Shape;144;p7"/>
          <p:cNvSpPr txBox="1"/>
          <p:nvPr>
            <p:ph idx="3" type="subTitle"/>
          </p:nvPr>
        </p:nvSpPr>
        <p:spPr>
          <a:xfrm>
            <a:off x="7501534" y="1444488"/>
            <a:ext cx="3608400" cy="6171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5" name="Google Shape;145;p7"/>
          <p:cNvSpPr txBox="1"/>
          <p:nvPr>
            <p:ph idx="4" type="body"/>
          </p:nvPr>
        </p:nvSpPr>
        <p:spPr>
          <a:xfrm>
            <a:off x="7501572" y="2061380"/>
            <a:ext cx="3608400" cy="11169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46" name="Google Shape;146;p7"/>
          <p:cNvSpPr txBox="1"/>
          <p:nvPr>
            <p:ph idx="5" type="subTitle"/>
          </p:nvPr>
        </p:nvSpPr>
        <p:spPr>
          <a:xfrm>
            <a:off x="3625250" y="3565875"/>
            <a:ext cx="3608400" cy="6171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7" name="Google Shape;147;p7"/>
          <p:cNvSpPr txBox="1"/>
          <p:nvPr>
            <p:ph idx="6" type="body"/>
          </p:nvPr>
        </p:nvSpPr>
        <p:spPr>
          <a:xfrm>
            <a:off x="3625295" y="4182766"/>
            <a:ext cx="3608400" cy="11169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48" name="Google Shape;148;p7"/>
          <p:cNvSpPr txBox="1"/>
          <p:nvPr>
            <p:ph idx="7" type="body"/>
          </p:nvPr>
        </p:nvSpPr>
        <p:spPr>
          <a:xfrm>
            <a:off x="7501510" y="4182766"/>
            <a:ext cx="3608400" cy="11169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49" name="Google Shape;149;p7"/>
          <p:cNvSpPr txBox="1"/>
          <p:nvPr>
            <p:ph idx="8" type="subTitle"/>
          </p:nvPr>
        </p:nvSpPr>
        <p:spPr>
          <a:xfrm>
            <a:off x="7501472" y="3565875"/>
            <a:ext cx="3608400" cy="6171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0" name="Shape 150"/>
        <p:cNvGrpSpPr/>
        <p:nvPr/>
      </p:nvGrpSpPr>
      <p:grpSpPr>
        <a:xfrm>
          <a:off x="0" y="0"/>
          <a:ext cx="0" cy="0"/>
          <a:chOff x="0" y="0"/>
          <a:chExt cx="0" cy="0"/>
        </a:xfrm>
      </p:grpSpPr>
      <p:grpSp>
        <p:nvGrpSpPr>
          <p:cNvPr id="151" name="Google Shape;151;p8"/>
          <p:cNvGrpSpPr/>
          <p:nvPr/>
        </p:nvGrpSpPr>
        <p:grpSpPr>
          <a:xfrm>
            <a:off x="7373814" y="-17927"/>
            <a:ext cx="3997571" cy="6893857"/>
            <a:chOff x="3480149" y="-3664471"/>
            <a:chExt cx="5234479" cy="10558825"/>
          </a:xfrm>
        </p:grpSpPr>
        <p:sp>
          <p:nvSpPr>
            <p:cNvPr id="152" name="Google Shape;152;p8"/>
            <p:cNvSpPr/>
            <p:nvPr/>
          </p:nvSpPr>
          <p:spPr>
            <a:xfrm>
              <a:off x="4389422"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8"/>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8"/>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8"/>
            <p:cNvSpPr/>
            <p:nvPr/>
          </p:nvSpPr>
          <p:spPr>
            <a:xfrm>
              <a:off x="6940294" y="-3664471"/>
              <a:ext cx="852827" cy="8590864"/>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 name="Google Shape;156;p8"/>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 name="Google Shape;157;p8"/>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8"/>
            <p:cNvSpPr/>
            <p:nvPr/>
          </p:nvSpPr>
          <p:spPr>
            <a:xfrm>
              <a:off x="5242865"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8"/>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8"/>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8"/>
            <p:cNvSpPr/>
            <p:nvPr/>
          </p:nvSpPr>
          <p:spPr>
            <a:xfrm>
              <a:off x="6096307" y="-3664471"/>
              <a:ext cx="852825" cy="8590864"/>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8"/>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8"/>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4" name="Google Shape;164;p8"/>
          <p:cNvSpPr/>
          <p:nvPr/>
        </p:nvSpPr>
        <p:spPr>
          <a:xfrm>
            <a:off x="4363" y="5570075"/>
            <a:ext cx="12183237" cy="819774"/>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5" name="Google Shape;165;p8"/>
          <p:cNvGrpSpPr/>
          <p:nvPr/>
        </p:nvGrpSpPr>
        <p:grpSpPr>
          <a:xfrm>
            <a:off x="556880" y="640199"/>
            <a:ext cx="11077775" cy="5197095"/>
            <a:chOff x="1344168" y="740664"/>
            <a:chExt cx="9619464" cy="4709220"/>
          </a:xfrm>
        </p:grpSpPr>
        <p:sp>
          <p:nvSpPr>
            <p:cNvPr id="166" name="Google Shape;166;p8"/>
            <p:cNvSpPr/>
            <p:nvPr/>
          </p:nvSpPr>
          <p:spPr>
            <a:xfrm>
              <a:off x="1399032" y="786384"/>
              <a:ext cx="9564600" cy="4663500"/>
            </a:xfrm>
            <a:prstGeom prst="roundRect">
              <a:avLst>
                <a:gd fmla="val 267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7" name="Google Shape;167;p8"/>
            <p:cNvSpPr/>
            <p:nvPr/>
          </p:nvSpPr>
          <p:spPr>
            <a:xfrm>
              <a:off x="1344168" y="740664"/>
              <a:ext cx="9564600" cy="4663500"/>
            </a:xfrm>
            <a:prstGeom prst="roundRect">
              <a:avLst>
                <a:gd fmla="val 267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8" name="Google Shape;168;p8"/>
            <p:cNvSpPr/>
            <p:nvPr/>
          </p:nvSpPr>
          <p:spPr>
            <a:xfrm>
              <a:off x="1389687" y="801375"/>
              <a:ext cx="9518700" cy="4605000"/>
            </a:xfrm>
            <a:prstGeom prst="roundRect">
              <a:avLst>
                <a:gd fmla="val 26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grpSp>
      <p:sp>
        <p:nvSpPr>
          <p:cNvPr id="169" name="Google Shape;169;p8"/>
          <p:cNvSpPr txBox="1"/>
          <p:nvPr>
            <p:ph type="title"/>
          </p:nvPr>
        </p:nvSpPr>
        <p:spPr>
          <a:xfrm>
            <a:off x="1023125" y="1106438"/>
            <a:ext cx="10145700" cy="7635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170" name="Google Shape;170;p8"/>
          <p:cNvSpPr txBox="1"/>
          <p:nvPr>
            <p:ph idx="1" type="body"/>
          </p:nvPr>
        </p:nvSpPr>
        <p:spPr>
          <a:xfrm>
            <a:off x="1023125" y="2133550"/>
            <a:ext cx="4762800" cy="29805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21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171" name="Google Shape;171;p8"/>
          <p:cNvSpPr txBox="1"/>
          <p:nvPr>
            <p:ph idx="2" type="body"/>
          </p:nvPr>
        </p:nvSpPr>
        <p:spPr>
          <a:xfrm>
            <a:off x="6406100" y="2133550"/>
            <a:ext cx="4762800" cy="29805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21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172" name="Google Shape;172;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173" name="Shape 173"/>
        <p:cNvGrpSpPr/>
        <p:nvPr/>
      </p:nvGrpSpPr>
      <p:grpSpPr>
        <a:xfrm>
          <a:off x="0" y="0"/>
          <a:ext cx="0" cy="0"/>
          <a:chOff x="0" y="0"/>
          <a:chExt cx="0" cy="0"/>
        </a:xfrm>
      </p:grpSpPr>
      <p:grpSp>
        <p:nvGrpSpPr>
          <p:cNvPr id="174" name="Google Shape;174;p9"/>
          <p:cNvGrpSpPr/>
          <p:nvPr/>
        </p:nvGrpSpPr>
        <p:grpSpPr>
          <a:xfrm>
            <a:off x="1116511" y="-2"/>
            <a:ext cx="5234479" cy="6894222"/>
            <a:chOff x="3480149" y="-5844416"/>
            <a:chExt cx="5234479" cy="12738770"/>
          </a:xfrm>
        </p:grpSpPr>
        <p:sp>
          <p:nvSpPr>
            <p:cNvPr id="175" name="Google Shape;175;p9"/>
            <p:cNvSpPr/>
            <p:nvPr/>
          </p:nvSpPr>
          <p:spPr>
            <a:xfrm>
              <a:off x="4389413" y="-5844416"/>
              <a:ext cx="852827" cy="10771923"/>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p9"/>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 name="Google Shape;177;p9"/>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9"/>
            <p:cNvSpPr/>
            <p:nvPr/>
          </p:nvSpPr>
          <p:spPr>
            <a:xfrm>
              <a:off x="6940287" y="-5844416"/>
              <a:ext cx="852827" cy="10771923"/>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 name="Google Shape;179;p9"/>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9"/>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9"/>
            <p:cNvSpPr/>
            <p:nvPr/>
          </p:nvSpPr>
          <p:spPr>
            <a:xfrm>
              <a:off x="5242857" y="-5844416"/>
              <a:ext cx="852825" cy="10771923"/>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9"/>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9"/>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9"/>
            <p:cNvSpPr/>
            <p:nvPr/>
          </p:nvSpPr>
          <p:spPr>
            <a:xfrm>
              <a:off x="6096298" y="-5844416"/>
              <a:ext cx="852825" cy="10771923"/>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9"/>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9"/>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7" name="Google Shape;187;p9"/>
          <p:cNvGrpSpPr/>
          <p:nvPr/>
        </p:nvGrpSpPr>
        <p:grpSpPr>
          <a:xfrm>
            <a:off x="556880" y="640199"/>
            <a:ext cx="11077775" cy="5197095"/>
            <a:chOff x="1344168" y="740664"/>
            <a:chExt cx="9619464" cy="4709220"/>
          </a:xfrm>
        </p:grpSpPr>
        <p:sp>
          <p:nvSpPr>
            <p:cNvPr id="188" name="Google Shape;188;p9"/>
            <p:cNvSpPr/>
            <p:nvPr/>
          </p:nvSpPr>
          <p:spPr>
            <a:xfrm>
              <a:off x="1399032" y="786384"/>
              <a:ext cx="9564600" cy="4663500"/>
            </a:xfrm>
            <a:prstGeom prst="roundRect">
              <a:avLst>
                <a:gd fmla="val 267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9" name="Google Shape;189;p9"/>
            <p:cNvSpPr/>
            <p:nvPr/>
          </p:nvSpPr>
          <p:spPr>
            <a:xfrm>
              <a:off x="1344168" y="740664"/>
              <a:ext cx="9564600" cy="4663500"/>
            </a:xfrm>
            <a:prstGeom prst="roundRect">
              <a:avLst>
                <a:gd fmla="val 267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0" name="Google Shape;190;p9"/>
            <p:cNvSpPr/>
            <p:nvPr/>
          </p:nvSpPr>
          <p:spPr>
            <a:xfrm>
              <a:off x="1389687" y="801375"/>
              <a:ext cx="9518700" cy="4605000"/>
            </a:xfrm>
            <a:prstGeom prst="roundRect">
              <a:avLst>
                <a:gd fmla="val 26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grpSp>
      <p:sp>
        <p:nvSpPr>
          <p:cNvPr id="191" name="Google Shape;191;p9"/>
          <p:cNvSpPr/>
          <p:nvPr/>
        </p:nvSpPr>
        <p:spPr>
          <a:xfrm>
            <a:off x="-1162" y="5853100"/>
            <a:ext cx="12183237" cy="685850"/>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9"/>
          <p:cNvSpPr txBox="1"/>
          <p:nvPr>
            <p:ph type="title"/>
          </p:nvPr>
        </p:nvSpPr>
        <p:spPr>
          <a:xfrm>
            <a:off x="924900" y="862075"/>
            <a:ext cx="10342200" cy="76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193" name="Google Shape;193;p9"/>
          <p:cNvSpPr txBox="1"/>
          <p:nvPr>
            <p:ph idx="1" type="body"/>
          </p:nvPr>
        </p:nvSpPr>
        <p:spPr>
          <a:xfrm>
            <a:off x="934500" y="3731222"/>
            <a:ext cx="3147300" cy="16839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8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94" name="Google Shape;194;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5" name="Google Shape;195;p9"/>
          <p:cNvSpPr txBox="1"/>
          <p:nvPr>
            <p:ph idx="2" type="subTitle"/>
          </p:nvPr>
        </p:nvSpPr>
        <p:spPr>
          <a:xfrm>
            <a:off x="934500" y="2874799"/>
            <a:ext cx="3147300" cy="763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2337"/>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6" name="Google Shape;196;p9"/>
          <p:cNvSpPr txBox="1"/>
          <p:nvPr>
            <p:ph idx="3" type="body"/>
          </p:nvPr>
        </p:nvSpPr>
        <p:spPr>
          <a:xfrm>
            <a:off x="4522350" y="3731231"/>
            <a:ext cx="3147300" cy="16839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8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97" name="Google Shape;197;p9"/>
          <p:cNvSpPr txBox="1"/>
          <p:nvPr>
            <p:ph idx="4" type="subTitle"/>
          </p:nvPr>
        </p:nvSpPr>
        <p:spPr>
          <a:xfrm>
            <a:off x="4522350" y="2874805"/>
            <a:ext cx="3147300" cy="763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2337"/>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8" name="Google Shape;198;p9"/>
          <p:cNvSpPr txBox="1"/>
          <p:nvPr>
            <p:ph idx="5" type="body"/>
          </p:nvPr>
        </p:nvSpPr>
        <p:spPr>
          <a:xfrm>
            <a:off x="8110200" y="3731222"/>
            <a:ext cx="3147300" cy="16839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8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99" name="Google Shape;199;p9"/>
          <p:cNvSpPr txBox="1"/>
          <p:nvPr>
            <p:ph idx="6" type="subTitle"/>
          </p:nvPr>
        </p:nvSpPr>
        <p:spPr>
          <a:xfrm>
            <a:off x="8110200" y="2874799"/>
            <a:ext cx="3147300" cy="763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2337"/>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TWO_COLUMNS_1_1">
    <p:spTree>
      <p:nvGrpSpPr>
        <p:cNvPr id="200" name="Shape 200"/>
        <p:cNvGrpSpPr/>
        <p:nvPr/>
      </p:nvGrpSpPr>
      <p:grpSpPr>
        <a:xfrm>
          <a:off x="0" y="0"/>
          <a:ext cx="0" cy="0"/>
          <a:chOff x="0" y="0"/>
          <a:chExt cx="0" cy="0"/>
        </a:xfrm>
      </p:grpSpPr>
      <p:grpSp>
        <p:nvGrpSpPr>
          <p:cNvPr id="201" name="Google Shape;201;p10"/>
          <p:cNvGrpSpPr/>
          <p:nvPr/>
        </p:nvGrpSpPr>
        <p:grpSpPr>
          <a:xfrm>
            <a:off x="5840545" y="-2"/>
            <a:ext cx="5234479" cy="6894222"/>
            <a:chOff x="3480149" y="-5844416"/>
            <a:chExt cx="5234479" cy="12738770"/>
          </a:xfrm>
        </p:grpSpPr>
        <p:sp>
          <p:nvSpPr>
            <p:cNvPr id="202" name="Google Shape;202;p10"/>
            <p:cNvSpPr/>
            <p:nvPr/>
          </p:nvSpPr>
          <p:spPr>
            <a:xfrm>
              <a:off x="4389413" y="-5844416"/>
              <a:ext cx="852827" cy="10771923"/>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10"/>
            <p:cNvSpPr/>
            <p:nvPr/>
          </p:nvSpPr>
          <p:spPr>
            <a:xfrm>
              <a:off x="3483875"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10"/>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10"/>
            <p:cNvSpPr/>
            <p:nvPr/>
          </p:nvSpPr>
          <p:spPr>
            <a:xfrm>
              <a:off x="6940287" y="-5844416"/>
              <a:ext cx="852827" cy="10771923"/>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10"/>
            <p:cNvSpPr/>
            <p:nvPr/>
          </p:nvSpPr>
          <p:spPr>
            <a:xfrm>
              <a:off x="7407643"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10"/>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10"/>
            <p:cNvSpPr/>
            <p:nvPr/>
          </p:nvSpPr>
          <p:spPr>
            <a:xfrm>
              <a:off x="5242857" y="-5844416"/>
              <a:ext cx="852825" cy="10771923"/>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10"/>
            <p:cNvSpPr/>
            <p:nvPr/>
          </p:nvSpPr>
          <p:spPr>
            <a:xfrm>
              <a:off x="4791797"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10"/>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10"/>
            <p:cNvSpPr/>
            <p:nvPr/>
          </p:nvSpPr>
          <p:spPr>
            <a:xfrm>
              <a:off x="6096298" y="-5844416"/>
              <a:ext cx="852825" cy="10771923"/>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10"/>
            <p:cNvSpPr/>
            <p:nvPr/>
          </p:nvSpPr>
          <p:spPr>
            <a:xfrm>
              <a:off x="6099721" y="6190501"/>
              <a:ext cx="1306985" cy="703853"/>
            </a:xfrm>
            <a:custGeom>
              <a:rect b="b" l="l" r="r" t="t"/>
              <a:pathLst>
                <a:path extrusionOk="0" h="422101" w="833802">
                  <a:moveTo>
                    <a:pt x="0" y="0"/>
                  </a:moveTo>
                  <a:lnTo>
                    <a:pt x="833802" y="0"/>
                  </a:lnTo>
                  <a:lnTo>
                    <a:pt x="833802" y="422102"/>
                  </a:lnTo>
                  <a:lnTo>
                    <a:pt x="0" y="422102"/>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10"/>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4" name="Google Shape;214;p10"/>
          <p:cNvGrpSpPr/>
          <p:nvPr/>
        </p:nvGrpSpPr>
        <p:grpSpPr>
          <a:xfrm flipH="1">
            <a:off x="556880" y="640199"/>
            <a:ext cx="11077775" cy="5197095"/>
            <a:chOff x="1344168" y="740664"/>
            <a:chExt cx="9619464" cy="4709220"/>
          </a:xfrm>
        </p:grpSpPr>
        <p:sp>
          <p:nvSpPr>
            <p:cNvPr id="215" name="Google Shape;215;p10"/>
            <p:cNvSpPr/>
            <p:nvPr/>
          </p:nvSpPr>
          <p:spPr>
            <a:xfrm>
              <a:off x="1399032" y="786384"/>
              <a:ext cx="9564600" cy="4663500"/>
            </a:xfrm>
            <a:prstGeom prst="roundRect">
              <a:avLst>
                <a:gd fmla="val 267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16" name="Google Shape;216;p10"/>
            <p:cNvSpPr/>
            <p:nvPr/>
          </p:nvSpPr>
          <p:spPr>
            <a:xfrm>
              <a:off x="1344168" y="740664"/>
              <a:ext cx="9564600" cy="4663500"/>
            </a:xfrm>
            <a:prstGeom prst="roundRect">
              <a:avLst>
                <a:gd fmla="val 267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17" name="Google Shape;217;p10"/>
            <p:cNvSpPr/>
            <p:nvPr/>
          </p:nvSpPr>
          <p:spPr>
            <a:xfrm>
              <a:off x="1389687" y="801375"/>
              <a:ext cx="9518700" cy="4605000"/>
            </a:xfrm>
            <a:prstGeom prst="roundRect">
              <a:avLst>
                <a:gd fmla="val 26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grpSp>
      <p:sp>
        <p:nvSpPr>
          <p:cNvPr id="218" name="Google Shape;218;p10"/>
          <p:cNvSpPr/>
          <p:nvPr/>
        </p:nvSpPr>
        <p:spPr>
          <a:xfrm>
            <a:off x="-1162" y="5853100"/>
            <a:ext cx="12183237" cy="685850"/>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10"/>
          <p:cNvSpPr txBox="1"/>
          <p:nvPr>
            <p:ph type="title"/>
          </p:nvPr>
        </p:nvSpPr>
        <p:spPr>
          <a:xfrm>
            <a:off x="794450" y="947075"/>
            <a:ext cx="10660500" cy="76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220" name="Google Shape;220;p10"/>
          <p:cNvSpPr txBox="1"/>
          <p:nvPr>
            <p:ph idx="1" type="body"/>
          </p:nvPr>
        </p:nvSpPr>
        <p:spPr>
          <a:xfrm>
            <a:off x="814837" y="4189653"/>
            <a:ext cx="21276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221" name="Google Shape;221;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2" name="Google Shape;222;p10"/>
          <p:cNvSpPr txBox="1"/>
          <p:nvPr>
            <p:ph idx="2" type="subTitle"/>
          </p:nvPr>
        </p:nvSpPr>
        <p:spPr>
          <a:xfrm>
            <a:off x="814837" y="2229700"/>
            <a:ext cx="20040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2800">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3" name="Google Shape;223;p10"/>
          <p:cNvSpPr txBox="1"/>
          <p:nvPr>
            <p:ph idx="3" type="body"/>
          </p:nvPr>
        </p:nvSpPr>
        <p:spPr>
          <a:xfrm>
            <a:off x="2948055" y="4189651"/>
            <a:ext cx="21276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224" name="Google Shape;224;p10"/>
          <p:cNvSpPr txBox="1"/>
          <p:nvPr>
            <p:ph idx="4" type="subTitle"/>
          </p:nvPr>
        </p:nvSpPr>
        <p:spPr>
          <a:xfrm>
            <a:off x="2963490" y="2229700"/>
            <a:ext cx="20040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2800">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5" name="Google Shape;225;p10"/>
          <p:cNvSpPr txBox="1"/>
          <p:nvPr>
            <p:ph idx="5" type="body"/>
          </p:nvPr>
        </p:nvSpPr>
        <p:spPr>
          <a:xfrm>
            <a:off x="5081273" y="4189667"/>
            <a:ext cx="21276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226" name="Google Shape;226;p10"/>
          <p:cNvSpPr txBox="1"/>
          <p:nvPr>
            <p:ph idx="6" type="subTitle"/>
          </p:nvPr>
        </p:nvSpPr>
        <p:spPr>
          <a:xfrm>
            <a:off x="5112143" y="2229700"/>
            <a:ext cx="20040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2800">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7" name="Google Shape;227;p10"/>
          <p:cNvSpPr txBox="1"/>
          <p:nvPr>
            <p:ph idx="7" type="body"/>
          </p:nvPr>
        </p:nvSpPr>
        <p:spPr>
          <a:xfrm>
            <a:off x="7214490" y="4189675"/>
            <a:ext cx="21276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228" name="Google Shape;228;p10"/>
          <p:cNvSpPr txBox="1"/>
          <p:nvPr>
            <p:ph idx="8" type="subTitle"/>
          </p:nvPr>
        </p:nvSpPr>
        <p:spPr>
          <a:xfrm>
            <a:off x="7260796" y="2229725"/>
            <a:ext cx="20040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2800">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9" name="Google Shape;229;p10"/>
          <p:cNvSpPr txBox="1"/>
          <p:nvPr>
            <p:ph idx="9" type="body"/>
          </p:nvPr>
        </p:nvSpPr>
        <p:spPr>
          <a:xfrm>
            <a:off x="9347708" y="4189641"/>
            <a:ext cx="21276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230" name="Google Shape;230;p10"/>
          <p:cNvSpPr txBox="1"/>
          <p:nvPr>
            <p:ph idx="13" type="subTitle"/>
          </p:nvPr>
        </p:nvSpPr>
        <p:spPr>
          <a:xfrm>
            <a:off x="9409449" y="2229700"/>
            <a:ext cx="20040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2800">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1" name="Google Shape;231;p10"/>
          <p:cNvSpPr txBox="1"/>
          <p:nvPr>
            <p:ph idx="14" type="subTitle"/>
          </p:nvPr>
        </p:nvSpPr>
        <p:spPr>
          <a:xfrm>
            <a:off x="814837" y="3735162"/>
            <a:ext cx="21276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2" name="Google Shape;232;p10"/>
          <p:cNvSpPr txBox="1"/>
          <p:nvPr>
            <p:ph idx="15" type="subTitle"/>
          </p:nvPr>
        </p:nvSpPr>
        <p:spPr>
          <a:xfrm>
            <a:off x="2948055" y="3735150"/>
            <a:ext cx="21276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3" name="Google Shape;233;p10"/>
          <p:cNvSpPr txBox="1"/>
          <p:nvPr>
            <p:ph idx="16" type="subTitle"/>
          </p:nvPr>
        </p:nvSpPr>
        <p:spPr>
          <a:xfrm>
            <a:off x="5081272" y="3735162"/>
            <a:ext cx="21276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4" name="Google Shape;234;p10"/>
          <p:cNvSpPr txBox="1"/>
          <p:nvPr>
            <p:ph idx="17" type="subTitle"/>
          </p:nvPr>
        </p:nvSpPr>
        <p:spPr>
          <a:xfrm>
            <a:off x="7214489" y="3735150"/>
            <a:ext cx="21276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5" name="Google Shape;235;p10"/>
          <p:cNvSpPr txBox="1"/>
          <p:nvPr>
            <p:ph idx="18" type="subTitle"/>
          </p:nvPr>
        </p:nvSpPr>
        <p:spPr>
          <a:xfrm>
            <a:off x="9347706" y="3735137"/>
            <a:ext cx="21276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4500"/>
              <a:buFont typeface="Archivo Black"/>
              <a:buNone/>
              <a:defRPr sz="45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4500"/>
              <a:buFont typeface="Archivo Black"/>
              <a:buNone/>
              <a:defRPr b="1" sz="4500">
                <a:solidFill>
                  <a:schemeClr val="dk1"/>
                </a:solidFill>
                <a:latin typeface="Archivo Black"/>
                <a:ea typeface="Archivo Black"/>
                <a:cs typeface="Archivo Black"/>
                <a:sym typeface="Archivo Black"/>
              </a:defRPr>
            </a:lvl2pPr>
            <a:lvl3pPr lvl="2">
              <a:spcBef>
                <a:spcPts val="0"/>
              </a:spcBef>
              <a:spcAft>
                <a:spcPts val="0"/>
              </a:spcAft>
              <a:buClr>
                <a:schemeClr val="dk1"/>
              </a:buClr>
              <a:buSzPts val="4500"/>
              <a:buFont typeface="Archivo Black"/>
              <a:buNone/>
              <a:defRPr b="1" sz="4500">
                <a:solidFill>
                  <a:schemeClr val="dk1"/>
                </a:solidFill>
                <a:latin typeface="Archivo Black"/>
                <a:ea typeface="Archivo Black"/>
                <a:cs typeface="Archivo Black"/>
                <a:sym typeface="Archivo Black"/>
              </a:defRPr>
            </a:lvl3pPr>
            <a:lvl4pPr lvl="3">
              <a:spcBef>
                <a:spcPts val="0"/>
              </a:spcBef>
              <a:spcAft>
                <a:spcPts val="0"/>
              </a:spcAft>
              <a:buClr>
                <a:schemeClr val="dk1"/>
              </a:buClr>
              <a:buSzPts val="4500"/>
              <a:buFont typeface="Archivo Black"/>
              <a:buNone/>
              <a:defRPr b="1" sz="4500">
                <a:solidFill>
                  <a:schemeClr val="dk1"/>
                </a:solidFill>
                <a:latin typeface="Archivo Black"/>
                <a:ea typeface="Archivo Black"/>
                <a:cs typeface="Archivo Black"/>
                <a:sym typeface="Archivo Black"/>
              </a:defRPr>
            </a:lvl4pPr>
            <a:lvl5pPr lvl="4">
              <a:spcBef>
                <a:spcPts val="0"/>
              </a:spcBef>
              <a:spcAft>
                <a:spcPts val="0"/>
              </a:spcAft>
              <a:buClr>
                <a:schemeClr val="dk1"/>
              </a:buClr>
              <a:buSzPts val="4500"/>
              <a:buFont typeface="Archivo Black"/>
              <a:buNone/>
              <a:defRPr b="1" sz="4500">
                <a:solidFill>
                  <a:schemeClr val="dk1"/>
                </a:solidFill>
                <a:latin typeface="Archivo Black"/>
                <a:ea typeface="Archivo Black"/>
                <a:cs typeface="Archivo Black"/>
                <a:sym typeface="Archivo Black"/>
              </a:defRPr>
            </a:lvl5pPr>
            <a:lvl6pPr lvl="5">
              <a:spcBef>
                <a:spcPts val="0"/>
              </a:spcBef>
              <a:spcAft>
                <a:spcPts val="0"/>
              </a:spcAft>
              <a:buClr>
                <a:schemeClr val="dk1"/>
              </a:buClr>
              <a:buSzPts val="4500"/>
              <a:buFont typeface="Archivo Black"/>
              <a:buNone/>
              <a:defRPr b="1" sz="4500">
                <a:solidFill>
                  <a:schemeClr val="dk1"/>
                </a:solidFill>
                <a:latin typeface="Archivo Black"/>
                <a:ea typeface="Archivo Black"/>
                <a:cs typeface="Archivo Black"/>
                <a:sym typeface="Archivo Black"/>
              </a:defRPr>
            </a:lvl6pPr>
            <a:lvl7pPr lvl="6">
              <a:spcBef>
                <a:spcPts val="0"/>
              </a:spcBef>
              <a:spcAft>
                <a:spcPts val="0"/>
              </a:spcAft>
              <a:buClr>
                <a:schemeClr val="dk1"/>
              </a:buClr>
              <a:buSzPts val="4500"/>
              <a:buFont typeface="Archivo Black"/>
              <a:buNone/>
              <a:defRPr b="1" sz="4500">
                <a:solidFill>
                  <a:schemeClr val="dk1"/>
                </a:solidFill>
                <a:latin typeface="Archivo Black"/>
                <a:ea typeface="Archivo Black"/>
                <a:cs typeface="Archivo Black"/>
                <a:sym typeface="Archivo Black"/>
              </a:defRPr>
            </a:lvl7pPr>
            <a:lvl8pPr lvl="7">
              <a:spcBef>
                <a:spcPts val="0"/>
              </a:spcBef>
              <a:spcAft>
                <a:spcPts val="0"/>
              </a:spcAft>
              <a:buClr>
                <a:schemeClr val="dk1"/>
              </a:buClr>
              <a:buSzPts val="4500"/>
              <a:buFont typeface="Archivo Black"/>
              <a:buNone/>
              <a:defRPr b="1" sz="4500">
                <a:solidFill>
                  <a:schemeClr val="dk1"/>
                </a:solidFill>
                <a:latin typeface="Archivo Black"/>
                <a:ea typeface="Archivo Black"/>
                <a:cs typeface="Archivo Black"/>
                <a:sym typeface="Archivo Black"/>
              </a:defRPr>
            </a:lvl8pPr>
            <a:lvl9pPr lvl="8">
              <a:spcBef>
                <a:spcPts val="0"/>
              </a:spcBef>
              <a:spcAft>
                <a:spcPts val="0"/>
              </a:spcAft>
              <a:buClr>
                <a:schemeClr val="dk1"/>
              </a:buClr>
              <a:buSzPts val="4500"/>
              <a:buFont typeface="Archivo Black"/>
              <a:buNone/>
              <a:defRPr b="1" sz="4500">
                <a:solidFill>
                  <a:schemeClr val="dk1"/>
                </a:solidFill>
                <a:latin typeface="Archivo Black"/>
                <a:ea typeface="Archivo Black"/>
                <a:cs typeface="Archivo Black"/>
                <a:sym typeface="Archivo Black"/>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7350" lvl="0" marL="457200">
              <a:lnSpc>
                <a:spcPct val="115000"/>
              </a:lnSpc>
              <a:spcBef>
                <a:spcPts val="0"/>
              </a:spcBef>
              <a:spcAft>
                <a:spcPts val="0"/>
              </a:spcAft>
              <a:buClr>
                <a:schemeClr val="dk2"/>
              </a:buClr>
              <a:buSzPts val="2500"/>
              <a:buFont typeface="Nunito Sans"/>
              <a:buChar char="●"/>
              <a:defRPr sz="2500">
                <a:solidFill>
                  <a:schemeClr val="dk2"/>
                </a:solidFill>
                <a:latin typeface="Nunito Sans"/>
                <a:ea typeface="Nunito Sans"/>
                <a:cs typeface="Nunito Sans"/>
                <a:sym typeface="Nunito Sans"/>
              </a:defRPr>
            </a:lvl1pPr>
            <a:lvl2pPr indent="-381000" lvl="1" marL="914400">
              <a:lnSpc>
                <a:spcPct val="115000"/>
              </a:lnSpc>
              <a:spcBef>
                <a:spcPts val="0"/>
              </a:spcBef>
              <a:spcAft>
                <a:spcPts val="0"/>
              </a:spcAft>
              <a:buClr>
                <a:schemeClr val="dk2"/>
              </a:buClr>
              <a:buSzPts val="2400"/>
              <a:buFont typeface="Nunito Sans"/>
              <a:buChar char="○"/>
              <a:defRPr sz="2400">
                <a:solidFill>
                  <a:schemeClr val="dk2"/>
                </a:solidFill>
                <a:latin typeface="Nunito Sans"/>
                <a:ea typeface="Nunito Sans"/>
                <a:cs typeface="Nunito Sans"/>
                <a:sym typeface="Nunito Sans"/>
              </a:defRPr>
            </a:lvl2pPr>
            <a:lvl3pPr indent="-381000" lvl="2" marL="1371600">
              <a:lnSpc>
                <a:spcPct val="115000"/>
              </a:lnSpc>
              <a:spcBef>
                <a:spcPts val="0"/>
              </a:spcBef>
              <a:spcAft>
                <a:spcPts val="0"/>
              </a:spcAft>
              <a:buClr>
                <a:schemeClr val="dk2"/>
              </a:buClr>
              <a:buSzPts val="2400"/>
              <a:buFont typeface="Nunito Sans"/>
              <a:buChar char="■"/>
              <a:defRPr sz="2400">
                <a:solidFill>
                  <a:schemeClr val="dk2"/>
                </a:solidFill>
                <a:latin typeface="Nunito Sans"/>
                <a:ea typeface="Nunito Sans"/>
                <a:cs typeface="Nunito Sans"/>
                <a:sym typeface="Nunito Sans"/>
              </a:defRPr>
            </a:lvl3pPr>
            <a:lvl4pPr indent="-381000" lvl="3" marL="1828800">
              <a:lnSpc>
                <a:spcPct val="115000"/>
              </a:lnSpc>
              <a:spcBef>
                <a:spcPts val="0"/>
              </a:spcBef>
              <a:spcAft>
                <a:spcPts val="0"/>
              </a:spcAft>
              <a:buClr>
                <a:schemeClr val="dk2"/>
              </a:buClr>
              <a:buSzPts val="2400"/>
              <a:buFont typeface="Nunito Sans"/>
              <a:buChar char="●"/>
              <a:defRPr sz="2400">
                <a:solidFill>
                  <a:schemeClr val="dk2"/>
                </a:solidFill>
                <a:latin typeface="Nunito Sans"/>
                <a:ea typeface="Nunito Sans"/>
                <a:cs typeface="Nunito Sans"/>
                <a:sym typeface="Nunito Sans"/>
              </a:defRPr>
            </a:lvl4pPr>
            <a:lvl5pPr indent="-381000" lvl="4" marL="2286000">
              <a:lnSpc>
                <a:spcPct val="115000"/>
              </a:lnSpc>
              <a:spcBef>
                <a:spcPts val="0"/>
              </a:spcBef>
              <a:spcAft>
                <a:spcPts val="0"/>
              </a:spcAft>
              <a:buClr>
                <a:schemeClr val="dk2"/>
              </a:buClr>
              <a:buSzPts val="2400"/>
              <a:buFont typeface="Nunito Sans"/>
              <a:buChar char="○"/>
              <a:defRPr sz="2400">
                <a:solidFill>
                  <a:schemeClr val="dk2"/>
                </a:solidFill>
                <a:latin typeface="Nunito Sans"/>
                <a:ea typeface="Nunito Sans"/>
                <a:cs typeface="Nunito Sans"/>
                <a:sym typeface="Nunito Sans"/>
              </a:defRPr>
            </a:lvl5pPr>
            <a:lvl6pPr indent="-381000" lvl="5" marL="2743200">
              <a:lnSpc>
                <a:spcPct val="115000"/>
              </a:lnSpc>
              <a:spcBef>
                <a:spcPts val="0"/>
              </a:spcBef>
              <a:spcAft>
                <a:spcPts val="0"/>
              </a:spcAft>
              <a:buClr>
                <a:schemeClr val="dk2"/>
              </a:buClr>
              <a:buSzPts val="2400"/>
              <a:buFont typeface="Nunito Sans"/>
              <a:buChar char="■"/>
              <a:defRPr sz="2400">
                <a:solidFill>
                  <a:schemeClr val="dk2"/>
                </a:solidFill>
                <a:latin typeface="Nunito Sans"/>
                <a:ea typeface="Nunito Sans"/>
                <a:cs typeface="Nunito Sans"/>
                <a:sym typeface="Nunito Sans"/>
              </a:defRPr>
            </a:lvl6pPr>
            <a:lvl7pPr indent="-381000" lvl="6" marL="3200400">
              <a:lnSpc>
                <a:spcPct val="115000"/>
              </a:lnSpc>
              <a:spcBef>
                <a:spcPts val="0"/>
              </a:spcBef>
              <a:spcAft>
                <a:spcPts val="0"/>
              </a:spcAft>
              <a:buClr>
                <a:schemeClr val="dk2"/>
              </a:buClr>
              <a:buSzPts val="2400"/>
              <a:buFont typeface="Nunito Sans"/>
              <a:buChar char="●"/>
              <a:defRPr sz="2400">
                <a:solidFill>
                  <a:schemeClr val="dk2"/>
                </a:solidFill>
                <a:latin typeface="Nunito Sans"/>
                <a:ea typeface="Nunito Sans"/>
                <a:cs typeface="Nunito Sans"/>
                <a:sym typeface="Nunito Sans"/>
              </a:defRPr>
            </a:lvl7pPr>
            <a:lvl8pPr indent="-381000" lvl="7" marL="3657600">
              <a:lnSpc>
                <a:spcPct val="115000"/>
              </a:lnSpc>
              <a:spcBef>
                <a:spcPts val="0"/>
              </a:spcBef>
              <a:spcAft>
                <a:spcPts val="0"/>
              </a:spcAft>
              <a:buClr>
                <a:schemeClr val="dk2"/>
              </a:buClr>
              <a:buSzPts val="2400"/>
              <a:buFont typeface="Nunito Sans"/>
              <a:buChar char="○"/>
              <a:defRPr sz="2400">
                <a:solidFill>
                  <a:schemeClr val="dk2"/>
                </a:solidFill>
                <a:latin typeface="Nunito Sans"/>
                <a:ea typeface="Nunito Sans"/>
                <a:cs typeface="Nunito Sans"/>
                <a:sym typeface="Nunito Sans"/>
              </a:defRPr>
            </a:lvl8pPr>
            <a:lvl9pPr indent="-381000" lvl="8" marL="4114800">
              <a:lnSpc>
                <a:spcPct val="115000"/>
              </a:lnSpc>
              <a:spcBef>
                <a:spcPts val="0"/>
              </a:spcBef>
              <a:spcAft>
                <a:spcPts val="0"/>
              </a:spcAft>
              <a:buClr>
                <a:schemeClr val="dk2"/>
              </a:buClr>
              <a:buSzPts val="2400"/>
              <a:buFont typeface="Nunito Sans"/>
              <a:buChar char="■"/>
              <a:defRPr sz="2400">
                <a:solidFill>
                  <a:schemeClr val="dk2"/>
                </a:solidFill>
                <a:latin typeface="Nunito Sans"/>
                <a:ea typeface="Nunito Sans"/>
                <a:cs typeface="Nunito Sans"/>
                <a:sym typeface="Nunito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2"/>
          <p:cNvSpPr txBox="1"/>
          <p:nvPr>
            <p:ph type="ctrTitle"/>
          </p:nvPr>
        </p:nvSpPr>
        <p:spPr>
          <a:xfrm>
            <a:off x="2054583" y="1467925"/>
            <a:ext cx="8097000" cy="2510700"/>
          </a:xfrm>
          <a:prstGeom prst="rect">
            <a:avLst/>
          </a:prstGeom>
        </p:spPr>
        <p:txBody>
          <a:bodyPr anchorCtr="0" anchor="b" bIns="121900" lIns="121900" spcFirstLastPara="1" rIns="121900" wrap="square" tIns="121900">
            <a:normAutofit fontScale="90000"/>
          </a:bodyPr>
          <a:lstStyle/>
          <a:p>
            <a:pPr indent="0" lvl="0" marL="0" rtl="0" algn="ctr">
              <a:spcBef>
                <a:spcPts val="0"/>
              </a:spcBef>
              <a:spcAft>
                <a:spcPts val="0"/>
              </a:spcAft>
              <a:buNone/>
            </a:pPr>
            <a:r>
              <a:rPr lang="en"/>
              <a:t>Your presentation title goes here.</a:t>
            </a:r>
            <a:endParaRPr/>
          </a:p>
        </p:txBody>
      </p:sp>
      <p:sp>
        <p:nvSpPr>
          <p:cNvPr id="425" name="Google Shape;425;p22"/>
          <p:cNvSpPr txBox="1"/>
          <p:nvPr>
            <p:ph idx="1" type="subTitle"/>
          </p:nvPr>
        </p:nvSpPr>
        <p:spPr>
          <a:xfrm>
            <a:off x="2049863" y="4032289"/>
            <a:ext cx="8097000" cy="7278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And here goes your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id="518" name="Google Shape;518;p31"/>
          <p:cNvPicPr preferRelativeResize="0"/>
          <p:nvPr/>
        </p:nvPicPr>
        <p:blipFill rotWithShape="1">
          <a:blip r:embed="rId3">
            <a:alphaModFix/>
          </a:blip>
          <a:srcRect b="5096" l="0" r="0" t="0"/>
          <a:stretch/>
        </p:blipFill>
        <p:spPr>
          <a:xfrm flipH="1">
            <a:off x="7301851" y="564774"/>
            <a:ext cx="4287324" cy="5346925"/>
          </a:xfrm>
          <a:prstGeom prst="rect">
            <a:avLst/>
          </a:prstGeom>
          <a:noFill/>
          <a:ln>
            <a:noFill/>
          </a:ln>
        </p:spPr>
      </p:pic>
      <p:sp>
        <p:nvSpPr>
          <p:cNvPr id="519" name="Google Shape;519;p31"/>
          <p:cNvSpPr txBox="1"/>
          <p:nvPr>
            <p:ph type="title"/>
          </p:nvPr>
        </p:nvSpPr>
        <p:spPr>
          <a:xfrm>
            <a:off x="850225" y="1366200"/>
            <a:ext cx="6085500" cy="21360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Cats love to sleep.</a:t>
            </a:r>
            <a:endParaRPr/>
          </a:p>
        </p:txBody>
      </p:sp>
      <p:sp>
        <p:nvSpPr>
          <p:cNvPr id="520" name="Google Shape;520;p31"/>
          <p:cNvSpPr txBox="1"/>
          <p:nvPr>
            <p:ph idx="1" type="body"/>
          </p:nvPr>
        </p:nvSpPr>
        <p:spPr>
          <a:xfrm>
            <a:off x="850225" y="3502250"/>
            <a:ext cx="6085500" cy="14514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rgbClr val="000000"/>
              </a:buClr>
              <a:buSzPts val="1900"/>
              <a:buFont typeface="Arial"/>
              <a:buNone/>
            </a:pPr>
            <a:r>
              <a:rPr lang="en"/>
              <a:t>A fifteen-year-old cat has probably spent ten years of its life sleeping.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32"/>
          <p:cNvSpPr/>
          <p:nvPr/>
        </p:nvSpPr>
        <p:spPr>
          <a:xfrm>
            <a:off x="7274845" y="3445350"/>
            <a:ext cx="1124632" cy="1258638"/>
          </a:xfrm>
          <a:prstGeom prst="rect">
            <a:avLst/>
          </a:prstGeom>
        </p:spPr>
        <p:txBody>
          <a:bodyPr>
            <a:prstTxWarp prst="textPlain"/>
          </a:bodyPr>
          <a:lstStyle/>
          <a:p>
            <a:pPr lvl="0" algn="ctr"/>
            <a:r>
              <a:rPr b="0" i="0">
                <a:ln>
                  <a:noFill/>
                </a:ln>
                <a:solidFill>
                  <a:schemeClr val="accent2"/>
                </a:solidFill>
                <a:latin typeface="Archivo Black"/>
              </a:rPr>
              <a:t>4</a:t>
            </a:r>
          </a:p>
        </p:txBody>
      </p:sp>
      <p:sp>
        <p:nvSpPr>
          <p:cNvPr id="526" name="Google Shape;526;p32"/>
          <p:cNvSpPr/>
          <p:nvPr/>
        </p:nvSpPr>
        <p:spPr>
          <a:xfrm>
            <a:off x="3236245" y="3445350"/>
            <a:ext cx="1060173" cy="1278993"/>
          </a:xfrm>
          <a:prstGeom prst="rect">
            <a:avLst/>
          </a:prstGeom>
        </p:spPr>
        <p:txBody>
          <a:bodyPr>
            <a:prstTxWarp prst="textPlain"/>
          </a:bodyPr>
          <a:lstStyle/>
          <a:p>
            <a:pPr lvl="0" algn="ctr"/>
            <a:r>
              <a:rPr b="0" i="0">
                <a:ln>
                  <a:noFill/>
                </a:ln>
                <a:solidFill>
                  <a:schemeClr val="accent1"/>
                </a:solidFill>
                <a:latin typeface="Archivo Black"/>
              </a:rPr>
              <a:t>3</a:t>
            </a:r>
          </a:p>
        </p:txBody>
      </p:sp>
      <p:sp>
        <p:nvSpPr>
          <p:cNvPr id="527" name="Google Shape;527;p32"/>
          <p:cNvSpPr/>
          <p:nvPr/>
        </p:nvSpPr>
        <p:spPr>
          <a:xfrm>
            <a:off x="7274845" y="1235550"/>
            <a:ext cx="1038122" cy="1258638"/>
          </a:xfrm>
          <a:prstGeom prst="rect">
            <a:avLst/>
          </a:prstGeom>
        </p:spPr>
        <p:txBody>
          <a:bodyPr>
            <a:prstTxWarp prst="textPlain"/>
          </a:bodyPr>
          <a:lstStyle/>
          <a:p>
            <a:pPr lvl="0" algn="ctr"/>
            <a:r>
              <a:rPr b="0" i="0">
                <a:ln>
                  <a:noFill/>
                </a:ln>
                <a:solidFill>
                  <a:schemeClr val="accent1"/>
                </a:solidFill>
                <a:latin typeface="Archivo Black"/>
              </a:rPr>
              <a:t>2</a:t>
            </a:r>
          </a:p>
        </p:txBody>
      </p:sp>
      <p:sp>
        <p:nvSpPr>
          <p:cNvPr id="528" name="Google Shape;528;p32"/>
          <p:cNvSpPr/>
          <p:nvPr/>
        </p:nvSpPr>
        <p:spPr>
          <a:xfrm>
            <a:off x="3236245" y="1235550"/>
            <a:ext cx="951612" cy="1239979"/>
          </a:xfrm>
          <a:prstGeom prst="rect">
            <a:avLst/>
          </a:prstGeom>
        </p:spPr>
        <p:txBody>
          <a:bodyPr>
            <a:prstTxWarp prst="textPlain"/>
          </a:bodyPr>
          <a:lstStyle/>
          <a:p>
            <a:pPr lvl="0" algn="ctr"/>
            <a:r>
              <a:rPr b="0" i="0">
                <a:ln>
                  <a:noFill/>
                </a:ln>
                <a:solidFill>
                  <a:schemeClr val="accent2"/>
                </a:solidFill>
                <a:latin typeface="Archivo Black"/>
              </a:rPr>
              <a:t>1</a:t>
            </a:r>
          </a:p>
        </p:txBody>
      </p:sp>
      <p:sp>
        <p:nvSpPr>
          <p:cNvPr id="529" name="Google Shape;529;p32"/>
          <p:cNvSpPr txBox="1"/>
          <p:nvPr>
            <p:ph type="title"/>
          </p:nvPr>
        </p:nvSpPr>
        <p:spPr>
          <a:xfrm>
            <a:off x="932975" y="1053325"/>
            <a:ext cx="2236500" cy="42549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a:t>Add your title here.</a:t>
            </a:r>
            <a:endParaRPr/>
          </a:p>
        </p:txBody>
      </p:sp>
      <p:sp>
        <p:nvSpPr>
          <p:cNvPr id="530" name="Google Shape;530;p32"/>
          <p:cNvSpPr txBox="1"/>
          <p:nvPr>
            <p:ph idx="1" type="subTitle"/>
          </p:nvPr>
        </p:nvSpPr>
        <p:spPr>
          <a:xfrm>
            <a:off x="3853925" y="1444488"/>
            <a:ext cx="3608400" cy="617100"/>
          </a:xfrm>
          <a:prstGeom prst="rect">
            <a:avLst/>
          </a:prstGeom>
        </p:spPr>
        <p:txBody>
          <a:bodyPr anchorCtr="0" anchor="t" bIns="121900" lIns="121900" spcFirstLastPara="1" rIns="121900" wrap="square" tIns="121900">
            <a:normAutofit lnSpcReduction="10000"/>
          </a:bodyPr>
          <a:lstStyle/>
          <a:p>
            <a:pPr indent="0" lvl="0" marL="0" rtl="0" algn="l">
              <a:spcBef>
                <a:spcPts val="0"/>
              </a:spcBef>
              <a:spcAft>
                <a:spcPts val="0"/>
              </a:spcAft>
              <a:buNone/>
            </a:pPr>
            <a:r>
              <a:rPr lang="en"/>
              <a:t>Something One</a:t>
            </a:r>
            <a:endParaRPr/>
          </a:p>
        </p:txBody>
      </p:sp>
      <p:sp>
        <p:nvSpPr>
          <p:cNvPr id="531" name="Google Shape;531;p32"/>
          <p:cNvSpPr txBox="1"/>
          <p:nvPr>
            <p:ph idx="2" type="body"/>
          </p:nvPr>
        </p:nvSpPr>
        <p:spPr>
          <a:xfrm>
            <a:off x="3853958" y="2061380"/>
            <a:ext cx="3608400" cy="1116900"/>
          </a:xfrm>
          <a:prstGeom prst="rect">
            <a:avLst/>
          </a:prstGeom>
        </p:spPr>
        <p:txBody>
          <a:bodyPr anchorCtr="0" anchor="t" bIns="121900" lIns="121900" spcFirstLastPara="1" rIns="121900" wrap="square" tIns="121900">
            <a:normAutofit fontScale="77500"/>
          </a:bodyPr>
          <a:lstStyle/>
          <a:p>
            <a:pPr indent="0" lvl="0" marL="0" rtl="0" algn="l">
              <a:spcBef>
                <a:spcPts val="0"/>
              </a:spcBef>
              <a:spcAft>
                <a:spcPts val="1600"/>
              </a:spcAft>
              <a:buNone/>
            </a:pPr>
            <a:r>
              <a:rPr lang="en"/>
              <a:t>Lorem ipsum dolor sit amet, consectetuer adipiscing elit.</a:t>
            </a:r>
            <a:endParaRPr/>
          </a:p>
        </p:txBody>
      </p:sp>
      <p:sp>
        <p:nvSpPr>
          <p:cNvPr id="532" name="Google Shape;532;p32"/>
          <p:cNvSpPr txBox="1"/>
          <p:nvPr>
            <p:ph idx="3" type="subTitle"/>
          </p:nvPr>
        </p:nvSpPr>
        <p:spPr>
          <a:xfrm>
            <a:off x="7730134" y="1444488"/>
            <a:ext cx="3608400" cy="617100"/>
          </a:xfrm>
          <a:prstGeom prst="rect">
            <a:avLst/>
          </a:prstGeom>
        </p:spPr>
        <p:txBody>
          <a:bodyPr anchorCtr="0" anchor="t" bIns="121900" lIns="121900" spcFirstLastPara="1" rIns="121900" wrap="square" tIns="121900">
            <a:normAutofit lnSpcReduction="10000"/>
          </a:bodyPr>
          <a:lstStyle/>
          <a:p>
            <a:pPr indent="0" lvl="0" marL="0" rtl="0" algn="l">
              <a:spcBef>
                <a:spcPts val="0"/>
              </a:spcBef>
              <a:spcAft>
                <a:spcPts val="0"/>
              </a:spcAft>
              <a:buNone/>
            </a:pPr>
            <a:r>
              <a:rPr lang="en"/>
              <a:t>Something Two</a:t>
            </a:r>
            <a:endParaRPr/>
          </a:p>
        </p:txBody>
      </p:sp>
      <p:sp>
        <p:nvSpPr>
          <p:cNvPr id="533" name="Google Shape;533;p32"/>
          <p:cNvSpPr txBox="1"/>
          <p:nvPr>
            <p:ph idx="4" type="body"/>
          </p:nvPr>
        </p:nvSpPr>
        <p:spPr>
          <a:xfrm>
            <a:off x="7730172" y="2061380"/>
            <a:ext cx="3608400" cy="1116900"/>
          </a:xfrm>
          <a:prstGeom prst="rect">
            <a:avLst/>
          </a:prstGeom>
        </p:spPr>
        <p:txBody>
          <a:bodyPr anchorCtr="0" anchor="t" bIns="121900" lIns="121900" spcFirstLastPara="1" rIns="121900" wrap="square" tIns="121900">
            <a:normAutofit fontScale="77500"/>
          </a:bodyPr>
          <a:lstStyle/>
          <a:p>
            <a:pPr indent="0" lvl="0" marL="0" rtl="0" algn="l">
              <a:spcBef>
                <a:spcPts val="0"/>
              </a:spcBef>
              <a:spcAft>
                <a:spcPts val="1600"/>
              </a:spcAft>
              <a:buNone/>
            </a:pPr>
            <a:r>
              <a:rPr lang="en"/>
              <a:t>Lorem ipsum dolor sit amet, consectetuer adipiscing elit.</a:t>
            </a:r>
            <a:endParaRPr/>
          </a:p>
        </p:txBody>
      </p:sp>
      <p:sp>
        <p:nvSpPr>
          <p:cNvPr id="534" name="Google Shape;534;p32"/>
          <p:cNvSpPr txBox="1"/>
          <p:nvPr>
            <p:ph idx="5" type="subTitle"/>
          </p:nvPr>
        </p:nvSpPr>
        <p:spPr>
          <a:xfrm>
            <a:off x="3853850" y="3565875"/>
            <a:ext cx="3608400" cy="617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Something Three</a:t>
            </a:r>
            <a:endParaRPr/>
          </a:p>
        </p:txBody>
      </p:sp>
      <p:sp>
        <p:nvSpPr>
          <p:cNvPr id="535" name="Google Shape;535;p32"/>
          <p:cNvSpPr txBox="1"/>
          <p:nvPr>
            <p:ph idx="6" type="body"/>
          </p:nvPr>
        </p:nvSpPr>
        <p:spPr>
          <a:xfrm>
            <a:off x="3853895" y="4182766"/>
            <a:ext cx="3608400" cy="1116900"/>
          </a:xfrm>
          <a:prstGeom prst="rect">
            <a:avLst/>
          </a:prstGeom>
        </p:spPr>
        <p:txBody>
          <a:bodyPr anchorCtr="0" anchor="t" bIns="121900" lIns="121900" spcFirstLastPara="1" rIns="121900" wrap="square" tIns="121900">
            <a:normAutofit fontScale="77500"/>
          </a:bodyPr>
          <a:lstStyle/>
          <a:p>
            <a:pPr indent="0" lvl="0" marL="0" rtl="0" algn="l">
              <a:spcBef>
                <a:spcPts val="0"/>
              </a:spcBef>
              <a:spcAft>
                <a:spcPts val="1600"/>
              </a:spcAft>
              <a:buNone/>
            </a:pPr>
            <a:r>
              <a:rPr lang="en"/>
              <a:t>Lorem ipsum dolor sit amet, consectetuer adipiscing elit.</a:t>
            </a:r>
            <a:endParaRPr/>
          </a:p>
        </p:txBody>
      </p:sp>
      <p:sp>
        <p:nvSpPr>
          <p:cNvPr id="536" name="Google Shape;536;p32"/>
          <p:cNvSpPr txBox="1"/>
          <p:nvPr>
            <p:ph idx="7" type="body"/>
          </p:nvPr>
        </p:nvSpPr>
        <p:spPr>
          <a:xfrm>
            <a:off x="7730110" y="4182766"/>
            <a:ext cx="3608400" cy="1116900"/>
          </a:xfrm>
          <a:prstGeom prst="rect">
            <a:avLst/>
          </a:prstGeom>
        </p:spPr>
        <p:txBody>
          <a:bodyPr anchorCtr="0" anchor="t" bIns="121900" lIns="121900" spcFirstLastPara="1" rIns="121900" wrap="square" tIns="121900">
            <a:normAutofit fontScale="77500"/>
          </a:bodyPr>
          <a:lstStyle/>
          <a:p>
            <a:pPr indent="0" lvl="0" marL="0" rtl="0" algn="l">
              <a:spcBef>
                <a:spcPts val="0"/>
              </a:spcBef>
              <a:spcAft>
                <a:spcPts val="1600"/>
              </a:spcAft>
              <a:buNone/>
            </a:pPr>
            <a:r>
              <a:rPr lang="en"/>
              <a:t>Lorem ipsum dolor sit amet, consectetuer adipiscing elit.</a:t>
            </a:r>
            <a:endParaRPr/>
          </a:p>
        </p:txBody>
      </p:sp>
      <p:sp>
        <p:nvSpPr>
          <p:cNvPr id="537" name="Google Shape;537;p32"/>
          <p:cNvSpPr txBox="1"/>
          <p:nvPr>
            <p:ph idx="8" type="subTitle"/>
          </p:nvPr>
        </p:nvSpPr>
        <p:spPr>
          <a:xfrm>
            <a:off x="7730072" y="3565875"/>
            <a:ext cx="3608400" cy="617100"/>
          </a:xfrm>
          <a:prstGeom prst="rect">
            <a:avLst/>
          </a:prstGeom>
        </p:spPr>
        <p:txBody>
          <a:bodyPr anchorCtr="0" anchor="t" bIns="121900" lIns="121900" spcFirstLastPara="1" rIns="121900" wrap="square" tIns="121900">
            <a:normAutofit lnSpcReduction="10000"/>
          </a:bodyPr>
          <a:lstStyle/>
          <a:p>
            <a:pPr indent="0" lvl="0" marL="0" rtl="0" algn="l">
              <a:spcBef>
                <a:spcPts val="0"/>
              </a:spcBef>
              <a:spcAft>
                <a:spcPts val="0"/>
              </a:spcAft>
              <a:buNone/>
            </a:pPr>
            <a:r>
              <a:rPr lang="en"/>
              <a:t>Something Four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3"/>
          <p:cNvSpPr txBox="1"/>
          <p:nvPr>
            <p:ph type="title"/>
          </p:nvPr>
        </p:nvSpPr>
        <p:spPr>
          <a:xfrm>
            <a:off x="415650" y="994448"/>
            <a:ext cx="11360700" cy="3368700"/>
          </a:xfrm>
          <a:prstGeom prst="rect">
            <a:avLst/>
          </a:prstGeom>
        </p:spPr>
        <p:txBody>
          <a:bodyPr anchorCtr="0" anchor="b" bIns="121900" lIns="121900" spcFirstLastPara="1" rIns="121900" wrap="square" tIns="121900">
            <a:normAutofit/>
          </a:bodyPr>
          <a:lstStyle/>
          <a:p>
            <a:pPr indent="0" lvl="0" marL="0" rtl="0" algn="ctr">
              <a:spcBef>
                <a:spcPts val="0"/>
              </a:spcBef>
              <a:spcAft>
                <a:spcPts val="0"/>
              </a:spcAft>
              <a:buNone/>
            </a:pPr>
            <a:r>
              <a:rPr lang="en"/>
              <a:t>2,543,456</a:t>
            </a:r>
            <a:endParaRPr/>
          </a:p>
        </p:txBody>
      </p:sp>
      <p:sp>
        <p:nvSpPr>
          <p:cNvPr id="543" name="Google Shape;543;p33"/>
          <p:cNvSpPr txBox="1"/>
          <p:nvPr>
            <p:ph idx="1" type="body"/>
          </p:nvPr>
        </p:nvSpPr>
        <p:spPr>
          <a:xfrm>
            <a:off x="415650" y="4504592"/>
            <a:ext cx="11360700" cy="10044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Add your text here.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4"/>
          <p:cNvSpPr txBox="1"/>
          <p:nvPr>
            <p:ph type="title"/>
          </p:nvPr>
        </p:nvSpPr>
        <p:spPr>
          <a:xfrm>
            <a:off x="415650" y="900642"/>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Chart title.</a:t>
            </a:r>
            <a:endParaRPr/>
          </a:p>
        </p:txBody>
      </p:sp>
      <p:grpSp>
        <p:nvGrpSpPr>
          <p:cNvPr id="549" name="Google Shape;549;p34"/>
          <p:cNvGrpSpPr/>
          <p:nvPr/>
        </p:nvGrpSpPr>
        <p:grpSpPr>
          <a:xfrm>
            <a:off x="1520579" y="2106312"/>
            <a:ext cx="9360351" cy="2548525"/>
            <a:chOff x="2667200" y="2716275"/>
            <a:chExt cx="7036800" cy="2379575"/>
          </a:xfrm>
        </p:grpSpPr>
        <p:cxnSp>
          <p:nvCxnSpPr>
            <p:cNvPr id="550" name="Google Shape;550;p34"/>
            <p:cNvCxnSpPr/>
            <p:nvPr/>
          </p:nvCxnSpPr>
          <p:spPr>
            <a:xfrm>
              <a:off x="2667200" y="5095850"/>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551" name="Google Shape;551;p34"/>
            <p:cNvCxnSpPr/>
            <p:nvPr/>
          </p:nvCxnSpPr>
          <p:spPr>
            <a:xfrm>
              <a:off x="2667200" y="4619935"/>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552" name="Google Shape;552;p34"/>
            <p:cNvCxnSpPr/>
            <p:nvPr/>
          </p:nvCxnSpPr>
          <p:spPr>
            <a:xfrm>
              <a:off x="2667200" y="4144020"/>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553" name="Google Shape;553;p34"/>
            <p:cNvCxnSpPr/>
            <p:nvPr/>
          </p:nvCxnSpPr>
          <p:spPr>
            <a:xfrm>
              <a:off x="2667200" y="3668105"/>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554" name="Google Shape;554;p34"/>
            <p:cNvCxnSpPr/>
            <p:nvPr/>
          </p:nvCxnSpPr>
          <p:spPr>
            <a:xfrm>
              <a:off x="2667200" y="3192190"/>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555" name="Google Shape;555;p34"/>
            <p:cNvCxnSpPr/>
            <p:nvPr/>
          </p:nvCxnSpPr>
          <p:spPr>
            <a:xfrm>
              <a:off x="2667200" y="2716275"/>
              <a:ext cx="7036800" cy="0"/>
            </a:xfrm>
            <a:prstGeom prst="straightConnector1">
              <a:avLst/>
            </a:prstGeom>
            <a:noFill/>
            <a:ln cap="flat" cmpd="sng" w="9525">
              <a:solidFill>
                <a:schemeClr val="dk2"/>
              </a:solidFill>
              <a:prstDash val="solid"/>
              <a:round/>
              <a:headEnd len="med" w="med" type="none"/>
              <a:tailEnd len="med" w="med" type="none"/>
            </a:ln>
          </p:spPr>
        </p:cxnSp>
      </p:grpSp>
      <p:sp>
        <p:nvSpPr>
          <p:cNvPr id="556" name="Google Shape;556;p34"/>
          <p:cNvSpPr/>
          <p:nvPr/>
        </p:nvSpPr>
        <p:spPr>
          <a:xfrm flipH="1" rot="10800000">
            <a:off x="5965737" y="2348177"/>
            <a:ext cx="506100" cy="23001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4"/>
          <p:cNvSpPr/>
          <p:nvPr/>
        </p:nvSpPr>
        <p:spPr>
          <a:xfrm flipH="1" rot="10800000">
            <a:off x="7866179" y="2109363"/>
            <a:ext cx="506100" cy="25389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4"/>
          <p:cNvSpPr/>
          <p:nvPr/>
        </p:nvSpPr>
        <p:spPr>
          <a:xfrm flipH="1" rot="10800000">
            <a:off x="2164853" y="2391375"/>
            <a:ext cx="506100" cy="22569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4"/>
          <p:cNvSpPr/>
          <p:nvPr/>
        </p:nvSpPr>
        <p:spPr>
          <a:xfrm flipH="1" rot="10800000">
            <a:off x="4065295" y="2756763"/>
            <a:ext cx="506100" cy="1891500"/>
          </a:xfrm>
          <a:prstGeom prst="roundRect">
            <a:avLst>
              <a:gd fmla="val 183"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4"/>
          <p:cNvSpPr txBox="1"/>
          <p:nvPr/>
        </p:nvSpPr>
        <p:spPr>
          <a:xfrm>
            <a:off x="901450" y="4543293"/>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2"/>
                </a:solidFill>
                <a:latin typeface="Archivo Black"/>
                <a:ea typeface="Archivo Black"/>
                <a:cs typeface="Archivo Black"/>
                <a:sym typeface="Archivo Black"/>
              </a:rPr>
              <a:t>0 %</a:t>
            </a:r>
            <a:endParaRPr sz="1100">
              <a:solidFill>
                <a:schemeClr val="dk2"/>
              </a:solidFill>
              <a:latin typeface="Archivo Black"/>
              <a:ea typeface="Archivo Black"/>
              <a:cs typeface="Archivo Black"/>
              <a:sym typeface="Archivo Black"/>
            </a:endParaRPr>
          </a:p>
        </p:txBody>
      </p:sp>
      <p:sp>
        <p:nvSpPr>
          <p:cNvPr id="561" name="Google Shape;561;p34"/>
          <p:cNvSpPr txBox="1"/>
          <p:nvPr/>
        </p:nvSpPr>
        <p:spPr>
          <a:xfrm>
            <a:off x="901450" y="3021449"/>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2"/>
                </a:solidFill>
                <a:latin typeface="Archivo Black"/>
                <a:ea typeface="Archivo Black"/>
                <a:cs typeface="Archivo Black"/>
                <a:sym typeface="Archivo Black"/>
              </a:rPr>
              <a:t>60 %</a:t>
            </a:r>
            <a:endParaRPr sz="1100">
              <a:solidFill>
                <a:schemeClr val="dk2"/>
              </a:solidFill>
              <a:latin typeface="Archivo Black"/>
              <a:ea typeface="Archivo Black"/>
              <a:cs typeface="Archivo Black"/>
              <a:sym typeface="Archivo Black"/>
            </a:endParaRPr>
          </a:p>
        </p:txBody>
      </p:sp>
      <p:sp>
        <p:nvSpPr>
          <p:cNvPr id="562" name="Google Shape;562;p34"/>
          <p:cNvSpPr txBox="1"/>
          <p:nvPr/>
        </p:nvSpPr>
        <p:spPr>
          <a:xfrm>
            <a:off x="901450" y="3528730"/>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2"/>
                </a:solidFill>
                <a:latin typeface="Archivo Black"/>
                <a:ea typeface="Archivo Black"/>
                <a:cs typeface="Archivo Black"/>
                <a:sym typeface="Archivo Black"/>
              </a:rPr>
              <a:t>40 %</a:t>
            </a:r>
            <a:endParaRPr sz="1100">
              <a:solidFill>
                <a:schemeClr val="dk2"/>
              </a:solidFill>
              <a:latin typeface="Archivo Black"/>
              <a:ea typeface="Archivo Black"/>
              <a:cs typeface="Archivo Black"/>
              <a:sym typeface="Archivo Black"/>
            </a:endParaRPr>
          </a:p>
        </p:txBody>
      </p:sp>
      <p:sp>
        <p:nvSpPr>
          <p:cNvPr id="563" name="Google Shape;563;p34"/>
          <p:cNvSpPr txBox="1"/>
          <p:nvPr/>
        </p:nvSpPr>
        <p:spPr>
          <a:xfrm>
            <a:off x="901450" y="4036011"/>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2"/>
                </a:solidFill>
                <a:latin typeface="Archivo Black"/>
                <a:ea typeface="Archivo Black"/>
                <a:cs typeface="Archivo Black"/>
                <a:sym typeface="Archivo Black"/>
              </a:rPr>
              <a:t>20 %</a:t>
            </a:r>
            <a:endParaRPr sz="1100">
              <a:solidFill>
                <a:schemeClr val="dk2"/>
              </a:solidFill>
              <a:latin typeface="Archivo Black"/>
              <a:ea typeface="Archivo Black"/>
              <a:cs typeface="Archivo Black"/>
              <a:sym typeface="Archivo Black"/>
            </a:endParaRPr>
          </a:p>
        </p:txBody>
      </p:sp>
      <p:sp>
        <p:nvSpPr>
          <p:cNvPr id="564" name="Google Shape;564;p34"/>
          <p:cNvSpPr txBox="1"/>
          <p:nvPr/>
        </p:nvSpPr>
        <p:spPr>
          <a:xfrm>
            <a:off x="901450" y="2514169"/>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2"/>
                </a:solidFill>
                <a:latin typeface="Archivo Black"/>
                <a:ea typeface="Archivo Black"/>
                <a:cs typeface="Archivo Black"/>
                <a:sym typeface="Archivo Black"/>
              </a:rPr>
              <a:t>80 %</a:t>
            </a:r>
            <a:endParaRPr sz="1100">
              <a:solidFill>
                <a:schemeClr val="dk2"/>
              </a:solidFill>
              <a:latin typeface="Archivo Black"/>
              <a:ea typeface="Archivo Black"/>
              <a:cs typeface="Archivo Black"/>
              <a:sym typeface="Archivo Black"/>
            </a:endParaRPr>
          </a:p>
        </p:txBody>
      </p:sp>
      <p:sp>
        <p:nvSpPr>
          <p:cNvPr id="565" name="Google Shape;565;p34"/>
          <p:cNvSpPr/>
          <p:nvPr/>
        </p:nvSpPr>
        <p:spPr>
          <a:xfrm flipH="1" rot="10800000">
            <a:off x="9766621" y="3364870"/>
            <a:ext cx="506100" cy="12834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4"/>
          <p:cNvSpPr txBox="1"/>
          <p:nvPr>
            <p:ph idx="4294967295" type="body"/>
          </p:nvPr>
        </p:nvSpPr>
        <p:spPr>
          <a:xfrm>
            <a:off x="1520575" y="5031375"/>
            <a:ext cx="1862100" cy="4707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1600"/>
              </a:spcAft>
              <a:buNone/>
            </a:pPr>
            <a:r>
              <a:rPr lang="en" sz="1500"/>
              <a:t>Lorem ipsum dolor sit amet.</a:t>
            </a:r>
            <a:endParaRPr sz="1500"/>
          </a:p>
        </p:txBody>
      </p:sp>
      <p:sp>
        <p:nvSpPr>
          <p:cNvPr id="567" name="Google Shape;567;p34"/>
          <p:cNvSpPr txBox="1"/>
          <p:nvPr>
            <p:ph idx="4294967295" type="title"/>
          </p:nvPr>
        </p:nvSpPr>
        <p:spPr>
          <a:xfrm>
            <a:off x="1520575" y="4749650"/>
            <a:ext cx="18621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t>Title One</a:t>
            </a:r>
            <a:endParaRPr sz="1500"/>
          </a:p>
        </p:txBody>
      </p:sp>
      <p:sp>
        <p:nvSpPr>
          <p:cNvPr id="568" name="Google Shape;568;p34"/>
          <p:cNvSpPr txBox="1"/>
          <p:nvPr>
            <p:ph idx="4294967295" type="body"/>
          </p:nvPr>
        </p:nvSpPr>
        <p:spPr>
          <a:xfrm>
            <a:off x="3382453" y="5031375"/>
            <a:ext cx="1862100" cy="4707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1600"/>
              </a:spcAft>
              <a:buNone/>
            </a:pPr>
            <a:r>
              <a:rPr lang="en" sz="1500"/>
              <a:t>Lorem ipsum dolor sit amet.</a:t>
            </a:r>
            <a:endParaRPr sz="1500"/>
          </a:p>
        </p:txBody>
      </p:sp>
      <p:sp>
        <p:nvSpPr>
          <p:cNvPr id="569" name="Google Shape;569;p34"/>
          <p:cNvSpPr txBox="1"/>
          <p:nvPr>
            <p:ph idx="4294967295" type="title"/>
          </p:nvPr>
        </p:nvSpPr>
        <p:spPr>
          <a:xfrm>
            <a:off x="3382449" y="4749650"/>
            <a:ext cx="18621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t>Title Two</a:t>
            </a:r>
            <a:endParaRPr sz="1500"/>
          </a:p>
        </p:txBody>
      </p:sp>
      <p:sp>
        <p:nvSpPr>
          <p:cNvPr id="570" name="Google Shape;570;p34"/>
          <p:cNvSpPr txBox="1"/>
          <p:nvPr>
            <p:ph idx="4294967295" type="body"/>
          </p:nvPr>
        </p:nvSpPr>
        <p:spPr>
          <a:xfrm>
            <a:off x="5269775" y="5031375"/>
            <a:ext cx="1862100" cy="4707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1600"/>
              </a:spcAft>
              <a:buNone/>
            </a:pPr>
            <a:r>
              <a:rPr lang="en" sz="1500"/>
              <a:t>Lorem ipsum dolor sit amet.</a:t>
            </a:r>
            <a:endParaRPr sz="1500"/>
          </a:p>
        </p:txBody>
      </p:sp>
      <p:sp>
        <p:nvSpPr>
          <p:cNvPr id="571" name="Google Shape;571;p34"/>
          <p:cNvSpPr txBox="1"/>
          <p:nvPr>
            <p:ph idx="4294967295" type="title"/>
          </p:nvPr>
        </p:nvSpPr>
        <p:spPr>
          <a:xfrm>
            <a:off x="5269767" y="4749650"/>
            <a:ext cx="18621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t>Title Three</a:t>
            </a:r>
            <a:endParaRPr sz="1500"/>
          </a:p>
        </p:txBody>
      </p:sp>
      <p:sp>
        <p:nvSpPr>
          <p:cNvPr id="572" name="Google Shape;572;p34"/>
          <p:cNvSpPr txBox="1"/>
          <p:nvPr>
            <p:ph idx="4294967295" type="body"/>
          </p:nvPr>
        </p:nvSpPr>
        <p:spPr>
          <a:xfrm>
            <a:off x="7131653" y="5031375"/>
            <a:ext cx="1862100" cy="4707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1600"/>
              </a:spcAft>
              <a:buNone/>
            </a:pPr>
            <a:r>
              <a:rPr lang="en" sz="1500"/>
              <a:t>Lorem ipsum dolor sit amet.</a:t>
            </a:r>
            <a:endParaRPr sz="1500"/>
          </a:p>
        </p:txBody>
      </p:sp>
      <p:sp>
        <p:nvSpPr>
          <p:cNvPr id="573" name="Google Shape;573;p34"/>
          <p:cNvSpPr txBox="1"/>
          <p:nvPr>
            <p:ph idx="4294967295" type="title"/>
          </p:nvPr>
        </p:nvSpPr>
        <p:spPr>
          <a:xfrm>
            <a:off x="7131641" y="4749650"/>
            <a:ext cx="18621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t>Title Four</a:t>
            </a:r>
            <a:endParaRPr sz="1500"/>
          </a:p>
        </p:txBody>
      </p:sp>
      <p:sp>
        <p:nvSpPr>
          <p:cNvPr id="574" name="Google Shape;574;p34"/>
          <p:cNvSpPr txBox="1"/>
          <p:nvPr>
            <p:ph idx="4294967295" type="body"/>
          </p:nvPr>
        </p:nvSpPr>
        <p:spPr>
          <a:xfrm>
            <a:off x="9018975" y="5031375"/>
            <a:ext cx="1862100" cy="4707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1600"/>
              </a:spcAft>
              <a:buNone/>
            </a:pPr>
            <a:r>
              <a:rPr lang="en" sz="1500"/>
              <a:t>Lorem ipsum dolor sit amet.</a:t>
            </a:r>
            <a:endParaRPr sz="1500"/>
          </a:p>
        </p:txBody>
      </p:sp>
      <p:sp>
        <p:nvSpPr>
          <p:cNvPr id="575" name="Google Shape;575;p34"/>
          <p:cNvSpPr txBox="1"/>
          <p:nvPr>
            <p:ph idx="4294967295" type="title"/>
          </p:nvPr>
        </p:nvSpPr>
        <p:spPr>
          <a:xfrm>
            <a:off x="9018959" y="4749650"/>
            <a:ext cx="18621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t>Title Five</a:t>
            </a:r>
            <a:endParaRPr sz="1500"/>
          </a:p>
        </p:txBody>
      </p:sp>
      <p:sp>
        <p:nvSpPr>
          <p:cNvPr id="576" name="Google Shape;576;p34"/>
          <p:cNvSpPr txBox="1"/>
          <p:nvPr/>
        </p:nvSpPr>
        <p:spPr>
          <a:xfrm>
            <a:off x="901450" y="2006887"/>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2"/>
                </a:solidFill>
                <a:latin typeface="Archivo Black"/>
                <a:ea typeface="Archivo Black"/>
                <a:cs typeface="Archivo Black"/>
                <a:sym typeface="Archivo Black"/>
              </a:rPr>
              <a:t>100 %</a:t>
            </a:r>
            <a:endParaRPr sz="1100">
              <a:solidFill>
                <a:schemeClr val="dk2"/>
              </a:solidFill>
              <a:latin typeface="Archivo Black"/>
              <a:ea typeface="Archivo Black"/>
              <a:cs typeface="Archivo Black"/>
              <a:sym typeface="Archiv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35"/>
          <p:cNvSpPr txBox="1"/>
          <p:nvPr>
            <p:ph type="title"/>
          </p:nvPr>
        </p:nvSpPr>
        <p:spPr>
          <a:xfrm>
            <a:off x="852450" y="1300525"/>
            <a:ext cx="10487100" cy="3741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990"/>
              <a:buNone/>
            </a:pPr>
            <a:r>
              <a:rPr lang="en"/>
              <a:t>Very interesting facts!</a:t>
            </a:r>
            <a:endParaRPr/>
          </a:p>
        </p:txBody>
      </p:sp>
      <p:sp>
        <p:nvSpPr>
          <p:cNvPr id="582" name="Google Shape;582;p35"/>
          <p:cNvSpPr txBox="1"/>
          <p:nvPr>
            <p:ph idx="4294967295" type="subTitle"/>
          </p:nvPr>
        </p:nvSpPr>
        <p:spPr>
          <a:xfrm>
            <a:off x="202350" y="6476700"/>
            <a:ext cx="11787300" cy="381300"/>
          </a:xfrm>
          <a:prstGeom prst="rect">
            <a:avLst/>
          </a:prstGeom>
        </p:spPr>
        <p:txBody>
          <a:bodyPr anchorCtr="0" anchor="ctr" bIns="121900" lIns="121900" spcFirstLastPara="1" rIns="121900" wrap="square" tIns="121900">
            <a:normAutofit fontScale="77500" lnSpcReduction="20000"/>
          </a:bodyPr>
          <a:lstStyle/>
          <a:p>
            <a:pPr indent="0" lvl="0" marL="0" rtl="0" algn="ctr">
              <a:spcBef>
                <a:spcPts val="0"/>
              </a:spcBef>
              <a:spcAft>
                <a:spcPts val="1600"/>
              </a:spcAft>
              <a:buNone/>
            </a:pPr>
            <a:r>
              <a:rPr lang="en" sz="1200"/>
              <a:t>This is where you section ends. Duplicate this set of slides as many times you need to go over all your sections.</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id="587" name="Google Shape;587;p36"/>
          <p:cNvPicPr preferRelativeResize="0"/>
          <p:nvPr/>
        </p:nvPicPr>
        <p:blipFill rotWithShape="1">
          <a:blip r:embed="rId3">
            <a:alphaModFix/>
          </a:blip>
          <a:srcRect b="2185" l="0" r="0" t="13418"/>
          <a:stretch/>
        </p:blipFill>
        <p:spPr>
          <a:xfrm>
            <a:off x="0" y="0"/>
            <a:ext cx="12192000" cy="6857999"/>
          </a:xfrm>
          <a:prstGeom prst="rect">
            <a:avLst/>
          </a:prstGeom>
          <a:noFill/>
          <a:ln>
            <a:noFill/>
          </a:ln>
        </p:spPr>
      </p:pic>
      <p:sp>
        <p:nvSpPr>
          <p:cNvPr id="588" name="Google Shape;588;p36"/>
          <p:cNvSpPr txBox="1"/>
          <p:nvPr>
            <p:ph idx="1" type="body"/>
          </p:nvPr>
        </p:nvSpPr>
        <p:spPr>
          <a:xfrm>
            <a:off x="320025" y="1067075"/>
            <a:ext cx="3762300" cy="5185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5900">
                <a:solidFill>
                  <a:schemeClr val="dk1"/>
                </a:solidFill>
                <a:latin typeface="Archivo Black"/>
                <a:ea typeface="Archivo Black"/>
                <a:cs typeface="Archivo Black"/>
                <a:sym typeface="Archivo Black"/>
              </a:rPr>
              <a:t>Dogs can smell feelings.</a:t>
            </a:r>
            <a:endParaRPr sz="5900">
              <a:solidFill>
                <a:schemeClr val="dk1"/>
              </a:solidFill>
              <a:latin typeface="Archivo Black"/>
              <a:ea typeface="Archivo Black"/>
              <a:cs typeface="Archivo Black"/>
              <a:sym typeface="Archivo Black"/>
            </a:endParaRPr>
          </a:p>
        </p:txBody>
      </p:sp>
      <p:grpSp>
        <p:nvGrpSpPr>
          <p:cNvPr id="589" name="Google Shape;589;p36"/>
          <p:cNvGrpSpPr/>
          <p:nvPr/>
        </p:nvGrpSpPr>
        <p:grpSpPr>
          <a:xfrm>
            <a:off x="9584225" y="-1"/>
            <a:ext cx="2626201" cy="6858050"/>
            <a:chOff x="3480149" y="-8531363"/>
            <a:chExt cx="5230434" cy="14726325"/>
          </a:xfrm>
        </p:grpSpPr>
        <p:sp>
          <p:nvSpPr>
            <p:cNvPr id="590" name="Google Shape;590;p36"/>
            <p:cNvSpPr/>
            <p:nvPr/>
          </p:nvSpPr>
          <p:spPr>
            <a:xfrm>
              <a:off x="4389429" y="-8531363"/>
              <a:ext cx="852827" cy="13455097"/>
            </a:xfrm>
            <a:custGeom>
              <a:rect b="b" l="l" r="r" t="t"/>
              <a:pathLst>
                <a:path extrusionOk="0" h="3138215" w="544068">
                  <a:moveTo>
                    <a:pt x="0" y="0"/>
                  </a:moveTo>
                  <a:lnTo>
                    <a:pt x="544068" y="0"/>
                  </a:lnTo>
                  <a:lnTo>
                    <a:pt x="544068" y="3138216"/>
                  </a:lnTo>
                  <a:lnTo>
                    <a:pt x="0" y="313821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1" name="Google Shape;591;p36"/>
            <p:cNvSpPr/>
            <p:nvPr/>
          </p:nvSpPr>
          <p:spPr>
            <a:xfrm>
              <a:off x="3480149" y="4922690"/>
              <a:ext cx="1761144" cy="1272272"/>
            </a:xfrm>
            <a:custGeom>
              <a:rect b="b" l="l" r="r" t="t"/>
              <a:pathLst>
                <a:path extrusionOk="0" h="811657" w="1123537">
                  <a:moveTo>
                    <a:pt x="579469" y="0"/>
                  </a:moveTo>
                  <a:lnTo>
                    <a:pt x="1123537" y="0"/>
                  </a:lnTo>
                  <a:lnTo>
                    <a:pt x="833802" y="811657"/>
                  </a:lnTo>
                  <a:lnTo>
                    <a:pt x="0" y="811657"/>
                  </a:lnTo>
                  <a:lnTo>
                    <a:pt x="57946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2" name="Google Shape;592;p36"/>
            <p:cNvSpPr/>
            <p:nvPr/>
          </p:nvSpPr>
          <p:spPr>
            <a:xfrm>
              <a:off x="6940306" y="-8531363"/>
              <a:ext cx="852827" cy="13455097"/>
            </a:xfrm>
            <a:custGeom>
              <a:rect b="b" l="l" r="r" t="t"/>
              <a:pathLst>
                <a:path extrusionOk="0" h="3138215" w="544068">
                  <a:moveTo>
                    <a:pt x="0" y="0"/>
                  </a:moveTo>
                  <a:lnTo>
                    <a:pt x="544068" y="0"/>
                  </a:lnTo>
                  <a:lnTo>
                    <a:pt x="544068" y="3138216"/>
                  </a:lnTo>
                  <a:lnTo>
                    <a:pt x="0" y="313821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3" name="Google Shape;593;p36"/>
            <p:cNvSpPr/>
            <p:nvPr/>
          </p:nvSpPr>
          <p:spPr>
            <a:xfrm>
              <a:off x="6949438" y="4922690"/>
              <a:ext cx="1761144" cy="1272272"/>
            </a:xfrm>
            <a:custGeom>
              <a:rect b="b" l="l" r="r" t="t"/>
              <a:pathLst>
                <a:path extrusionOk="0" h="811657" w="1123537">
                  <a:moveTo>
                    <a:pt x="544068" y="0"/>
                  </a:moveTo>
                  <a:lnTo>
                    <a:pt x="0" y="0"/>
                  </a:lnTo>
                  <a:lnTo>
                    <a:pt x="289735" y="811657"/>
                  </a:lnTo>
                  <a:lnTo>
                    <a:pt x="1123537" y="811657"/>
                  </a:lnTo>
                  <a:lnTo>
                    <a:pt x="544068"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4" name="Google Shape;594;p36"/>
            <p:cNvSpPr/>
            <p:nvPr/>
          </p:nvSpPr>
          <p:spPr>
            <a:xfrm>
              <a:off x="5242874" y="-8531363"/>
              <a:ext cx="852825" cy="13455097"/>
            </a:xfrm>
            <a:custGeom>
              <a:rect b="b" l="l" r="r" t="t"/>
              <a:pathLst>
                <a:path extrusionOk="0" h="3138215" w="544067">
                  <a:moveTo>
                    <a:pt x="0" y="0"/>
                  </a:moveTo>
                  <a:lnTo>
                    <a:pt x="544068" y="0"/>
                  </a:lnTo>
                  <a:lnTo>
                    <a:pt x="544068" y="3138216"/>
                  </a:lnTo>
                  <a:lnTo>
                    <a:pt x="0" y="313821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5" name="Google Shape;595;p36"/>
            <p:cNvSpPr/>
            <p:nvPr/>
          </p:nvSpPr>
          <p:spPr>
            <a:xfrm>
              <a:off x="4788074" y="4922690"/>
              <a:ext cx="1306985" cy="1272272"/>
            </a:xfrm>
            <a:custGeom>
              <a:rect b="b" l="l" r="r" t="t"/>
              <a:pathLst>
                <a:path extrusionOk="0" h="811657" w="833802">
                  <a:moveTo>
                    <a:pt x="289735" y="0"/>
                  </a:moveTo>
                  <a:lnTo>
                    <a:pt x="833802" y="0"/>
                  </a:lnTo>
                  <a:lnTo>
                    <a:pt x="833802" y="811657"/>
                  </a:lnTo>
                  <a:lnTo>
                    <a:pt x="0" y="811657"/>
                  </a:lnTo>
                  <a:lnTo>
                    <a:pt x="2897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6" name="Google Shape;596;p36"/>
            <p:cNvSpPr/>
            <p:nvPr/>
          </p:nvSpPr>
          <p:spPr>
            <a:xfrm>
              <a:off x="6096316" y="-8531363"/>
              <a:ext cx="852825" cy="13455097"/>
            </a:xfrm>
            <a:custGeom>
              <a:rect b="b" l="l" r="r" t="t"/>
              <a:pathLst>
                <a:path extrusionOk="0" h="3138215" w="544067">
                  <a:moveTo>
                    <a:pt x="0" y="0"/>
                  </a:moveTo>
                  <a:lnTo>
                    <a:pt x="544068" y="0"/>
                  </a:lnTo>
                  <a:lnTo>
                    <a:pt x="544068" y="3138216"/>
                  </a:lnTo>
                  <a:lnTo>
                    <a:pt x="0" y="3138216"/>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7" name="Google Shape;597;p36"/>
            <p:cNvSpPr/>
            <p:nvPr/>
          </p:nvSpPr>
          <p:spPr>
            <a:xfrm>
              <a:off x="6096000" y="4922690"/>
              <a:ext cx="1306985" cy="1272272"/>
            </a:xfrm>
            <a:custGeom>
              <a:rect b="b" l="l" r="r" t="t"/>
              <a:pathLst>
                <a:path extrusionOk="0" h="811657" w="833802">
                  <a:moveTo>
                    <a:pt x="544068" y="0"/>
                  </a:moveTo>
                  <a:lnTo>
                    <a:pt x="0" y="0"/>
                  </a:lnTo>
                  <a:lnTo>
                    <a:pt x="0" y="811657"/>
                  </a:lnTo>
                  <a:lnTo>
                    <a:pt x="833802" y="811657"/>
                  </a:lnTo>
                  <a:lnTo>
                    <a:pt x="54406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98" name="Google Shape;598;p36"/>
          <p:cNvSpPr/>
          <p:nvPr/>
        </p:nvSpPr>
        <p:spPr>
          <a:xfrm flipH="1">
            <a:off x="4375" y="6252875"/>
            <a:ext cx="12183237" cy="604684"/>
          </a:xfrm>
          <a:custGeom>
            <a:rect b="b" l="l" r="r" t="t"/>
            <a:pathLst>
              <a:path extrusionOk="0" h="811657" w="7772400">
                <a:moveTo>
                  <a:pt x="0" y="811657"/>
                </a:moveTo>
                <a:cubicBezTo>
                  <a:pt x="9883" y="798942"/>
                  <a:pt x="0" y="0"/>
                  <a:pt x="0" y="0"/>
                </a:cubicBezTo>
                <a:lnTo>
                  <a:pt x="7772400" y="0"/>
                </a:lnTo>
                <a:lnTo>
                  <a:pt x="7772400" y="811657"/>
                </a:lnTo>
                <a:lnTo>
                  <a:pt x="0" y="8116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37"/>
          <p:cNvSpPr txBox="1"/>
          <p:nvPr>
            <p:ph type="title"/>
          </p:nvPr>
        </p:nvSpPr>
        <p:spPr>
          <a:xfrm>
            <a:off x="924900" y="862075"/>
            <a:ext cx="10342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your title here.</a:t>
            </a:r>
            <a:endParaRPr/>
          </a:p>
        </p:txBody>
      </p:sp>
      <p:sp>
        <p:nvSpPr>
          <p:cNvPr id="604" name="Google Shape;604;p37"/>
          <p:cNvSpPr txBox="1"/>
          <p:nvPr>
            <p:ph idx="1" type="body"/>
          </p:nvPr>
        </p:nvSpPr>
        <p:spPr>
          <a:xfrm>
            <a:off x="934500" y="3731222"/>
            <a:ext cx="3147300" cy="1683900"/>
          </a:xfrm>
          <a:prstGeom prst="rect">
            <a:avLst/>
          </a:prstGeom>
        </p:spPr>
        <p:txBody>
          <a:bodyPr anchorCtr="0" anchor="t" bIns="121900" lIns="121900" spcFirstLastPara="1" rIns="121900" wrap="square" tIns="121900">
            <a:noAutofit/>
          </a:bodyPr>
          <a:lstStyle/>
          <a:p>
            <a:pPr indent="0" lvl="0" marL="0" rtl="0" algn="ctr">
              <a:spcBef>
                <a:spcPts val="0"/>
              </a:spcBef>
              <a:spcAft>
                <a:spcPts val="1600"/>
              </a:spcAft>
              <a:buNone/>
            </a:pPr>
            <a:r>
              <a:rPr lang="en"/>
              <a:t>Far far away, behind the word mountains, far from the countries Vokalia and Consonantia, there live the blind texts.</a:t>
            </a:r>
            <a:endParaRPr/>
          </a:p>
        </p:txBody>
      </p:sp>
      <p:sp>
        <p:nvSpPr>
          <p:cNvPr id="605" name="Google Shape;605;p37"/>
          <p:cNvSpPr txBox="1"/>
          <p:nvPr>
            <p:ph idx="2" type="subTitle"/>
          </p:nvPr>
        </p:nvSpPr>
        <p:spPr>
          <a:xfrm>
            <a:off x="934500" y="2874799"/>
            <a:ext cx="3147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Something about this.</a:t>
            </a:r>
            <a:endParaRPr/>
          </a:p>
        </p:txBody>
      </p:sp>
      <p:sp>
        <p:nvSpPr>
          <p:cNvPr id="606" name="Google Shape;606;p37"/>
          <p:cNvSpPr txBox="1"/>
          <p:nvPr>
            <p:ph idx="3" type="body"/>
          </p:nvPr>
        </p:nvSpPr>
        <p:spPr>
          <a:xfrm>
            <a:off x="4522350" y="3731231"/>
            <a:ext cx="3147300" cy="1683900"/>
          </a:xfrm>
          <a:prstGeom prst="rect">
            <a:avLst/>
          </a:prstGeom>
        </p:spPr>
        <p:txBody>
          <a:bodyPr anchorCtr="0" anchor="t" bIns="121900" lIns="121900" spcFirstLastPara="1" rIns="121900" wrap="square" tIns="121900">
            <a:noAutofit/>
          </a:bodyPr>
          <a:lstStyle/>
          <a:p>
            <a:pPr indent="0" lvl="0" marL="0" rtl="0" algn="ctr">
              <a:spcBef>
                <a:spcPts val="0"/>
              </a:spcBef>
              <a:spcAft>
                <a:spcPts val="1600"/>
              </a:spcAft>
              <a:buNone/>
            </a:pPr>
            <a:r>
              <a:rPr lang="en"/>
              <a:t>Far far away, behind the word mountains, far from the countries Vokalia and Consonantia, there live the blind texts.</a:t>
            </a:r>
            <a:endParaRPr/>
          </a:p>
        </p:txBody>
      </p:sp>
      <p:sp>
        <p:nvSpPr>
          <p:cNvPr id="607" name="Google Shape;607;p37"/>
          <p:cNvSpPr txBox="1"/>
          <p:nvPr>
            <p:ph idx="4" type="subTitle"/>
          </p:nvPr>
        </p:nvSpPr>
        <p:spPr>
          <a:xfrm>
            <a:off x="4522350" y="2874805"/>
            <a:ext cx="3147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Something about that.</a:t>
            </a:r>
            <a:endParaRPr/>
          </a:p>
        </p:txBody>
      </p:sp>
      <p:sp>
        <p:nvSpPr>
          <p:cNvPr id="608" name="Google Shape;608;p37"/>
          <p:cNvSpPr txBox="1"/>
          <p:nvPr>
            <p:ph idx="5" type="body"/>
          </p:nvPr>
        </p:nvSpPr>
        <p:spPr>
          <a:xfrm>
            <a:off x="8110200" y="3731222"/>
            <a:ext cx="3147300" cy="1683900"/>
          </a:xfrm>
          <a:prstGeom prst="rect">
            <a:avLst/>
          </a:prstGeom>
        </p:spPr>
        <p:txBody>
          <a:bodyPr anchorCtr="0" anchor="t" bIns="121900" lIns="121900" spcFirstLastPara="1" rIns="121900" wrap="square" tIns="121900">
            <a:noAutofit/>
          </a:bodyPr>
          <a:lstStyle/>
          <a:p>
            <a:pPr indent="0" lvl="0" marL="0" rtl="0" algn="ctr">
              <a:spcBef>
                <a:spcPts val="0"/>
              </a:spcBef>
              <a:spcAft>
                <a:spcPts val="1600"/>
              </a:spcAft>
              <a:buNone/>
            </a:pPr>
            <a:r>
              <a:rPr lang="en"/>
              <a:t>Far far away, behind the word mountains, far from the countries Vokalia and Consonantia, there live the blind texts.</a:t>
            </a:r>
            <a:endParaRPr/>
          </a:p>
        </p:txBody>
      </p:sp>
      <p:sp>
        <p:nvSpPr>
          <p:cNvPr id="609" name="Google Shape;609;p37"/>
          <p:cNvSpPr txBox="1"/>
          <p:nvPr>
            <p:ph idx="6" type="subTitle"/>
          </p:nvPr>
        </p:nvSpPr>
        <p:spPr>
          <a:xfrm>
            <a:off x="8110200" y="2874799"/>
            <a:ext cx="3147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Something about this.</a:t>
            </a:r>
            <a:endParaRPr/>
          </a:p>
        </p:txBody>
      </p:sp>
      <p:grpSp>
        <p:nvGrpSpPr>
          <p:cNvPr id="610" name="Google Shape;610;p37"/>
          <p:cNvGrpSpPr/>
          <p:nvPr/>
        </p:nvGrpSpPr>
        <p:grpSpPr>
          <a:xfrm>
            <a:off x="2082740" y="1924263"/>
            <a:ext cx="850817" cy="848540"/>
            <a:chOff x="7343900" y="907175"/>
            <a:chExt cx="4112216" cy="4101207"/>
          </a:xfrm>
        </p:grpSpPr>
        <p:sp>
          <p:nvSpPr>
            <p:cNvPr id="611" name="Google Shape;611;p37"/>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2" name="Google Shape;612;p37"/>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3" name="Google Shape;613;p37"/>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14" name="Google Shape;614;p37"/>
          <p:cNvGrpSpPr/>
          <p:nvPr/>
        </p:nvGrpSpPr>
        <p:grpSpPr>
          <a:xfrm>
            <a:off x="2364843" y="2169746"/>
            <a:ext cx="286610" cy="357601"/>
            <a:chOff x="3086700" y="1180050"/>
            <a:chExt cx="216800" cy="262325"/>
          </a:xfrm>
        </p:grpSpPr>
        <p:sp>
          <p:nvSpPr>
            <p:cNvPr id="615" name="Google Shape;615;p37"/>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6" name="Google Shape;616;p37"/>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17" name="Google Shape;617;p37"/>
          <p:cNvGrpSpPr/>
          <p:nvPr/>
        </p:nvGrpSpPr>
        <p:grpSpPr>
          <a:xfrm>
            <a:off x="5670590" y="1924263"/>
            <a:ext cx="850817" cy="848540"/>
            <a:chOff x="7343900" y="907175"/>
            <a:chExt cx="4112216" cy="4101207"/>
          </a:xfrm>
        </p:grpSpPr>
        <p:sp>
          <p:nvSpPr>
            <p:cNvPr id="618" name="Google Shape;618;p37"/>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9" name="Google Shape;619;p37"/>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0" name="Google Shape;620;p37"/>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21" name="Google Shape;621;p37"/>
          <p:cNvGrpSpPr/>
          <p:nvPr/>
        </p:nvGrpSpPr>
        <p:grpSpPr>
          <a:xfrm>
            <a:off x="9258440" y="1924275"/>
            <a:ext cx="850817" cy="848540"/>
            <a:chOff x="7343900" y="907175"/>
            <a:chExt cx="4112216" cy="4101207"/>
          </a:xfrm>
        </p:grpSpPr>
        <p:sp>
          <p:nvSpPr>
            <p:cNvPr id="622" name="Google Shape;622;p37"/>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3" name="Google Shape;623;p37"/>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4" name="Google Shape;624;p37"/>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25" name="Google Shape;625;p37"/>
          <p:cNvSpPr/>
          <p:nvPr/>
        </p:nvSpPr>
        <p:spPr>
          <a:xfrm>
            <a:off x="5999271" y="2194381"/>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6" name="Google Shape;626;p37"/>
          <p:cNvSpPr/>
          <p:nvPr/>
        </p:nvSpPr>
        <p:spPr>
          <a:xfrm>
            <a:off x="9540549" y="2169458"/>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grpSp>
        <p:nvGrpSpPr>
          <p:cNvPr id="631" name="Google Shape;631;p38"/>
          <p:cNvGrpSpPr/>
          <p:nvPr/>
        </p:nvGrpSpPr>
        <p:grpSpPr>
          <a:xfrm>
            <a:off x="1804057" y="1914767"/>
            <a:ext cx="1916704" cy="1911572"/>
            <a:chOff x="7343900" y="907175"/>
            <a:chExt cx="4112216" cy="4101207"/>
          </a:xfrm>
        </p:grpSpPr>
        <p:sp>
          <p:nvSpPr>
            <p:cNvPr id="632" name="Google Shape;632;p38"/>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3" name="Google Shape;633;p38"/>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4" name="Google Shape;634;p38"/>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35" name="Google Shape;635;p38"/>
          <p:cNvGrpSpPr/>
          <p:nvPr/>
        </p:nvGrpSpPr>
        <p:grpSpPr>
          <a:xfrm>
            <a:off x="5141407" y="1914767"/>
            <a:ext cx="1916704" cy="1911572"/>
            <a:chOff x="7343900" y="907175"/>
            <a:chExt cx="4112216" cy="4101207"/>
          </a:xfrm>
        </p:grpSpPr>
        <p:sp>
          <p:nvSpPr>
            <p:cNvPr id="636" name="Google Shape;636;p38"/>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7" name="Google Shape;637;p38"/>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8" name="Google Shape;638;p38"/>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39" name="Google Shape;639;p38"/>
          <p:cNvGrpSpPr/>
          <p:nvPr/>
        </p:nvGrpSpPr>
        <p:grpSpPr>
          <a:xfrm>
            <a:off x="8478757" y="1914755"/>
            <a:ext cx="1916704" cy="1911572"/>
            <a:chOff x="7343900" y="907175"/>
            <a:chExt cx="4112216" cy="4101207"/>
          </a:xfrm>
        </p:grpSpPr>
        <p:sp>
          <p:nvSpPr>
            <p:cNvPr id="640" name="Google Shape;640;p38"/>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1" name="Google Shape;641;p38"/>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2" name="Google Shape;642;p38"/>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43" name="Google Shape;643;p38"/>
          <p:cNvSpPr txBox="1"/>
          <p:nvPr>
            <p:ph type="title"/>
          </p:nvPr>
        </p:nvSpPr>
        <p:spPr>
          <a:xfrm>
            <a:off x="924900" y="862075"/>
            <a:ext cx="10342200" cy="763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This is our team.</a:t>
            </a:r>
            <a:endParaRPr/>
          </a:p>
        </p:txBody>
      </p:sp>
      <p:sp>
        <p:nvSpPr>
          <p:cNvPr id="644" name="Google Shape;644;p38"/>
          <p:cNvSpPr txBox="1"/>
          <p:nvPr>
            <p:ph idx="1" type="body"/>
          </p:nvPr>
        </p:nvSpPr>
        <p:spPr>
          <a:xfrm>
            <a:off x="938250" y="4347197"/>
            <a:ext cx="3147300" cy="12459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Lorem ipsum dolor sit amet, consectetuer adipiscing elit.</a:t>
            </a:r>
            <a:endParaRPr/>
          </a:p>
        </p:txBody>
      </p:sp>
      <p:sp>
        <p:nvSpPr>
          <p:cNvPr id="645" name="Google Shape;645;p38"/>
          <p:cNvSpPr txBox="1"/>
          <p:nvPr>
            <p:ph idx="2" type="subTitle"/>
          </p:nvPr>
        </p:nvSpPr>
        <p:spPr>
          <a:xfrm>
            <a:off x="938250" y="3776625"/>
            <a:ext cx="3147300" cy="7635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sz="2500"/>
              <a:t>Erika V.</a:t>
            </a:r>
            <a:endParaRPr sz="2500"/>
          </a:p>
        </p:txBody>
      </p:sp>
      <p:sp>
        <p:nvSpPr>
          <p:cNvPr id="646" name="Google Shape;646;p38"/>
          <p:cNvSpPr txBox="1"/>
          <p:nvPr>
            <p:ph idx="3" type="body"/>
          </p:nvPr>
        </p:nvSpPr>
        <p:spPr>
          <a:xfrm>
            <a:off x="4526100" y="4347203"/>
            <a:ext cx="3147300" cy="12459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Lorem ipsum dolor sit amet, consectetuer adipiscing elit. </a:t>
            </a:r>
            <a:endParaRPr/>
          </a:p>
        </p:txBody>
      </p:sp>
      <p:sp>
        <p:nvSpPr>
          <p:cNvPr id="647" name="Google Shape;647;p38"/>
          <p:cNvSpPr txBox="1"/>
          <p:nvPr>
            <p:ph idx="4" type="subTitle"/>
          </p:nvPr>
        </p:nvSpPr>
        <p:spPr>
          <a:xfrm>
            <a:off x="4526100" y="3776631"/>
            <a:ext cx="3147300" cy="7635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sz="2500"/>
              <a:t>John S.</a:t>
            </a:r>
            <a:endParaRPr sz="2500"/>
          </a:p>
        </p:txBody>
      </p:sp>
      <p:sp>
        <p:nvSpPr>
          <p:cNvPr id="648" name="Google Shape;648;p38"/>
          <p:cNvSpPr txBox="1"/>
          <p:nvPr>
            <p:ph idx="5" type="body"/>
          </p:nvPr>
        </p:nvSpPr>
        <p:spPr>
          <a:xfrm>
            <a:off x="8113950" y="4347197"/>
            <a:ext cx="3147300" cy="12459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Lorem ipsum dolor sit amet, consectetuer adipiscing elit. </a:t>
            </a:r>
            <a:endParaRPr/>
          </a:p>
        </p:txBody>
      </p:sp>
      <p:sp>
        <p:nvSpPr>
          <p:cNvPr id="649" name="Google Shape;649;p38"/>
          <p:cNvSpPr txBox="1"/>
          <p:nvPr>
            <p:ph idx="6" type="subTitle"/>
          </p:nvPr>
        </p:nvSpPr>
        <p:spPr>
          <a:xfrm>
            <a:off x="8113950" y="3776625"/>
            <a:ext cx="3147300" cy="7635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sz="2500"/>
              <a:t>Marie M.</a:t>
            </a:r>
            <a:endParaRPr sz="2500"/>
          </a:p>
        </p:txBody>
      </p:sp>
      <p:pic>
        <p:nvPicPr>
          <p:cNvPr id="650" name="Google Shape;650;p38"/>
          <p:cNvPicPr preferRelativeResize="0"/>
          <p:nvPr/>
        </p:nvPicPr>
        <p:blipFill rotWithShape="1">
          <a:blip r:embed="rId3">
            <a:alphaModFix/>
          </a:blip>
          <a:srcRect b="61743" l="33004" r="25212" t="8689"/>
          <a:stretch/>
        </p:blipFill>
        <p:spPr>
          <a:xfrm>
            <a:off x="1804050" y="1912037"/>
            <a:ext cx="1916700" cy="1917000"/>
          </a:xfrm>
          <a:prstGeom prst="ellipse">
            <a:avLst/>
          </a:prstGeom>
          <a:noFill/>
          <a:ln>
            <a:noFill/>
          </a:ln>
        </p:spPr>
      </p:pic>
      <p:pic>
        <p:nvPicPr>
          <p:cNvPr id="651" name="Google Shape;651;p38"/>
          <p:cNvPicPr preferRelativeResize="0"/>
          <p:nvPr/>
        </p:nvPicPr>
        <p:blipFill rotWithShape="1">
          <a:blip r:embed="rId4">
            <a:alphaModFix/>
          </a:blip>
          <a:srcRect b="14540" l="32897" r="25727" t="19488"/>
          <a:stretch/>
        </p:blipFill>
        <p:spPr>
          <a:xfrm>
            <a:off x="5141403" y="1912050"/>
            <a:ext cx="1916700" cy="1917000"/>
          </a:xfrm>
          <a:prstGeom prst="ellipse">
            <a:avLst/>
          </a:prstGeom>
          <a:noFill/>
          <a:ln>
            <a:noFill/>
          </a:ln>
        </p:spPr>
      </p:pic>
      <p:pic>
        <p:nvPicPr>
          <p:cNvPr id="652" name="Google Shape;652;p38"/>
          <p:cNvPicPr preferRelativeResize="0"/>
          <p:nvPr/>
        </p:nvPicPr>
        <p:blipFill rotWithShape="1">
          <a:blip r:embed="rId5">
            <a:alphaModFix/>
          </a:blip>
          <a:srcRect b="50920" l="24173" r="0" t="0"/>
          <a:stretch/>
        </p:blipFill>
        <p:spPr>
          <a:xfrm>
            <a:off x="8478755" y="1912050"/>
            <a:ext cx="1916700" cy="19170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39"/>
          <p:cNvSpPr txBox="1"/>
          <p:nvPr>
            <p:ph type="title"/>
          </p:nvPr>
        </p:nvSpPr>
        <p:spPr>
          <a:xfrm>
            <a:off x="794450" y="947075"/>
            <a:ext cx="10660500" cy="763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This is a timeline.</a:t>
            </a:r>
            <a:endParaRPr/>
          </a:p>
        </p:txBody>
      </p:sp>
      <p:sp>
        <p:nvSpPr>
          <p:cNvPr id="658" name="Google Shape;658;p39"/>
          <p:cNvSpPr txBox="1"/>
          <p:nvPr>
            <p:ph idx="1" type="body"/>
          </p:nvPr>
        </p:nvSpPr>
        <p:spPr>
          <a:xfrm>
            <a:off x="814837" y="4189653"/>
            <a:ext cx="21276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659" name="Google Shape;659;p39"/>
          <p:cNvSpPr txBox="1"/>
          <p:nvPr>
            <p:ph idx="3" type="body"/>
          </p:nvPr>
        </p:nvSpPr>
        <p:spPr>
          <a:xfrm>
            <a:off x="2948055" y="4189651"/>
            <a:ext cx="21276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660" name="Google Shape;660;p39"/>
          <p:cNvSpPr txBox="1"/>
          <p:nvPr>
            <p:ph idx="5" type="body"/>
          </p:nvPr>
        </p:nvSpPr>
        <p:spPr>
          <a:xfrm>
            <a:off x="5081273" y="4189667"/>
            <a:ext cx="21276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661" name="Google Shape;661;p39"/>
          <p:cNvSpPr txBox="1"/>
          <p:nvPr>
            <p:ph idx="7" type="body"/>
          </p:nvPr>
        </p:nvSpPr>
        <p:spPr>
          <a:xfrm>
            <a:off x="7214490" y="4189675"/>
            <a:ext cx="21276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662" name="Google Shape;662;p39"/>
          <p:cNvSpPr txBox="1"/>
          <p:nvPr>
            <p:ph idx="9" type="body"/>
          </p:nvPr>
        </p:nvSpPr>
        <p:spPr>
          <a:xfrm>
            <a:off x="9347708" y="4189641"/>
            <a:ext cx="21276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cxnSp>
        <p:nvCxnSpPr>
          <p:cNvPr id="663" name="Google Shape;663;p39"/>
          <p:cNvCxnSpPr/>
          <p:nvPr/>
        </p:nvCxnSpPr>
        <p:spPr>
          <a:xfrm>
            <a:off x="716688" y="3263025"/>
            <a:ext cx="10758600" cy="13800"/>
          </a:xfrm>
          <a:prstGeom prst="straightConnector1">
            <a:avLst/>
          </a:prstGeom>
          <a:noFill/>
          <a:ln cap="rnd" cmpd="sng" w="28575">
            <a:solidFill>
              <a:schemeClr val="dk1"/>
            </a:solidFill>
            <a:prstDash val="solid"/>
            <a:round/>
            <a:headEnd len="med" w="med" type="none"/>
            <a:tailEnd len="med" w="med" type="none"/>
          </a:ln>
        </p:spPr>
      </p:cxnSp>
      <p:sp>
        <p:nvSpPr>
          <p:cNvPr id="664" name="Google Shape;664;p39"/>
          <p:cNvSpPr txBox="1"/>
          <p:nvPr>
            <p:ph idx="2" type="subTitle"/>
          </p:nvPr>
        </p:nvSpPr>
        <p:spPr>
          <a:xfrm>
            <a:off x="814837" y="2229700"/>
            <a:ext cx="20040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2000</a:t>
            </a:r>
            <a:endParaRPr/>
          </a:p>
        </p:txBody>
      </p:sp>
      <p:sp>
        <p:nvSpPr>
          <p:cNvPr id="665" name="Google Shape;665;p39"/>
          <p:cNvSpPr txBox="1"/>
          <p:nvPr>
            <p:ph idx="4" type="subTitle"/>
          </p:nvPr>
        </p:nvSpPr>
        <p:spPr>
          <a:xfrm>
            <a:off x="2963490" y="2229700"/>
            <a:ext cx="20040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2005</a:t>
            </a:r>
            <a:endParaRPr/>
          </a:p>
        </p:txBody>
      </p:sp>
      <p:sp>
        <p:nvSpPr>
          <p:cNvPr id="666" name="Google Shape;666;p39"/>
          <p:cNvSpPr txBox="1"/>
          <p:nvPr>
            <p:ph idx="6" type="subTitle"/>
          </p:nvPr>
        </p:nvSpPr>
        <p:spPr>
          <a:xfrm>
            <a:off x="5112143" y="2229700"/>
            <a:ext cx="20040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2015</a:t>
            </a:r>
            <a:endParaRPr/>
          </a:p>
        </p:txBody>
      </p:sp>
      <p:sp>
        <p:nvSpPr>
          <p:cNvPr id="667" name="Google Shape;667;p39"/>
          <p:cNvSpPr txBox="1"/>
          <p:nvPr>
            <p:ph idx="8" type="subTitle"/>
          </p:nvPr>
        </p:nvSpPr>
        <p:spPr>
          <a:xfrm>
            <a:off x="7260796" y="2229725"/>
            <a:ext cx="20040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2019</a:t>
            </a:r>
            <a:endParaRPr/>
          </a:p>
        </p:txBody>
      </p:sp>
      <p:sp>
        <p:nvSpPr>
          <p:cNvPr id="668" name="Google Shape;668;p39"/>
          <p:cNvSpPr txBox="1"/>
          <p:nvPr>
            <p:ph idx="13" type="subTitle"/>
          </p:nvPr>
        </p:nvSpPr>
        <p:spPr>
          <a:xfrm>
            <a:off x="9409449" y="2229700"/>
            <a:ext cx="20040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2024</a:t>
            </a:r>
            <a:endParaRPr/>
          </a:p>
        </p:txBody>
      </p:sp>
      <p:sp>
        <p:nvSpPr>
          <p:cNvPr id="669" name="Google Shape;669;p39"/>
          <p:cNvSpPr txBox="1"/>
          <p:nvPr>
            <p:ph idx="14" type="subTitle"/>
          </p:nvPr>
        </p:nvSpPr>
        <p:spPr>
          <a:xfrm>
            <a:off x="814837" y="3735162"/>
            <a:ext cx="21276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Subtitle One</a:t>
            </a:r>
            <a:endParaRPr/>
          </a:p>
        </p:txBody>
      </p:sp>
      <p:sp>
        <p:nvSpPr>
          <p:cNvPr id="670" name="Google Shape;670;p39"/>
          <p:cNvSpPr txBox="1"/>
          <p:nvPr>
            <p:ph idx="15" type="subTitle"/>
          </p:nvPr>
        </p:nvSpPr>
        <p:spPr>
          <a:xfrm>
            <a:off x="2948055" y="3735150"/>
            <a:ext cx="21276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Subtitle Two</a:t>
            </a:r>
            <a:endParaRPr/>
          </a:p>
        </p:txBody>
      </p:sp>
      <p:sp>
        <p:nvSpPr>
          <p:cNvPr id="671" name="Google Shape;671;p39"/>
          <p:cNvSpPr txBox="1"/>
          <p:nvPr>
            <p:ph idx="16" type="subTitle"/>
          </p:nvPr>
        </p:nvSpPr>
        <p:spPr>
          <a:xfrm>
            <a:off x="5081272" y="3735162"/>
            <a:ext cx="21276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05"/>
              <a:buNone/>
            </a:pPr>
            <a:r>
              <a:rPr lang="en"/>
              <a:t>Subtitle Three</a:t>
            </a:r>
            <a:endParaRPr/>
          </a:p>
        </p:txBody>
      </p:sp>
      <p:sp>
        <p:nvSpPr>
          <p:cNvPr id="672" name="Google Shape;672;p39"/>
          <p:cNvSpPr txBox="1"/>
          <p:nvPr>
            <p:ph idx="17" type="subTitle"/>
          </p:nvPr>
        </p:nvSpPr>
        <p:spPr>
          <a:xfrm>
            <a:off x="7214489" y="3735150"/>
            <a:ext cx="21276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Subtitle Four</a:t>
            </a:r>
            <a:endParaRPr/>
          </a:p>
        </p:txBody>
      </p:sp>
      <p:sp>
        <p:nvSpPr>
          <p:cNvPr id="673" name="Google Shape;673;p39"/>
          <p:cNvSpPr txBox="1"/>
          <p:nvPr>
            <p:ph idx="18" type="subTitle"/>
          </p:nvPr>
        </p:nvSpPr>
        <p:spPr>
          <a:xfrm>
            <a:off x="9347706" y="3735137"/>
            <a:ext cx="21276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Subtitle Five</a:t>
            </a:r>
            <a:endParaRPr/>
          </a:p>
        </p:txBody>
      </p:sp>
      <p:grpSp>
        <p:nvGrpSpPr>
          <p:cNvPr id="674" name="Google Shape;674;p39"/>
          <p:cNvGrpSpPr/>
          <p:nvPr/>
        </p:nvGrpSpPr>
        <p:grpSpPr>
          <a:xfrm>
            <a:off x="1483954" y="2958078"/>
            <a:ext cx="665768" cy="663985"/>
            <a:chOff x="7343900" y="907175"/>
            <a:chExt cx="4112216" cy="4101207"/>
          </a:xfrm>
        </p:grpSpPr>
        <p:sp>
          <p:nvSpPr>
            <p:cNvPr id="675" name="Google Shape;675;p39"/>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6" name="Google Shape;676;p39"/>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7" name="Google Shape;677;p39"/>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78" name="Google Shape;678;p39"/>
          <p:cNvSpPr/>
          <p:nvPr/>
        </p:nvSpPr>
        <p:spPr>
          <a:xfrm>
            <a:off x="1725764" y="3144887"/>
            <a:ext cx="182160" cy="290363"/>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79" name="Google Shape;679;p39"/>
          <p:cNvGrpSpPr/>
          <p:nvPr/>
        </p:nvGrpSpPr>
        <p:grpSpPr>
          <a:xfrm>
            <a:off x="3678979" y="2958078"/>
            <a:ext cx="665768" cy="663985"/>
            <a:chOff x="7343900" y="907175"/>
            <a:chExt cx="4112216" cy="4101207"/>
          </a:xfrm>
        </p:grpSpPr>
        <p:sp>
          <p:nvSpPr>
            <p:cNvPr id="680" name="Google Shape;680;p39"/>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1" name="Google Shape;681;p39"/>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2" name="Google Shape;682;p39"/>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83" name="Google Shape;683;p39"/>
          <p:cNvSpPr/>
          <p:nvPr/>
        </p:nvSpPr>
        <p:spPr>
          <a:xfrm>
            <a:off x="3920789" y="3144887"/>
            <a:ext cx="182160" cy="290363"/>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84" name="Google Shape;684;p39"/>
          <p:cNvGrpSpPr/>
          <p:nvPr/>
        </p:nvGrpSpPr>
        <p:grpSpPr>
          <a:xfrm>
            <a:off x="5763104" y="2958078"/>
            <a:ext cx="665768" cy="663985"/>
            <a:chOff x="7343900" y="907175"/>
            <a:chExt cx="4112216" cy="4101207"/>
          </a:xfrm>
        </p:grpSpPr>
        <p:sp>
          <p:nvSpPr>
            <p:cNvPr id="685" name="Google Shape;685;p39"/>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6" name="Google Shape;686;p39"/>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7" name="Google Shape;687;p39"/>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88" name="Google Shape;688;p39"/>
          <p:cNvSpPr/>
          <p:nvPr/>
        </p:nvSpPr>
        <p:spPr>
          <a:xfrm>
            <a:off x="6004914" y="3144887"/>
            <a:ext cx="182160" cy="290363"/>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89" name="Google Shape;689;p39"/>
          <p:cNvGrpSpPr/>
          <p:nvPr/>
        </p:nvGrpSpPr>
        <p:grpSpPr>
          <a:xfrm>
            <a:off x="7945404" y="2958091"/>
            <a:ext cx="665768" cy="663985"/>
            <a:chOff x="7343900" y="907175"/>
            <a:chExt cx="4112216" cy="4101207"/>
          </a:xfrm>
        </p:grpSpPr>
        <p:sp>
          <p:nvSpPr>
            <p:cNvPr id="690" name="Google Shape;690;p39"/>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1" name="Google Shape;691;p39"/>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2" name="Google Shape;692;p39"/>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93" name="Google Shape;693;p39"/>
          <p:cNvSpPr/>
          <p:nvPr/>
        </p:nvSpPr>
        <p:spPr>
          <a:xfrm>
            <a:off x="8187214" y="3144899"/>
            <a:ext cx="182160" cy="290363"/>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94" name="Google Shape;694;p39"/>
          <p:cNvGrpSpPr/>
          <p:nvPr/>
        </p:nvGrpSpPr>
        <p:grpSpPr>
          <a:xfrm>
            <a:off x="10127704" y="2958066"/>
            <a:ext cx="665768" cy="663985"/>
            <a:chOff x="7343900" y="907175"/>
            <a:chExt cx="4112216" cy="4101207"/>
          </a:xfrm>
        </p:grpSpPr>
        <p:sp>
          <p:nvSpPr>
            <p:cNvPr id="695" name="Google Shape;695;p39"/>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6" name="Google Shape;696;p39"/>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7" name="Google Shape;697;p39"/>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98" name="Google Shape;698;p39"/>
          <p:cNvSpPr/>
          <p:nvPr/>
        </p:nvSpPr>
        <p:spPr>
          <a:xfrm>
            <a:off x="10369514" y="3144874"/>
            <a:ext cx="182160" cy="290363"/>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40"/>
          <p:cNvSpPr txBox="1"/>
          <p:nvPr>
            <p:ph type="title"/>
          </p:nvPr>
        </p:nvSpPr>
        <p:spPr>
          <a:xfrm>
            <a:off x="843725" y="1195775"/>
            <a:ext cx="6897600" cy="1821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4800"/>
              <a:t>Presenting a website or an app?</a:t>
            </a:r>
            <a:endParaRPr sz="4800"/>
          </a:p>
        </p:txBody>
      </p:sp>
      <p:sp>
        <p:nvSpPr>
          <p:cNvPr id="704" name="Google Shape;704;p40"/>
          <p:cNvSpPr txBox="1"/>
          <p:nvPr>
            <p:ph idx="1" type="body"/>
          </p:nvPr>
        </p:nvSpPr>
        <p:spPr>
          <a:xfrm>
            <a:off x="843725" y="3103225"/>
            <a:ext cx="6897600" cy="1451400"/>
          </a:xfrm>
          <a:prstGeom prst="rect">
            <a:avLst/>
          </a:prstGeom>
        </p:spPr>
        <p:txBody>
          <a:bodyPr anchorCtr="0" anchor="t" bIns="121900" lIns="121900" spcFirstLastPara="1" rIns="121900" wrap="square" tIns="121900">
            <a:normAutofit lnSpcReduction="10000"/>
          </a:bodyPr>
          <a:lstStyle/>
          <a:p>
            <a:pPr indent="0" lvl="0" marL="0" rtl="0" algn="l">
              <a:spcBef>
                <a:spcPts val="0"/>
              </a:spcBef>
              <a:spcAft>
                <a:spcPts val="0"/>
              </a:spcAft>
              <a:buNone/>
            </a:pPr>
            <a:r>
              <a:rPr lang="en"/>
              <a:t>If you are presenting a website, an internet product or an app, you can place a screenshot of it here.</a:t>
            </a:r>
            <a:endParaRPr/>
          </a:p>
        </p:txBody>
      </p:sp>
      <p:grpSp>
        <p:nvGrpSpPr>
          <p:cNvPr id="705" name="Google Shape;705;p40"/>
          <p:cNvGrpSpPr/>
          <p:nvPr/>
        </p:nvGrpSpPr>
        <p:grpSpPr>
          <a:xfrm>
            <a:off x="8010315" y="489274"/>
            <a:ext cx="2721600" cy="5544000"/>
            <a:chOff x="1020040" y="533174"/>
            <a:chExt cx="2721600" cy="5544000"/>
          </a:xfrm>
        </p:grpSpPr>
        <p:sp>
          <p:nvSpPr>
            <p:cNvPr id="706" name="Google Shape;706;p40"/>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7" name="Google Shape;707;p40"/>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8" name="Google Shape;708;p40"/>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9" name="Google Shape;709;p40"/>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40"/>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40"/>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3"/>
          <p:cNvSpPr txBox="1"/>
          <p:nvPr>
            <p:ph type="title"/>
          </p:nvPr>
        </p:nvSpPr>
        <p:spPr>
          <a:xfrm>
            <a:off x="858238" y="1287975"/>
            <a:ext cx="5828100" cy="1007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431" name="Google Shape;431;p23"/>
          <p:cNvSpPr txBox="1"/>
          <p:nvPr>
            <p:ph idx="1" type="body"/>
          </p:nvPr>
        </p:nvSpPr>
        <p:spPr>
          <a:xfrm>
            <a:off x="858238" y="2574125"/>
            <a:ext cx="5828100" cy="23535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Here is where you introduce yourself.</a:t>
            </a:r>
            <a:endParaRPr/>
          </a:p>
          <a:p>
            <a:pPr indent="0" lvl="0" marL="0" rtl="0" algn="l">
              <a:spcBef>
                <a:spcPts val="1600"/>
              </a:spcBef>
              <a:spcAft>
                <a:spcPts val="1600"/>
              </a:spcAft>
              <a:buNone/>
            </a:pPr>
            <a:r>
              <a:rPr lang="en"/>
              <a:t>You can add your name, title and a little background. Right click the image and replace it with your own.</a:t>
            </a:r>
            <a:endParaRPr/>
          </a:p>
        </p:txBody>
      </p:sp>
      <p:grpSp>
        <p:nvGrpSpPr>
          <p:cNvPr id="432" name="Google Shape;432;p23"/>
          <p:cNvGrpSpPr/>
          <p:nvPr/>
        </p:nvGrpSpPr>
        <p:grpSpPr>
          <a:xfrm>
            <a:off x="7343900" y="907175"/>
            <a:ext cx="4112216" cy="4101207"/>
            <a:chOff x="7343900" y="907175"/>
            <a:chExt cx="4112216" cy="4101207"/>
          </a:xfrm>
        </p:grpSpPr>
        <p:sp>
          <p:nvSpPr>
            <p:cNvPr id="433" name="Google Shape;433;p23"/>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4" name="Google Shape;434;p23"/>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23"/>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436" name="Google Shape;436;p23"/>
          <p:cNvPicPr preferRelativeResize="0"/>
          <p:nvPr>
            <p:ph idx="2" type="pic"/>
          </p:nvPr>
        </p:nvPicPr>
        <p:blipFill rotWithShape="1">
          <a:blip r:embed="rId3">
            <a:alphaModFix/>
          </a:blip>
          <a:srcRect b="27832" l="0" r="0" t="5518"/>
          <a:stretch/>
        </p:blipFill>
        <p:spPr>
          <a:xfrm>
            <a:off x="7361133" y="910273"/>
            <a:ext cx="4095000" cy="4095000"/>
          </a:xfrm>
          <a:prstGeom prst="ellipse">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grpSp>
        <p:nvGrpSpPr>
          <p:cNvPr id="716" name="Google Shape;716;p41"/>
          <p:cNvGrpSpPr/>
          <p:nvPr/>
        </p:nvGrpSpPr>
        <p:grpSpPr>
          <a:xfrm rot="5400000">
            <a:off x="-104685" y="1310494"/>
            <a:ext cx="5778042" cy="3955122"/>
            <a:chOff x="2345366" y="140711"/>
            <a:chExt cx="6483441" cy="4437974"/>
          </a:xfrm>
        </p:grpSpPr>
        <p:sp>
          <p:nvSpPr>
            <p:cNvPr id="717" name="Google Shape;717;p41"/>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grpSp>
          <p:nvGrpSpPr>
            <p:cNvPr id="718" name="Google Shape;718;p41"/>
            <p:cNvGrpSpPr/>
            <p:nvPr/>
          </p:nvGrpSpPr>
          <p:grpSpPr>
            <a:xfrm>
              <a:off x="2345366" y="140711"/>
              <a:ext cx="6483441" cy="4437974"/>
              <a:chOff x="390725" y="192901"/>
              <a:chExt cx="9367780" cy="6412330"/>
            </a:xfrm>
          </p:grpSpPr>
          <p:sp>
            <p:nvSpPr>
              <p:cNvPr id="719" name="Google Shape;719;p41"/>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nvGrpSpPr>
              <p:cNvPr id="720" name="Google Shape;720;p41"/>
              <p:cNvGrpSpPr/>
              <p:nvPr/>
            </p:nvGrpSpPr>
            <p:grpSpPr>
              <a:xfrm>
                <a:off x="9036100" y="3183177"/>
                <a:ext cx="492960" cy="492960"/>
                <a:chOff x="9132580" y="3159701"/>
                <a:chExt cx="371233" cy="371233"/>
              </a:xfrm>
            </p:grpSpPr>
            <p:sp>
              <p:nvSpPr>
                <p:cNvPr id="721" name="Google Shape;721;p41"/>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22" name="Google Shape;722;p41"/>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23" name="Google Shape;723;p41"/>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grpSp>
            <p:nvGrpSpPr>
              <p:cNvPr id="724" name="Google Shape;724;p41"/>
              <p:cNvGrpSpPr/>
              <p:nvPr/>
            </p:nvGrpSpPr>
            <p:grpSpPr>
              <a:xfrm>
                <a:off x="390725" y="192901"/>
                <a:ext cx="9367780" cy="6412330"/>
                <a:chOff x="1194635" y="234866"/>
                <a:chExt cx="9244824" cy="6489556"/>
              </a:xfrm>
            </p:grpSpPr>
            <p:sp>
              <p:nvSpPr>
                <p:cNvPr id="725" name="Google Shape;725;p41"/>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26" name="Google Shape;726;p41"/>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27" name="Google Shape;727;p41"/>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28" name="Google Shape;728;p41"/>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29" name="Google Shape;729;p41"/>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30" name="Google Shape;730;p41"/>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31" name="Google Shape;731;p41"/>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32" name="Google Shape;732;p41"/>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33" name="Google Shape;733;p41"/>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34" name="Google Shape;734;p41"/>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35" name="Google Shape;735;p41"/>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36" name="Google Shape;736;p41"/>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37" name="Google Shape;737;p41"/>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38" name="Google Shape;738;p41"/>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39" name="Google Shape;739;p41"/>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40" name="Google Shape;740;p41"/>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41" name="Google Shape;741;p41"/>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grpSp>
        <p:sp>
          <p:nvSpPr>
            <p:cNvPr id="742" name="Google Shape;742;p41"/>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sp>
          <p:nvSpPr>
            <p:cNvPr id="743" name="Google Shape;743;p41"/>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endParaRPr>
            </a:p>
          </p:txBody>
        </p:sp>
      </p:grpSp>
      <p:sp>
        <p:nvSpPr>
          <p:cNvPr id="744" name="Google Shape;744;p41"/>
          <p:cNvSpPr txBox="1"/>
          <p:nvPr>
            <p:ph type="title"/>
          </p:nvPr>
        </p:nvSpPr>
        <p:spPr>
          <a:xfrm>
            <a:off x="5034725" y="1195775"/>
            <a:ext cx="6897600" cy="1821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4800"/>
              <a:t>Presenting a website or an app?</a:t>
            </a:r>
            <a:endParaRPr sz="4800"/>
          </a:p>
        </p:txBody>
      </p:sp>
      <p:sp>
        <p:nvSpPr>
          <p:cNvPr id="745" name="Google Shape;745;p41"/>
          <p:cNvSpPr txBox="1"/>
          <p:nvPr>
            <p:ph idx="1" type="body"/>
          </p:nvPr>
        </p:nvSpPr>
        <p:spPr>
          <a:xfrm>
            <a:off x="5034725" y="3103225"/>
            <a:ext cx="6897600" cy="1451400"/>
          </a:xfrm>
          <a:prstGeom prst="rect">
            <a:avLst/>
          </a:prstGeom>
        </p:spPr>
        <p:txBody>
          <a:bodyPr anchorCtr="0" anchor="t" bIns="121900" lIns="121900" spcFirstLastPara="1" rIns="121900" wrap="square" tIns="121900">
            <a:normAutofit lnSpcReduction="10000"/>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42"/>
          <p:cNvSpPr txBox="1"/>
          <p:nvPr>
            <p:ph type="title"/>
          </p:nvPr>
        </p:nvSpPr>
        <p:spPr>
          <a:xfrm>
            <a:off x="3375844" y="1724950"/>
            <a:ext cx="5455800" cy="1127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6000"/>
              <a:t>Thank you!</a:t>
            </a:r>
            <a:endParaRPr sz="6000"/>
          </a:p>
        </p:txBody>
      </p:sp>
      <p:sp>
        <p:nvSpPr>
          <p:cNvPr id="751" name="Google Shape;751;p42"/>
          <p:cNvSpPr txBox="1"/>
          <p:nvPr>
            <p:ph idx="1" type="subTitle"/>
          </p:nvPr>
        </p:nvSpPr>
        <p:spPr>
          <a:xfrm>
            <a:off x="3375850" y="2959247"/>
            <a:ext cx="5455800" cy="530700"/>
          </a:xfrm>
          <a:prstGeom prst="rect">
            <a:avLst/>
          </a:prstGeom>
        </p:spPr>
        <p:txBody>
          <a:bodyPr anchorCtr="0" anchor="t" bIns="121900" lIns="121900" spcFirstLastPara="1" rIns="121900" wrap="square" tIns="121900">
            <a:normAutofit/>
          </a:bodyPr>
          <a:lstStyle/>
          <a:p>
            <a:pPr indent="0" lvl="0" marL="0" rtl="0" algn="ctr">
              <a:lnSpc>
                <a:spcPct val="60000"/>
              </a:lnSpc>
              <a:spcBef>
                <a:spcPts val="0"/>
              </a:spcBef>
              <a:spcAft>
                <a:spcPts val="0"/>
              </a:spcAft>
              <a:buNone/>
            </a:pPr>
            <a:r>
              <a:rPr lang="en" sz="2600">
                <a:solidFill>
                  <a:schemeClr val="accent3"/>
                </a:solidFill>
              </a:rPr>
              <a:t>Do you have any questions?</a:t>
            </a:r>
            <a:endParaRPr sz="2600">
              <a:solidFill>
                <a:schemeClr val="accent3"/>
              </a:solidFill>
            </a:endParaRPr>
          </a:p>
        </p:txBody>
      </p:sp>
      <p:sp>
        <p:nvSpPr>
          <p:cNvPr id="752" name="Google Shape;752;p42"/>
          <p:cNvSpPr txBox="1"/>
          <p:nvPr>
            <p:ph idx="2" type="body"/>
          </p:nvPr>
        </p:nvSpPr>
        <p:spPr>
          <a:xfrm>
            <a:off x="3360330" y="3436026"/>
            <a:ext cx="5455800" cy="1297800"/>
          </a:xfrm>
          <a:prstGeom prst="rect">
            <a:avLst/>
          </a:prstGeom>
        </p:spPr>
        <p:txBody>
          <a:bodyPr anchorCtr="0" anchor="t" bIns="121900" lIns="121900" spcFirstLastPara="1" rIns="121900" wrap="square" tIns="121900">
            <a:normAutofit/>
          </a:bodyPr>
          <a:lstStyle/>
          <a:p>
            <a:pPr indent="0" lvl="0" marL="0" rtl="0" algn="ctr">
              <a:lnSpc>
                <a:spcPct val="90000"/>
              </a:lnSpc>
              <a:spcBef>
                <a:spcPts val="0"/>
              </a:spcBef>
              <a:spcAft>
                <a:spcPts val="0"/>
              </a:spcAft>
              <a:buNone/>
            </a:pPr>
            <a:r>
              <a:rPr lang="en" sz="2400"/>
              <a:t>hello@mail.com</a:t>
            </a:r>
            <a:endParaRPr sz="2400"/>
          </a:p>
          <a:p>
            <a:pPr indent="0" lvl="0" marL="0" rtl="0" algn="ctr">
              <a:lnSpc>
                <a:spcPct val="90000"/>
              </a:lnSpc>
              <a:spcBef>
                <a:spcPts val="0"/>
              </a:spcBef>
              <a:spcAft>
                <a:spcPts val="0"/>
              </a:spcAft>
              <a:buNone/>
            </a:pPr>
            <a:r>
              <a:rPr lang="en" sz="2400"/>
              <a:t>555-111-222</a:t>
            </a:r>
            <a:endParaRPr sz="2400"/>
          </a:p>
          <a:p>
            <a:pPr indent="0" lvl="0" marL="0" rtl="0" algn="ctr">
              <a:lnSpc>
                <a:spcPct val="90000"/>
              </a:lnSpc>
              <a:spcBef>
                <a:spcPts val="0"/>
              </a:spcBef>
              <a:spcAft>
                <a:spcPts val="0"/>
              </a:spcAft>
              <a:buNone/>
            </a:pPr>
            <a:r>
              <a:rPr lang="en" sz="2400"/>
              <a:t>mydomain.com</a:t>
            </a:r>
            <a:endParaRPr sz="2400"/>
          </a:p>
        </p:txBody>
      </p:sp>
      <p:sp>
        <p:nvSpPr>
          <p:cNvPr id="753" name="Google Shape;753;p42"/>
          <p:cNvSpPr/>
          <p:nvPr/>
        </p:nvSpPr>
        <p:spPr>
          <a:xfrm>
            <a:off x="5982190" y="4955240"/>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54" name="Google Shape;754;p42"/>
          <p:cNvGrpSpPr/>
          <p:nvPr/>
        </p:nvGrpSpPr>
        <p:grpSpPr>
          <a:xfrm>
            <a:off x="6515293" y="4945589"/>
            <a:ext cx="411849" cy="411917"/>
            <a:chOff x="5162200" y="4097750"/>
            <a:chExt cx="338385" cy="338414"/>
          </a:xfrm>
        </p:grpSpPr>
        <p:sp>
          <p:nvSpPr>
            <p:cNvPr id="755" name="Google Shape;755;p42"/>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42"/>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42"/>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8" name="Google Shape;758;p42"/>
          <p:cNvSpPr/>
          <p:nvPr/>
        </p:nvSpPr>
        <p:spPr>
          <a:xfrm>
            <a:off x="5249300" y="4996623"/>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43"/>
          <p:cNvSpPr txBox="1"/>
          <p:nvPr>
            <p:ph type="title"/>
          </p:nvPr>
        </p:nvSpPr>
        <p:spPr>
          <a:xfrm>
            <a:off x="3844200" y="1401700"/>
            <a:ext cx="4503600" cy="934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500"/>
              <a:t>Credits.</a:t>
            </a:r>
            <a:endParaRPr sz="4500"/>
          </a:p>
        </p:txBody>
      </p:sp>
      <p:sp>
        <p:nvSpPr>
          <p:cNvPr id="764" name="Google Shape;764;p43"/>
          <p:cNvSpPr txBox="1"/>
          <p:nvPr>
            <p:ph idx="2" type="body"/>
          </p:nvPr>
        </p:nvSpPr>
        <p:spPr>
          <a:xfrm>
            <a:off x="3844200" y="2324950"/>
            <a:ext cx="4503600" cy="2529900"/>
          </a:xfrm>
          <a:prstGeom prst="rect">
            <a:avLst/>
          </a:prstGeom>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605"/>
              <a:buNone/>
            </a:pPr>
            <a:r>
              <a:rPr lang="en" sz="2400"/>
              <a:t>Presentation Template: </a:t>
            </a:r>
            <a:r>
              <a:rPr lang="en" sz="2400" u="sng">
                <a:solidFill>
                  <a:schemeClr val="hlink"/>
                </a:solidFill>
                <a:hlinkClick r:id="rId3"/>
              </a:rPr>
              <a:t>SlidesMania</a:t>
            </a:r>
            <a:endParaRPr sz="2400"/>
          </a:p>
          <a:p>
            <a:pPr indent="0" lvl="0" marL="0" rtl="0" algn="ctr">
              <a:lnSpc>
                <a:spcPct val="115000"/>
              </a:lnSpc>
              <a:spcBef>
                <a:spcPts val="0"/>
              </a:spcBef>
              <a:spcAft>
                <a:spcPts val="0"/>
              </a:spcAft>
              <a:buSzPts val="605"/>
              <a:buNone/>
            </a:pPr>
            <a:r>
              <a:rPr lang="en" sz="2400"/>
              <a:t>Sample Images: </a:t>
            </a:r>
            <a:r>
              <a:rPr lang="en" sz="2400" u="sng">
                <a:solidFill>
                  <a:schemeClr val="hlink"/>
                </a:solidFill>
                <a:hlinkClick r:id="rId4"/>
              </a:rPr>
              <a:t>Unsplash</a:t>
            </a:r>
            <a:endParaRPr sz="2400"/>
          </a:p>
          <a:p>
            <a:pPr indent="0" lvl="0" marL="0" rtl="0" algn="ctr">
              <a:lnSpc>
                <a:spcPct val="115000"/>
              </a:lnSpc>
              <a:spcBef>
                <a:spcPts val="0"/>
              </a:spcBef>
              <a:spcAft>
                <a:spcPts val="0"/>
              </a:spcAft>
              <a:buSzPts val="605"/>
              <a:buNone/>
            </a:pPr>
            <a:r>
              <a:rPr lang="en" sz="2400"/>
              <a:t>Fonts used in this presentation: Nunito Sans &amp; </a:t>
            </a:r>
            <a:r>
              <a:rPr lang="en" sz="2400">
                <a:latin typeface="Archivo Black"/>
                <a:ea typeface="Archivo Black"/>
                <a:cs typeface="Archivo Black"/>
                <a:sym typeface="Archivo Black"/>
              </a:rPr>
              <a:t>Archivo Black</a:t>
            </a:r>
            <a:endParaRPr sz="2400">
              <a:latin typeface="Archivo Black"/>
              <a:ea typeface="Archivo Black"/>
              <a:cs typeface="Archivo Black"/>
              <a:sym typeface="Archivo Black"/>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44"/>
          <p:cNvSpPr txBox="1"/>
          <p:nvPr>
            <p:ph type="title"/>
          </p:nvPr>
        </p:nvSpPr>
        <p:spPr>
          <a:xfrm>
            <a:off x="415650" y="900650"/>
            <a:ext cx="3023100" cy="45276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Editable Icons.</a:t>
            </a:r>
            <a:endParaRPr/>
          </a:p>
        </p:txBody>
      </p:sp>
      <p:grpSp>
        <p:nvGrpSpPr>
          <p:cNvPr id="770" name="Google Shape;770;p44"/>
          <p:cNvGrpSpPr/>
          <p:nvPr/>
        </p:nvGrpSpPr>
        <p:grpSpPr>
          <a:xfrm>
            <a:off x="4876789" y="1129277"/>
            <a:ext cx="405160" cy="253589"/>
            <a:chOff x="4797800" y="1994125"/>
            <a:chExt cx="306475" cy="186025"/>
          </a:xfrm>
        </p:grpSpPr>
        <p:sp>
          <p:nvSpPr>
            <p:cNvPr id="771" name="Google Shape;771;p44"/>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2" name="Google Shape;772;p44"/>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73" name="Google Shape;773;p44"/>
          <p:cNvSpPr/>
          <p:nvPr/>
        </p:nvSpPr>
        <p:spPr>
          <a:xfrm>
            <a:off x="4319597" y="1145175"/>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4" name="Google Shape;774;p44"/>
          <p:cNvSpPr/>
          <p:nvPr/>
        </p:nvSpPr>
        <p:spPr>
          <a:xfrm>
            <a:off x="3904508" y="1061769"/>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5" name="Google Shape;775;p44"/>
          <p:cNvSpPr/>
          <p:nvPr/>
        </p:nvSpPr>
        <p:spPr>
          <a:xfrm>
            <a:off x="5431544" y="1129649"/>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6" name="Google Shape;776;p44"/>
          <p:cNvSpPr/>
          <p:nvPr/>
        </p:nvSpPr>
        <p:spPr>
          <a:xfrm>
            <a:off x="5935049" y="1086787"/>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7" name="Google Shape;777;p44"/>
          <p:cNvSpPr/>
          <p:nvPr/>
        </p:nvSpPr>
        <p:spPr>
          <a:xfrm>
            <a:off x="6924365" y="1120463"/>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78" name="Google Shape;778;p44"/>
          <p:cNvGrpSpPr/>
          <p:nvPr/>
        </p:nvGrpSpPr>
        <p:grpSpPr>
          <a:xfrm>
            <a:off x="7470083" y="1133302"/>
            <a:ext cx="352082" cy="254203"/>
            <a:chOff x="4250025" y="2848800"/>
            <a:chExt cx="266325" cy="186475"/>
          </a:xfrm>
        </p:grpSpPr>
        <p:sp>
          <p:nvSpPr>
            <p:cNvPr id="779" name="Google Shape;779;p44"/>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0" name="Google Shape;780;p44"/>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81" name="Google Shape;781;p44"/>
          <p:cNvGrpSpPr/>
          <p:nvPr/>
        </p:nvGrpSpPr>
        <p:grpSpPr>
          <a:xfrm>
            <a:off x="8067431" y="1097416"/>
            <a:ext cx="343224" cy="326555"/>
            <a:chOff x="4707700" y="2822475"/>
            <a:chExt cx="259625" cy="239550"/>
          </a:xfrm>
        </p:grpSpPr>
        <p:sp>
          <p:nvSpPr>
            <p:cNvPr id="782" name="Google Shape;782;p44"/>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3" name="Google Shape;783;p44"/>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4" name="Google Shape;784;p44"/>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85" name="Google Shape;785;p44"/>
          <p:cNvSpPr/>
          <p:nvPr/>
        </p:nvSpPr>
        <p:spPr>
          <a:xfrm>
            <a:off x="8541403" y="1101001"/>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6" name="Google Shape;786;p44"/>
          <p:cNvSpPr/>
          <p:nvPr/>
        </p:nvSpPr>
        <p:spPr>
          <a:xfrm>
            <a:off x="9064898" y="1133858"/>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87" name="Google Shape;787;p44"/>
          <p:cNvGrpSpPr/>
          <p:nvPr/>
        </p:nvGrpSpPr>
        <p:grpSpPr>
          <a:xfrm>
            <a:off x="9702597" y="1060916"/>
            <a:ext cx="351487" cy="398940"/>
            <a:chOff x="6425500" y="2795700"/>
            <a:chExt cx="265875" cy="292650"/>
          </a:xfrm>
        </p:grpSpPr>
        <p:sp>
          <p:nvSpPr>
            <p:cNvPr id="788" name="Google Shape;788;p44"/>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9" name="Google Shape;789;p44"/>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90" name="Google Shape;790;p44"/>
          <p:cNvSpPr/>
          <p:nvPr/>
        </p:nvSpPr>
        <p:spPr>
          <a:xfrm>
            <a:off x="10200303" y="1093417"/>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91" name="Google Shape;791;p44"/>
          <p:cNvGrpSpPr/>
          <p:nvPr/>
        </p:nvGrpSpPr>
        <p:grpSpPr>
          <a:xfrm>
            <a:off x="10780643" y="1115560"/>
            <a:ext cx="350297" cy="290464"/>
            <a:chOff x="5549875" y="2418425"/>
            <a:chExt cx="264975" cy="213075"/>
          </a:xfrm>
        </p:grpSpPr>
        <p:sp>
          <p:nvSpPr>
            <p:cNvPr id="792" name="Google Shape;792;p44"/>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3" name="Google Shape;793;p44"/>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94" name="Google Shape;794;p44"/>
          <p:cNvSpPr/>
          <p:nvPr/>
        </p:nvSpPr>
        <p:spPr>
          <a:xfrm>
            <a:off x="3926613" y="1724396"/>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95" name="Google Shape;795;p44"/>
          <p:cNvGrpSpPr/>
          <p:nvPr/>
        </p:nvGrpSpPr>
        <p:grpSpPr>
          <a:xfrm>
            <a:off x="4876719" y="1760067"/>
            <a:ext cx="299598" cy="308322"/>
            <a:chOff x="3739275" y="2525850"/>
            <a:chExt cx="226625" cy="226175"/>
          </a:xfrm>
        </p:grpSpPr>
        <p:sp>
          <p:nvSpPr>
            <p:cNvPr id="796" name="Google Shape;796;p44"/>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7" name="Google Shape;797;p44"/>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8" name="Google Shape;798;p44"/>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9" name="Google Shape;799;p44"/>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00" name="Google Shape;800;p44"/>
          <p:cNvGrpSpPr/>
          <p:nvPr/>
        </p:nvGrpSpPr>
        <p:grpSpPr>
          <a:xfrm>
            <a:off x="4349901" y="1733297"/>
            <a:ext cx="272464" cy="361861"/>
            <a:chOff x="4518575" y="2506200"/>
            <a:chExt cx="206100" cy="265450"/>
          </a:xfrm>
        </p:grpSpPr>
        <p:sp>
          <p:nvSpPr>
            <p:cNvPr id="801" name="Google Shape;801;p44"/>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2" name="Google Shape;802;p44"/>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3" name="Google Shape;803;p44"/>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4" name="Google Shape;804;p44"/>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5" name="Google Shape;805;p44"/>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6" name="Google Shape;806;p44"/>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7" name="Google Shape;807;p44"/>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8" name="Google Shape;808;p44"/>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9" name="Google Shape;809;p44"/>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10" name="Google Shape;810;p44"/>
          <p:cNvGrpSpPr/>
          <p:nvPr/>
        </p:nvGrpSpPr>
        <p:grpSpPr>
          <a:xfrm>
            <a:off x="5431102" y="1760267"/>
            <a:ext cx="299631" cy="308322"/>
            <a:chOff x="4164375" y="1677425"/>
            <a:chExt cx="226650" cy="226175"/>
          </a:xfrm>
        </p:grpSpPr>
        <p:sp>
          <p:nvSpPr>
            <p:cNvPr id="811" name="Google Shape;811;p44"/>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2" name="Google Shape;812;p44"/>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3" name="Google Shape;813;p44"/>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4" name="Google Shape;814;p44"/>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5" name="Google Shape;815;p44"/>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16" name="Google Shape;816;p44"/>
          <p:cNvGrpSpPr/>
          <p:nvPr/>
        </p:nvGrpSpPr>
        <p:grpSpPr>
          <a:xfrm>
            <a:off x="6485067" y="1751456"/>
            <a:ext cx="299003" cy="308322"/>
            <a:chOff x="5226025" y="1677425"/>
            <a:chExt cx="226175" cy="226175"/>
          </a:xfrm>
        </p:grpSpPr>
        <p:sp>
          <p:nvSpPr>
            <p:cNvPr id="817" name="Google Shape;817;p44"/>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8" name="Google Shape;818;p44"/>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19" name="Google Shape;819;p44"/>
          <p:cNvGrpSpPr/>
          <p:nvPr/>
        </p:nvGrpSpPr>
        <p:grpSpPr>
          <a:xfrm>
            <a:off x="5958451" y="1751549"/>
            <a:ext cx="299003" cy="308322"/>
            <a:chOff x="4835275" y="1198350"/>
            <a:chExt cx="226175" cy="226175"/>
          </a:xfrm>
        </p:grpSpPr>
        <p:sp>
          <p:nvSpPr>
            <p:cNvPr id="820" name="Google Shape;820;p44"/>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1" name="Google Shape;821;p44"/>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22" name="Google Shape;822;p44"/>
          <p:cNvGrpSpPr/>
          <p:nvPr/>
        </p:nvGrpSpPr>
        <p:grpSpPr>
          <a:xfrm>
            <a:off x="7645296" y="1735448"/>
            <a:ext cx="347356" cy="358215"/>
            <a:chOff x="968775" y="1180050"/>
            <a:chExt cx="262750" cy="262775"/>
          </a:xfrm>
        </p:grpSpPr>
        <p:sp>
          <p:nvSpPr>
            <p:cNvPr id="823" name="Google Shape;823;p44"/>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4" name="Google Shape;824;p44"/>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5" name="Google Shape;825;p44"/>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26" name="Google Shape;826;p44"/>
          <p:cNvGrpSpPr/>
          <p:nvPr/>
        </p:nvGrpSpPr>
        <p:grpSpPr>
          <a:xfrm>
            <a:off x="7010195" y="1802517"/>
            <a:ext cx="386288" cy="224042"/>
            <a:chOff x="1678900" y="1231350"/>
            <a:chExt cx="292200" cy="164350"/>
          </a:xfrm>
        </p:grpSpPr>
        <p:sp>
          <p:nvSpPr>
            <p:cNvPr id="827" name="Google Shape;827;p44"/>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8" name="Google Shape;828;p44"/>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9" name="Google Shape;829;p44"/>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30" name="Google Shape;830;p44"/>
          <p:cNvSpPr/>
          <p:nvPr/>
        </p:nvSpPr>
        <p:spPr>
          <a:xfrm>
            <a:off x="8329184" y="1724413"/>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31" name="Google Shape;831;p44"/>
          <p:cNvGrpSpPr/>
          <p:nvPr/>
        </p:nvGrpSpPr>
        <p:grpSpPr>
          <a:xfrm>
            <a:off x="8773431" y="1729056"/>
            <a:ext cx="322006" cy="353205"/>
            <a:chOff x="2405550" y="1181850"/>
            <a:chExt cx="243575" cy="259100"/>
          </a:xfrm>
        </p:grpSpPr>
        <p:sp>
          <p:nvSpPr>
            <p:cNvPr id="832" name="Google Shape;832;p44"/>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3" name="Google Shape;833;p44"/>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4" name="Google Shape;834;p44"/>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5" name="Google Shape;835;p44"/>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6" name="Google Shape;836;p44"/>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7" name="Google Shape;837;p44"/>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38" name="Google Shape;838;p44"/>
          <p:cNvSpPr/>
          <p:nvPr/>
        </p:nvSpPr>
        <p:spPr>
          <a:xfrm>
            <a:off x="9381575" y="1752039"/>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39" name="Google Shape;839;p44"/>
          <p:cNvGrpSpPr/>
          <p:nvPr/>
        </p:nvGrpSpPr>
        <p:grpSpPr>
          <a:xfrm>
            <a:off x="9806618" y="1726858"/>
            <a:ext cx="286610" cy="357601"/>
            <a:chOff x="3086700" y="1180050"/>
            <a:chExt cx="216800" cy="262325"/>
          </a:xfrm>
        </p:grpSpPr>
        <p:sp>
          <p:nvSpPr>
            <p:cNvPr id="840" name="Google Shape;840;p44"/>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1" name="Google Shape;841;p44"/>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42" name="Google Shape;842;p44"/>
          <p:cNvGrpSpPr/>
          <p:nvPr/>
        </p:nvGrpSpPr>
        <p:grpSpPr>
          <a:xfrm>
            <a:off x="10313212" y="1714998"/>
            <a:ext cx="228243" cy="381321"/>
            <a:chOff x="3741075" y="1171575"/>
            <a:chExt cx="172650" cy="279725"/>
          </a:xfrm>
        </p:grpSpPr>
        <p:sp>
          <p:nvSpPr>
            <p:cNvPr id="843" name="Google Shape;843;p44"/>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4" name="Google Shape;844;p44"/>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5" name="Google Shape;845;p44"/>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6" name="Google Shape;846;p44"/>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47" name="Google Shape;847;p44"/>
          <p:cNvSpPr/>
          <p:nvPr/>
        </p:nvSpPr>
        <p:spPr>
          <a:xfrm>
            <a:off x="10771624" y="1727395"/>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48" name="Google Shape;848;p44"/>
          <p:cNvGrpSpPr/>
          <p:nvPr/>
        </p:nvGrpSpPr>
        <p:grpSpPr>
          <a:xfrm>
            <a:off x="3834707" y="2459102"/>
            <a:ext cx="351520" cy="253623"/>
            <a:chOff x="952700" y="1101100"/>
            <a:chExt cx="265900" cy="186050"/>
          </a:xfrm>
        </p:grpSpPr>
        <p:sp>
          <p:nvSpPr>
            <p:cNvPr id="849" name="Google Shape;849;p44"/>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0" name="Google Shape;850;p44"/>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1" name="Google Shape;851;p44"/>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52" name="Google Shape;852;p44"/>
          <p:cNvSpPr/>
          <p:nvPr/>
        </p:nvSpPr>
        <p:spPr>
          <a:xfrm>
            <a:off x="4361178" y="2375945"/>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3" name="Google Shape;853;p44"/>
          <p:cNvSpPr/>
          <p:nvPr/>
        </p:nvSpPr>
        <p:spPr>
          <a:xfrm>
            <a:off x="4783040" y="2403350"/>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4" name="Google Shape;854;p44"/>
          <p:cNvSpPr/>
          <p:nvPr/>
        </p:nvSpPr>
        <p:spPr>
          <a:xfrm>
            <a:off x="5354658" y="2403418"/>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5" name="Google Shape;855;p44"/>
          <p:cNvSpPr/>
          <p:nvPr/>
        </p:nvSpPr>
        <p:spPr>
          <a:xfrm>
            <a:off x="5964025" y="2441559"/>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56" name="Google Shape;856;p44"/>
          <p:cNvGrpSpPr/>
          <p:nvPr/>
        </p:nvGrpSpPr>
        <p:grpSpPr>
          <a:xfrm>
            <a:off x="6525974" y="2437702"/>
            <a:ext cx="317875" cy="344208"/>
            <a:chOff x="5583325" y="1073450"/>
            <a:chExt cx="240450" cy="252500"/>
          </a:xfrm>
        </p:grpSpPr>
        <p:sp>
          <p:nvSpPr>
            <p:cNvPr id="857" name="Google Shape;857;p44"/>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8" name="Google Shape;858;p44"/>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9" name="Google Shape;859;p44"/>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0" name="Google Shape;860;p44"/>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61" name="Google Shape;861;p44"/>
          <p:cNvGrpSpPr/>
          <p:nvPr/>
        </p:nvGrpSpPr>
        <p:grpSpPr>
          <a:xfrm>
            <a:off x="7009847" y="2427453"/>
            <a:ext cx="386850" cy="294962"/>
            <a:chOff x="1502275" y="3638775"/>
            <a:chExt cx="292625" cy="216375"/>
          </a:xfrm>
        </p:grpSpPr>
        <p:sp>
          <p:nvSpPr>
            <p:cNvPr id="862" name="Google Shape;862;p44"/>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3" name="Google Shape;863;p44"/>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4" name="Google Shape;864;p44"/>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5" name="Google Shape;865;p44"/>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6" name="Google Shape;866;p44"/>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67" name="Google Shape;867;p44"/>
          <p:cNvGrpSpPr/>
          <p:nvPr/>
        </p:nvGrpSpPr>
        <p:grpSpPr>
          <a:xfrm>
            <a:off x="7564882" y="2371939"/>
            <a:ext cx="354428" cy="362441"/>
            <a:chOff x="3171000" y="4021950"/>
            <a:chExt cx="268100" cy="265875"/>
          </a:xfrm>
        </p:grpSpPr>
        <p:sp>
          <p:nvSpPr>
            <p:cNvPr id="868" name="Google Shape;868;p44"/>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9" name="Google Shape;869;p44"/>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70" name="Google Shape;870;p44"/>
          <p:cNvSpPr/>
          <p:nvPr/>
        </p:nvSpPr>
        <p:spPr>
          <a:xfrm>
            <a:off x="8085658" y="2406281"/>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1" name="Google Shape;871;p44"/>
          <p:cNvSpPr/>
          <p:nvPr/>
        </p:nvSpPr>
        <p:spPr>
          <a:xfrm>
            <a:off x="8640046" y="2390738"/>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72" name="Google Shape;872;p44"/>
          <p:cNvGrpSpPr/>
          <p:nvPr/>
        </p:nvGrpSpPr>
        <p:grpSpPr>
          <a:xfrm>
            <a:off x="9154157" y="2423592"/>
            <a:ext cx="334400" cy="344821"/>
            <a:chOff x="5684575" y="4038000"/>
            <a:chExt cx="252950" cy="252950"/>
          </a:xfrm>
        </p:grpSpPr>
        <p:sp>
          <p:nvSpPr>
            <p:cNvPr id="873" name="Google Shape;873;p44"/>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4" name="Google Shape;874;p44"/>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5" name="Google Shape;875;p44"/>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6" name="Google Shape;876;p44"/>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7" name="Google Shape;877;p44"/>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8" name="Google Shape;878;p44"/>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79" name="Google Shape;879;p44"/>
          <p:cNvGrpSpPr/>
          <p:nvPr/>
        </p:nvGrpSpPr>
        <p:grpSpPr>
          <a:xfrm>
            <a:off x="9747752" y="2382026"/>
            <a:ext cx="247115" cy="399520"/>
            <a:chOff x="1982675" y="3599525"/>
            <a:chExt cx="186925" cy="293075"/>
          </a:xfrm>
        </p:grpSpPr>
        <p:sp>
          <p:nvSpPr>
            <p:cNvPr id="880" name="Google Shape;880;p44"/>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1" name="Google Shape;881;p44"/>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2" name="Google Shape;882;p44"/>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3" name="Google Shape;883;p44"/>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4" name="Google Shape;884;p44"/>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85" name="Google Shape;885;p44"/>
          <p:cNvGrpSpPr/>
          <p:nvPr/>
        </p:nvGrpSpPr>
        <p:grpSpPr>
          <a:xfrm>
            <a:off x="10253760" y="2382025"/>
            <a:ext cx="178106" cy="398940"/>
            <a:chOff x="2397075" y="3602200"/>
            <a:chExt cx="134725" cy="292650"/>
          </a:xfrm>
        </p:grpSpPr>
        <p:sp>
          <p:nvSpPr>
            <p:cNvPr id="886" name="Google Shape;886;p44"/>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7" name="Google Shape;887;p44"/>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8" name="Google Shape;888;p44"/>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9" name="Google Shape;889;p44"/>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0" name="Google Shape;890;p44"/>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91" name="Google Shape;891;p44"/>
          <p:cNvGrpSpPr/>
          <p:nvPr/>
        </p:nvGrpSpPr>
        <p:grpSpPr>
          <a:xfrm>
            <a:off x="3887875" y="3066449"/>
            <a:ext cx="246520" cy="383741"/>
            <a:chOff x="2717350" y="3603525"/>
            <a:chExt cx="186475" cy="281500"/>
          </a:xfrm>
        </p:grpSpPr>
        <p:sp>
          <p:nvSpPr>
            <p:cNvPr id="892" name="Google Shape;892;p44"/>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3" name="Google Shape;893;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4" name="Google Shape;894;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5" name="Google Shape;895;p44"/>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96" name="Google Shape;896;p44"/>
          <p:cNvSpPr/>
          <p:nvPr/>
        </p:nvSpPr>
        <p:spPr>
          <a:xfrm>
            <a:off x="10689716" y="2406520"/>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97" name="Google Shape;897;p44"/>
          <p:cNvGrpSpPr/>
          <p:nvPr/>
        </p:nvGrpSpPr>
        <p:grpSpPr>
          <a:xfrm>
            <a:off x="4330795" y="3076792"/>
            <a:ext cx="332053" cy="363054"/>
            <a:chOff x="3927075" y="3612900"/>
            <a:chExt cx="251175" cy="266325"/>
          </a:xfrm>
        </p:grpSpPr>
        <p:sp>
          <p:nvSpPr>
            <p:cNvPr id="898" name="Google Shape;898;p44"/>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9" name="Google Shape;899;p44"/>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0" name="Google Shape;900;p44"/>
          <p:cNvGrpSpPr/>
          <p:nvPr/>
        </p:nvGrpSpPr>
        <p:grpSpPr>
          <a:xfrm>
            <a:off x="4858900" y="3136389"/>
            <a:ext cx="336152" cy="347241"/>
            <a:chOff x="4324975" y="3617800"/>
            <a:chExt cx="254275" cy="254725"/>
          </a:xfrm>
        </p:grpSpPr>
        <p:sp>
          <p:nvSpPr>
            <p:cNvPr id="901" name="Google Shape;901;p44"/>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2" name="Google Shape;902;p44"/>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3" name="Google Shape;903;p44"/>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4" name="Google Shape;904;p44"/>
          <p:cNvGrpSpPr/>
          <p:nvPr/>
        </p:nvGrpSpPr>
        <p:grpSpPr>
          <a:xfrm>
            <a:off x="5392559" y="3202061"/>
            <a:ext cx="399872" cy="217737"/>
            <a:chOff x="4728650" y="3665975"/>
            <a:chExt cx="302475" cy="159725"/>
          </a:xfrm>
        </p:grpSpPr>
        <p:sp>
          <p:nvSpPr>
            <p:cNvPr id="905" name="Google Shape;905;p44"/>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6" name="Google Shape;906;p44"/>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7" name="Google Shape;907;p44"/>
          <p:cNvGrpSpPr/>
          <p:nvPr/>
        </p:nvGrpSpPr>
        <p:grpSpPr>
          <a:xfrm>
            <a:off x="5919225" y="3159221"/>
            <a:ext cx="382719" cy="282796"/>
            <a:chOff x="5164925" y="3642775"/>
            <a:chExt cx="289500" cy="207450"/>
          </a:xfrm>
        </p:grpSpPr>
        <p:sp>
          <p:nvSpPr>
            <p:cNvPr id="908" name="Google Shape;908;p44"/>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9" name="Google Shape;909;p44"/>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0" name="Google Shape;910;p44"/>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1" name="Google Shape;911;p44"/>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2" name="Google Shape;912;p44"/>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13" name="Google Shape;913;p44"/>
          <p:cNvSpPr/>
          <p:nvPr/>
        </p:nvSpPr>
        <p:spPr>
          <a:xfrm>
            <a:off x="6520015" y="3072947"/>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4" name="Google Shape;914;p44"/>
          <p:cNvSpPr/>
          <p:nvPr/>
        </p:nvSpPr>
        <p:spPr>
          <a:xfrm>
            <a:off x="7023834" y="3104868"/>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44"/>
          <p:cNvSpPr/>
          <p:nvPr/>
        </p:nvSpPr>
        <p:spPr>
          <a:xfrm>
            <a:off x="7501055" y="3094114"/>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6" name="Google Shape;916;p44"/>
          <p:cNvSpPr/>
          <p:nvPr/>
        </p:nvSpPr>
        <p:spPr>
          <a:xfrm>
            <a:off x="8082057" y="3020388"/>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7" name="Google Shape;917;p44"/>
          <p:cNvSpPr/>
          <p:nvPr/>
        </p:nvSpPr>
        <p:spPr>
          <a:xfrm>
            <a:off x="8591410" y="3020099"/>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8" name="Google Shape;918;p44"/>
          <p:cNvSpPr/>
          <p:nvPr/>
        </p:nvSpPr>
        <p:spPr>
          <a:xfrm>
            <a:off x="9100763" y="3012549"/>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9" name="Google Shape;919;p44"/>
          <p:cNvSpPr/>
          <p:nvPr/>
        </p:nvSpPr>
        <p:spPr>
          <a:xfrm>
            <a:off x="9714756" y="3069010"/>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20" name="Google Shape;920;p44"/>
          <p:cNvGrpSpPr/>
          <p:nvPr/>
        </p:nvGrpSpPr>
        <p:grpSpPr>
          <a:xfrm>
            <a:off x="10239849" y="3073441"/>
            <a:ext cx="327294" cy="334632"/>
            <a:chOff x="5717150" y="2098500"/>
            <a:chExt cx="247575" cy="245475"/>
          </a:xfrm>
        </p:grpSpPr>
        <p:sp>
          <p:nvSpPr>
            <p:cNvPr id="921" name="Google Shape;921;p44"/>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2" name="Google Shape;922;p44"/>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3" name="Google Shape;923;p44"/>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24" name="Google Shape;924;p44"/>
          <p:cNvSpPr/>
          <p:nvPr/>
        </p:nvSpPr>
        <p:spPr>
          <a:xfrm>
            <a:off x="10789466" y="3006413"/>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5" name="Google Shape;925;p44"/>
          <p:cNvSpPr/>
          <p:nvPr/>
        </p:nvSpPr>
        <p:spPr>
          <a:xfrm>
            <a:off x="3825525" y="3805124"/>
            <a:ext cx="369168"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6" name="Google Shape;926;p44"/>
          <p:cNvSpPr/>
          <p:nvPr/>
        </p:nvSpPr>
        <p:spPr>
          <a:xfrm>
            <a:off x="4345815" y="3785969"/>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27" name="Google Shape;927;p44"/>
          <p:cNvGrpSpPr/>
          <p:nvPr/>
        </p:nvGrpSpPr>
        <p:grpSpPr>
          <a:xfrm>
            <a:off x="4817323" y="3714367"/>
            <a:ext cx="352082" cy="317455"/>
            <a:chOff x="6435300" y="2742175"/>
            <a:chExt cx="266325" cy="232875"/>
          </a:xfrm>
        </p:grpSpPr>
        <p:sp>
          <p:nvSpPr>
            <p:cNvPr id="928" name="Google Shape;928;p44"/>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9" name="Google Shape;929;p44"/>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0" name="Google Shape;930;p44"/>
          <p:cNvGrpSpPr/>
          <p:nvPr/>
        </p:nvGrpSpPr>
        <p:grpSpPr>
          <a:xfrm>
            <a:off x="5864283" y="3793492"/>
            <a:ext cx="333805" cy="344208"/>
            <a:chOff x="674800" y="2146225"/>
            <a:chExt cx="252500" cy="252500"/>
          </a:xfrm>
        </p:grpSpPr>
        <p:sp>
          <p:nvSpPr>
            <p:cNvPr id="931" name="Google Shape;931;p44"/>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2" name="Google Shape;932;p44"/>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3" name="Google Shape;933;p44"/>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4" name="Google Shape;934;p44"/>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5" name="Google Shape;935;p44"/>
          <p:cNvGrpSpPr/>
          <p:nvPr/>
        </p:nvGrpSpPr>
        <p:grpSpPr>
          <a:xfrm>
            <a:off x="6391331" y="3804978"/>
            <a:ext cx="333805" cy="344208"/>
            <a:chOff x="2164225" y="2146225"/>
            <a:chExt cx="252500" cy="252500"/>
          </a:xfrm>
        </p:grpSpPr>
        <p:sp>
          <p:nvSpPr>
            <p:cNvPr id="936" name="Google Shape;936;p44"/>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7" name="Google Shape;937;p44"/>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8" name="Google Shape;938;p44"/>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9" name="Google Shape;939;p44"/>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0" name="Google Shape;940;p44"/>
          <p:cNvGrpSpPr/>
          <p:nvPr/>
        </p:nvGrpSpPr>
        <p:grpSpPr>
          <a:xfrm>
            <a:off x="5337242" y="3804751"/>
            <a:ext cx="334400" cy="344821"/>
            <a:chOff x="689975" y="1737200"/>
            <a:chExt cx="252950" cy="252950"/>
          </a:xfrm>
        </p:grpSpPr>
        <p:sp>
          <p:nvSpPr>
            <p:cNvPr id="941" name="Google Shape;941;p44"/>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44"/>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44"/>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4" name="Google Shape;944;p44"/>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5" name="Google Shape;945;p44"/>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6" name="Google Shape;946;p44"/>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7" name="Google Shape;947;p44"/>
          <p:cNvGrpSpPr/>
          <p:nvPr/>
        </p:nvGrpSpPr>
        <p:grpSpPr>
          <a:xfrm>
            <a:off x="6918100" y="3794627"/>
            <a:ext cx="334400" cy="344208"/>
            <a:chOff x="2961350" y="1740750"/>
            <a:chExt cx="252950" cy="252500"/>
          </a:xfrm>
        </p:grpSpPr>
        <p:sp>
          <p:nvSpPr>
            <p:cNvPr id="948" name="Google Shape;948;p44"/>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9" name="Google Shape;949;p44"/>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0" name="Google Shape;950;p44"/>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1" name="Google Shape;951;p44"/>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44"/>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44"/>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4" name="Google Shape;954;p44"/>
          <p:cNvSpPr/>
          <p:nvPr/>
        </p:nvSpPr>
        <p:spPr>
          <a:xfrm>
            <a:off x="7475779" y="3823752"/>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955" name="Google Shape;955;p44"/>
          <p:cNvGrpSpPr/>
          <p:nvPr/>
        </p:nvGrpSpPr>
        <p:grpSpPr>
          <a:xfrm>
            <a:off x="8002133" y="3742993"/>
            <a:ext cx="271902" cy="376448"/>
            <a:chOff x="4026550" y="3640100"/>
            <a:chExt cx="205675" cy="276150"/>
          </a:xfrm>
        </p:grpSpPr>
        <p:sp>
          <p:nvSpPr>
            <p:cNvPr id="956" name="Google Shape;956;p44"/>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44"/>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8" name="Google Shape;958;p44"/>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9" name="Google Shape;959;p44"/>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0" name="Google Shape;960;p44"/>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44"/>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2" name="Google Shape;962;p44"/>
          <p:cNvSpPr/>
          <p:nvPr/>
        </p:nvSpPr>
        <p:spPr>
          <a:xfrm>
            <a:off x="8495956" y="3808908"/>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63" name="Google Shape;963;p44"/>
          <p:cNvGrpSpPr/>
          <p:nvPr/>
        </p:nvGrpSpPr>
        <p:grpSpPr>
          <a:xfrm>
            <a:off x="9038738" y="3842228"/>
            <a:ext cx="351487" cy="294826"/>
            <a:chOff x="853250" y="4006875"/>
            <a:chExt cx="265875" cy="216275"/>
          </a:xfrm>
        </p:grpSpPr>
        <p:sp>
          <p:nvSpPr>
            <p:cNvPr id="964" name="Google Shape;964;p44"/>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44"/>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6" name="Google Shape;966;p44"/>
          <p:cNvGrpSpPr/>
          <p:nvPr/>
        </p:nvGrpSpPr>
        <p:grpSpPr>
          <a:xfrm>
            <a:off x="10216305" y="3807807"/>
            <a:ext cx="245925" cy="363668"/>
            <a:chOff x="1978675" y="3981800"/>
            <a:chExt cx="186025" cy="266775"/>
          </a:xfrm>
        </p:grpSpPr>
        <p:sp>
          <p:nvSpPr>
            <p:cNvPr id="967" name="Google Shape;967;p44"/>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44"/>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9" name="Google Shape;969;p44"/>
          <p:cNvSpPr/>
          <p:nvPr/>
        </p:nvSpPr>
        <p:spPr>
          <a:xfrm>
            <a:off x="9613321" y="3829240"/>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70" name="Google Shape;970;p44"/>
          <p:cNvGrpSpPr/>
          <p:nvPr/>
        </p:nvGrpSpPr>
        <p:grpSpPr>
          <a:xfrm>
            <a:off x="10746045" y="3817251"/>
            <a:ext cx="333805" cy="344821"/>
            <a:chOff x="480325" y="3970200"/>
            <a:chExt cx="252500" cy="252950"/>
          </a:xfrm>
        </p:grpSpPr>
        <p:sp>
          <p:nvSpPr>
            <p:cNvPr id="971" name="Google Shape;971;p44"/>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2" name="Google Shape;972;p44"/>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44"/>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44"/>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5" name="Google Shape;975;p44"/>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6" name="Google Shape;976;p44"/>
          <p:cNvSpPr/>
          <p:nvPr/>
        </p:nvSpPr>
        <p:spPr>
          <a:xfrm>
            <a:off x="3913396" y="4428094"/>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77" name="Google Shape;977;p44"/>
          <p:cNvGrpSpPr/>
          <p:nvPr/>
        </p:nvGrpSpPr>
        <p:grpSpPr>
          <a:xfrm>
            <a:off x="4321768" y="4406856"/>
            <a:ext cx="334400" cy="344208"/>
            <a:chOff x="5745250" y="4378350"/>
            <a:chExt cx="252950" cy="252500"/>
          </a:xfrm>
        </p:grpSpPr>
        <p:sp>
          <p:nvSpPr>
            <p:cNvPr id="978" name="Google Shape;978;p44"/>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9" name="Google Shape;979;p44"/>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0" name="Google Shape;980;p44"/>
          <p:cNvGrpSpPr/>
          <p:nvPr/>
        </p:nvGrpSpPr>
        <p:grpSpPr>
          <a:xfrm>
            <a:off x="4831267" y="4411116"/>
            <a:ext cx="334400" cy="344821"/>
            <a:chOff x="6130650" y="4381475"/>
            <a:chExt cx="252950" cy="252950"/>
          </a:xfrm>
        </p:grpSpPr>
        <p:sp>
          <p:nvSpPr>
            <p:cNvPr id="981" name="Google Shape;981;p44"/>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2" name="Google Shape;982;p44"/>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83" name="Google Shape;983;p44"/>
          <p:cNvSpPr/>
          <p:nvPr/>
        </p:nvSpPr>
        <p:spPr>
          <a:xfrm>
            <a:off x="5338303" y="4426015"/>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84" name="Google Shape;984;p44"/>
          <p:cNvGrpSpPr/>
          <p:nvPr/>
        </p:nvGrpSpPr>
        <p:grpSpPr>
          <a:xfrm>
            <a:off x="5839071" y="4434199"/>
            <a:ext cx="352082" cy="299802"/>
            <a:chOff x="6919750" y="1464650"/>
            <a:chExt cx="266325" cy="219925"/>
          </a:xfrm>
        </p:grpSpPr>
        <p:sp>
          <p:nvSpPr>
            <p:cNvPr id="985" name="Google Shape;985;p44"/>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44"/>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7" name="Google Shape;987;p44"/>
          <p:cNvGrpSpPr/>
          <p:nvPr/>
        </p:nvGrpSpPr>
        <p:grpSpPr>
          <a:xfrm>
            <a:off x="6365268" y="4409641"/>
            <a:ext cx="366855" cy="339948"/>
            <a:chOff x="4759875" y="1027050"/>
            <a:chExt cx="277500" cy="249375"/>
          </a:xfrm>
        </p:grpSpPr>
        <p:sp>
          <p:nvSpPr>
            <p:cNvPr id="988" name="Google Shape;988;p44"/>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44"/>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0" name="Google Shape;990;p44"/>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44"/>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2" name="Google Shape;992;p44"/>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3" name="Google Shape;993;p44"/>
          <p:cNvGrpSpPr/>
          <p:nvPr/>
        </p:nvGrpSpPr>
        <p:grpSpPr>
          <a:xfrm>
            <a:off x="6906553" y="4393615"/>
            <a:ext cx="372738" cy="343186"/>
            <a:chOff x="3357900" y="1057675"/>
            <a:chExt cx="281950" cy="251750"/>
          </a:xfrm>
        </p:grpSpPr>
        <p:sp>
          <p:nvSpPr>
            <p:cNvPr id="994" name="Google Shape;994;p44"/>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44"/>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44"/>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7" name="Google Shape;997;p44"/>
          <p:cNvGrpSpPr/>
          <p:nvPr/>
        </p:nvGrpSpPr>
        <p:grpSpPr>
          <a:xfrm>
            <a:off x="7469725" y="4378620"/>
            <a:ext cx="191095" cy="401974"/>
            <a:chOff x="3783900" y="1046675"/>
            <a:chExt cx="144550" cy="294875"/>
          </a:xfrm>
        </p:grpSpPr>
        <p:sp>
          <p:nvSpPr>
            <p:cNvPr id="998" name="Google Shape;998;p44"/>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44"/>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0" name="Google Shape;1000;p44"/>
          <p:cNvSpPr/>
          <p:nvPr/>
        </p:nvSpPr>
        <p:spPr>
          <a:xfrm>
            <a:off x="7994764" y="4402854"/>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01" name="Google Shape;1001;p44"/>
          <p:cNvGrpSpPr/>
          <p:nvPr/>
        </p:nvGrpSpPr>
        <p:grpSpPr>
          <a:xfrm>
            <a:off x="8369005" y="4136003"/>
            <a:ext cx="552596" cy="674409"/>
            <a:chOff x="238550" y="1487175"/>
            <a:chExt cx="418000" cy="494725"/>
          </a:xfrm>
        </p:grpSpPr>
        <p:sp>
          <p:nvSpPr>
            <p:cNvPr id="1002" name="Google Shape;1002;p44"/>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44"/>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4" name="Google Shape;1004;p44"/>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5" name="Google Shape;1005;p44"/>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6" name="Google Shape;1006;p44"/>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7" name="Google Shape;1007;p44"/>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8" name="Google Shape;1008;p44"/>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9" name="Google Shape;1009;p44"/>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0" name="Google Shape;1010;p44"/>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1" name="Google Shape;1011;p44"/>
          <p:cNvSpPr/>
          <p:nvPr/>
        </p:nvSpPr>
        <p:spPr>
          <a:xfrm>
            <a:off x="9038399" y="4536739"/>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44"/>
          <p:cNvSpPr/>
          <p:nvPr/>
        </p:nvSpPr>
        <p:spPr>
          <a:xfrm>
            <a:off x="9529861" y="4447505"/>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13" name="Google Shape;1013;p44"/>
          <p:cNvGrpSpPr/>
          <p:nvPr/>
        </p:nvGrpSpPr>
        <p:grpSpPr>
          <a:xfrm>
            <a:off x="10121383" y="4462762"/>
            <a:ext cx="364707" cy="363804"/>
            <a:chOff x="6010925" y="3998175"/>
            <a:chExt cx="275875" cy="266875"/>
          </a:xfrm>
        </p:grpSpPr>
        <p:sp>
          <p:nvSpPr>
            <p:cNvPr id="1014" name="Google Shape;1014;p44"/>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5" name="Google Shape;1015;p44"/>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6" name="Google Shape;1016;p44"/>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44"/>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8" name="Google Shape;1018;p44"/>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19" name="Google Shape;1019;p44"/>
          <p:cNvGrpSpPr/>
          <p:nvPr/>
        </p:nvGrpSpPr>
        <p:grpSpPr>
          <a:xfrm>
            <a:off x="10723579" y="4481387"/>
            <a:ext cx="352082" cy="308322"/>
            <a:chOff x="6866650" y="1038650"/>
            <a:chExt cx="266325" cy="226175"/>
          </a:xfrm>
        </p:grpSpPr>
        <p:sp>
          <p:nvSpPr>
            <p:cNvPr id="1020" name="Google Shape;1020;p44"/>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44"/>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2" name="Google Shape;1022;p44"/>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23" name="Google Shape;1023;p44"/>
          <p:cNvGrpSpPr/>
          <p:nvPr/>
        </p:nvGrpSpPr>
        <p:grpSpPr>
          <a:xfrm>
            <a:off x="6461112" y="1117537"/>
            <a:ext cx="272497" cy="362441"/>
            <a:chOff x="2033075" y="2942475"/>
            <a:chExt cx="206125" cy="265875"/>
          </a:xfrm>
        </p:grpSpPr>
        <p:sp>
          <p:nvSpPr>
            <p:cNvPr id="1024" name="Google Shape;1024;p44"/>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44"/>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44"/>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44"/>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44"/>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44"/>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0" name="Google Shape;1030;p44"/>
          <p:cNvSpPr/>
          <p:nvPr/>
        </p:nvSpPr>
        <p:spPr>
          <a:xfrm>
            <a:off x="3825541" y="5057948"/>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1" name="Google Shape;1031;p44"/>
          <p:cNvGrpSpPr/>
          <p:nvPr/>
        </p:nvGrpSpPr>
        <p:grpSpPr>
          <a:xfrm>
            <a:off x="4322827" y="5093939"/>
            <a:ext cx="325576" cy="362441"/>
            <a:chOff x="3081775" y="1061400"/>
            <a:chExt cx="246275" cy="265875"/>
          </a:xfrm>
        </p:grpSpPr>
        <p:sp>
          <p:nvSpPr>
            <p:cNvPr id="1032" name="Google Shape;1032;p44"/>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3" name="Google Shape;1033;p44"/>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4" name="Google Shape;1034;p44"/>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35" name="Google Shape;1035;p44"/>
          <p:cNvGrpSpPr/>
          <p:nvPr/>
        </p:nvGrpSpPr>
        <p:grpSpPr>
          <a:xfrm>
            <a:off x="4862538" y="5136059"/>
            <a:ext cx="369202" cy="325941"/>
            <a:chOff x="2847150" y="1805000"/>
            <a:chExt cx="279275" cy="239100"/>
          </a:xfrm>
        </p:grpSpPr>
        <p:sp>
          <p:nvSpPr>
            <p:cNvPr id="1036" name="Google Shape;1036;p44"/>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7" name="Google Shape;1037;p44"/>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8" name="Google Shape;1038;p44"/>
          <p:cNvSpPr/>
          <p:nvPr/>
        </p:nvSpPr>
        <p:spPr>
          <a:xfrm>
            <a:off x="5444859" y="5185835"/>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9" name="Google Shape;1039;p44"/>
          <p:cNvGrpSpPr/>
          <p:nvPr/>
        </p:nvGrpSpPr>
        <p:grpSpPr>
          <a:xfrm>
            <a:off x="6048332" y="5080316"/>
            <a:ext cx="352082" cy="363054"/>
            <a:chOff x="6435300" y="1095300"/>
            <a:chExt cx="266325" cy="266325"/>
          </a:xfrm>
        </p:grpSpPr>
        <p:sp>
          <p:nvSpPr>
            <p:cNvPr id="1040" name="Google Shape;1040;p44"/>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44"/>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2" name="Google Shape;1042;p44"/>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43" name="Google Shape;1043;p44"/>
          <p:cNvSpPr/>
          <p:nvPr/>
        </p:nvSpPr>
        <p:spPr>
          <a:xfrm>
            <a:off x="6612182" y="5094504"/>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44"/>
          <p:cNvSpPr/>
          <p:nvPr/>
        </p:nvSpPr>
        <p:spPr>
          <a:xfrm>
            <a:off x="7072932" y="5066197"/>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45" name="Google Shape;1045;p44"/>
          <p:cNvGrpSpPr/>
          <p:nvPr/>
        </p:nvGrpSpPr>
        <p:grpSpPr>
          <a:xfrm>
            <a:off x="7601401" y="5075380"/>
            <a:ext cx="301350" cy="363054"/>
            <a:chOff x="4506525" y="1060950"/>
            <a:chExt cx="227950" cy="266325"/>
          </a:xfrm>
        </p:grpSpPr>
        <p:sp>
          <p:nvSpPr>
            <p:cNvPr id="1046" name="Google Shape;1046;p44"/>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7" name="Google Shape;1047;p44"/>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8" name="Google Shape;1048;p44"/>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9" name="Google Shape;1049;p44"/>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44"/>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1" name="Google Shape;1051;p44"/>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2" name="Google Shape;1052;p44"/>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53" name="Google Shape;1053;p44"/>
          <p:cNvSpPr/>
          <p:nvPr/>
        </p:nvSpPr>
        <p:spPr>
          <a:xfrm>
            <a:off x="8060448" y="5198668"/>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4" name="Google Shape;1054;p44"/>
          <p:cNvSpPr/>
          <p:nvPr/>
        </p:nvSpPr>
        <p:spPr>
          <a:xfrm>
            <a:off x="9057166" y="5153028"/>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55" name="Google Shape;1055;p44"/>
          <p:cNvGrpSpPr/>
          <p:nvPr/>
        </p:nvGrpSpPr>
        <p:grpSpPr>
          <a:xfrm>
            <a:off x="8607035" y="5153236"/>
            <a:ext cx="251246" cy="356340"/>
            <a:chOff x="867500" y="3647700"/>
            <a:chExt cx="190050" cy="261400"/>
          </a:xfrm>
        </p:grpSpPr>
        <p:sp>
          <p:nvSpPr>
            <p:cNvPr id="1056" name="Google Shape;1056;p44"/>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7" name="Google Shape;1057;p44"/>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8" name="Google Shape;1058;p44"/>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9" name="Google Shape;1059;p44"/>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44"/>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61" name="Google Shape;1061;p44"/>
          <p:cNvSpPr/>
          <p:nvPr/>
        </p:nvSpPr>
        <p:spPr>
          <a:xfrm>
            <a:off x="9563612" y="5119881"/>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2" name="Google Shape;1062;p44"/>
          <p:cNvSpPr/>
          <p:nvPr/>
        </p:nvSpPr>
        <p:spPr>
          <a:xfrm>
            <a:off x="10165418" y="5118619"/>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63" name="Google Shape;1063;p44"/>
          <p:cNvGrpSpPr/>
          <p:nvPr/>
        </p:nvGrpSpPr>
        <p:grpSpPr>
          <a:xfrm>
            <a:off x="10749313" y="5108409"/>
            <a:ext cx="299598" cy="398327"/>
            <a:chOff x="3707175" y="1322350"/>
            <a:chExt cx="226625" cy="292200"/>
          </a:xfrm>
        </p:grpSpPr>
        <p:sp>
          <p:nvSpPr>
            <p:cNvPr id="1064" name="Google Shape;1064;p44"/>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5" name="Google Shape;1065;p44"/>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4"/>
          <p:cNvSpPr txBox="1"/>
          <p:nvPr>
            <p:ph type="title"/>
          </p:nvPr>
        </p:nvSpPr>
        <p:spPr>
          <a:xfrm>
            <a:off x="983325" y="1061575"/>
            <a:ext cx="10269000" cy="837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Table of contents.</a:t>
            </a:r>
            <a:endParaRPr/>
          </a:p>
        </p:txBody>
      </p:sp>
      <p:sp>
        <p:nvSpPr>
          <p:cNvPr id="442" name="Google Shape;442;p24"/>
          <p:cNvSpPr txBox="1"/>
          <p:nvPr>
            <p:ph idx="1" type="body"/>
          </p:nvPr>
        </p:nvSpPr>
        <p:spPr>
          <a:xfrm>
            <a:off x="1758077" y="2431375"/>
            <a:ext cx="2633700" cy="11253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talk about this first.</a:t>
            </a:r>
            <a:endParaRPr/>
          </a:p>
        </p:txBody>
      </p:sp>
      <p:sp>
        <p:nvSpPr>
          <p:cNvPr id="443" name="Google Shape;443;p24"/>
          <p:cNvSpPr txBox="1"/>
          <p:nvPr>
            <p:ph idx="2" type="body"/>
          </p:nvPr>
        </p:nvSpPr>
        <p:spPr>
          <a:xfrm>
            <a:off x="5166502" y="2431375"/>
            <a:ext cx="2633700" cy="1125300"/>
          </a:xfrm>
          <a:prstGeom prst="rect">
            <a:avLst/>
          </a:prstGeom>
        </p:spPr>
        <p:txBody>
          <a:bodyPr anchorCtr="0" anchor="t" bIns="121900" lIns="121900" spcFirstLastPara="1" rIns="121900" wrap="square" tIns="121900">
            <a:noAutofit/>
          </a:bodyPr>
          <a:lstStyle/>
          <a:p>
            <a:pPr indent="0" lvl="0" marL="0" rtl="0" algn="l">
              <a:spcBef>
                <a:spcPts val="0"/>
              </a:spcBef>
              <a:spcAft>
                <a:spcPts val="1600"/>
              </a:spcAft>
              <a:buNone/>
            </a:pPr>
            <a:r>
              <a:rPr lang="en"/>
              <a:t>We will talk about this second.</a:t>
            </a:r>
            <a:endParaRPr/>
          </a:p>
        </p:txBody>
      </p:sp>
      <p:sp>
        <p:nvSpPr>
          <p:cNvPr id="444" name="Google Shape;444;p24"/>
          <p:cNvSpPr txBox="1"/>
          <p:nvPr>
            <p:ph idx="3" type="body"/>
          </p:nvPr>
        </p:nvSpPr>
        <p:spPr>
          <a:xfrm>
            <a:off x="8574953" y="2431375"/>
            <a:ext cx="2633700" cy="11253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Then, we will talk </a:t>
            </a:r>
            <a:r>
              <a:rPr lang="en"/>
              <a:t>about</a:t>
            </a:r>
            <a:r>
              <a:rPr lang="en"/>
              <a:t> this.</a:t>
            </a:r>
            <a:endParaRPr/>
          </a:p>
        </p:txBody>
      </p:sp>
      <p:sp>
        <p:nvSpPr>
          <p:cNvPr id="445" name="Google Shape;445;p24"/>
          <p:cNvSpPr txBox="1"/>
          <p:nvPr>
            <p:ph idx="4" type="body"/>
          </p:nvPr>
        </p:nvSpPr>
        <p:spPr>
          <a:xfrm>
            <a:off x="1758062" y="4088871"/>
            <a:ext cx="2633700" cy="1125300"/>
          </a:xfrm>
          <a:prstGeom prst="rect">
            <a:avLst/>
          </a:prstGeom>
        </p:spPr>
        <p:txBody>
          <a:bodyPr anchorCtr="0" anchor="t" bIns="121900" lIns="121900" spcFirstLastPara="1" rIns="121900" wrap="square" tIns="121900">
            <a:noAutofit/>
          </a:bodyPr>
          <a:lstStyle/>
          <a:p>
            <a:pPr indent="0" lvl="0" marL="0" rtl="0" algn="l">
              <a:spcBef>
                <a:spcPts val="0"/>
              </a:spcBef>
              <a:spcAft>
                <a:spcPts val="1600"/>
              </a:spcAft>
              <a:buNone/>
            </a:pPr>
            <a:r>
              <a:rPr lang="en"/>
              <a:t>After that we will talk about this.</a:t>
            </a:r>
            <a:endParaRPr/>
          </a:p>
        </p:txBody>
      </p:sp>
      <p:sp>
        <p:nvSpPr>
          <p:cNvPr id="446" name="Google Shape;446;p24"/>
          <p:cNvSpPr txBox="1"/>
          <p:nvPr>
            <p:ph idx="5" type="body"/>
          </p:nvPr>
        </p:nvSpPr>
        <p:spPr>
          <a:xfrm>
            <a:off x="5166487" y="4088871"/>
            <a:ext cx="2633700" cy="11253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also talk </a:t>
            </a:r>
            <a:r>
              <a:rPr lang="en"/>
              <a:t>about</a:t>
            </a:r>
            <a:r>
              <a:rPr lang="en"/>
              <a:t> this.</a:t>
            </a:r>
            <a:endParaRPr/>
          </a:p>
        </p:txBody>
      </p:sp>
      <p:sp>
        <p:nvSpPr>
          <p:cNvPr id="447" name="Google Shape;447;p24"/>
          <p:cNvSpPr txBox="1"/>
          <p:nvPr>
            <p:ph idx="6" type="body"/>
          </p:nvPr>
        </p:nvSpPr>
        <p:spPr>
          <a:xfrm>
            <a:off x="8574937" y="4088871"/>
            <a:ext cx="2633700" cy="11253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And we will talk about this last.</a:t>
            </a:r>
            <a:endParaRPr/>
          </a:p>
        </p:txBody>
      </p:sp>
      <p:grpSp>
        <p:nvGrpSpPr>
          <p:cNvPr id="448" name="Google Shape;448;p24"/>
          <p:cNvGrpSpPr/>
          <p:nvPr/>
        </p:nvGrpSpPr>
        <p:grpSpPr>
          <a:xfrm>
            <a:off x="983337" y="2425756"/>
            <a:ext cx="775153" cy="773077"/>
            <a:chOff x="7343900" y="907175"/>
            <a:chExt cx="4112216" cy="4101207"/>
          </a:xfrm>
        </p:grpSpPr>
        <p:sp>
          <p:nvSpPr>
            <p:cNvPr id="449" name="Google Shape;449;p24"/>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000" u="none" cap="none" strike="noStrike">
                <a:solidFill>
                  <a:schemeClr val="lt2"/>
                </a:solidFill>
                <a:latin typeface="Nunito Sans"/>
                <a:ea typeface="Nunito Sans"/>
                <a:cs typeface="Nunito Sans"/>
                <a:sym typeface="Nunito Sans"/>
              </a:endParaRPr>
            </a:p>
          </p:txBody>
        </p:sp>
        <p:sp>
          <p:nvSpPr>
            <p:cNvPr id="450" name="Google Shape;450;p24"/>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000" u="none" cap="none" strike="noStrike">
                <a:solidFill>
                  <a:schemeClr val="lt2"/>
                </a:solidFill>
                <a:latin typeface="Nunito Sans"/>
                <a:ea typeface="Nunito Sans"/>
                <a:cs typeface="Nunito Sans"/>
                <a:sym typeface="Nunito Sans"/>
              </a:endParaRPr>
            </a:p>
          </p:txBody>
        </p:sp>
        <p:sp>
          <p:nvSpPr>
            <p:cNvPr id="451" name="Google Shape;451;p24"/>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3000">
                  <a:solidFill>
                    <a:schemeClr val="lt2"/>
                  </a:solidFill>
                  <a:latin typeface="Nunito Sans"/>
                  <a:ea typeface="Nunito Sans"/>
                  <a:cs typeface="Nunito Sans"/>
                  <a:sym typeface="Nunito Sans"/>
                </a:rPr>
                <a:t>1</a:t>
              </a:r>
              <a:endParaRPr b="1" i="0" sz="3000" u="none" cap="none" strike="noStrike">
                <a:solidFill>
                  <a:schemeClr val="lt2"/>
                </a:solidFill>
                <a:latin typeface="Nunito Sans"/>
                <a:ea typeface="Nunito Sans"/>
                <a:cs typeface="Nunito Sans"/>
                <a:sym typeface="Nunito Sans"/>
              </a:endParaRPr>
            </a:p>
          </p:txBody>
        </p:sp>
      </p:grpSp>
      <p:grpSp>
        <p:nvGrpSpPr>
          <p:cNvPr id="452" name="Google Shape;452;p24"/>
          <p:cNvGrpSpPr/>
          <p:nvPr/>
        </p:nvGrpSpPr>
        <p:grpSpPr>
          <a:xfrm>
            <a:off x="983337" y="4204864"/>
            <a:ext cx="775153" cy="773077"/>
            <a:chOff x="7343900" y="907175"/>
            <a:chExt cx="4112216" cy="4101207"/>
          </a:xfrm>
        </p:grpSpPr>
        <p:sp>
          <p:nvSpPr>
            <p:cNvPr id="453" name="Google Shape;453;p24"/>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000" u="none" cap="none" strike="noStrike">
                <a:solidFill>
                  <a:schemeClr val="lt2"/>
                </a:solidFill>
                <a:latin typeface="Nunito Sans"/>
                <a:ea typeface="Nunito Sans"/>
                <a:cs typeface="Nunito Sans"/>
                <a:sym typeface="Nunito Sans"/>
              </a:endParaRPr>
            </a:p>
          </p:txBody>
        </p:sp>
        <p:sp>
          <p:nvSpPr>
            <p:cNvPr id="454" name="Google Shape;454;p24"/>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000" u="none" cap="none" strike="noStrike">
                <a:solidFill>
                  <a:schemeClr val="lt2"/>
                </a:solidFill>
                <a:latin typeface="Nunito Sans"/>
                <a:ea typeface="Nunito Sans"/>
                <a:cs typeface="Nunito Sans"/>
                <a:sym typeface="Nunito Sans"/>
              </a:endParaRPr>
            </a:p>
          </p:txBody>
        </p:sp>
        <p:sp>
          <p:nvSpPr>
            <p:cNvPr id="455" name="Google Shape;455;p24"/>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3000">
                  <a:solidFill>
                    <a:schemeClr val="lt2"/>
                  </a:solidFill>
                  <a:latin typeface="Nunito Sans"/>
                  <a:ea typeface="Nunito Sans"/>
                  <a:cs typeface="Nunito Sans"/>
                  <a:sym typeface="Nunito Sans"/>
                </a:rPr>
                <a:t>4</a:t>
              </a:r>
              <a:endParaRPr b="1" i="0" sz="3000" u="none" cap="none" strike="noStrike">
                <a:solidFill>
                  <a:schemeClr val="lt2"/>
                </a:solidFill>
                <a:latin typeface="Nunito Sans"/>
                <a:ea typeface="Nunito Sans"/>
                <a:cs typeface="Nunito Sans"/>
                <a:sym typeface="Nunito Sans"/>
              </a:endParaRPr>
            </a:p>
          </p:txBody>
        </p:sp>
      </p:grpSp>
      <p:grpSp>
        <p:nvGrpSpPr>
          <p:cNvPr id="456" name="Google Shape;456;p24"/>
          <p:cNvGrpSpPr/>
          <p:nvPr/>
        </p:nvGrpSpPr>
        <p:grpSpPr>
          <a:xfrm>
            <a:off x="4391764" y="2431403"/>
            <a:ext cx="775153" cy="773077"/>
            <a:chOff x="7343900" y="907175"/>
            <a:chExt cx="4112216" cy="4101207"/>
          </a:xfrm>
        </p:grpSpPr>
        <p:sp>
          <p:nvSpPr>
            <p:cNvPr id="457" name="Google Shape;457;p24"/>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000" u="none" cap="none" strike="noStrike">
                <a:solidFill>
                  <a:schemeClr val="lt2"/>
                </a:solidFill>
                <a:latin typeface="Nunito Sans"/>
                <a:ea typeface="Nunito Sans"/>
                <a:cs typeface="Nunito Sans"/>
                <a:sym typeface="Nunito Sans"/>
              </a:endParaRPr>
            </a:p>
          </p:txBody>
        </p:sp>
        <p:sp>
          <p:nvSpPr>
            <p:cNvPr id="458" name="Google Shape;458;p24"/>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000" u="none" cap="none" strike="noStrike">
                <a:solidFill>
                  <a:schemeClr val="lt2"/>
                </a:solidFill>
                <a:latin typeface="Nunito Sans"/>
                <a:ea typeface="Nunito Sans"/>
                <a:cs typeface="Nunito Sans"/>
                <a:sym typeface="Nunito Sans"/>
              </a:endParaRPr>
            </a:p>
          </p:txBody>
        </p:sp>
        <p:sp>
          <p:nvSpPr>
            <p:cNvPr id="459" name="Google Shape;459;p24"/>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3000">
                  <a:solidFill>
                    <a:schemeClr val="lt2"/>
                  </a:solidFill>
                  <a:latin typeface="Nunito Sans"/>
                  <a:ea typeface="Nunito Sans"/>
                  <a:cs typeface="Nunito Sans"/>
                  <a:sym typeface="Nunito Sans"/>
                </a:rPr>
                <a:t>2</a:t>
              </a:r>
              <a:endParaRPr b="1" i="0" sz="3000" u="none" cap="none" strike="noStrike">
                <a:solidFill>
                  <a:schemeClr val="lt2"/>
                </a:solidFill>
                <a:latin typeface="Nunito Sans"/>
                <a:ea typeface="Nunito Sans"/>
                <a:cs typeface="Nunito Sans"/>
                <a:sym typeface="Nunito Sans"/>
              </a:endParaRPr>
            </a:p>
          </p:txBody>
        </p:sp>
      </p:grpSp>
      <p:grpSp>
        <p:nvGrpSpPr>
          <p:cNvPr id="460" name="Google Shape;460;p24"/>
          <p:cNvGrpSpPr/>
          <p:nvPr/>
        </p:nvGrpSpPr>
        <p:grpSpPr>
          <a:xfrm>
            <a:off x="4391764" y="4210512"/>
            <a:ext cx="775153" cy="773077"/>
            <a:chOff x="7343900" y="907175"/>
            <a:chExt cx="4112216" cy="4101207"/>
          </a:xfrm>
        </p:grpSpPr>
        <p:sp>
          <p:nvSpPr>
            <p:cNvPr id="461" name="Google Shape;461;p24"/>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000" u="none" cap="none" strike="noStrike">
                <a:solidFill>
                  <a:schemeClr val="lt2"/>
                </a:solidFill>
                <a:latin typeface="Nunito Sans"/>
                <a:ea typeface="Nunito Sans"/>
                <a:cs typeface="Nunito Sans"/>
                <a:sym typeface="Nunito Sans"/>
              </a:endParaRPr>
            </a:p>
          </p:txBody>
        </p:sp>
        <p:sp>
          <p:nvSpPr>
            <p:cNvPr id="462" name="Google Shape;462;p24"/>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000" u="none" cap="none" strike="noStrike">
                <a:solidFill>
                  <a:schemeClr val="lt2"/>
                </a:solidFill>
                <a:latin typeface="Nunito Sans"/>
                <a:ea typeface="Nunito Sans"/>
                <a:cs typeface="Nunito Sans"/>
                <a:sym typeface="Nunito Sans"/>
              </a:endParaRPr>
            </a:p>
          </p:txBody>
        </p:sp>
        <p:sp>
          <p:nvSpPr>
            <p:cNvPr id="463" name="Google Shape;463;p24"/>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3000">
                  <a:solidFill>
                    <a:schemeClr val="lt2"/>
                  </a:solidFill>
                  <a:latin typeface="Nunito Sans"/>
                  <a:ea typeface="Nunito Sans"/>
                  <a:cs typeface="Nunito Sans"/>
                  <a:sym typeface="Nunito Sans"/>
                </a:rPr>
                <a:t>5</a:t>
              </a:r>
              <a:endParaRPr b="1" i="0" sz="3000" u="none" cap="none" strike="noStrike">
                <a:solidFill>
                  <a:schemeClr val="lt2"/>
                </a:solidFill>
                <a:latin typeface="Nunito Sans"/>
                <a:ea typeface="Nunito Sans"/>
                <a:cs typeface="Nunito Sans"/>
                <a:sym typeface="Nunito Sans"/>
              </a:endParaRPr>
            </a:p>
          </p:txBody>
        </p:sp>
      </p:grpSp>
      <p:grpSp>
        <p:nvGrpSpPr>
          <p:cNvPr id="464" name="Google Shape;464;p24"/>
          <p:cNvGrpSpPr/>
          <p:nvPr/>
        </p:nvGrpSpPr>
        <p:grpSpPr>
          <a:xfrm>
            <a:off x="7776233" y="2431403"/>
            <a:ext cx="775153" cy="773077"/>
            <a:chOff x="7343900" y="907175"/>
            <a:chExt cx="4112216" cy="4101207"/>
          </a:xfrm>
        </p:grpSpPr>
        <p:sp>
          <p:nvSpPr>
            <p:cNvPr id="465" name="Google Shape;465;p24"/>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000" u="none" cap="none" strike="noStrike">
                <a:solidFill>
                  <a:schemeClr val="lt2"/>
                </a:solidFill>
                <a:latin typeface="Nunito Sans"/>
                <a:ea typeface="Nunito Sans"/>
                <a:cs typeface="Nunito Sans"/>
                <a:sym typeface="Nunito Sans"/>
              </a:endParaRPr>
            </a:p>
          </p:txBody>
        </p:sp>
        <p:sp>
          <p:nvSpPr>
            <p:cNvPr id="466" name="Google Shape;466;p24"/>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000" u="none" cap="none" strike="noStrike">
                <a:solidFill>
                  <a:schemeClr val="lt2"/>
                </a:solidFill>
                <a:latin typeface="Nunito Sans"/>
                <a:ea typeface="Nunito Sans"/>
                <a:cs typeface="Nunito Sans"/>
                <a:sym typeface="Nunito Sans"/>
              </a:endParaRPr>
            </a:p>
          </p:txBody>
        </p:sp>
        <p:sp>
          <p:nvSpPr>
            <p:cNvPr id="467" name="Google Shape;467;p24"/>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3000">
                  <a:solidFill>
                    <a:schemeClr val="lt2"/>
                  </a:solidFill>
                  <a:latin typeface="Nunito Sans"/>
                  <a:ea typeface="Nunito Sans"/>
                  <a:cs typeface="Nunito Sans"/>
                  <a:sym typeface="Nunito Sans"/>
                </a:rPr>
                <a:t>3</a:t>
              </a:r>
              <a:endParaRPr b="1" i="0" sz="3000" u="none" cap="none" strike="noStrike">
                <a:solidFill>
                  <a:schemeClr val="lt2"/>
                </a:solidFill>
                <a:latin typeface="Nunito Sans"/>
                <a:ea typeface="Nunito Sans"/>
                <a:cs typeface="Nunito Sans"/>
                <a:sym typeface="Nunito Sans"/>
              </a:endParaRPr>
            </a:p>
          </p:txBody>
        </p:sp>
      </p:grpSp>
      <p:grpSp>
        <p:nvGrpSpPr>
          <p:cNvPr id="468" name="Google Shape;468;p24"/>
          <p:cNvGrpSpPr/>
          <p:nvPr/>
        </p:nvGrpSpPr>
        <p:grpSpPr>
          <a:xfrm>
            <a:off x="7776233" y="4210512"/>
            <a:ext cx="775153" cy="773077"/>
            <a:chOff x="7343900" y="907175"/>
            <a:chExt cx="4112216" cy="4101207"/>
          </a:xfrm>
        </p:grpSpPr>
        <p:sp>
          <p:nvSpPr>
            <p:cNvPr id="469" name="Google Shape;469;p24"/>
            <p:cNvSpPr/>
            <p:nvPr/>
          </p:nvSpPr>
          <p:spPr>
            <a:xfrm>
              <a:off x="7453353" y="907175"/>
              <a:ext cx="4002762" cy="4093953"/>
            </a:xfrm>
            <a:custGeom>
              <a:rect b="b" l="l" r="r" t="t"/>
              <a:pathLst>
                <a:path extrusionOk="0" h="3418750" w="3573895">
                  <a:moveTo>
                    <a:pt x="0" y="1709375"/>
                  </a:moveTo>
                  <a:cubicBezTo>
                    <a:pt x="0" y="765314"/>
                    <a:pt x="800047" y="0"/>
                    <a:pt x="1786948" y="0"/>
                  </a:cubicBezTo>
                  <a:cubicBezTo>
                    <a:pt x="2773854" y="0"/>
                    <a:pt x="3573895" y="765314"/>
                    <a:pt x="3573895" y="1709375"/>
                  </a:cubicBezTo>
                  <a:cubicBezTo>
                    <a:pt x="3573895" y="2653436"/>
                    <a:pt x="2773854" y="3418750"/>
                    <a:pt x="1786948" y="3418750"/>
                  </a:cubicBezTo>
                  <a:cubicBezTo>
                    <a:pt x="800047" y="3418750"/>
                    <a:pt x="0" y="2653436"/>
                    <a:pt x="0" y="1709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000" u="none" cap="none" strike="noStrike">
                <a:solidFill>
                  <a:schemeClr val="lt2"/>
                </a:solidFill>
                <a:latin typeface="Nunito Sans"/>
                <a:ea typeface="Nunito Sans"/>
                <a:cs typeface="Nunito Sans"/>
                <a:sym typeface="Nunito Sans"/>
              </a:endParaRPr>
            </a:p>
          </p:txBody>
        </p:sp>
        <p:sp>
          <p:nvSpPr>
            <p:cNvPr id="470" name="Google Shape;470;p24"/>
            <p:cNvSpPr/>
            <p:nvPr/>
          </p:nvSpPr>
          <p:spPr>
            <a:xfrm>
              <a:off x="7343900"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000" u="none" cap="none" strike="noStrike">
                <a:solidFill>
                  <a:schemeClr val="lt2"/>
                </a:solidFill>
                <a:latin typeface="Nunito Sans"/>
                <a:ea typeface="Nunito Sans"/>
                <a:cs typeface="Nunito Sans"/>
                <a:sym typeface="Nunito Sans"/>
              </a:endParaRPr>
            </a:p>
          </p:txBody>
        </p:sp>
        <p:sp>
          <p:nvSpPr>
            <p:cNvPr id="471" name="Google Shape;471;p24"/>
            <p:cNvSpPr/>
            <p:nvPr/>
          </p:nvSpPr>
          <p:spPr>
            <a:xfrm>
              <a:off x="7404895" y="914429"/>
              <a:ext cx="4002769" cy="4093953"/>
            </a:xfrm>
            <a:custGeom>
              <a:rect b="b" l="l" r="r" t="t"/>
              <a:pathLst>
                <a:path extrusionOk="0" h="3418750" w="3573901">
                  <a:moveTo>
                    <a:pt x="0" y="1709375"/>
                  </a:moveTo>
                  <a:cubicBezTo>
                    <a:pt x="0" y="765314"/>
                    <a:pt x="800047" y="0"/>
                    <a:pt x="1786954" y="0"/>
                  </a:cubicBezTo>
                  <a:cubicBezTo>
                    <a:pt x="2773854" y="0"/>
                    <a:pt x="3573902" y="765314"/>
                    <a:pt x="3573902" y="1709375"/>
                  </a:cubicBezTo>
                  <a:cubicBezTo>
                    <a:pt x="3573902" y="2653436"/>
                    <a:pt x="2773854" y="3418750"/>
                    <a:pt x="1786954" y="3418750"/>
                  </a:cubicBezTo>
                  <a:cubicBezTo>
                    <a:pt x="800047" y="3418750"/>
                    <a:pt x="0" y="2653436"/>
                    <a:pt x="0" y="17093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3000">
                  <a:solidFill>
                    <a:schemeClr val="lt2"/>
                  </a:solidFill>
                  <a:latin typeface="Nunito Sans"/>
                  <a:ea typeface="Nunito Sans"/>
                  <a:cs typeface="Nunito Sans"/>
                  <a:sym typeface="Nunito Sans"/>
                </a:rPr>
                <a:t>6</a:t>
              </a:r>
              <a:endParaRPr b="1" i="0" sz="3000" u="none" cap="none" strike="noStrike">
                <a:solidFill>
                  <a:schemeClr val="lt2"/>
                </a:solidFill>
                <a:latin typeface="Nunito Sans"/>
                <a:ea typeface="Nunito Sans"/>
                <a:cs typeface="Nunito Sans"/>
                <a:sym typeface="Nunito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5"/>
          <p:cNvSpPr txBox="1"/>
          <p:nvPr>
            <p:ph type="title"/>
          </p:nvPr>
        </p:nvSpPr>
        <p:spPr>
          <a:xfrm>
            <a:off x="1509813" y="1325375"/>
            <a:ext cx="76206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Bullet point list.</a:t>
            </a:r>
            <a:endParaRPr/>
          </a:p>
        </p:txBody>
      </p:sp>
      <p:sp>
        <p:nvSpPr>
          <p:cNvPr id="477" name="Google Shape;477;p25"/>
          <p:cNvSpPr txBox="1"/>
          <p:nvPr>
            <p:ph idx="1" type="body"/>
          </p:nvPr>
        </p:nvSpPr>
        <p:spPr>
          <a:xfrm>
            <a:off x="1509825" y="2513575"/>
            <a:ext cx="7620600" cy="2153400"/>
          </a:xfrm>
          <a:prstGeom prst="rect">
            <a:avLst/>
          </a:prstGeom>
        </p:spPr>
        <p:txBody>
          <a:bodyPr anchorCtr="0" anchor="t" bIns="121900" lIns="121900" spcFirstLastPara="1" rIns="121900" wrap="square" tIns="121900">
            <a:normAutofit fontScale="77500" lnSpcReduction="20000"/>
          </a:bodyPr>
          <a:lstStyle/>
          <a:p>
            <a:pPr indent="-351631" lvl="0" marL="457200" rtl="0" algn="l">
              <a:lnSpc>
                <a:spcPct val="200000"/>
              </a:lnSpc>
              <a:spcBef>
                <a:spcPts val="0"/>
              </a:spcBef>
              <a:spcAft>
                <a:spcPts val="0"/>
              </a:spcAft>
              <a:buSzPct val="100000"/>
              <a:buChar char="●"/>
            </a:pPr>
            <a:r>
              <a:rPr lang="en"/>
              <a:t>We will talk about this first.</a:t>
            </a:r>
            <a:endParaRPr/>
          </a:p>
          <a:p>
            <a:pPr indent="-351631" lvl="0" marL="457200" rtl="0" algn="l">
              <a:lnSpc>
                <a:spcPct val="200000"/>
              </a:lnSpc>
              <a:spcBef>
                <a:spcPts val="0"/>
              </a:spcBef>
              <a:spcAft>
                <a:spcPts val="0"/>
              </a:spcAft>
              <a:buSzPct val="100000"/>
              <a:buChar char="●"/>
            </a:pPr>
            <a:r>
              <a:rPr lang="en"/>
              <a:t>We will talk about this second.</a:t>
            </a:r>
            <a:endParaRPr/>
          </a:p>
          <a:p>
            <a:pPr indent="-351631" lvl="0" marL="457200" rtl="0" algn="l">
              <a:lnSpc>
                <a:spcPct val="200000"/>
              </a:lnSpc>
              <a:spcBef>
                <a:spcPts val="0"/>
              </a:spcBef>
              <a:spcAft>
                <a:spcPts val="0"/>
              </a:spcAft>
              <a:buSzPct val="100000"/>
              <a:buChar char="●"/>
            </a:pPr>
            <a:r>
              <a:rPr lang="en"/>
              <a:t>After that we will talk about this.</a:t>
            </a:r>
            <a:endParaRPr/>
          </a:p>
          <a:p>
            <a:pPr indent="-351631" lvl="0" marL="457200" rtl="0" algn="l">
              <a:lnSpc>
                <a:spcPct val="200000"/>
              </a:lnSpc>
              <a:spcBef>
                <a:spcPts val="0"/>
              </a:spcBef>
              <a:spcAft>
                <a:spcPts val="0"/>
              </a:spcAft>
              <a:buSzPct val="100000"/>
              <a:buChar char="●"/>
            </a:pPr>
            <a:r>
              <a:rPr lang="en"/>
              <a:t>And we will talk about this last.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6"/>
          <p:cNvSpPr txBox="1"/>
          <p:nvPr>
            <p:ph type="title"/>
          </p:nvPr>
        </p:nvSpPr>
        <p:spPr>
          <a:xfrm>
            <a:off x="1706600" y="2867800"/>
            <a:ext cx="8806200" cy="7173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a:t>We will talk about this first.</a:t>
            </a:r>
            <a:endParaRPr/>
          </a:p>
        </p:txBody>
      </p:sp>
      <p:sp>
        <p:nvSpPr>
          <p:cNvPr id="483" name="Google Shape;483;p26"/>
          <p:cNvSpPr/>
          <p:nvPr/>
        </p:nvSpPr>
        <p:spPr>
          <a:xfrm>
            <a:off x="5028262" y="1288451"/>
            <a:ext cx="2162898" cy="1262247"/>
          </a:xfrm>
          <a:prstGeom prst="rect">
            <a:avLst/>
          </a:prstGeom>
        </p:spPr>
        <p:txBody>
          <a:bodyPr>
            <a:prstTxWarp prst="textPlain"/>
          </a:bodyPr>
          <a:lstStyle/>
          <a:p>
            <a:pPr lvl="0" algn="ctr"/>
            <a:r>
              <a:rPr b="1" i="0">
                <a:ln>
                  <a:noFill/>
                </a:ln>
                <a:solidFill>
                  <a:schemeClr val="accent1"/>
                </a:solidFill>
                <a:latin typeface="Archivo Black"/>
              </a:rPr>
              <a:t>01</a:t>
            </a:r>
          </a:p>
        </p:txBody>
      </p:sp>
      <p:sp>
        <p:nvSpPr>
          <p:cNvPr id="484" name="Google Shape;484;p26"/>
          <p:cNvSpPr txBox="1"/>
          <p:nvPr>
            <p:ph idx="1" type="body"/>
          </p:nvPr>
        </p:nvSpPr>
        <p:spPr>
          <a:xfrm>
            <a:off x="1706600" y="3585221"/>
            <a:ext cx="8806200" cy="13434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Add a brief introduction of your section here: Let’s dive in and get to know some interesting facts about animals!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7"/>
          <p:cNvSpPr txBox="1"/>
          <p:nvPr>
            <p:ph type="title"/>
          </p:nvPr>
        </p:nvSpPr>
        <p:spPr>
          <a:xfrm>
            <a:off x="1373700" y="1266038"/>
            <a:ext cx="94446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
              <a:t>Did you know?</a:t>
            </a:r>
            <a:endParaRPr/>
          </a:p>
        </p:txBody>
      </p:sp>
      <p:sp>
        <p:nvSpPr>
          <p:cNvPr id="490" name="Google Shape;490;p27"/>
          <p:cNvSpPr txBox="1"/>
          <p:nvPr>
            <p:ph idx="1" type="body"/>
          </p:nvPr>
        </p:nvSpPr>
        <p:spPr>
          <a:xfrm>
            <a:off x="1373700" y="2209302"/>
            <a:ext cx="9444600" cy="30684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Did you know that elephants can sense storms?</a:t>
            </a:r>
            <a:endParaRPr/>
          </a:p>
          <a:p>
            <a:pPr indent="0" lvl="0" marL="0" rtl="0" algn="l">
              <a:spcBef>
                <a:spcPts val="1600"/>
              </a:spcBef>
              <a:spcAft>
                <a:spcPts val="0"/>
              </a:spcAft>
              <a:buNone/>
            </a:pPr>
            <a:r>
              <a:rPr lang="en"/>
              <a:t>Elephants may be able to detect a thunderstorm from hundreds of miles away, and will head towards it, looking for water. </a:t>
            </a:r>
            <a:endParaRPr/>
          </a:p>
          <a:p>
            <a:pPr indent="0" lvl="0" marL="0" rtl="0" algn="l">
              <a:spcBef>
                <a:spcPts val="1600"/>
              </a:spcBef>
              <a:spcAft>
                <a:spcPts val="1600"/>
              </a:spcAft>
              <a:buNone/>
            </a:pPr>
            <a:r>
              <a:rPr lang="en"/>
              <a:t>You can add a little bit more information. But try to not overload your slides with text.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28"/>
          <p:cNvPicPr preferRelativeResize="0"/>
          <p:nvPr/>
        </p:nvPicPr>
        <p:blipFill rotWithShape="1">
          <a:blip r:embed="rId3">
            <a:alphaModFix/>
          </a:blip>
          <a:srcRect b="0" l="5658" r="5658" t="0"/>
          <a:stretch/>
        </p:blipFill>
        <p:spPr>
          <a:xfrm>
            <a:off x="1049200" y="967750"/>
            <a:ext cx="5203200" cy="3763500"/>
          </a:xfrm>
          <a:prstGeom prst="roundRect">
            <a:avLst>
              <a:gd fmla="val 0" name="adj"/>
            </a:avLst>
          </a:prstGeom>
          <a:noFill/>
          <a:ln>
            <a:noFill/>
          </a:ln>
        </p:spPr>
      </p:pic>
      <p:sp>
        <p:nvSpPr>
          <p:cNvPr id="496" name="Google Shape;496;p28"/>
          <p:cNvSpPr txBox="1"/>
          <p:nvPr>
            <p:ph type="title"/>
          </p:nvPr>
        </p:nvSpPr>
        <p:spPr>
          <a:xfrm>
            <a:off x="6457800" y="967750"/>
            <a:ext cx="4915200" cy="37635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a:t>Koalas are even more lazy than cats.</a:t>
            </a:r>
            <a:endParaRPr/>
          </a:p>
        </p:txBody>
      </p:sp>
      <p:sp>
        <p:nvSpPr>
          <p:cNvPr id="497" name="Google Shape;497;p28"/>
          <p:cNvSpPr txBox="1"/>
          <p:nvPr>
            <p:ph idx="1" type="body"/>
          </p:nvPr>
        </p:nvSpPr>
        <p:spPr>
          <a:xfrm>
            <a:off x="985375" y="4794800"/>
            <a:ext cx="10387500" cy="857100"/>
          </a:xfrm>
          <a:prstGeom prst="rect">
            <a:avLst/>
          </a:prstGeom>
        </p:spPr>
        <p:txBody>
          <a:bodyPr anchorCtr="0" anchor="t" bIns="121900" lIns="121900" spcFirstLastPara="1" rIns="121900" wrap="square" tIns="121900">
            <a:normAutofit fontScale="77500" lnSpcReduction="10000"/>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grpSp>
        <p:nvGrpSpPr>
          <p:cNvPr id="502" name="Google Shape;502;p29"/>
          <p:cNvGrpSpPr/>
          <p:nvPr/>
        </p:nvGrpSpPr>
        <p:grpSpPr>
          <a:xfrm rot="10800000">
            <a:off x="818248" y="1394311"/>
            <a:ext cx="4371373" cy="3079424"/>
            <a:chOff x="621403" y="597265"/>
            <a:chExt cx="1588204" cy="1118814"/>
          </a:xfrm>
        </p:grpSpPr>
        <p:sp>
          <p:nvSpPr>
            <p:cNvPr id="503" name="Google Shape;503;p29"/>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4" name="Google Shape;504;p29"/>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05" name="Google Shape;505;p29"/>
          <p:cNvSpPr txBox="1"/>
          <p:nvPr>
            <p:ph type="title"/>
          </p:nvPr>
        </p:nvSpPr>
        <p:spPr>
          <a:xfrm>
            <a:off x="879600" y="1640400"/>
            <a:ext cx="10432800" cy="283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Clearly, animals know more than we think, and think a great deal more than we know.</a:t>
            </a:r>
            <a:endParaRPr/>
          </a:p>
        </p:txBody>
      </p:sp>
      <p:sp>
        <p:nvSpPr>
          <p:cNvPr id="506" name="Google Shape;506;p29"/>
          <p:cNvSpPr txBox="1"/>
          <p:nvPr>
            <p:ph idx="1" type="subTitle"/>
          </p:nvPr>
        </p:nvSpPr>
        <p:spPr>
          <a:xfrm>
            <a:off x="879600" y="4695225"/>
            <a:ext cx="10432800" cy="731700"/>
          </a:xfrm>
          <a:prstGeom prst="rect">
            <a:avLst/>
          </a:prstGeom>
        </p:spPr>
        <p:txBody>
          <a:bodyPr anchorCtr="0" anchor="t" bIns="121900" lIns="121900" spcFirstLastPara="1" rIns="121900" wrap="square" tIns="121900">
            <a:normAutofit/>
          </a:bodyPr>
          <a:lstStyle/>
          <a:p>
            <a:pPr indent="0" lvl="0" marL="457200" rtl="0" algn="r">
              <a:spcBef>
                <a:spcPts val="0"/>
              </a:spcBef>
              <a:spcAft>
                <a:spcPts val="0"/>
              </a:spcAft>
              <a:buNone/>
            </a:pPr>
            <a:r>
              <a:rPr lang="en"/>
              <a:t>― Irene M. Pepperberg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0"/>
          <p:cNvSpPr txBox="1"/>
          <p:nvPr>
            <p:ph type="title"/>
          </p:nvPr>
        </p:nvSpPr>
        <p:spPr>
          <a:xfrm>
            <a:off x="1023125" y="1106438"/>
            <a:ext cx="10145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512" name="Google Shape;512;p30"/>
          <p:cNvSpPr txBox="1"/>
          <p:nvPr>
            <p:ph idx="1" type="body"/>
          </p:nvPr>
        </p:nvSpPr>
        <p:spPr>
          <a:xfrm>
            <a:off x="1023125" y="2133550"/>
            <a:ext cx="4762800" cy="2980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1600"/>
              </a:spcBef>
              <a:spcAft>
                <a:spcPts val="1600"/>
              </a:spcAft>
              <a:buNone/>
            </a:pPr>
            <a:r>
              <a:rPr lang="en"/>
              <a:t>Dogs can pick up on subtle changes in your scent, which can help him figure out how you are feeling, such as by smelling your perspiration when you become nervous or fearful.</a:t>
            </a:r>
            <a:endParaRPr/>
          </a:p>
        </p:txBody>
      </p:sp>
      <p:sp>
        <p:nvSpPr>
          <p:cNvPr id="513" name="Google Shape;513;p30"/>
          <p:cNvSpPr txBox="1"/>
          <p:nvPr>
            <p:ph idx="2" type="body"/>
          </p:nvPr>
        </p:nvSpPr>
        <p:spPr>
          <a:xfrm>
            <a:off x="6406100" y="2133550"/>
            <a:ext cx="4762800" cy="2980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1600"/>
              </a:spcBef>
              <a:spcAft>
                <a:spcPts val="1600"/>
              </a:spcAft>
              <a:buNone/>
            </a:pPr>
            <a:r>
              <a:rPr lang="en"/>
              <a:t>Also, cats love to sleep. A fifteen-year-old cat has probably spent ten years of its life sleeping.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Template">
  <a:themeElements>
    <a:clrScheme name="Simple Light">
      <a:dk1>
        <a:srgbClr val="7D41C0"/>
      </a:dk1>
      <a:lt1>
        <a:srgbClr val="F8F8F8"/>
      </a:lt1>
      <a:dk2>
        <a:srgbClr val="000000"/>
      </a:dk2>
      <a:lt2>
        <a:srgbClr val="FFFFFF"/>
      </a:lt2>
      <a:accent1>
        <a:srgbClr val="D5B2FD"/>
      </a:accent1>
      <a:accent2>
        <a:srgbClr val="FFC377"/>
      </a:accent2>
      <a:accent3>
        <a:srgbClr val="FD7835"/>
      </a:accent3>
      <a:accent4>
        <a:srgbClr val="FDC100"/>
      </a:accent4>
      <a:accent5>
        <a:srgbClr val="F4F4F6"/>
      </a:accent5>
      <a:accent6>
        <a:srgbClr val="D2D2D4"/>
      </a:accent6>
      <a:hlink>
        <a:srgbClr val="4B27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