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25" r:id="rId4"/>
    <p:sldId id="328" r:id="rId5"/>
    <p:sldId id="329" r:id="rId6"/>
    <p:sldId id="330" r:id="rId7"/>
    <p:sldId id="33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64" d="100"/>
          <a:sy n="64" d="100"/>
        </p:scale>
        <p:origin x="-108" y="-2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8/11/2025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8/11/2025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8/11/2025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8/11/2025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8/11/2025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smtClean="0">
                <a:solidFill>
                  <a:srgbClr val="FF0000"/>
                </a:solidFill>
                <a:latin typeface="Arial" panose="020B0604020202020204" pitchFamily="34" charset="0"/>
                <a:cs typeface="Arial" panose="020B0604020202020204" pitchFamily="34" charset="0"/>
              </a:rPr>
              <a:t>N</a:t>
            </a:r>
            <a:r>
              <a:rPr lang="en-US" sz="4000" b="1" dirty="0" err="1" smtClean="0">
                <a:solidFill>
                  <a:srgbClr val="FF0000"/>
                </a:solidFill>
                <a:latin typeface="Arial" panose="020B0604020202020204" pitchFamily="34" charset="0"/>
                <a:cs typeface="Arial" panose="020B0604020202020204" pitchFamily="34" charset="0"/>
              </a:rPr>
              <a:t>i</a:t>
            </a:r>
            <a:r>
              <a:rPr sz="4000" b="1" smtClean="0">
                <a:solidFill>
                  <a:srgbClr val="FF0000"/>
                </a:solidFill>
                <a:latin typeface="Arial" panose="020B0604020202020204" pitchFamily="34" charset="0"/>
                <a:cs typeface="Arial" panose="020B0604020202020204" pitchFamily="34" charset="0"/>
              </a:rPr>
              <a:t>ỀM VUI </a:t>
            </a:r>
            <a:r>
              <a:rPr sz="4000" b="1" smtClean="0">
                <a:solidFill>
                  <a:srgbClr val="FF0000"/>
                </a:solidFill>
                <a:latin typeface="Arial" panose="020B0604020202020204" pitchFamily="34" charset="0"/>
                <a:cs typeface="Arial" panose="020B0604020202020204" pitchFamily="34" charset="0"/>
              </a:rPr>
              <a:t>TIN MỪNG</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700603" y="3902582"/>
            <a:ext cx="3657580" cy="684408"/>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Giang</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Tâm</a:t>
            </a:r>
            <a:endParaRPr lang="en-US" sz="3200" b="1" dirty="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xmlns=""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4" name="Rectangle 3"/>
          <p:cNvSpPr/>
          <p:nvPr/>
        </p:nvSpPr>
        <p:spPr>
          <a:xfrm>
            <a:off x="2098623" y="290348"/>
            <a:ext cx="7000407" cy="646331"/>
          </a:xfrm>
          <a:prstGeom prst="rect">
            <a:avLst/>
          </a:prstGeom>
        </p:spPr>
        <p:txBody>
          <a:bodyPr wrap="square">
            <a:spAutoFit/>
          </a:bodyPr>
          <a:lstStyle/>
          <a:p>
            <a:pPr algn="ctr"/>
            <a:r>
              <a:rPr lang="en-US" sz="3600" b="1" dirty="0" smtClean="0">
                <a:solidFill>
                  <a:srgbClr val="FF0000"/>
                </a:solidFill>
                <a:latin typeface="Arial" pitchFamily="34" charset="0"/>
                <a:ea typeface="Tahoma" pitchFamily="34" charset="0"/>
                <a:cs typeface="Arial" pitchFamily="34" charset="0"/>
              </a:rPr>
              <a:t>NIỀM VUI </a:t>
            </a:r>
            <a:r>
              <a:rPr lang="en-US" sz="3600" b="1" dirty="0" smtClean="0">
                <a:solidFill>
                  <a:srgbClr val="FF0000"/>
                </a:solidFill>
                <a:latin typeface="Arial" pitchFamily="34" charset="0"/>
                <a:ea typeface="Tahoma" pitchFamily="34" charset="0"/>
                <a:cs typeface="Arial" pitchFamily="34" charset="0"/>
              </a:rPr>
              <a:t>TIN MỪNG</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877458"/>
            <a:ext cx="11308415" cy="563231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1</a:t>
            </a:r>
            <a:r>
              <a:rPr lang="en-US" sz="6000" b="1" dirty="0" smtClean="0">
                <a:solidFill>
                  <a:srgbClr val="FF0000"/>
                </a:solidFill>
                <a:latin typeface="Arial" pitchFamily="34" charset="0"/>
                <a:ea typeface="Tahoma" pitchFamily="34" charset="0"/>
                <a:cs typeface="Arial" pitchFamily="34" charset="0"/>
              </a:rPr>
              <a:t>. </a:t>
            </a:r>
            <a:r>
              <a:rPr lang="vi-VN" sz="6000" b="1" dirty="0" smtClean="0">
                <a:latin typeface="Arial" pitchFamily="34" charset="0"/>
                <a:cs typeface="Arial" pitchFamily="34" charset="0"/>
              </a:rPr>
              <a:t>Nào ta theo Chúa đi vào cuộc đời. Nào ta theo Chúa loan tin bình an.  Cùng với Chúa đi, đi vào đời để đem mến thương cho muôn người, lan toả niềm vui Tin Mừng.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382788"/>
            <a:ext cx="11308415" cy="470898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 </a:t>
            </a:r>
            <a:r>
              <a:rPr lang="vi-VN" sz="6000" b="1" dirty="0" smtClean="0">
                <a:latin typeface="Arial" pitchFamily="34" charset="0"/>
                <a:cs typeface="Arial" pitchFamily="34" charset="0"/>
              </a:rPr>
              <a:t>Cùng cất bước (Cùng cất bước), ta ra đi (ta ra đi!),  mang theo niềm vui sưởi ấm cho cuộc đời sức sống mới.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1276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Cùng cất bước (Cùng cất bước), ta ra đi (ta ra đi!),  mang theo niềm vui thắp sáng cho cuộc đời thêm đẹp tươi.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83567" y="-251717"/>
            <a:ext cx="12575567" cy="7109717"/>
          </a:xfrm>
          <a:prstGeom prst="rect">
            <a:avLst/>
          </a:prstGeom>
        </p:spPr>
      </p:pic>
      <p:sp>
        <p:nvSpPr>
          <p:cNvPr id="6" name="Rectangle 5"/>
          <p:cNvSpPr/>
          <p:nvPr/>
        </p:nvSpPr>
        <p:spPr>
          <a:xfrm>
            <a:off x="374754" y="262868"/>
            <a:ext cx="11308415" cy="563231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2</a:t>
            </a:r>
            <a:r>
              <a:rPr lang="en-US" sz="6000" b="1" smtClean="0">
                <a:solidFill>
                  <a:srgbClr val="FF0000"/>
                </a:solidFill>
                <a:latin typeface="Arial" pitchFamily="34" charset="0"/>
                <a:ea typeface="Tahoma" pitchFamily="34" charset="0"/>
                <a:cs typeface="Arial" pitchFamily="34" charset="0"/>
              </a:rPr>
              <a:t>. </a:t>
            </a:r>
            <a:r>
              <a:rPr lang="vi-VN" sz="6000" b="1" dirty="0" smtClean="0">
                <a:latin typeface="Arial" pitchFamily="34" charset="0"/>
                <a:cs typeface="Arial" pitchFamily="34" charset="0"/>
              </a:rPr>
              <a:t>Nào ta theo Chúa đi vào cuộc đời. Nào ta theo Chúa loan tin mừng vui.  Cùng với Chúa đi ta lên đường để nên chứng nhân cho Nước Trời, chan hoà niềm vui Tin Mừng.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382788"/>
            <a:ext cx="11308415" cy="470898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 </a:t>
            </a:r>
            <a:r>
              <a:rPr lang="vi-VN" sz="6000" b="1" dirty="0" smtClean="0">
                <a:latin typeface="Arial" pitchFamily="34" charset="0"/>
                <a:cs typeface="Arial" pitchFamily="34" charset="0"/>
              </a:rPr>
              <a:t>Cùng cất bước (Cùng cất bước), ta ra đi (ta ra đi!),  mang theo niềm vui sưởi ấm cho cuộc đời sức sống mới.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41276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Cùng cất bước (Cùng cất bước), ta ra đi (ta ra đi!),  mang theo niềm vui thắp sáng cho cuộc đời thêm đẹp tươi. </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519</TotalTime>
  <Words>120</Words>
  <Application>Microsoft Office PowerPoint</Application>
  <PresentationFormat>Custom</PresentationFormat>
  <Paragraphs>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Savon</vt:lpstr>
      <vt:lpstr>NiỀM VUI TIN MỪNG</vt:lpstr>
      <vt:lpstr>Slide 2</vt:lpstr>
      <vt:lpstr>Slide 3</vt:lpstr>
      <vt:lpstr>Slide 4</vt:lpstr>
      <vt:lpstr>Slide 5</vt:lpstr>
      <vt:lpstr>Slide 6</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134</cp:revision>
  <dcterms:created xsi:type="dcterms:W3CDTF">2024-12-09T09:39:37Z</dcterms:created>
  <dcterms:modified xsi:type="dcterms:W3CDTF">2025-08-11T08:31:17Z</dcterms:modified>
</cp:coreProperties>
</file>