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1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9D2B4-EB02-12A0-65B1-4CFC34682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hink-cell data - do not delete" hidden="1">
            <a:extLst>
              <a:ext uri="{FF2B5EF4-FFF2-40B4-BE49-F238E27FC236}">
                <a16:creationId xmlns:a16="http://schemas.microsoft.com/office/drawing/2014/main" id="{5AB09FE5-740C-6FE3-1B83-301FC0BE068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AB09FE5-740C-6FE3-1B83-301FC0BE06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D5963EA-D534-1FD5-46C2-525F48948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A2B5C0-0322-C843-4B94-8F4C038A5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84977B-12D0-50BB-FE57-5814C801C345}"/>
              </a:ext>
            </a:extLst>
          </p:cNvPr>
          <p:cNvSpPr/>
          <p:nvPr/>
        </p:nvSpPr>
        <p:spPr>
          <a:xfrm>
            <a:off x="0" y="5983452"/>
            <a:ext cx="12193200" cy="4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422026E-FD5C-55AE-61CD-DF68487982A0}"/>
              </a:ext>
            </a:extLst>
          </p:cNvPr>
          <p:cNvSpPr/>
          <p:nvPr/>
        </p:nvSpPr>
        <p:spPr>
          <a:xfrm rot="2703836">
            <a:off x="649621" y="1667526"/>
            <a:ext cx="701808" cy="701808"/>
          </a:xfrm>
          <a:prstGeom prst="roundRect">
            <a:avLst>
              <a:gd name="adj" fmla="val 544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1AAAE6-F2DD-F654-579B-376157C60778}"/>
              </a:ext>
            </a:extLst>
          </p:cNvPr>
          <p:cNvSpPr txBox="1">
            <a:spLocks/>
          </p:cNvSpPr>
          <p:nvPr/>
        </p:nvSpPr>
        <p:spPr>
          <a:xfrm>
            <a:off x="1691640" y="1606856"/>
            <a:ext cx="5424569" cy="823149"/>
          </a:xfrm>
          <a:prstGeom prst="rect">
            <a:avLst/>
          </a:prstGeom>
          <a:noFill/>
        </p:spPr>
        <p:txBody>
          <a:bodyPr wrap="square" lIns="72000" tIns="72000" rIns="72000" bIns="7200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C50C561-0D7F-FA49-82A3-D76651931F5C}"/>
              </a:ext>
            </a:extLst>
          </p:cNvPr>
          <p:cNvSpPr/>
          <p:nvPr/>
        </p:nvSpPr>
        <p:spPr>
          <a:xfrm rot="2703836">
            <a:off x="649621" y="2801863"/>
            <a:ext cx="701808" cy="701808"/>
          </a:xfrm>
          <a:prstGeom prst="roundRect">
            <a:avLst>
              <a:gd name="adj" fmla="val 544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DACCD1-3CF4-FA1F-4D29-5944F5D2E699}"/>
              </a:ext>
            </a:extLst>
          </p:cNvPr>
          <p:cNvSpPr txBox="1">
            <a:spLocks/>
          </p:cNvSpPr>
          <p:nvPr/>
        </p:nvSpPr>
        <p:spPr>
          <a:xfrm>
            <a:off x="1691640" y="2741193"/>
            <a:ext cx="5424569" cy="823149"/>
          </a:xfrm>
          <a:prstGeom prst="rect">
            <a:avLst/>
          </a:prstGeom>
          <a:noFill/>
        </p:spPr>
        <p:txBody>
          <a:bodyPr wrap="square" lIns="72000" tIns="72000" rIns="72000" bIns="7200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B631A09-C436-8246-2CE2-4593BD215FF9}"/>
              </a:ext>
            </a:extLst>
          </p:cNvPr>
          <p:cNvSpPr/>
          <p:nvPr/>
        </p:nvSpPr>
        <p:spPr>
          <a:xfrm rot="2703836">
            <a:off x="649621" y="3936200"/>
            <a:ext cx="701808" cy="701808"/>
          </a:xfrm>
          <a:prstGeom prst="roundRect">
            <a:avLst>
              <a:gd name="adj" fmla="val 544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917F8B-2900-22F6-1CB3-72ABE27273C4}"/>
              </a:ext>
            </a:extLst>
          </p:cNvPr>
          <p:cNvSpPr txBox="1">
            <a:spLocks/>
          </p:cNvSpPr>
          <p:nvPr/>
        </p:nvSpPr>
        <p:spPr>
          <a:xfrm>
            <a:off x="1691640" y="3875530"/>
            <a:ext cx="5424569" cy="823149"/>
          </a:xfrm>
          <a:prstGeom prst="rect">
            <a:avLst/>
          </a:prstGeom>
          <a:noFill/>
        </p:spPr>
        <p:txBody>
          <a:bodyPr wrap="square" lIns="72000" tIns="72000" rIns="72000" bIns="7200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1294C6B-DD2D-B878-452E-4F881C3696A0}"/>
              </a:ext>
            </a:extLst>
          </p:cNvPr>
          <p:cNvSpPr/>
          <p:nvPr/>
        </p:nvSpPr>
        <p:spPr>
          <a:xfrm rot="2703836">
            <a:off x="649621" y="5070535"/>
            <a:ext cx="701808" cy="701808"/>
          </a:xfrm>
          <a:prstGeom prst="roundRect">
            <a:avLst>
              <a:gd name="adj" fmla="val 544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909741-452C-C9E2-0C70-F82B0A463B9A}"/>
              </a:ext>
            </a:extLst>
          </p:cNvPr>
          <p:cNvSpPr txBox="1">
            <a:spLocks/>
          </p:cNvSpPr>
          <p:nvPr/>
        </p:nvSpPr>
        <p:spPr>
          <a:xfrm>
            <a:off x="1691640" y="5009865"/>
            <a:ext cx="5424569" cy="823149"/>
          </a:xfrm>
          <a:prstGeom prst="rect">
            <a:avLst/>
          </a:prstGeom>
          <a:noFill/>
        </p:spPr>
        <p:txBody>
          <a:bodyPr wrap="square" lIns="72000" tIns="72000" rIns="72000" bIns="7200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F4FCD7C-59E8-765A-A87B-01F2744BFBF7}"/>
              </a:ext>
            </a:extLst>
          </p:cNvPr>
          <p:cNvGrpSpPr/>
          <p:nvPr/>
        </p:nvGrpSpPr>
        <p:grpSpPr>
          <a:xfrm>
            <a:off x="649620" y="2585599"/>
            <a:ext cx="8966819" cy="2268674"/>
            <a:chOff x="329581" y="2820854"/>
            <a:chExt cx="6912000" cy="2268674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8B276F1-5811-D318-18F4-7F71387FF832}"/>
                </a:ext>
              </a:extLst>
            </p:cNvPr>
            <p:cNvCxnSpPr>
              <a:cxnSpLocks/>
            </p:cNvCxnSpPr>
            <p:nvPr/>
          </p:nvCxnSpPr>
          <p:spPr>
            <a:xfrm>
              <a:off x="329581" y="2820854"/>
              <a:ext cx="6912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4C64E8C-5899-7E8A-C184-A4E30E0CCFD1}"/>
                </a:ext>
              </a:extLst>
            </p:cNvPr>
            <p:cNvCxnSpPr>
              <a:cxnSpLocks/>
            </p:cNvCxnSpPr>
            <p:nvPr/>
          </p:nvCxnSpPr>
          <p:spPr>
            <a:xfrm>
              <a:off x="329581" y="3955191"/>
              <a:ext cx="6912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E541154-858F-D10A-9247-07D947BEC681}"/>
                </a:ext>
              </a:extLst>
            </p:cNvPr>
            <p:cNvCxnSpPr>
              <a:cxnSpLocks/>
            </p:cNvCxnSpPr>
            <p:nvPr/>
          </p:nvCxnSpPr>
          <p:spPr>
            <a:xfrm>
              <a:off x="329581" y="5089528"/>
              <a:ext cx="6912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70604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8947</TotalTime>
  <Words>14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514</cp:revision>
  <dcterms:created xsi:type="dcterms:W3CDTF">2021-03-31T02:49:57Z</dcterms:created>
  <dcterms:modified xsi:type="dcterms:W3CDTF">2025-10-16T11:12:45Z</dcterms:modified>
  <cp:category/>
</cp:coreProperties>
</file>