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1" roundtripDataSignature="AMtx7mhCEbUBOehIET6xF0g1WLfsPS/n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1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7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295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01962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228600" y="3611562"/>
            <a:ext cx="8686800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Meeting Roles and</a:t>
            </a:r>
            <a:b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Responsibilities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8" name="Google Shape;68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Assigned Meeting Roles</a:t>
            </a:r>
            <a:endParaRPr/>
          </a:p>
        </p:txBody>
      </p:sp>
      <p:sp>
        <p:nvSpPr>
          <p:cNvPr id="69" name="Google Shape;69;p2"/>
          <p:cNvSpPr txBox="1"/>
          <p:nvPr>
            <p:ph idx="1" type="body"/>
          </p:nvPr>
        </p:nvSpPr>
        <p:spPr>
          <a:xfrm>
            <a:off x="685800" y="2133600"/>
            <a:ext cx="3886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Toastmaster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Topicsmaster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Evaluator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4724400" y="2133600"/>
            <a:ext cx="3886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Speech Evaluators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Timer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Grammarian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4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Ah-Counter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idx="1" type="body"/>
          </p:nvPr>
        </p:nvSpPr>
        <p:spPr>
          <a:xfrm>
            <a:off x="2362200" y="2133600"/>
            <a:ext cx="58674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Presenter of Invocation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Jokemaster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Vote Counter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9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Parliamentarian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Additional Roles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idx="1" type="body"/>
          </p:nvPr>
        </p:nvSpPr>
        <p:spPr>
          <a:xfrm>
            <a:off x="1905000" y="1905000"/>
            <a:ext cx="6477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Sergeant at Arms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President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Vice President Education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Vice President Public Relations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Vice President Membership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Secretary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Treasurer</a:t>
            </a:r>
            <a:endParaRPr/>
          </a:p>
        </p:txBody>
      </p:sp>
      <p:sp>
        <p:nvSpPr>
          <p:cNvPr id="85" name="Google Shape;85;p4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6" name="Google Shape;86;p4"/>
          <p:cNvSpPr txBox="1"/>
          <p:nvPr>
            <p:ph type="title"/>
          </p:nvPr>
        </p:nvSpPr>
        <p:spPr>
          <a:xfrm>
            <a:off x="685800" y="914400"/>
            <a:ext cx="6553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 Officers’ Meeting Roles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"/>
          <p:cNvSpPr txBox="1"/>
          <p:nvPr>
            <p:ph idx="1" type="body"/>
          </p:nvPr>
        </p:nvSpPr>
        <p:spPr>
          <a:xfrm>
            <a:off x="152400" y="1981200"/>
            <a:ext cx="883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i="1" lang="en-US" sz="40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“Coming together is a beginning. Keeping together is progress. Working together is success.”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SzPts val="2800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Henry Ford, American Industrialist;</a:t>
            </a:r>
            <a:b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pioneer of the assembly-line production method</a:t>
            </a:r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4" name="Google Shape;94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2011-03-17T18:04:21Z</dcterms:created>
  <dc:creator>Corey Smith</dc:creator>
</cp:coreProperties>
</file>