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13716000" cx="24384000"/>
  <p:notesSz cx="6858000" cy="9144000"/>
  <p:embeddedFontLst>
    <p:embeddedFont>
      <p:font typeface="Helvetica Neue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5" roundtripDataSignature="AMtx7mjp8bivDqt6iP7qaXzFpqmdRH+k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-bold.fntdata"/><Relationship Id="rId61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64" Type="http://schemas.openxmlformats.org/officeDocument/2006/relationships/font" Target="fonts/HelveticaNeue-boldItalic.fntdata"/><Relationship Id="rId63" Type="http://schemas.openxmlformats.org/officeDocument/2006/relationships/font" Target="fonts/HelveticaNeue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bd4d05908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36bd4d05908_0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3a5b366cb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33a5b366cb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73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73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7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2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8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5" name="Google Shape;55;p8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3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8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9" name="Google Shape;59;p8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8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4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3" name="Google Shape;63;p8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5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6" name="Google Shape;66;p85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7" name="Google Shape;67;p8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87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87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8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8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bd4d05908_0_95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8" name="Google Shape;88;g36bd4d05908_0_95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9" name="Google Shape;89;g36bd4d05908_0_95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0" name="Google Shape;90;g36bd4d05908_0_95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bd4d05908_0_100"/>
          <p:cNvSpPr txBox="1"/>
          <p:nvPr>
            <p:ph idx="1" type="body"/>
          </p:nvPr>
        </p:nvSpPr>
        <p:spPr>
          <a:xfrm>
            <a:off x="1201340" y="11859862"/>
            <a:ext cx="219711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3" name="Google Shape;93;g36bd4d05908_0_100"/>
          <p:cNvSpPr txBox="1"/>
          <p:nvPr>
            <p:ph type="title"/>
          </p:nvPr>
        </p:nvSpPr>
        <p:spPr>
          <a:xfrm>
            <a:off x="1206496" y="2574991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4" name="Google Shape;94;g36bd4d05908_0_100"/>
          <p:cNvSpPr txBox="1"/>
          <p:nvPr>
            <p:ph idx="2" type="body"/>
          </p:nvPr>
        </p:nvSpPr>
        <p:spPr>
          <a:xfrm>
            <a:off x="1201342" y="7223190"/>
            <a:ext cx="219711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5" name="Google Shape;95;g36bd4d05908_0_100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7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7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7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bd4d05908_0_105"/>
          <p:cNvSpPr/>
          <p:nvPr>
            <p:ph idx="2" type="pic"/>
          </p:nvPr>
        </p:nvSpPr>
        <p:spPr>
          <a:xfrm>
            <a:off x="-1155700" y="-1295400"/>
            <a:ext cx="26746200" cy="16018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g36bd4d05908_0_105"/>
          <p:cNvSpPr txBox="1"/>
          <p:nvPr>
            <p:ph type="title"/>
          </p:nvPr>
        </p:nvSpPr>
        <p:spPr>
          <a:xfrm>
            <a:off x="1206500" y="7124700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9" name="Google Shape;99;g36bd4d05908_0_105"/>
          <p:cNvSpPr txBox="1"/>
          <p:nvPr>
            <p:ph idx="1" type="body"/>
          </p:nvPr>
        </p:nvSpPr>
        <p:spPr>
          <a:xfrm>
            <a:off x="1207690" y="1106137"/>
            <a:ext cx="219687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0" name="Google Shape;100;g36bd4d05908_0_105"/>
          <p:cNvSpPr txBox="1"/>
          <p:nvPr>
            <p:ph idx="3" type="body"/>
          </p:nvPr>
        </p:nvSpPr>
        <p:spPr>
          <a:xfrm>
            <a:off x="1206500" y="11609910"/>
            <a:ext cx="219711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1" name="Google Shape;101;g36bd4d05908_0_105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bd4d05908_0_111"/>
          <p:cNvSpPr/>
          <p:nvPr>
            <p:ph idx="2" type="pic"/>
          </p:nvPr>
        </p:nvSpPr>
        <p:spPr>
          <a:xfrm>
            <a:off x="10972800" y="-203200"/>
            <a:ext cx="12144900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g36bd4d05908_0_111"/>
          <p:cNvSpPr txBox="1"/>
          <p:nvPr>
            <p:ph type="title"/>
          </p:nvPr>
        </p:nvSpPr>
        <p:spPr>
          <a:xfrm>
            <a:off x="1206500" y="1270000"/>
            <a:ext cx="9779100" cy="5882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5" name="Google Shape;105;g36bd4d05908_0_111"/>
          <p:cNvSpPr txBox="1"/>
          <p:nvPr>
            <p:ph idx="1" type="body"/>
          </p:nvPr>
        </p:nvSpPr>
        <p:spPr>
          <a:xfrm>
            <a:off x="1206500" y="7060576"/>
            <a:ext cx="9779100" cy="53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6" name="Google Shape;106;g36bd4d05908_0_111"/>
          <p:cNvSpPr txBox="1"/>
          <p:nvPr>
            <p:ph idx="12" type="sldNum"/>
          </p:nvPr>
        </p:nvSpPr>
        <p:spPr>
          <a:xfrm>
            <a:off x="12001499" y="1308523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bd4d05908_0_116"/>
          <p:cNvSpPr txBox="1"/>
          <p:nvPr>
            <p:ph idx="1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9" name="Google Shape;109;g36bd4d05908_0_116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bd4d05908_0_119"/>
          <p:cNvSpPr txBox="1"/>
          <p:nvPr>
            <p:ph idx="1" type="body"/>
          </p:nvPr>
        </p:nvSpPr>
        <p:spPr>
          <a:xfrm>
            <a:off x="1206500" y="2372962"/>
            <a:ext cx="9779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2" name="Google Shape;112;g36bd4d05908_0_119"/>
          <p:cNvSpPr txBox="1"/>
          <p:nvPr>
            <p:ph idx="2" type="body"/>
          </p:nvPr>
        </p:nvSpPr>
        <p:spPr>
          <a:xfrm>
            <a:off x="1206500" y="4248504"/>
            <a:ext cx="9779100" cy="8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3" name="Google Shape;113;g36bd4d05908_0_119"/>
          <p:cNvSpPr/>
          <p:nvPr>
            <p:ph idx="3" type="pic"/>
          </p:nvPr>
        </p:nvSpPr>
        <p:spPr>
          <a:xfrm>
            <a:off x="12192000" y="-407266"/>
            <a:ext cx="10917000" cy="145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g36bd4d05908_0_119"/>
          <p:cNvSpPr txBox="1"/>
          <p:nvPr>
            <p:ph type="title"/>
          </p:nvPr>
        </p:nvSpPr>
        <p:spPr>
          <a:xfrm>
            <a:off x="1206500" y="1079500"/>
            <a:ext cx="9779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g36bd4d05908_0_119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Small">
  <p:cSld name="Title, Bullets &amp; Live Video Small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bd4d05908_0_125"/>
          <p:cNvSpPr txBox="1"/>
          <p:nvPr>
            <p:ph idx="1" type="body"/>
          </p:nvPr>
        </p:nvSpPr>
        <p:spPr>
          <a:xfrm>
            <a:off x="1206500" y="2372962"/>
            <a:ext cx="9779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8" name="Google Shape;118;g36bd4d05908_0_125"/>
          <p:cNvSpPr txBox="1"/>
          <p:nvPr>
            <p:ph idx="2" type="body"/>
          </p:nvPr>
        </p:nvSpPr>
        <p:spPr>
          <a:xfrm>
            <a:off x="1206500" y="4248504"/>
            <a:ext cx="9779100" cy="8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9" name="Google Shape;119;g36bd4d05908_0_125"/>
          <p:cNvSpPr txBox="1"/>
          <p:nvPr>
            <p:ph type="title"/>
          </p:nvPr>
        </p:nvSpPr>
        <p:spPr>
          <a:xfrm>
            <a:off x="1206500" y="1079500"/>
            <a:ext cx="9779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g36bd4d05908_0_125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Large">
  <p:cSld name="Title, Bullets &amp; Live Video Larg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bd4d05908_0_130"/>
          <p:cNvSpPr txBox="1"/>
          <p:nvPr>
            <p:ph idx="1" type="body"/>
          </p:nvPr>
        </p:nvSpPr>
        <p:spPr>
          <a:xfrm>
            <a:off x="1206500" y="2372962"/>
            <a:ext cx="9779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3" name="Google Shape;123;g36bd4d05908_0_130"/>
          <p:cNvSpPr txBox="1"/>
          <p:nvPr>
            <p:ph idx="2" type="body"/>
          </p:nvPr>
        </p:nvSpPr>
        <p:spPr>
          <a:xfrm>
            <a:off x="1206500" y="4248504"/>
            <a:ext cx="9779100" cy="8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4" name="Google Shape;124;g36bd4d05908_0_130"/>
          <p:cNvSpPr txBox="1"/>
          <p:nvPr>
            <p:ph type="title"/>
          </p:nvPr>
        </p:nvSpPr>
        <p:spPr>
          <a:xfrm>
            <a:off x="1206500" y="1079500"/>
            <a:ext cx="9779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5" name="Google Shape;125;g36bd4d05908_0_130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bd4d05908_0_135"/>
          <p:cNvSpPr txBox="1"/>
          <p:nvPr>
            <p:ph type="title"/>
          </p:nvPr>
        </p:nvSpPr>
        <p:spPr>
          <a:xfrm>
            <a:off x="1206496" y="4533900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g36bd4d05908_0_135"/>
          <p:cNvSpPr txBox="1"/>
          <p:nvPr>
            <p:ph idx="12" type="sldNum"/>
          </p:nvPr>
        </p:nvSpPr>
        <p:spPr>
          <a:xfrm>
            <a:off x="12001499" y="1308523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bd4d05908_0_13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1" name="Google Shape;131;g36bd4d05908_0_138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2" name="Google Shape;132;g36bd4d05908_0_138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bd4d05908_0_142"/>
          <p:cNvSpPr txBox="1"/>
          <p:nvPr>
            <p:ph type="title"/>
          </p:nvPr>
        </p:nvSpPr>
        <p:spPr>
          <a:xfrm>
            <a:off x="1206500" y="1079500"/>
            <a:ext cx="21971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5" name="Google Shape;135;g36bd4d05908_0_142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6" name="Google Shape;136;g36bd4d05908_0_142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7" name="Google Shape;137;g36bd4d05908_0_142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bd4d05908_0_147"/>
          <p:cNvSpPr txBox="1"/>
          <p:nvPr>
            <p:ph idx="1" type="body"/>
          </p:nvPr>
        </p:nvSpPr>
        <p:spPr>
          <a:xfrm>
            <a:off x="1206500" y="4920843"/>
            <a:ext cx="21971100" cy="3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0" name="Google Shape;140;g36bd4d05908_0_147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5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75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75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75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7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bd4d05908_0_150"/>
          <p:cNvSpPr txBox="1"/>
          <p:nvPr>
            <p:ph idx="1" type="body"/>
          </p:nvPr>
        </p:nvSpPr>
        <p:spPr>
          <a:xfrm>
            <a:off x="1206500" y="1075927"/>
            <a:ext cx="21971100" cy="7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3" name="Google Shape;143;g36bd4d05908_0_150"/>
          <p:cNvSpPr txBox="1"/>
          <p:nvPr>
            <p:ph idx="2" type="body"/>
          </p:nvPr>
        </p:nvSpPr>
        <p:spPr>
          <a:xfrm>
            <a:off x="1206500" y="8262180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4" name="Google Shape;144;g36bd4d05908_0_150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bd4d05908_0_154"/>
          <p:cNvSpPr txBox="1"/>
          <p:nvPr>
            <p:ph idx="1" type="body"/>
          </p:nvPr>
        </p:nvSpPr>
        <p:spPr>
          <a:xfrm>
            <a:off x="2430025" y="10675453"/>
            <a:ext cx="202002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7" name="Google Shape;147;g36bd4d05908_0_154"/>
          <p:cNvSpPr txBox="1"/>
          <p:nvPr>
            <p:ph idx="2" type="body"/>
          </p:nvPr>
        </p:nvSpPr>
        <p:spPr>
          <a:xfrm>
            <a:off x="1753923" y="4939860"/>
            <a:ext cx="20876100" cy="3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8" name="Google Shape;148;g36bd4d05908_0_154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bd4d05908_0_158"/>
          <p:cNvSpPr/>
          <p:nvPr>
            <p:ph idx="2" type="pic"/>
          </p:nvPr>
        </p:nvSpPr>
        <p:spPr>
          <a:xfrm>
            <a:off x="15760700" y="1016000"/>
            <a:ext cx="7439100" cy="59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36bd4d05908_0_158"/>
          <p:cNvSpPr/>
          <p:nvPr>
            <p:ph idx="3" type="pic"/>
          </p:nvPr>
        </p:nvSpPr>
        <p:spPr>
          <a:xfrm>
            <a:off x="13500100" y="3978275"/>
            <a:ext cx="10439400" cy="121503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g36bd4d05908_0_158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g36bd4d05908_0_158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bd4d05908_0_163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g36bd4d05908_0_163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bd4d05908_0_166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6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76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76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76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7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7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8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78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78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78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7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Small">
  <p:cSld name="Title, Bullets &amp; Live Video Small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9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1" name="Google Shape;41;p79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2" name="Google Shape;42;p79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7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Large">
  <p:cSld name="Title, Bullets &amp; Live Video Larg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0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6" name="Google Shape;46;p80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7" name="Google Shape;47;p80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8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1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81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7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7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bd4d05908_0_9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" name="Google Shape;84;g36bd4d05908_0_91"/>
          <p:cNvSpPr txBox="1"/>
          <p:nvPr>
            <p:ph idx="1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5" name="Google Shape;85;g36bd4d05908_0_91"/>
          <p:cNvSpPr txBox="1"/>
          <p:nvPr>
            <p:ph idx="12" type="sldNum"/>
          </p:nvPr>
        </p:nvSpPr>
        <p:spPr>
          <a:xfrm>
            <a:off x="12001499" y="130809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65" name="Google Shape;165;p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.png" id="166" name="Google Shape;16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bd4d05908_0_84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g36bd4d05908_0_84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37" name="Google Shape;237;g36bd4d05908_0_84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0.jpg" id="238" name="Google Shape;238;g36bd4d05908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1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45" name="Google Shape;245;p1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1.png" id="246" name="Google Shape;2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1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2.png" id="254" name="Google Shape;25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1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61" name="Google Shape;261;p1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3.png" id="262" name="Google Shape;2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1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69" name="Google Shape;269;p1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4.png" id="270" name="Google Shape;2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1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77" name="Google Shape;277;p1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5.png"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85" name="Google Shape;285;p1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6.png"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1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93" name="Google Shape;293;p1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7.png" id="294" name="Google Shape;2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1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01" name="Google Shape;301;p1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8.png" id="302" name="Google Shape;3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1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09" name="Google Shape;309;p1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9.png" id="310" name="Google Shape;3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73" name="Google Shape;173;p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.png" id="174" name="Google Shape;1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2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17" name="Google Shape;317;p2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0.png" id="318" name="Google Shape;3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2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25" name="Google Shape;325;p2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1.png" id="326" name="Google Shape;3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2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33" name="Google Shape;333;p2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2.png" id="334" name="Google Shape;3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2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41" name="Google Shape;341;p2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3.png" id="342" name="Google Shape;3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49" name="Google Shape;349;p2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4.png" id="350" name="Google Shape;3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57" name="Google Shape;357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5.png" id="358" name="Google Shape;3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2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65" name="Google Shape;365;p2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6.png" id="366" name="Google Shape;3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2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73" name="Google Shape;373;p2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7.png" id="374" name="Google Shape;3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2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81" name="Google Shape;381;p2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8.png" id="382" name="Google Shape;3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2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89" name="Google Shape;389;p2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9.png" id="390" name="Google Shape;3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81" name="Google Shape;181;p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.png" id="182" name="Google Shape;18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3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397" name="Google Shape;397;p3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0.png" id="398" name="Google Shape;3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4" name="Google Shape;404;p3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05" name="Google Shape;405;p3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1.png" id="406" name="Google Shape;4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3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13" name="Google Shape;413;p3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2.png" id="414" name="Google Shape;4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3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21" name="Google Shape;421;p3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3.png" id="422" name="Google Shape;4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3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29" name="Google Shape;429;p3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4.png" id="430" name="Google Shape;4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3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37" name="Google Shape;437;p3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5.png" id="438" name="Google Shape;43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p3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45" name="Google Shape;445;p3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6.png" id="446" name="Google Shape;44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2" name="Google Shape;452;p3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53" name="Google Shape;453;p3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7.png" id="454" name="Google Shape;4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3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61" name="Google Shape;461;p3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8.png" id="462" name="Google Shape;4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3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69" name="Google Shape;469;p3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9.png" id="470" name="Google Shape;47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89" name="Google Shape;189;p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.png" id="190" name="Google Shape;1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4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77" name="Google Shape;477;p4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0.png" id="478" name="Google Shape;47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4" name="Google Shape;484;p4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85" name="Google Shape;485;p4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1.png" id="486" name="Google Shape;48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2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42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493" name="Google Shape;493;p42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2.png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" name="Google Shape;500;p4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01" name="Google Shape;501;p4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3.png" id="502" name="Google Shape;50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3" name="Google Shape;513;p4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14" name="Google Shape;514;p4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5.png" id="515" name="Google Shape;5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" name="Google Shape;521;p6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22" name="Google Shape;522;p6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1.png" id="523" name="Google Shape;52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3a5b366cb5_0_0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9" name="Google Shape;529;g33a5b366cb5_0_0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30" name="Google Shape;530;g33a5b366cb5_0_0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7.png" id="531" name="Google Shape;531;g33a5b366cb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6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38" name="Google Shape;538;p6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2.png" id="539" name="Google Shape;53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5" name="Google Shape;545;p6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46" name="Google Shape;546;p6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3.png" id="547" name="Google Shape;54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97" name="Google Shape;197;p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5.png" id="198" name="Google Shape;1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6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54" name="Google Shape;554;p6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4.png" id="555" name="Google Shape;55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6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62" name="Google Shape;562;p6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5.png" id="563" name="Google Shape;56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9" name="Google Shape;569;p6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70" name="Google Shape;570;p6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6.png" id="571" name="Google Shape;57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577;p6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78" name="Google Shape;578;p6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8.png" id="579" name="Google Shape;57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585;p7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86" name="Google Shape;586;p7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9.png" id="587" name="Google Shape;58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p7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594" name="Google Shape;594;p7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70.png" id="595" name="Google Shape;59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05" name="Google Shape;205;p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6.png" id="206" name="Google Shape;2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13" name="Google Shape;213;p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7.png" id="214" name="Google Shape;2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21" name="Google Shape;221;p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8.png" id="222" name="Google Shape;2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1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29" name="Google Shape;229;p1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9.png" id="230" name="Google Shape;23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