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</p:sldIdLst>
  <p:sldSz cy="13716000" cx="24384000"/>
  <p:notesSz cx="6858000" cy="9144000"/>
  <p:embeddedFontLst>
    <p:embeddedFont>
      <p:font typeface="Helvetica Neue"/>
      <p:regular r:id="rId61"/>
      <p:bold r:id="rId62"/>
      <p:italic r:id="rId63"/>
      <p:boldItalic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5" roundtripDataSignature="AMtx7mjp8bivDqt6iP7qaXzFpqmdRH+k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HelveticaNeue-bold.fntdata"/><Relationship Id="rId61" Type="http://schemas.openxmlformats.org/officeDocument/2006/relationships/font" Target="fonts/HelveticaNeue-regular.fntdata"/><Relationship Id="rId20" Type="http://schemas.openxmlformats.org/officeDocument/2006/relationships/slide" Target="slides/slide15.xml"/><Relationship Id="rId64" Type="http://schemas.openxmlformats.org/officeDocument/2006/relationships/font" Target="fonts/HelveticaNeue-boldItalic.fntdata"/><Relationship Id="rId63" Type="http://schemas.openxmlformats.org/officeDocument/2006/relationships/font" Target="fonts/HelveticaNeue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65" Type="http://customschemas.google.com/relationships/presentationmetadata" Target="meta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6bd4d05908_0_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" name="Google Shape;233;g36bd4d05908_0_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3a5b366cb5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g33a5b366cb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3"/>
          <p:cNvSpPr txBox="1"/>
          <p:nvPr>
            <p:ph idx="1" type="body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" name="Google Shape;11;p73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" name="Google Shape;12;p73"/>
          <p:cNvSpPr txBox="1"/>
          <p:nvPr>
            <p:ph idx="2" type="body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" name="Google Shape;13;p73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2"/>
          <p:cNvSpPr txBox="1"/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4" name="Google Shape;54;p8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5" name="Google Shape;55;p82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3"/>
          <p:cNvSpPr txBox="1"/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" name="Google Shape;58;p8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9" name="Google Shape;59;p8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indent="-228600" lvl="2" marL="1371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indent="-228600" lvl="3" marL="1828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indent="-228600" lvl="4" marL="2286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0" name="Google Shape;60;p83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">
  <p:cSld name="Statemen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4"/>
          <p:cNvSpPr txBox="1"/>
          <p:nvPr>
            <p:ph idx="1" type="body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3" name="Google Shape;63;p84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Fact">
  <p:cSld name="Big Fa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5"/>
          <p:cNvSpPr txBox="1"/>
          <p:nvPr>
            <p:ph idx="1" type="body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6" name="Google Shape;66;p85"/>
          <p:cNvSpPr txBox="1"/>
          <p:nvPr>
            <p:ph idx="2" type="body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7" name="Google Shape;67;p85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6"/>
          <p:cNvSpPr txBox="1"/>
          <p:nvPr>
            <p:ph idx="1" type="body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0" name="Google Shape;70;p86"/>
          <p:cNvSpPr txBox="1"/>
          <p:nvPr>
            <p:ph idx="2" type="body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1" name="Google Shape;71;p86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7"/>
          <p:cNvSpPr/>
          <p:nvPr>
            <p:ph idx="2" type="pic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87"/>
          <p:cNvSpPr/>
          <p:nvPr>
            <p:ph idx="3" type="pic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87"/>
          <p:cNvSpPr/>
          <p:nvPr>
            <p:ph idx="4" type="pic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8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8"/>
          <p:cNvSpPr/>
          <p:nvPr>
            <p:ph idx="2" type="pic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8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9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 type="tx">
  <p:cSld name="TITLE_AND_BOD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bd4d05908_0_95"/>
          <p:cNvSpPr txBox="1"/>
          <p:nvPr>
            <p:ph type="title"/>
          </p:nvPr>
        </p:nvSpPr>
        <p:spPr>
          <a:xfrm>
            <a:off x="1206500" y="1079500"/>
            <a:ext cx="219711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8" name="Google Shape;88;g36bd4d05908_0_95"/>
          <p:cNvSpPr txBox="1"/>
          <p:nvPr>
            <p:ph idx="1" type="body"/>
          </p:nvPr>
        </p:nvSpPr>
        <p:spPr>
          <a:xfrm>
            <a:off x="1206500" y="2372962"/>
            <a:ext cx="21971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89" name="Google Shape;89;g36bd4d05908_0_95"/>
          <p:cNvSpPr txBox="1"/>
          <p:nvPr>
            <p:ph idx="2" type="body"/>
          </p:nvPr>
        </p:nvSpPr>
        <p:spPr>
          <a:xfrm>
            <a:off x="1206500" y="4248504"/>
            <a:ext cx="21971100" cy="82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90" name="Google Shape;90;g36bd4d05908_0_95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bd4d05908_0_100"/>
          <p:cNvSpPr txBox="1"/>
          <p:nvPr>
            <p:ph idx="1" type="body"/>
          </p:nvPr>
        </p:nvSpPr>
        <p:spPr>
          <a:xfrm>
            <a:off x="1201340" y="11859862"/>
            <a:ext cx="219711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93" name="Google Shape;93;g36bd4d05908_0_100"/>
          <p:cNvSpPr txBox="1"/>
          <p:nvPr>
            <p:ph type="title"/>
          </p:nvPr>
        </p:nvSpPr>
        <p:spPr>
          <a:xfrm>
            <a:off x="1206496" y="2574991"/>
            <a:ext cx="219711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4" name="Google Shape;94;g36bd4d05908_0_100"/>
          <p:cNvSpPr txBox="1"/>
          <p:nvPr>
            <p:ph idx="2" type="body"/>
          </p:nvPr>
        </p:nvSpPr>
        <p:spPr>
          <a:xfrm>
            <a:off x="1201342" y="7223190"/>
            <a:ext cx="219711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95" name="Google Shape;95;g36bd4d05908_0_100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4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" name="Google Shape;16;p7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7" name="Google Shape;17;p7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8" name="Google Shape;18;p74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">
  <p:cSld name="Title &amp; Photo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bd4d05908_0_105"/>
          <p:cNvSpPr/>
          <p:nvPr>
            <p:ph idx="2" type="pic"/>
          </p:nvPr>
        </p:nvSpPr>
        <p:spPr>
          <a:xfrm>
            <a:off x="-1155700" y="-1295400"/>
            <a:ext cx="26746200" cy="160188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g36bd4d05908_0_105"/>
          <p:cNvSpPr txBox="1"/>
          <p:nvPr>
            <p:ph type="title"/>
          </p:nvPr>
        </p:nvSpPr>
        <p:spPr>
          <a:xfrm>
            <a:off x="1206500" y="7124700"/>
            <a:ext cx="219711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9" name="Google Shape;99;g36bd4d05908_0_105"/>
          <p:cNvSpPr txBox="1"/>
          <p:nvPr>
            <p:ph idx="1" type="body"/>
          </p:nvPr>
        </p:nvSpPr>
        <p:spPr>
          <a:xfrm>
            <a:off x="1207690" y="1106137"/>
            <a:ext cx="219687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0" name="Google Shape;100;g36bd4d05908_0_105"/>
          <p:cNvSpPr txBox="1"/>
          <p:nvPr>
            <p:ph idx="3" type="body"/>
          </p:nvPr>
        </p:nvSpPr>
        <p:spPr>
          <a:xfrm>
            <a:off x="1206500" y="11609910"/>
            <a:ext cx="21971100" cy="11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1" name="Google Shape;101;g36bd4d05908_0_105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 Alt">
  <p:cSld name="Title &amp; Photo Al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bd4d05908_0_111"/>
          <p:cNvSpPr/>
          <p:nvPr>
            <p:ph idx="2" type="pic"/>
          </p:nvPr>
        </p:nvSpPr>
        <p:spPr>
          <a:xfrm>
            <a:off x="10972800" y="-203200"/>
            <a:ext cx="12144900" cy="141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g36bd4d05908_0_111"/>
          <p:cNvSpPr txBox="1"/>
          <p:nvPr>
            <p:ph type="title"/>
          </p:nvPr>
        </p:nvSpPr>
        <p:spPr>
          <a:xfrm>
            <a:off x="1206500" y="1270000"/>
            <a:ext cx="9779100" cy="58824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5" name="Google Shape;105;g36bd4d05908_0_111"/>
          <p:cNvSpPr txBox="1"/>
          <p:nvPr>
            <p:ph idx="1" type="body"/>
          </p:nvPr>
        </p:nvSpPr>
        <p:spPr>
          <a:xfrm>
            <a:off x="1206500" y="7060576"/>
            <a:ext cx="9779100" cy="53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6" name="Google Shape;106;g36bd4d05908_0_111"/>
          <p:cNvSpPr txBox="1"/>
          <p:nvPr>
            <p:ph idx="12" type="sldNum"/>
          </p:nvPr>
        </p:nvSpPr>
        <p:spPr>
          <a:xfrm>
            <a:off x="12001499" y="13085233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bd4d05908_0_116"/>
          <p:cNvSpPr txBox="1"/>
          <p:nvPr>
            <p:ph idx="1" type="body"/>
          </p:nvPr>
        </p:nvSpPr>
        <p:spPr>
          <a:xfrm>
            <a:off x="1206500" y="4248504"/>
            <a:ext cx="21971100" cy="82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9" name="Google Shape;109;g36bd4d05908_0_116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bd4d05908_0_119"/>
          <p:cNvSpPr txBox="1"/>
          <p:nvPr>
            <p:ph idx="1" type="body"/>
          </p:nvPr>
        </p:nvSpPr>
        <p:spPr>
          <a:xfrm>
            <a:off x="1206500" y="2372962"/>
            <a:ext cx="9779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2" name="Google Shape;112;g36bd4d05908_0_119"/>
          <p:cNvSpPr txBox="1"/>
          <p:nvPr>
            <p:ph idx="2" type="body"/>
          </p:nvPr>
        </p:nvSpPr>
        <p:spPr>
          <a:xfrm>
            <a:off x="1206500" y="4248504"/>
            <a:ext cx="9779100" cy="82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3" name="Google Shape;113;g36bd4d05908_0_119"/>
          <p:cNvSpPr/>
          <p:nvPr>
            <p:ph idx="3" type="pic"/>
          </p:nvPr>
        </p:nvSpPr>
        <p:spPr>
          <a:xfrm>
            <a:off x="12192000" y="-407266"/>
            <a:ext cx="10917000" cy="145557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g36bd4d05908_0_119"/>
          <p:cNvSpPr txBox="1"/>
          <p:nvPr>
            <p:ph type="title"/>
          </p:nvPr>
        </p:nvSpPr>
        <p:spPr>
          <a:xfrm>
            <a:off x="1206500" y="1079500"/>
            <a:ext cx="9779100" cy="14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5" name="Google Shape;115;g36bd4d05908_0_119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Live Video Small">
  <p:cSld name="Title, Bullets &amp; Live Video Small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6bd4d05908_0_125"/>
          <p:cNvSpPr txBox="1"/>
          <p:nvPr>
            <p:ph idx="1" type="body"/>
          </p:nvPr>
        </p:nvSpPr>
        <p:spPr>
          <a:xfrm>
            <a:off x="1206500" y="2372962"/>
            <a:ext cx="9779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8" name="Google Shape;118;g36bd4d05908_0_125"/>
          <p:cNvSpPr txBox="1"/>
          <p:nvPr>
            <p:ph idx="2" type="body"/>
          </p:nvPr>
        </p:nvSpPr>
        <p:spPr>
          <a:xfrm>
            <a:off x="1206500" y="4248504"/>
            <a:ext cx="9779100" cy="82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9" name="Google Shape;119;g36bd4d05908_0_125"/>
          <p:cNvSpPr txBox="1"/>
          <p:nvPr>
            <p:ph type="title"/>
          </p:nvPr>
        </p:nvSpPr>
        <p:spPr>
          <a:xfrm>
            <a:off x="1206500" y="1079500"/>
            <a:ext cx="9779100" cy="14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0" name="Google Shape;120;g36bd4d05908_0_125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Live Video Large">
  <p:cSld name="Title, Bullets &amp; Live Video Larg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6bd4d05908_0_130"/>
          <p:cNvSpPr txBox="1"/>
          <p:nvPr>
            <p:ph idx="1" type="body"/>
          </p:nvPr>
        </p:nvSpPr>
        <p:spPr>
          <a:xfrm>
            <a:off x="1206500" y="2372962"/>
            <a:ext cx="9779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23" name="Google Shape;123;g36bd4d05908_0_130"/>
          <p:cNvSpPr txBox="1"/>
          <p:nvPr>
            <p:ph idx="2" type="body"/>
          </p:nvPr>
        </p:nvSpPr>
        <p:spPr>
          <a:xfrm>
            <a:off x="1206500" y="4248504"/>
            <a:ext cx="9779100" cy="82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24" name="Google Shape;124;g36bd4d05908_0_130"/>
          <p:cNvSpPr txBox="1"/>
          <p:nvPr>
            <p:ph type="title"/>
          </p:nvPr>
        </p:nvSpPr>
        <p:spPr>
          <a:xfrm>
            <a:off x="1206500" y="1079500"/>
            <a:ext cx="9779100" cy="14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5" name="Google Shape;125;g36bd4d05908_0_130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>
  <p:cSld name="Section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bd4d05908_0_135"/>
          <p:cNvSpPr txBox="1"/>
          <p:nvPr>
            <p:ph type="title"/>
          </p:nvPr>
        </p:nvSpPr>
        <p:spPr>
          <a:xfrm>
            <a:off x="1206496" y="4533900"/>
            <a:ext cx="219711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b="0"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8" name="Google Shape;128;g36bd4d05908_0_135"/>
          <p:cNvSpPr txBox="1"/>
          <p:nvPr>
            <p:ph idx="12" type="sldNum"/>
          </p:nvPr>
        </p:nvSpPr>
        <p:spPr>
          <a:xfrm>
            <a:off x="12001499" y="13085233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bd4d05908_0_138"/>
          <p:cNvSpPr txBox="1"/>
          <p:nvPr>
            <p:ph type="title"/>
          </p:nvPr>
        </p:nvSpPr>
        <p:spPr>
          <a:xfrm>
            <a:off x="1206500" y="10795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1" name="Google Shape;131;g36bd4d05908_0_138"/>
          <p:cNvSpPr txBox="1"/>
          <p:nvPr>
            <p:ph idx="1" type="body"/>
          </p:nvPr>
        </p:nvSpPr>
        <p:spPr>
          <a:xfrm>
            <a:off x="1206500" y="2372962"/>
            <a:ext cx="21971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2" name="Google Shape;132;g36bd4d05908_0_138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6bd4d05908_0_142"/>
          <p:cNvSpPr txBox="1"/>
          <p:nvPr>
            <p:ph type="title"/>
          </p:nvPr>
        </p:nvSpPr>
        <p:spPr>
          <a:xfrm>
            <a:off x="1206500" y="1079500"/>
            <a:ext cx="21971100" cy="14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5" name="Google Shape;135;g36bd4d05908_0_142"/>
          <p:cNvSpPr txBox="1"/>
          <p:nvPr>
            <p:ph idx="1" type="body"/>
          </p:nvPr>
        </p:nvSpPr>
        <p:spPr>
          <a:xfrm>
            <a:off x="1206500" y="2372962"/>
            <a:ext cx="21971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6" name="Google Shape;136;g36bd4d05908_0_142"/>
          <p:cNvSpPr txBox="1"/>
          <p:nvPr>
            <p:ph idx="2" type="body"/>
          </p:nvPr>
        </p:nvSpPr>
        <p:spPr>
          <a:xfrm>
            <a:off x="1206500" y="4248504"/>
            <a:ext cx="21971100" cy="82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indent="-228600" lvl="2" marL="1371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indent="-228600" lvl="3" marL="1828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indent="-228600" lvl="4" marL="2286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7" name="Google Shape;137;g36bd4d05908_0_142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">
  <p:cSld name="Statemen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6bd4d05908_0_147"/>
          <p:cNvSpPr txBox="1"/>
          <p:nvPr>
            <p:ph idx="1" type="body"/>
          </p:nvPr>
        </p:nvSpPr>
        <p:spPr>
          <a:xfrm>
            <a:off x="1206500" y="4920843"/>
            <a:ext cx="21971100" cy="38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40" name="Google Shape;140;g36bd4d05908_0_147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">
  <p:cSld name="Title &amp; Photo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5"/>
          <p:cNvSpPr/>
          <p:nvPr>
            <p:ph idx="2" type="pic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  <a:noFill/>
          <a:ln>
            <a:noFill/>
          </a:ln>
        </p:spPr>
      </p:sp>
      <p:sp>
        <p:nvSpPr>
          <p:cNvPr id="21" name="Google Shape;21;p75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" name="Google Shape;22;p75"/>
          <p:cNvSpPr txBox="1"/>
          <p:nvPr>
            <p:ph idx="1" type="body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3" name="Google Shape;23;p75"/>
          <p:cNvSpPr txBox="1"/>
          <p:nvPr>
            <p:ph idx="3" type="body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4" name="Google Shape;24;p75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Fact">
  <p:cSld name="Big Fac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bd4d05908_0_150"/>
          <p:cNvSpPr txBox="1"/>
          <p:nvPr>
            <p:ph idx="1" type="body"/>
          </p:nvPr>
        </p:nvSpPr>
        <p:spPr>
          <a:xfrm>
            <a:off x="1206500" y="1075927"/>
            <a:ext cx="21971100" cy="72417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43" name="Google Shape;143;g36bd4d05908_0_150"/>
          <p:cNvSpPr txBox="1"/>
          <p:nvPr>
            <p:ph idx="2" type="body"/>
          </p:nvPr>
        </p:nvSpPr>
        <p:spPr>
          <a:xfrm>
            <a:off x="1206500" y="8262180"/>
            <a:ext cx="21971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44" name="Google Shape;144;g36bd4d05908_0_150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bd4d05908_0_154"/>
          <p:cNvSpPr txBox="1"/>
          <p:nvPr>
            <p:ph idx="1" type="body"/>
          </p:nvPr>
        </p:nvSpPr>
        <p:spPr>
          <a:xfrm>
            <a:off x="2430025" y="10675453"/>
            <a:ext cx="202002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47" name="Google Shape;147;g36bd4d05908_0_154"/>
          <p:cNvSpPr txBox="1"/>
          <p:nvPr>
            <p:ph idx="2" type="body"/>
          </p:nvPr>
        </p:nvSpPr>
        <p:spPr>
          <a:xfrm>
            <a:off x="1753923" y="4939860"/>
            <a:ext cx="20876100" cy="3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48" name="Google Shape;148;g36bd4d05908_0_154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6bd4d05908_0_158"/>
          <p:cNvSpPr/>
          <p:nvPr>
            <p:ph idx="2" type="pic"/>
          </p:nvPr>
        </p:nvSpPr>
        <p:spPr>
          <a:xfrm>
            <a:off x="15760700" y="1016000"/>
            <a:ext cx="7439100" cy="59496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g36bd4d05908_0_158"/>
          <p:cNvSpPr/>
          <p:nvPr>
            <p:ph idx="3" type="pic"/>
          </p:nvPr>
        </p:nvSpPr>
        <p:spPr>
          <a:xfrm>
            <a:off x="13500100" y="3978275"/>
            <a:ext cx="10439400" cy="1215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2" name="Google Shape;152;g36bd4d05908_0_158"/>
          <p:cNvSpPr/>
          <p:nvPr>
            <p:ph idx="4" type="pic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g36bd4d05908_0_158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6bd4d05908_0_163"/>
          <p:cNvSpPr/>
          <p:nvPr>
            <p:ph idx="2" type="pic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  <a:noFill/>
          <a:ln>
            <a:noFill/>
          </a:ln>
        </p:spPr>
      </p:sp>
      <p:sp>
        <p:nvSpPr>
          <p:cNvPr id="156" name="Google Shape;156;g36bd4d05908_0_163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bd4d05908_0_166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 Alt">
  <p:cSld name="Title &amp; Photo Al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6"/>
          <p:cNvSpPr/>
          <p:nvPr>
            <p:ph idx="2" type="pic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76"/>
          <p:cNvSpPr txBox="1"/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" name="Google Shape;28;p76"/>
          <p:cNvSpPr txBox="1"/>
          <p:nvPr>
            <p:ph idx="1" type="body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9" name="Google Shape;29;p76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7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2" name="Google Shape;32;p7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8"/>
          <p:cNvSpPr txBox="1"/>
          <p:nvPr>
            <p:ph idx="1" type="body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5" name="Google Shape;35;p78"/>
          <p:cNvSpPr txBox="1"/>
          <p:nvPr>
            <p:ph idx="2" type="body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6" name="Google Shape;36;p78"/>
          <p:cNvSpPr/>
          <p:nvPr>
            <p:ph idx="3" type="pic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78"/>
          <p:cNvSpPr txBox="1"/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8" name="Google Shape;38;p7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Live Video Small">
  <p:cSld name="Title, Bullets &amp; Live Video Small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9"/>
          <p:cNvSpPr txBox="1"/>
          <p:nvPr>
            <p:ph idx="1" type="body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1" name="Google Shape;41;p79"/>
          <p:cNvSpPr txBox="1"/>
          <p:nvPr>
            <p:ph idx="2" type="body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2" name="Google Shape;42;p79"/>
          <p:cNvSpPr txBox="1"/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3" name="Google Shape;43;p79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Live Video Large">
  <p:cSld name="Title, Bullets &amp; Live Video Larg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0"/>
          <p:cNvSpPr txBox="1"/>
          <p:nvPr>
            <p:ph idx="1" type="body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6" name="Google Shape;46;p80"/>
          <p:cNvSpPr txBox="1"/>
          <p:nvPr>
            <p:ph idx="2" type="body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7" name="Google Shape;47;p80"/>
          <p:cNvSpPr txBox="1"/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8" name="Google Shape;48;p80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>
  <p:cSld name="Section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1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b="0"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1" name="Google Shape;51;p81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2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72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03504" lvl="1" marL="914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03504" lvl="2" marL="1371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03504" lvl="3" marL="1828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03504" lvl="4" marL="22860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03504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03504" lvl="6" marL="3200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03504" lvl="7" marL="3657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03503" lvl="8" marL="4114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72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bd4d05908_0_91"/>
          <p:cNvSpPr txBox="1"/>
          <p:nvPr>
            <p:ph type="title"/>
          </p:nvPr>
        </p:nvSpPr>
        <p:spPr>
          <a:xfrm>
            <a:off x="1206500" y="1079500"/>
            <a:ext cx="219711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4" name="Google Shape;84;g36bd4d05908_0_91"/>
          <p:cNvSpPr txBox="1"/>
          <p:nvPr>
            <p:ph idx="1" type="body"/>
          </p:nvPr>
        </p:nvSpPr>
        <p:spPr>
          <a:xfrm>
            <a:off x="1206500" y="4248504"/>
            <a:ext cx="21971100" cy="82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03504" lvl="1" marL="9144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03504" lvl="2" marL="13716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03504" lvl="3" marL="18288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03504" lvl="4" marL="22860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03504" lvl="5" marL="27432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03504" lvl="6" marL="32004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03504" lvl="7" marL="36576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03503" lvl="8" marL="4114800" marR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5" name="Google Shape;85;g36bd4d05908_0_91"/>
          <p:cNvSpPr txBox="1"/>
          <p:nvPr>
            <p:ph idx="12" type="sldNum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4" name="Google Shape;164;p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165" name="Google Shape;165;p2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.png" id="166" name="Google Shape;16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6bd4d05908_0_84"/>
          <p:cNvSpPr txBox="1"/>
          <p:nvPr>
            <p:ph type="title"/>
          </p:nvPr>
        </p:nvSpPr>
        <p:spPr>
          <a:xfrm>
            <a:off x="1206500" y="1079500"/>
            <a:ext cx="219711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6" name="Google Shape;236;g36bd4d05908_0_84"/>
          <p:cNvSpPr txBox="1"/>
          <p:nvPr>
            <p:ph idx="1" type="body"/>
          </p:nvPr>
        </p:nvSpPr>
        <p:spPr>
          <a:xfrm>
            <a:off x="1206500" y="2372962"/>
            <a:ext cx="21971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37" name="Google Shape;237;g36bd4d05908_0_84"/>
          <p:cNvSpPr txBox="1"/>
          <p:nvPr>
            <p:ph idx="2" type="body"/>
          </p:nvPr>
        </p:nvSpPr>
        <p:spPr>
          <a:xfrm>
            <a:off x="1206500" y="4248504"/>
            <a:ext cx="21971100" cy="82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0.jpg" id="238" name="Google Shape;238;g36bd4d05908_0_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4" name="Google Shape;244;p1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45" name="Google Shape;245;p1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1.png" id="246" name="Google Shape;24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2" name="Google Shape;252;p1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53" name="Google Shape;253;p12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2.png" id="254" name="Google Shape;25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3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0" name="Google Shape;260;p1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61" name="Google Shape;261;p1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3.png" id="262" name="Google Shape;26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8" name="Google Shape;268;p1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69" name="Google Shape;269;p1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4.png" id="270" name="Google Shape;27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6" name="Google Shape;276;p15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77" name="Google Shape;277;p15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5.png" id="278" name="Google Shape;27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4" name="Google Shape;284;p16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85" name="Google Shape;285;p16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6.png" id="286" name="Google Shape;28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7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2" name="Google Shape;292;p17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93" name="Google Shape;293;p17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7.png" id="294" name="Google Shape;29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18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01" name="Google Shape;301;p18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8.png" id="302" name="Google Shape;30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9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8" name="Google Shape;308;p19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09" name="Google Shape;309;p19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19.png" id="310" name="Google Shape;31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p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173" name="Google Shape;173;p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.png" id="174" name="Google Shape;17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0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" name="Google Shape;316;p20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17" name="Google Shape;317;p20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0.png" id="318" name="Google Shape;31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" name="Google Shape;324;p2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25" name="Google Shape;325;p2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1.png" id="326" name="Google Shape;32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2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2" name="Google Shape;332;p2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33" name="Google Shape;333;p22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2.png" id="334" name="Google Shape;33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3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0" name="Google Shape;340;p2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41" name="Google Shape;341;p2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3.png" id="342" name="Google Shape;34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4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8" name="Google Shape;348;p2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49" name="Google Shape;349;p2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4.png" id="350" name="Google Shape;35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6" name="Google Shape;356;p25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57" name="Google Shape;357;p25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5.png" id="358" name="Google Shape;35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6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4" name="Google Shape;364;p26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65" name="Google Shape;365;p26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6.png" id="366" name="Google Shape;36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7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2" name="Google Shape;372;p27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73" name="Google Shape;373;p27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7.png" id="374" name="Google Shape;37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8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0" name="Google Shape;380;p28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81" name="Google Shape;381;p28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8.png" id="382" name="Google Shape;38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9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8" name="Google Shape;388;p29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89" name="Google Shape;389;p29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29.png" id="390" name="Google Shape;39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" name="Google Shape;180;p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181" name="Google Shape;181;p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.png" id="182" name="Google Shape;18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0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6" name="Google Shape;396;p30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397" name="Google Shape;397;p30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0.png" id="398" name="Google Shape;39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4" name="Google Shape;404;p3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05" name="Google Shape;405;p3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1.png" id="406" name="Google Shape;40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2" name="Google Shape;412;p3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13" name="Google Shape;413;p32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2.png" id="414" name="Google Shape;41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3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0" name="Google Shape;420;p3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21" name="Google Shape;421;p3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3.png" id="422" name="Google Shape;42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8" name="Google Shape;428;p3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29" name="Google Shape;429;p3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4.png" id="430" name="Google Shape;43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5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6" name="Google Shape;436;p35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37" name="Google Shape;437;p35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5.png" id="438" name="Google Shape;43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6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4" name="Google Shape;444;p36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45" name="Google Shape;445;p36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6.png" id="446" name="Google Shape;44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7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2" name="Google Shape;452;p37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53" name="Google Shape;453;p37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7.png" id="454" name="Google Shape;45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8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0" name="Google Shape;460;p38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61" name="Google Shape;461;p38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8.png" id="462" name="Google Shape;46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9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8" name="Google Shape;468;p39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69" name="Google Shape;469;p39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39.png" id="470" name="Google Shape;47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8" name="Google Shape;188;p5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189" name="Google Shape;189;p5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4.png" id="190" name="Google Shape;1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0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6" name="Google Shape;476;p40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77" name="Google Shape;477;p40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40.png" id="478" name="Google Shape;47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4" name="Google Shape;484;p4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85" name="Google Shape;485;p4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41.png" id="486" name="Google Shape;48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2"/>
          <p:cNvSpPr txBox="1"/>
          <p:nvPr>
            <p:ph type="title"/>
          </p:nvPr>
        </p:nvSpPr>
        <p:spPr>
          <a:xfrm>
            <a:off x="1206500" y="1079500"/>
            <a:ext cx="219711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2" name="Google Shape;492;p42"/>
          <p:cNvSpPr txBox="1"/>
          <p:nvPr>
            <p:ph idx="1" type="body"/>
          </p:nvPr>
        </p:nvSpPr>
        <p:spPr>
          <a:xfrm>
            <a:off x="1206500" y="2372962"/>
            <a:ext cx="21971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493" name="Google Shape;493;p42"/>
          <p:cNvSpPr txBox="1"/>
          <p:nvPr>
            <p:ph idx="2" type="body"/>
          </p:nvPr>
        </p:nvSpPr>
        <p:spPr>
          <a:xfrm>
            <a:off x="1206500" y="4248504"/>
            <a:ext cx="21971100" cy="82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42.png" id="494" name="Google Shape;494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3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0" name="Google Shape;500;p4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01" name="Google Shape;501;p4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43.png" id="502" name="Google Shape;50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5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3" name="Google Shape;513;p45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14" name="Google Shape;514;p45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45.png" id="515" name="Google Shape;51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1" name="Google Shape;521;p6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22" name="Google Shape;522;p6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1.png" id="523" name="Google Shape;523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3a5b366cb5_0_0"/>
          <p:cNvSpPr txBox="1"/>
          <p:nvPr>
            <p:ph type="title"/>
          </p:nvPr>
        </p:nvSpPr>
        <p:spPr>
          <a:xfrm>
            <a:off x="1206500" y="1079500"/>
            <a:ext cx="219711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9" name="Google Shape;529;g33a5b366cb5_0_0"/>
          <p:cNvSpPr txBox="1"/>
          <p:nvPr>
            <p:ph idx="1" type="body"/>
          </p:nvPr>
        </p:nvSpPr>
        <p:spPr>
          <a:xfrm>
            <a:off x="1206500" y="2372962"/>
            <a:ext cx="219711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30" name="Google Shape;530;g33a5b366cb5_0_0"/>
          <p:cNvSpPr txBox="1"/>
          <p:nvPr>
            <p:ph idx="2" type="body"/>
          </p:nvPr>
        </p:nvSpPr>
        <p:spPr>
          <a:xfrm>
            <a:off x="1206500" y="4248504"/>
            <a:ext cx="21971100" cy="82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7.png" id="531" name="Google Shape;531;g33a5b366cb5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2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7" name="Google Shape;537;p6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38" name="Google Shape;538;p62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2.png" id="539" name="Google Shape;539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3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5" name="Google Shape;545;p6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46" name="Google Shape;546;p6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3.png" id="547" name="Google Shape;547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6" name="Google Shape;196;p6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197" name="Google Shape;197;p6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5.png" id="198" name="Google Shape;19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64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3" name="Google Shape;553;p64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54" name="Google Shape;554;p64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4.png" id="555" name="Google Shape;555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65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1" name="Google Shape;561;p65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62" name="Google Shape;562;p65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5.png" id="563" name="Google Shape;563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6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9" name="Google Shape;569;p66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70" name="Google Shape;570;p66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6.png" id="571" name="Google Shape;571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68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7" name="Google Shape;577;p68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78" name="Google Shape;578;p68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8.png" id="579" name="Google Shape;579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0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5" name="Google Shape;585;p70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86" name="Google Shape;586;p70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9.png" id="587" name="Google Shape;587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71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3" name="Google Shape;593;p71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594" name="Google Shape;594;p71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70.png" id="595" name="Google Shape;59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4" name="Google Shape;204;p7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05" name="Google Shape;205;p7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6.png" id="206" name="Google Shape;20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" name="Google Shape;212;p8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13" name="Google Shape;213;p8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7.png" id="214" name="Google Shape;21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0" name="Google Shape;220;p9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21" name="Google Shape;221;p9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8.png" id="222" name="Google Shape;22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</a:pPr>
            <a:r>
              <a:t/>
            </a:r>
            <a:endParaRPr b="1" i="0" sz="85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8" name="Google Shape;228;p10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t/>
            </a:r>
            <a:endParaRPr b="1" sz="5500"/>
          </a:p>
        </p:txBody>
      </p:sp>
      <p:sp>
        <p:nvSpPr>
          <p:cNvPr id="229" name="Google Shape;229;p10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234696" lvl="0" marL="609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9.png" id="230" name="Google Shape;23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