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C6F5609-87BC-4BF2-AF76-5DD737DF4916}">
  <a:tblStyle styleId="{3C6F5609-87BC-4BF2-AF76-5DD737DF491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knock down the most bowling pins?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{3C6F5609-87BC-4BF2-AF76-5DD737DF4916}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dirección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trayecto que sigue un objeto al moverse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empujar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alejar un objeto de ti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fuerza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fuerte que es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fuerte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poderoso, por ejemplo, un empujón o un jalón grande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débil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</a:rPr>
                        <a:t>no muy poderoso, por ejemplo, un empujón o jalón pequeño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knock down the most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bowling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 pins?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