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5" r:id="rId2"/>
    <p:sldMasterId id="2147483686" r:id="rId3"/>
  </p:sldMasterIdLst>
  <p:notesMasterIdLst>
    <p:notesMasterId r:id="rId5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br4969BHANn3MXCAf2xXg8Os6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BF-4473-9E9B-4EF6F857E7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BF-4473-9E9B-4EF6F857E7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BF-4473-9E9B-4EF6F857E7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BF-4473-9E9B-4EF6F857E7E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BF-4473-9E9B-4EF6F857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231700344"/>
        <c:axId val="231701520"/>
      </c:barChart>
      <c:catAx>
        <c:axId val="231700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31701520"/>
        <c:crosses val="autoZero"/>
        <c:auto val="1"/>
        <c:lblAlgn val="ctr"/>
        <c:lblOffset val="100"/>
        <c:noMultiLvlLbl val="0"/>
      </c:catAx>
      <c:valAx>
        <c:axId val="23170152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31700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AD-4D87-B1A9-584AE78D4B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AD-4D87-B1A9-584AE78D4BB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AD-4D87-B1A9-584AE78D4BB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AD-4D87-B1A9-584AE78D4BB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D-4D87-B1A9-584AE78D4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1FF-48DF-959C-0A90DAEB6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1FF-48DF-959C-0A90DAEB6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F-48DF-959C-0A90DAEB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8F2-460E-AB3E-EF8A105132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F2-460E-AB3E-EF8A105132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2-460E-AB3E-EF8A1051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CC-4119-A698-866787A1322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1CC-4119-A698-866787A132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C-4119-A698-866787A1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BC7-43B9-9709-20F562428E7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BC7-43B9-9709-20F562428E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7-43B9-9709-20F56242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ontents slide layout">
  <p:cSld name="36_Contents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2"/>
          <p:cNvSpPr/>
          <p:nvPr/>
        </p:nvSpPr>
        <p:spPr>
          <a:xfrm>
            <a:off x="190003" y="163378"/>
            <a:ext cx="11931104" cy="65277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52"/>
          <p:cNvSpPr/>
          <p:nvPr/>
        </p:nvSpPr>
        <p:spPr>
          <a:xfrm>
            <a:off x="-3175" y="-3175"/>
            <a:ext cx="12276138" cy="6932613"/>
          </a:xfrm>
          <a:custGeom>
            <a:avLst/>
            <a:gdLst/>
            <a:ahLst/>
            <a:cxnLst/>
            <a:rect l="l" t="t" r="r" b="b"/>
            <a:pathLst>
              <a:path w="7733" h="4367" extrusionOk="0">
                <a:moveTo>
                  <a:pt x="7580" y="154"/>
                </a:moveTo>
                <a:lnTo>
                  <a:pt x="7580" y="4213"/>
                </a:lnTo>
                <a:lnTo>
                  <a:pt x="153" y="4213"/>
                </a:lnTo>
                <a:lnTo>
                  <a:pt x="153" y="154"/>
                </a:lnTo>
                <a:lnTo>
                  <a:pt x="7580" y="154"/>
                </a:lnTo>
                <a:close/>
                <a:moveTo>
                  <a:pt x="7733" y="0"/>
                </a:moveTo>
                <a:lnTo>
                  <a:pt x="0" y="0"/>
                </a:lnTo>
                <a:lnTo>
                  <a:pt x="0" y="4367"/>
                </a:lnTo>
                <a:lnTo>
                  <a:pt x="7733" y="4367"/>
                </a:lnTo>
                <a:lnTo>
                  <a:pt x="7733" y="0"/>
                </a:lnTo>
                <a:lnTo>
                  <a:pt x="773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52"/>
          <p:cNvSpPr/>
          <p:nvPr/>
        </p:nvSpPr>
        <p:spPr>
          <a:xfrm>
            <a:off x="-3175" y="-3175"/>
            <a:ext cx="12276138" cy="6932613"/>
          </a:xfrm>
          <a:custGeom>
            <a:avLst/>
            <a:gdLst/>
            <a:ahLst/>
            <a:cxnLst/>
            <a:rect l="l" t="t" r="r" b="b"/>
            <a:pathLst>
              <a:path w="7733" h="4367" extrusionOk="0">
                <a:moveTo>
                  <a:pt x="7580" y="154"/>
                </a:moveTo>
                <a:lnTo>
                  <a:pt x="7580" y="4213"/>
                </a:lnTo>
                <a:lnTo>
                  <a:pt x="153" y="4213"/>
                </a:lnTo>
                <a:lnTo>
                  <a:pt x="153" y="154"/>
                </a:lnTo>
                <a:lnTo>
                  <a:pt x="7580" y="154"/>
                </a:lnTo>
                <a:moveTo>
                  <a:pt x="7733" y="0"/>
                </a:moveTo>
                <a:lnTo>
                  <a:pt x="0" y="0"/>
                </a:lnTo>
                <a:lnTo>
                  <a:pt x="0" y="4367"/>
                </a:lnTo>
                <a:lnTo>
                  <a:pt x="7733" y="4367"/>
                </a:lnTo>
                <a:lnTo>
                  <a:pt x="7733" y="0"/>
                </a:lnTo>
                <a:lnTo>
                  <a:pt x="7733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2"/>
          <p:cNvSpPr/>
          <p:nvPr/>
        </p:nvSpPr>
        <p:spPr>
          <a:xfrm>
            <a:off x="469900" y="370386"/>
            <a:ext cx="11329988" cy="6200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1"/>
          <p:cNvSpPr txBox="1">
            <a:spLocks noGrp="1"/>
          </p:cNvSpPr>
          <p:nvPr>
            <p:ph type="body" idx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32" y="330489"/>
            <a:ext cx="7469502" cy="6425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5341" y="4206241"/>
            <a:ext cx="1292551" cy="214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ntents slide layout">
  <p:cSld name="20_Contents slide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5202" y="3676091"/>
            <a:ext cx="1588349" cy="2890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ontents slide layout">
  <p:cSld name="26_Contents slide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7420" y="3429000"/>
            <a:ext cx="2385000" cy="32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ontents slide layout">
  <p:cSld name="28_Contents slide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ontents slide layout">
  <p:cSld name="27_Contents slide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370420" cy="695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ontents slide layout">
  <p:cSld name="32_Contents slide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8"/>
          <p:cNvSpPr/>
          <p:nvPr/>
        </p:nvSpPr>
        <p:spPr>
          <a:xfrm>
            <a:off x="0" y="0"/>
            <a:ext cx="12269787" cy="69326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8"/>
          <p:cNvSpPr/>
          <p:nvPr/>
        </p:nvSpPr>
        <p:spPr>
          <a:xfrm>
            <a:off x="119063" y="119063"/>
            <a:ext cx="12031663" cy="6688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8"/>
          <p:cNvSpPr/>
          <p:nvPr/>
        </p:nvSpPr>
        <p:spPr>
          <a:xfrm>
            <a:off x="-3175" y="-3175"/>
            <a:ext cx="12276138" cy="6932613"/>
          </a:xfrm>
          <a:custGeom>
            <a:avLst/>
            <a:gdLst/>
            <a:ahLst/>
            <a:cxnLst/>
            <a:rect l="l" t="t" r="r" b="b"/>
            <a:pathLst>
              <a:path w="7733" h="4367" extrusionOk="0">
                <a:moveTo>
                  <a:pt x="7580" y="154"/>
                </a:moveTo>
                <a:lnTo>
                  <a:pt x="7580" y="4213"/>
                </a:lnTo>
                <a:lnTo>
                  <a:pt x="153" y="4213"/>
                </a:lnTo>
                <a:lnTo>
                  <a:pt x="153" y="154"/>
                </a:lnTo>
                <a:lnTo>
                  <a:pt x="7580" y="154"/>
                </a:lnTo>
                <a:close/>
                <a:moveTo>
                  <a:pt x="7733" y="0"/>
                </a:moveTo>
                <a:lnTo>
                  <a:pt x="0" y="0"/>
                </a:lnTo>
                <a:lnTo>
                  <a:pt x="0" y="4367"/>
                </a:lnTo>
                <a:lnTo>
                  <a:pt x="7733" y="4367"/>
                </a:lnTo>
                <a:lnTo>
                  <a:pt x="7733" y="0"/>
                </a:lnTo>
                <a:lnTo>
                  <a:pt x="773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8"/>
          <p:cNvSpPr/>
          <p:nvPr/>
        </p:nvSpPr>
        <p:spPr>
          <a:xfrm>
            <a:off x="465138" y="349250"/>
            <a:ext cx="11329988" cy="6200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ntents slide layout">
  <p:cSld name="18_Contents slide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9"/>
          <p:cNvSpPr/>
          <p:nvPr/>
        </p:nvSpPr>
        <p:spPr>
          <a:xfrm>
            <a:off x="134938" y="103188"/>
            <a:ext cx="11922125" cy="66738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9"/>
          <p:cNvSpPr/>
          <p:nvPr/>
        </p:nvSpPr>
        <p:spPr>
          <a:xfrm>
            <a:off x="71438" y="65088"/>
            <a:ext cx="12049125" cy="6746875"/>
          </a:xfrm>
          <a:prstGeom prst="rect">
            <a:avLst/>
          </a:prstGeom>
          <a:noFill/>
          <a:ln w="136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ontents slide layout">
  <p:cSld name="33_Contents slide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33815" y="-111512"/>
            <a:ext cx="12325815" cy="696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783" y="3990703"/>
            <a:ext cx="1292551" cy="2148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70"/>
          <p:cNvGrpSpPr/>
          <p:nvPr/>
        </p:nvGrpSpPr>
        <p:grpSpPr>
          <a:xfrm>
            <a:off x="10048" y="200756"/>
            <a:ext cx="1057543" cy="5938787"/>
            <a:chOff x="-2785245" y="-319652"/>
            <a:chExt cx="1685978" cy="9467853"/>
          </a:xfrm>
        </p:grpSpPr>
        <p:sp>
          <p:nvSpPr>
            <p:cNvPr id="96" name="Google Shape;96;p70"/>
            <p:cNvSpPr/>
            <p:nvPr/>
          </p:nvSpPr>
          <p:spPr>
            <a:xfrm>
              <a:off x="-2593105" y="-319652"/>
              <a:ext cx="1419225" cy="1887538"/>
            </a:xfrm>
            <a:custGeom>
              <a:avLst/>
              <a:gdLst/>
              <a:ahLst/>
              <a:cxnLst/>
              <a:rect l="l" t="t" r="r" b="b"/>
              <a:pathLst>
                <a:path w="378" h="500" extrusionOk="0">
                  <a:moveTo>
                    <a:pt x="262" y="391"/>
                  </a:moveTo>
                  <a:cubicBezTo>
                    <a:pt x="378" y="391"/>
                    <a:pt x="378" y="391"/>
                    <a:pt x="378" y="391"/>
                  </a:cubicBezTo>
                  <a:cubicBezTo>
                    <a:pt x="378" y="500"/>
                    <a:pt x="378" y="500"/>
                    <a:pt x="378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121" y="391"/>
                    <a:pt x="121" y="391"/>
                    <a:pt x="121" y="391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75" y="177"/>
                    <a:pt x="39" y="189"/>
                    <a:pt x="13" y="19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83" y="67"/>
                    <a:pt x="130" y="40"/>
                    <a:pt x="156" y="0"/>
                  </a:cubicBezTo>
                  <a:cubicBezTo>
                    <a:pt x="262" y="0"/>
                    <a:pt x="262" y="0"/>
                    <a:pt x="262" y="0"/>
                  </a:cubicBezTo>
                  <a:lnTo>
                    <a:pt x="262" y="391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0"/>
            <p:cNvSpPr/>
            <p:nvPr/>
          </p:nvSpPr>
          <p:spPr>
            <a:xfrm>
              <a:off x="-2599455" y="1567886"/>
              <a:ext cx="1425575" cy="1887538"/>
            </a:xfrm>
            <a:custGeom>
              <a:avLst/>
              <a:gdLst/>
              <a:ahLst/>
              <a:cxnLst/>
              <a:rect l="l" t="t" r="r" b="b"/>
              <a:pathLst>
                <a:path w="380" h="500" extrusionOk="0">
                  <a:moveTo>
                    <a:pt x="380" y="380"/>
                  </a:moveTo>
                  <a:cubicBezTo>
                    <a:pt x="375" y="500"/>
                    <a:pt x="375" y="500"/>
                    <a:pt x="375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96" y="320"/>
                    <a:pt x="119" y="302"/>
                    <a:pt x="152" y="274"/>
                  </a:cubicBezTo>
                  <a:cubicBezTo>
                    <a:pt x="186" y="246"/>
                    <a:pt x="208" y="225"/>
                    <a:pt x="218" y="210"/>
                  </a:cubicBezTo>
                  <a:cubicBezTo>
                    <a:pt x="228" y="195"/>
                    <a:pt x="234" y="180"/>
                    <a:pt x="234" y="163"/>
                  </a:cubicBezTo>
                  <a:cubicBezTo>
                    <a:pt x="234" y="148"/>
                    <a:pt x="229" y="135"/>
                    <a:pt x="220" y="125"/>
                  </a:cubicBezTo>
                  <a:cubicBezTo>
                    <a:pt x="211" y="116"/>
                    <a:pt x="199" y="111"/>
                    <a:pt x="185" y="111"/>
                  </a:cubicBezTo>
                  <a:cubicBezTo>
                    <a:pt x="149" y="111"/>
                    <a:pt x="129" y="140"/>
                    <a:pt x="124" y="19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9" y="114"/>
                    <a:pt x="32" y="71"/>
                    <a:pt x="68" y="43"/>
                  </a:cubicBezTo>
                  <a:cubicBezTo>
                    <a:pt x="104" y="15"/>
                    <a:pt x="147" y="0"/>
                    <a:pt x="196" y="0"/>
                  </a:cubicBezTo>
                  <a:cubicBezTo>
                    <a:pt x="249" y="0"/>
                    <a:pt x="293" y="15"/>
                    <a:pt x="327" y="43"/>
                  </a:cubicBezTo>
                  <a:cubicBezTo>
                    <a:pt x="361" y="72"/>
                    <a:pt x="377" y="110"/>
                    <a:pt x="377" y="158"/>
                  </a:cubicBezTo>
                  <a:cubicBezTo>
                    <a:pt x="377" y="190"/>
                    <a:pt x="368" y="220"/>
                    <a:pt x="350" y="248"/>
                  </a:cubicBezTo>
                  <a:cubicBezTo>
                    <a:pt x="331" y="277"/>
                    <a:pt x="278" y="321"/>
                    <a:pt x="188" y="380"/>
                  </a:cubicBezTo>
                  <a:lnTo>
                    <a:pt x="380" y="38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0"/>
            <p:cNvSpPr/>
            <p:nvPr/>
          </p:nvSpPr>
          <p:spPr>
            <a:xfrm>
              <a:off x="-2693118" y="3455424"/>
              <a:ext cx="1519238" cy="1917701"/>
            </a:xfrm>
            <a:custGeom>
              <a:avLst/>
              <a:gdLst/>
              <a:ahLst/>
              <a:cxnLst/>
              <a:rect l="l" t="t" r="r" b="b"/>
              <a:pathLst>
                <a:path w="405" h="508" extrusionOk="0">
                  <a:moveTo>
                    <a:pt x="0" y="350"/>
                  </a:moveTo>
                  <a:cubicBezTo>
                    <a:pt x="128" y="334"/>
                    <a:pt x="128" y="334"/>
                    <a:pt x="128" y="334"/>
                  </a:cubicBezTo>
                  <a:cubicBezTo>
                    <a:pt x="137" y="379"/>
                    <a:pt x="161" y="402"/>
                    <a:pt x="201" y="402"/>
                  </a:cubicBezTo>
                  <a:cubicBezTo>
                    <a:pt x="219" y="402"/>
                    <a:pt x="233" y="397"/>
                    <a:pt x="245" y="388"/>
                  </a:cubicBezTo>
                  <a:cubicBezTo>
                    <a:pt x="256" y="378"/>
                    <a:pt x="262" y="366"/>
                    <a:pt x="262" y="350"/>
                  </a:cubicBezTo>
                  <a:cubicBezTo>
                    <a:pt x="262" y="339"/>
                    <a:pt x="258" y="330"/>
                    <a:pt x="252" y="322"/>
                  </a:cubicBezTo>
                  <a:cubicBezTo>
                    <a:pt x="246" y="314"/>
                    <a:pt x="240" y="308"/>
                    <a:pt x="233" y="305"/>
                  </a:cubicBezTo>
                  <a:cubicBezTo>
                    <a:pt x="226" y="302"/>
                    <a:pt x="214" y="300"/>
                    <a:pt x="19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214" y="197"/>
                    <a:pt x="231" y="192"/>
                    <a:pt x="239" y="183"/>
                  </a:cubicBezTo>
                  <a:cubicBezTo>
                    <a:pt x="247" y="173"/>
                    <a:pt x="251" y="163"/>
                    <a:pt x="251" y="153"/>
                  </a:cubicBezTo>
                  <a:cubicBezTo>
                    <a:pt x="251" y="140"/>
                    <a:pt x="246" y="129"/>
                    <a:pt x="236" y="120"/>
                  </a:cubicBezTo>
                  <a:cubicBezTo>
                    <a:pt x="227" y="112"/>
                    <a:pt x="214" y="107"/>
                    <a:pt x="198" y="107"/>
                  </a:cubicBezTo>
                  <a:cubicBezTo>
                    <a:pt x="165" y="107"/>
                    <a:pt x="144" y="126"/>
                    <a:pt x="137" y="164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99"/>
                    <a:pt x="51" y="63"/>
                    <a:pt x="86" y="38"/>
                  </a:cubicBezTo>
                  <a:cubicBezTo>
                    <a:pt x="121" y="13"/>
                    <a:pt x="163" y="0"/>
                    <a:pt x="211" y="0"/>
                  </a:cubicBezTo>
                  <a:cubicBezTo>
                    <a:pt x="265" y="0"/>
                    <a:pt x="308" y="13"/>
                    <a:pt x="341" y="38"/>
                  </a:cubicBezTo>
                  <a:cubicBezTo>
                    <a:pt x="373" y="64"/>
                    <a:pt x="390" y="97"/>
                    <a:pt x="390" y="139"/>
                  </a:cubicBezTo>
                  <a:cubicBezTo>
                    <a:pt x="390" y="165"/>
                    <a:pt x="383" y="187"/>
                    <a:pt x="369" y="205"/>
                  </a:cubicBezTo>
                  <a:cubicBezTo>
                    <a:pt x="355" y="224"/>
                    <a:pt x="337" y="237"/>
                    <a:pt x="316" y="243"/>
                  </a:cubicBezTo>
                  <a:cubicBezTo>
                    <a:pt x="375" y="261"/>
                    <a:pt x="405" y="300"/>
                    <a:pt x="405" y="359"/>
                  </a:cubicBezTo>
                  <a:cubicBezTo>
                    <a:pt x="405" y="406"/>
                    <a:pt x="387" y="443"/>
                    <a:pt x="351" y="469"/>
                  </a:cubicBezTo>
                  <a:cubicBezTo>
                    <a:pt x="315" y="495"/>
                    <a:pt x="268" y="508"/>
                    <a:pt x="211" y="508"/>
                  </a:cubicBezTo>
                  <a:cubicBezTo>
                    <a:pt x="96" y="508"/>
                    <a:pt x="26" y="455"/>
                    <a:pt x="0" y="350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0"/>
            <p:cNvSpPr/>
            <p:nvPr/>
          </p:nvSpPr>
          <p:spPr>
            <a:xfrm>
              <a:off x="-2785245" y="5373125"/>
              <a:ext cx="1524000" cy="1887538"/>
            </a:xfrm>
            <a:custGeom>
              <a:avLst/>
              <a:gdLst/>
              <a:ahLst/>
              <a:cxnLst/>
              <a:rect l="l" t="t" r="r" b="b"/>
              <a:pathLst>
                <a:path w="960" h="1189" extrusionOk="0">
                  <a:moveTo>
                    <a:pt x="960" y="932"/>
                  </a:moveTo>
                  <a:lnTo>
                    <a:pt x="797" y="932"/>
                  </a:lnTo>
                  <a:lnTo>
                    <a:pt x="797" y="1189"/>
                  </a:lnTo>
                  <a:lnTo>
                    <a:pt x="475" y="1189"/>
                  </a:lnTo>
                  <a:lnTo>
                    <a:pt x="475" y="932"/>
                  </a:lnTo>
                  <a:lnTo>
                    <a:pt x="0" y="932"/>
                  </a:lnTo>
                  <a:lnTo>
                    <a:pt x="0" y="678"/>
                  </a:lnTo>
                  <a:lnTo>
                    <a:pt x="437" y="0"/>
                  </a:lnTo>
                  <a:lnTo>
                    <a:pt x="797" y="0"/>
                  </a:lnTo>
                  <a:lnTo>
                    <a:pt x="797" y="678"/>
                  </a:lnTo>
                  <a:lnTo>
                    <a:pt x="960" y="678"/>
                  </a:lnTo>
                  <a:lnTo>
                    <a:pt x="960" y="932"/>
                  </a:lnTo>
                  <a:close/>
                  <a:moveTo>
                    <a:pt x="475" y="678"/>
                  </a:moveTo>
                  <a:lnTo>
                    <a:pt x="475" y="328"/>
                  </a:lnTo>
                  <a:lnTo>
                    <a:pt x="255" y="678"/>
                  </a:lnTo>
                  <a:lnTo>
                    <a:pt x="475" y="678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0"/>
            <p:cNvSpPr/>
            <p:nvPr/>
          </p:nvSpPr>
          <p:spPr>
            <a:xfrm>
              <a:off x="-2593105" y="7260663"/>
              <a:ext cx="1493838" cy="1887538"/>
            </a:xfrm>
            <a:custGeom>
              <a:avLst/>
              <a:gdLst/>
              <a:ahLst/>
              <a:cxnLst/>
              <a:rect l="l" t="t" r="r" b="b"/>
              <a:pathLst>
                <a:path w="398" h="500" extrusionOk="0">
                  <a:moveTo>
                    <a:pt x="361" y="122"/>
                  </a:moveTo>
                  <a:cubicBezTo>
                    <a:pt x="155" y="122"/>
                    <a:pt x="155" y="122"/>
                    <a:pt x="155" y="122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76" y="173"/>
                    <a:pt x="205" y="163"/>
                    <a:pt x="238" y="163"/>
                  </a:cubicBezTo>
                  <a:cubicBezTo>
                    <a:pt x="281" y="163"/>
                    <a:pt x="318" y="178"/>
                    <a:pt x="350" y="207"/>
                  </a:cubicBezTo>
                  <a:cubicBezTo>
                    <a:pt x="382" y="237"/>
                    <a:pt x="398" y="276"/>
                    <a:pt x="398" y="325"/>
                  </a:cubicBezTo>
                  <a:cubicBezTo>
                    <a:pt x="398" y="377"/>
                    <a:pt x="379" y="419"/>
                    <a:pt x="342" y="451"/>
                  </a:cubicBezTo>
                  <a:cubicBezTo>
                    <a:pt x="305" y="484"/>
                    <a:pt x="257" y="500"/>
                    <a:pt x="199" y="500"/>
                  </a:cubicBezTo>
                  <a:cubicBezTo>
                    <a:pt x="149" y="500"/>
                    <a:pt x="105" y="487"/>
                    <a:pt x="68" y="460"/>
                  </a:cubicBezTo>
                  <a:cubicBezTo>
                    <a:pt x="31" y="434"/>
                    <a:pt x="8" y="396"/>
                    <a:pt x="0" y="349"/>
                  </a:cubicBezTo>
                  <a:cubicBezTo>
                    <a:pt x="127" y="333"/>
                    <a:pt x="127" y="333"/>
                    <a:pt x="127" y="333"/>
                  </a:cubicBezTo>
                  <a:cubicBezTo>
                    <a:pt x="135" y="369"/>
                    <a:pt x="158" y="387"/>
                    <a:pt x="196" y="387"/>
                  </a:cubicBezTo>
                  <a:cubicBezTo>
                    <a:pt x="215" y="387"/>
                    <a:pt x="230" y="381"/>
                    <a:pt x="240" y="370"/>
                  </a:cubicBezTo>
                  <a:cubicBezTo>
                    <a:pt x="251" y="358"/>
                    <a:pt x="257" y="344"/>
                    <a:pt x="257" y="328"/>
                  </a:cubicBezTo>
                  <a:cubicBezTo>
                    <a:pt x="257" y="309"/>
                    <a:pt x="250" y="294"/>
                    <a:pt x="238" y="284"/>
                  </a:cubicBezTo>
                  <a:cubicBezTo>
                    <a:pt x="226" y="273"/>
                    <a:pt x="211" y="268"/>
                    <a:pt x="194" y="268"/>
                  </a:cubicBezTo>
                  <a:cubicBezTo>
                    <a:pt x="169" y="268"/>
                    <a:pt x="150" y="278"/>
                    <a:pt x="137" y="299"/>
                  </a:cubicBezTo>
                  <a:cubicBezTo>
                    <a:pt x="24" y="283"/>
                    <a:pt x="24" y="283"/>
                    <a:pt x="24" y="28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61" y="122"/>
                  </a:lnTo>
                  <a:close/>
                </a:path>
              </a:pathLst>
            </a:custGeom>
            <a:solidFill>
              <a:srgbClr val="E600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ntents slide layout">
  <p:cSld name="22_Contents slide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3"/>
          <p:cNvSpPr/>
          <p:nvPr/>
        </p:nvSpPr>
        <p:spPr>
          <a:xfrm>
            <a:off x="139700" y="92074"/>
            <a:ext cx="11912600" cy="67006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5509" y="3252007"/>
            <a:ext cx="1530000" cy="31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3"/>
          <p:cNvSpPr/>
          <p:nvPr/>
        </p:nvSpPr>
        <p:spPr>
          <a:xfrm>
            <a:off x="76200" y="92074"/>
            <a:ext cx="12039599" cy="6700611"/>
          </a:xfrm>
          <a:prstGeom prst="rect">
            <a:avLst/>
          </a:prstGeom>
          <a:noFill/>
          <a:ln w="1444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ontents slide layout">
  <p:cSld name="34_Contents slide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00361" y="-100362"/>
            <a:ext cx="12277613" cy="694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783" y="3990703"/>
            <a:ext cx="1292551" cy="2148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71"/>
          <p:cNvGrpSpPr/>
          <p:nvPr/>
        </p:nvGrpSpPr>
        <p:grpSpPr>
          <a:xfrm>
            <a:off x="0" y="127530"/>
            <a:ext cx="997253" cy="6012013"/>
            <a:chOff x="-2978272" y="-466725"/>
            <a:chExt cx="1580504" cy="9528179"/>
          </a:xfrm>
        </p:grpSpPr>
        <p:sp>
          <p:nvSpPr>
            <p:cNvPr id="105" name="Google Shape;105;p71"/>
            <p:cNvSpPr/>
            <p:nvPr/>
          </p:nvSpPr>
          <p:spPr>
            <a:xfrm>
              <a:off x="-2872556" y="-466725"/>
              <a:ext cx="1474788" cy="1917701"/>
            </a:xfrm>
            <a:custGeom>
              <a:avLst/>
              <a:gdLst/>
              <a:ahLst/>
              <a:cxnLst/>
              <a:rect l="l" t="t" r="r" b="b"/>
              <a:pathLst>
                <a:path w="393" h="508" extrusionOk="0">
                  <a:moveTo>
                    <a:pt x="381" y="147"/>
                  </a:moveTo>
                  <a:cubicBezTo>
                    <a:pt x="255" y="162"/>
                    <a:pt x="255" y="162"/>
                    <a:pt x="255" y="162"/>
                  </a:cubicBezTo>
                  <a:cubicBezTo>
                    <a:pt x="251" y="123"/>
                    <a:pt x="235" y="103"/>
                    <a:pt x="207" y="103"/>
                  </a:cubicBezTo>
                  <a:cubicBezTo>
                    <a:pt x="166" y="103"/>
                    <a:pt x="145" y="146"/>
                    <a:pt x="144" y="231"/>
                  </a:cubicBezTo>
                  <a:cubicBezTo>
                    <a:pt x="163" y="201"/>
                    <a:pt x="196" y="186"/>
                    <a:pt x="243" y="186"/>
                  </a:cubicBezTo>
                  <a:cubicBezTo>
                    <a:pt x="288" y="186"/>
                    <a:pt x="324" y="200"/>
                    <a:pt x="352" y="229"/>
                  </a:cubicBezTo>
                  <a:cubicBezTo>
                    <a:pt x="380" y="257"/>
                    <a:pt x="393" y="294"/>
                    <a:pt x="393" y="339"/>
                  </a:cubicBezTo>
                  <a:cubicBezTo>
                    <a:pt x="393" y="386"/>
                    <a:pt x="376" y="426"/>
                    <a:pt x="341" y="459"/>
                  </a:cubicBezTo>
                  <a:cubicBezTo>
                    <a:pt x="305" y="492"/>
                    <a:pt x="260" y="508"/>
                    <a:pt x="204" y="508"/>
                  </a:cubicBezTo>
                  <a:cubicBezTo>
                    <a:pt x="164" y="508"/>
                    <a:pt x="128" y="498"/>
                    <a:pt x="96" y="479"/>
                  </a:cubicBezTo>
                  <a:cubicBezTo>
                    <a:pt x="64" y="459"/>
                    <a:pt x="40" y="430"/>
                    <a:pt x="24" y="392"/>
                  </a:cubicBezTo>
                  <a:cubicBezTo>
                    <a:pt x="8" y="354"/>
                    <a:pt x="0" y="312"/>
                    <a:pt x="0" y="266"/>
                  </a:cubicBezTo>
                  <a:cubicBezTo>
                    <a:pt x="0" y="189"/>
                    <a:pt x="18" y="125"/>
                    <a:pt x="53" y="75"/>
                  </a:cubicBezTo>
                  <a:cubicBezTo>
                    <a:pt x="88" y="25"/>
                    <a:pt x="139" y="0"/>
                    <a:pt x="204" y="0"/>
                  </a:cubicBezTo>
                  <a:cubicBezTo>
                    <a:pt x="250" y="0"/>
                    <a:pt x="290" y="13"/>
                    <a:pt x="322" y="39"/>
                  </a:cubicBezTo>
                  <a:cubicBezTo>
                    <a:pt x="355" y="64"/>
                    <a:pt x="374" y="100"/>
                    <a:pt x="381" y="147"/>
                  </a:cubicBezTo>
                  <a:close/>
                  <a:moveTo>
                    <a:pt x="200" y="408"/>
                  </a:moveTo>
                  <a:cubicBezTo>
                    <a:pt x="217" y="408"/>
                    <a:pt x="230" y="402"/>
                    <a:pt x="240" y="391"/>
                  </a:cubicBezTo>
                  <a:cubicBezTo>
                    <a:pt x="250" y="379"/>
                    <a:pt x="255" y="366"/>
                    <a:pt x="255" y="349"/>
                  </a:cubicBezTo>
                  <a:cubicBezTo>
                    <a:pt x="255" y="333"/>
                    <a:pt x="250" y="319"/>
                    <a:pt x="240" y="307"/>
                  </a:cubicBezTo>
                  <a:cubicBezTo>
                    <a:pt x="230" y="295"/>
                    <a:pt x="217" y="289"/>
                    <a:pt x="201" y="289"/>
                  </a:cubicBezTo>
                  <a:cubicBezTo>
                    <a:pt x="185" y="289"/>
                    <a:pt x="171" y="295"/>
                    <a:pt x="161" y="307"/>
                  </a:cubicBezTo>
                  <a:cubicBezTo>
                    <a:pt x="150" y="319"/>
                    <a:pt x="145" y="333"/>
                    <a:pt x="145" y="350"/>
                  </a:cubicBezTo>
                  <a:cubicBezTo>
                    <a:pt x="145" y="366"/>
                    <a:pt x="150" y="379"/>
                    <a:pt x="160" y="391"/>
                  </a:cubicBezTo>
                  <a:cubicBezTo>
                    <a:pt x="170" y="402"/>
                    <a:pt x="183" y="408"/>
                    <a:pt x="200" y="408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71"/>
            <p:cNvGrpSpPr/>
            <p:nvPr/>
          </p:nvGrpSpPr>
          <p:grpSpPr>
            <a:xfrm>
              <a:off x="-2978272" y="1450976"/>
              <a:ext cx="1550987" cy="7610478"/>
              <a:chOff x="-2978272" y="1450976"/>
              <a:chExt cx="1550987" cy="7610478"/>
            </a:xfrm>
          </p:grpSpPr>
          <p:sp>
            <p:nvSpPr>
              <p:cNvPr id="107" name="Google Shape;107;p71"/>
              <p:cNvSpPr/>
              <p:nvPr/>
            </p:nvSpPr>
            <p:spPr>
              <a:xfrm>
                <a:off x="-2818581" y="1450976"/>
                <a:ext cx="1366838" cy="1857375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92" extrusionOk="0">
                    <a:moveTo>
                      <a:pt x="364" y="0"/>
                    </a:moveTo>
                    <a:cubicBezTo>
                      <a:pt x="364" y="92"/>
                      <a:pt x="364" y="92"/>
                      <a:pt x="364" y="92"/>
                    </a:cubicBezTo>
                    <a:cubicBezTo>
                      <a:pt x="328" y="134"/>
                      <a:pt x="298" y="191"/>
                      <a:pt x="272" y="261"/>
                    </a:cubicBezTo>
                    <a:cubicBezTo>
                      <a:pt x="246" y="330"/>
                      <a:pt x="233" y="397"/>
                      <a:pt x="233" y="461"/>
                    </a:cubicBezTo>
                    <a:cubicBezTo>
                      <a:pt x="233" y="468"/>
                      <a:pt x="234" y="478"/>
                      <a:pt x="235" y="492"/>
                    </a:cubicBezTo>
                    <a:cubicBezTo>
                      <a:pt x="72" y="492"/>
                      <a:pt x="72" y="492"/>
                      <a:pt x="72" y="492"/>
                    </a:cubicBezTo>
                    <a:cubicBezTo>
                      <a:pt x="72" y="434"/>
                      <a:pt x="86" y="371"/>
                      <a:pt x="115" y="303"/>
                    </a:cubicBezTo>
                    <a:cubicBezTo>
                      <a:pt x="143" y="234"/>
                      <a:pt x="181" y="174"/>
                      <a:pt x="228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E633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71"/>
              <p:cNvSpPr/>
              <p:nvPr/>
            </p:nvSpPr>
            <p:spPr>
              <a:xfrm>
                <a:off x="-2978272" y="3308351"/>
                <a:ext cx="1504950" cy="191770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08" extrusionOk="0">
                    <a:moveTo>
                      <a:pt x="322" y="233"/>
                    </a:moveTo>
                    <a:cubicBezTo>
                      <a:pt x="375" y="260"/>
                      <a:pt x="401" y="300"/>
                      <a:pt x="401" y="354"/>
                    </a:cubicBezTo>
                    <a:cubicBezTo>
                      <a:pt x="401" y="403"/>
                      <a:pt x="382" y="441"/>
                      <a:pt x="344" y="468"/>
                    </a:cubicBezTo>
                    <a:cubicBezTo>
                      <a:pt x="306" y="495"/>
                      <a:pt x="256" y="508"/>
                      <a:pt x="194" y="508"/>
                    </a:cubicBezTo>
                    <a:cubicBezTo>
                      <a:pt x="131" y="508"/>
                      <a:pt x="83" y="495"/>
                      <a:pt x="50" y="470"/>
                    </a:cubicBezTo>
                    <a:cubicBezTo>
                      <a:pt x="17" y="445"/>
                      <a:pt x="0" y="412"/>
                      <a:pt x="0" y="371"/>
                    </a:cubicBezTo>
                    <a:cubicBezTo>
                      <a:pt x="0" y="319"/>
                      <a:pt x="26" y="282"/>
                      <a:pt x="77" y="259"/>
                    </a:cubicBezTo>
                    <a:cubicBezTo>
                      <a:pt x="36" y="237"/>
                      <a:pt x="15" y="201"/>
                      <a:pt x="15" y="152"/>
                    </a:cubicBezTo>
                    <a:cubicBezTo>
                      <a:pt x="15" y="109"/>
                      <a:pt x="32" y="73"/>
                      <a:pt x="65" y="44"/>
                    </a:cubicBezTo>
                    <a:cubicBezTo>
                      <a:pt x="99" y="15"/>
                      <a:pt x="145" y="0"/>
                      <a:pt x="205" y="0"/>
                    </a:cubicBezTo>
                    <a:cubicBezTo>
                      <a:pt x="258" y="0"/>
                      <a:pt x="301" y="13"/>
                      <a:pt x="335" y="37"/>
                    </a:cubicBezTo>
                    <a:cubicBezTo>
                      <a:pt x="368" y="61"/>
                      <a:pt x="385" y="92"/>
                      <a:pt x="385" y="132"/>
                    </a:cubicBezTo>
                    <a:cubicBezTo>
                      <a:pt x="385" y="150"/>
                      <a:pt x="381" y="167"/>
                      <a:pt x="374" y="182"/>
                    </a:cubicBezTo>
                    <a:cubicBezTo>
                      <a:pt x="366" y="198"/>
                      <a:pt x="349" y="215"/>
                      <a:pt x="322" y="233"/>
                    </a:cubicBezTo>
                    <a:close/>
                    <a:moveTo>
                      <a:pt x="162" y="309"/>
                    </a:moveTo>
                    <a:cubicBezTo>
                      <a:pt x="139" y="323"/>
                      <a:pt x="128" y="340"/>
                      <a:pt x="128" y="360"/>
                    </a:cubicBezTo>
                    <a:cubicBezTo>
                      <a:pt x="128" y="375"/>
                      <a:pt x="134" y="388"/>
                      <a:pt x="147" y="398"/>
                    </a:cubicBezTo>
                    <a:cubicBezTo>
                      <a:pt x="160" y="408"/>
                      <a:pt x="178" y="413"/>
                      <a:pt x="202" y="413"/>
                    </a:cubicBezTo>
                    <a:cubicBezTo>
                      <a:pt x="221" y="413"/>
                      <a:pt x="235" y="409"/>
                      <a:pt x="245" y="402"/>
                    </a:cubicBezTo>
                    <a:cubicBezTo>
                      <a:pt x="255" y="395"/>
                      <a:pt x="260" y="386"/>
                      <a:pt x="260" y="375"/>
                    </a:cubicBezTo>
                    <a:cubicBezTo>
                      <a:pt x="260" y="356"/>
                      <a:pt x="246" y="341"/>
                      <a:pt x="218" y="330"/>
                    </a:cubicBezTo>
                    <a:lnTo>
                      <a:pt x="162" y="309"/>
                    </a:lnTo>
                    <a:close/>
                    <a:moveTo>
                      <a:pt x="230" y="195"/>
                    </a:moveTo>
                    <a:cubicBezTo>
                      <a:pt x="250" y="185"/>
                      <a:pt x="260" y="170"/>
                      <a:pt x="260" y="150"/>
                    </a:cubicBezTo>
                    <a:cubicBezTo>
                      <a:pt x="260" y="135"/>
                      <a:pt x="255" y="122"/>
                      <a:pt x="243" y="113"/>
                    </a:cubicBezTo>
                    <a:cubicBezTo>
                      <a:pt x="232" y="103"/>
                      <a:pt x="216" y="98"/>
                      <a:pt x="195" y="98"/>
                    </a:cubicBezTo>
                    <a:cubicBezTo>
                      <a:pt x="181" y="98"/>
                      <a:pt x="169" y="101"/>
                      <a:pt x="161" y="108"/>
                    </a:cubicBezTo>
                    <a:cubicBezTo>
                      <a:pt x="153" y="115"/>
                      <a:pt x="149" y="124"/>
                      <a:pt x="149" y="134"/>
                    </a:cubicBezTo>
                    <a:cubicBezTo>
                      <a:pt x="149" y="153"/>
                      <a:pt x="161" y="167"/>
                      <a:pt x="185" y="177"/>
                    </a:cubicBezTo>
                    <a:lnTo>
                      <a:pt x="230" y="195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71"/>
              <p:cNvSpPr/>
              <p:nvPr/>
            </p:nvSpPr>
            <p:spPr>
              <a:xfrm>
                <a:off x="-2894135" y="5226052"/>
                <a:ext cx="1466850" cy="1917701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08" extrusionOk="0">
                    <a:moveTo>
                      <a:pt x="13" y="376"/>
                    </a:move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45" y="386"/>
                      <a:pt x="160" y="402"/>
                      <a:pt x="187" y="402"/>
                    </a:cubicBezTo>
                    <a:cubicBezTo>
                      <a:pt x="207" y="402"/>
                      <a:pt x="223" y="392"/>
                      <a:pt x="234" y="373"/>
                    </a:cubicBezTo>
                    <a:cubicBezTo>
                      <a:pt x="245" y="354"/>
                      <a:pt x="250" y="327"/>
                      <a:pt x="250" y="293"/>
                    </a:cubicBezTo>
                    <a:cubicBezTo>
                      <a:pt x="250" y="290"/>
                      <a:pt x="250" y="285"/>
                      <a:pt x="250" y="279"/>
                    </a:cubicBezTo>
                    <a:cubicBezTo>
                      <a:pt x="228" y="310"/>
                      <a:pt x="196" y="326"/>
                      <a:pt x="154" y="326"/>
                    </a:cubicBezTo>
                    <a:cubicBezTo>
                      <a:pt x="110" y="326"/>
                      <a:pt x="73" y="312"/>
                      <a:pt x="44" y="282"/>
                    </a:cubicBezTo>
                    <a:cubicBezTo>
                      <a:pt x="15" y="253"/>
                      <a:pt x="0" y="215"/>
                      <a:pt x="0" y="170"/>
                    </a:cubicBezTo>
                    <a:cubicBezTo>
                      <a:pt x="0" y="120"/>
                      <a:pt x="17" y="80"/>
                      <a:pt x="51" y="48"/>
                    </a:cubicBezTo>
                    <a:cubicBezTo>
                      <a:pt x="86" y="16"/>
                      <a:pt x="132" y="0"/>
                      <a:pt x="189" y="0"/>
                    </a:cubicBezTo>
                    <a:cubicBezTo>
                      <a:pt x="256" y="0"/>
                      <a:pt x="306" y="22"/>
                      <a:pt x="340" y="66"/>
                    </a:cubicBezTo>
                    <a:cubicBezTo>
                      <a:pt x="374" y="110"/>
                      <a:pt x="391" y="168"/>
                      <a:pt x="391" y="240"/>
                    </a:cubicBezTo>
                    <a:cubicBezTo>
                      <a:pt x="391" y="319"/>
                      <a:pt x="373" y="384"/>
                      <a:pt x="338" y="433"/>
                    </a:cubicBezTo>
                    <a:cubicBezTo>
                      <a:pt x="303" y="483"/>
                      <a:pt x="250" y="508"/>
                      <a:pt x="180" y="508"/>
                    </a:cubicBezTo>
                    <a:cubicBezTo>
                      <a:pt x="135" y="508"/>
                      <a:pt x="97" y="496"/>
                      <a:pt x="67" y="473"/>
                    </a:cubicBezTo>
                    <a:cubicBezTo>
                      <a:pt x="38" y="449"/>
                      <a:pt x="20" y="417"/>
                      <a:pt x="13" y="376"/>
                    </a:cubicBezTo>
                    <a:close/>
                    <a:moveTo>
                      <a:pt x="188" y="222"/>
                    </a:moveTo>
                    <a:cubicBezTo>
                      <a:pt x="202" y="222"/>
                      <a:pt x="215" y="217"/>
                      <a:pt x="226" y="206"/>
                    </a:cubicBezTo>
                    <a:cubicBezTo>
                      <a:pt x="237" y="196"/>
                      <a:pt x="243" y="182"/>
                      <a:pt x="243" y="163"/>
                    </a:cubicBezTo>
                    <a:cubicBezTo>
                      <a:pt x="243" y="144"/>
                      <a:pt x="238" y="129"/>
                      <a:pt x="228" y="118"/>
                    </a:cubicBezTo>
                    <a:cubicBezTo>
                      <a:pt x="218" y="107"/>
                      <a:pt x="205" y="101"/>
                      <a:pt x="189" y="101"/>
                    </a:cubicBezTo>
                    <a:cubicBezTo>
                      <a:pt x="175" y="101"/>
                      <a:pt x="163" y="106"/>
                      <a:pt x="152" y="117"/>
                    </a:cubicBezTo>
                    <a:cubicBezTo>
                      <a:pt x="142" y="127"/>
                      <a:pt x="137" y="142"/>
                      <a:pt x="137" y="163"/>
                    </a:cubicBezTo>
                    <a:cubicBezTo>
                      <a:pt x="137" y="181"/>
                      <a:pt x="142" y="196"/>
                      <a:pt x="151" y="206"/>
                    </a:cubicBezTo>
                    <a:cubicBezTo>
                      <a:pt x="161" y="216"/>
                      <a:pt x="173" y="222"/>
                      <a:pt x="188" y="222"/>
                    </a:cubicBezTo>
                    <a:close/>
                  </a:path>
                </a:pathLst>
              </a:custGeom>
              <a:solidFill>
                <a:srgbClr val="78C8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1"/>
              <p:cNvSpPr/>
              <p:nvPr/>
            </p:nvSpPr>
            <p:spPr>
              <a:xfrm>
                <a:off x="-2884610" y="7143753"/>
                <a:ext cx="1457325" cy="1917701"/>
              </a:xfrm>
              <a:custGeom>
                <a:avLst/>
                <a:gdLst/>
                <a:ahLst/>
                <a:cxnLst/>
                <a:rect l="l" t="t" r="r" b="b"/>
                <a:pathLst>
                  <a:path w="388" h="508" extrusionOk="0">
                    <a:moveTo>
                      <a:pt x="193" y="508"/>
                    </a:moveTo>
                    <a:cubicBezTo>
                      <a:pt x="133" y="508"/>
                      <a:pt x="86" y="485"/>
                      <a:pt x="52" y="438"/>
                    </a:cubicBezTo>
                    <a:cubicBezTo>
                      <a:pt x="17" y="391"/>
                      <a:pt x="0" y="330"/>
                      <a:pt x="0" y="253"/>
                    </a:cubicBezTo>
                    <a:cubicBezTo>
                      <a:pt x="0" y="175"/>
                      <a:pt x="18" y="114"/>
                      <a:pt x="53" y="68"/>
                    </a:cubicBezTo>
                    <a:cubicBezTo>
                      <a:pt x="88" y="23"/>
                      <a:pt x="136" y="0"/>
                      <a:pt x="195" y="0"/>
                    </a:cubicBezTo>
                    <a:cubicBezTo>
                      <a:pt x="258" y="0"/>
                      <a:pt x="305" y="25"/>
                      <a:pt x="339" y="73"/>
                    </a:cubicBezTo>
                    <a:cubicBezTo>
                      <a:pt x="372" y="121"/>
                      <a:pt x="388" y="183"/>
                      <a:pt x="388" y="258"/>
                    </a:cubicBezTo>
                    <a:cubicBezTo>
                      <a:pt x="388" y="334"/>
                      <a:pt x="370" y="395"/>
                      <a:pt x="335" y="440"/>
                    </a:cubicBezTo>
                    <a:cubicBezTo>
                      <a:pt x="299" y="485"/>
                      <a:pt x="252" y="508"/>
                      <a:pt x="193" y="508"/>
                    </a:cubicBezTo>
                    <a:close/>
                    <a:moveTo>
                      <a:pt x="194" y="403"/>
                    </a:moveTo>
                    <a:cubicBezTo>
                      <a:pt x="215" y="403"/>
                      <a:pt x="229" y="390"/>
                      <a:pt x="236" y="364"/>
                    </a:cubicBezTo>
                    <a:cubicBezTo>
                      <a:pt x="243" y="338"/>
                      <a:pt x="246" y="302"/>
                      <a:pt x="246" y="256"/>
                    </a:cubicBezTo>
                    <a:cubicBezTo>
                      <a:pt x="246" y="193"/>
                      <a:pt x="242" y="152"/>
                      <a:pt x="232" y="133"/>
                    </a:cubicBezTo>
                    <a:cubicBezTo>
                      <a:pt x="223" y="114"/>
                      <a:pt x="210" y="104"/>
                      <a:pt x="195" y="104"/>
                    </a:cubicBezTo>
                    <a:cubicBezTo>
                      <a:pt x="175" y="104"/>
                      <a:pt x="162" y="117"/>
                      <a:pt x="155" y="142"/>
                    </a:cubicBezTo>
                    <a:cubicBezTo>
                      <a:pt x="147" y="167"/>
                      <a:pt x="144" y="202"/>
                      <a:pt x="144" y="247"/>
                    </a:cubicBezTo>
                    <a:cubicBezTo>
                      <a:pt x="144" y="307"/>
                      <a:pt x="147" y="348"/>
                      <a:pt x="155" y="370"/>
                    </a:cubicBezTo>
                    <a:cubicBezTo>
                      <a:pt x="162" y="392"/>
                      <a:pt x="175" y="403"/>
                      <a:pt x="194" y="40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ontents slide layout">
  <p:cSld name="31_Contents slide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22663" y="-89210"/>
            <a:ext cx="12314663" cy="694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1769" y="3254060"/>
            <a:ext cx="1588349" cy="2890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ntents slide layout">
  <p:cSld name="21_Contents slide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5202" y="3676091"/>
            <a:ext cx="1588349" cy="2890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ntents slide layout">
  <p:cSld name="23_Contents slide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2382" y="3438649"/>
            <a:ext cx="1530000" cy="31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ontents slide layout">
  <p:cSld name="25_Contents slide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253" y="2322122"/>
            <a:ext cx="5419493" cy="4161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0"/>
          <p:cNvSpPr/>
          <p:nvPr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0"/>
          <p:cNvSpPr>
            <a:spLocks noGrp="1"/>
          </p:cNvSpPr>
          <p:nvPr>
            <p:ph type="pic" idx="2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0" name="Google Shape;130;p8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80"/>
          <p:cNvSpPr>
            <a:spLocks noGrp="1"/>
          </p:cNvSpPr>
          <p:nvPr>
            <p:ph type="pic" idx="3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ontents slide layout">
  <p:cSld name="30_Contents slid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/>
          <p:nvPr/>
        </p:nvSpPr>
        <p:spPr>
          <a:xfrm rot="10800000">
            <a:off x="-26988" y="-7938"/>
            <a:ext cx="12218988" cy="6869113"/>
          </a:xfrm>
          <a:custGeom>
            <a:avLst/>
            <a:gdLst/>
            <a:ahLst/>
            <a:cxnLst/>
            <a:rect l="l" t="t" r="r" b="b"/>
            <a:pathLst>
              <a:path w="7697" h="4327" extrusionOk="0">
                <a:moveTo>
                  <a:pt x="691" y="419"/>
                </a:moveTo>
                <a:lnTo>
                  <a:pt x="691" y="4327"/>
                </a:lnTo>
                <a:lnTo>
                  <a:pt x="0" y="4327"/>
                </a:lnTo>
                <a:lnTo>
                  <a:pt x="0" y="0"/>
                </a:lnTo>
                <a:lnTo>
                  <a:pt x="347" y="0"/>
                </a:lnTo>
                <a:lnTo>
                  <a:pt x="691" y="0"/>
                </a:lnTo>
                <a:lnTo>
                  <a:pt x="7697" y="0"/>
                </a:lnTo>
                <a:lnTo>
                  <a:pt x="7697" y="419"/>
                </a:lnTo>
                <a:lnTo>
                  <a:pt x="691" y="41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4"/>
          <p:cNvSpPr/>
          <p:nvPr/>
        </p:nvSpPr>
        <p:spPr>
          <a:xfrm rot="10800000">
            <a:off x="-26988" y="-7938"/>
            <a:ext cx="12218988" cy="6869113"/>
          </a:xfrm>
          <a:custGeom>
            <a:avLst/>
            <a:gdLst/>
            <a:ahLst/>
            <a:cxnLst/>
            <a:rect l="l" t="t" r="r" b="b"/>
            <a:pathLst>
              <a:path w="7697" h="4327" extrusionOk="0">
                <a:moveTo>
                  <a:pt x="0" y="4327"/>
                </a:moveTo>
                <a:lnTo>
                  <a:pt x="0" y="0"/>
                </a:lnTo>
                <a:lnTo>
                  <a:pt x="7697" y="0"/>
                </a:lnTo>
              </a:path>
            </a:pathLst>
          </a:custGeom>
          <a:noFill/>
          <a:ln w="139700" cap="flat" cmpd="sng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&amp; Contents">
  <p:cSld name="1_Images &amp; Conten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1"/>
          <p:cNvSpPr/>
          <p:nvPr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1"/>
          <p:cNvSpPr/>
          <p:nvPr/>
        </p:nvSpPr>
        <p:spPr>
          <a:xfrm rot="-5400000">
            <a:off x="3471365" y="4831268"/>
            <a:ext cx="1440000" cy="1440000"/>
          </a:xfrm>
          <a:prstGeom prst="rtTriangle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1"/>
          <p:cNvSpPr/>
          <p:nvPr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1"/>
          <p:cNvSpPr>
            <a:spLocks noGrp="1"/>
          </p:cNvSpPr>
          <p:nvPr>
            <p:ph type="pic" idx="2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Images &amp; Contents Layout">
  <p:cSld name="27_Images &amp; Contents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2"/>
          <p:cNvSpPr>
            <a:spLocks noGrp="1"/>
          </p:cNvSpPr>
          <p:nvPr>
            <p:ph type="pic" idx="2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9" name="Google Shape;139;p82"/>
          <p:cNvSpPr>
            <a:spLocks noGrp="1"/>
          </p:cNvSpPr>
          <p:nvPr>
            <p:ph type="pic" idx="3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0" name="Google Shape;140;p82"/>
          <p:cNvSpPr>
            <a:spLocks noGrp="1"/>
          </p:cNvSpPr>
          <p:nvPr>
            <p:ph type="pic" idx="4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Images &amp; Contents Layout">
  <p:cSld name="28_Images &amp; Contents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3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3" name="Google Shape;143;p83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144" name="Google Shape;144;p83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3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3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3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3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83"/>
          <p:cNvGrpSpPr/>
          <p:nvPr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151" name="Google Shape;151;p83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3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3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3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3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3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3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83"/>
          <p:cNvGrpSpPr/>
          <p:nvPr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160" name="Google Shape;160;p83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3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3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3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3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3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3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83"/>
          <p:cNvGrpSpPr/>
          <p:nvPr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169" name="Google Shape;169;p83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3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3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3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3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3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3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83"/>
          <p:cNvSpPr>
            <a:spLocks noGrp="1"/>
          </p:cNvSpPr>
          <p:nvPr>
            <p:ph type="pic" idx="2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8" name="Google Shape;178;p83"/>
          <p:cNvSpPr>
            <a:spLocks noGrp="1"/>
          </p:cNvSpPr>
          <p:nvPr>
            <p:ph type="pic" idx="3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9" name="Google Shape;179;p83"/>
          <p:cNvSpPr>
            <a:spLocks noGrp="1"/>
          </p:cNvSpPr>
          <p:nvPr>
            <p:ph type="pic" idx="4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Images &amp; Contents">
  <p:cSld name="36_Images &amp; Conten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4"/>
          <p:cNvSpPr>
            <a:spLocks noGrp="1"/>
          </p:cNvSpPr>
          <p:nvPr>
            <p:ph type="pic" idx="2"/>
          </p:nvPr>
        </p:nvSpPr>
        <p:spPr>
          <a:xfrm>
            <a:off x="3" y="3255649"/>
            <a:ext cx="11904055" cy="360235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5"/>
          <p:cNvSpPr>
            <a:spLocks noGrp="1"/>
          </p:cNvSpPr>
          <p:nvPr>
            <p:ph type="pic" idx="2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85"/>
          <p:cNvSpPr>
            <a:spLocks noGrp="1"/>
          </p:cNvSpPr>
          <p:nvPr>
            <p:ph type="pic" idx="3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5"/>
          <p:cNvSpPr>
            <a:spLocks noGrp="1"/>
          </p:cNvSpPr>
          <p:nvPr>
            <p:ph type="pic" idx="4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5"/>
          <p:cNvSpPr>
            <a:spLocks noGrp="1"/>
          </p:cNvSpPr>
          <p:nvPr>
            <p:ph type="pic" idx="5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85"/>
          <p:cNvSpPr>
            <a:spLocks noGrp="1"/>
          </p:cNvSpPr>
          <p:nvPr>
            <p:ph type="pic" idx="6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88" name="Google Shape;188;p85"/>
          <p:cNvGrpSpPr/>
          <p:nvPr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89" name="Google Shape;189;p85"/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5"/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85"/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5"/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5"/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5"/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85"/>
          <p:cNvGrpSpPr/>
          <p:nvPr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96" name="Google Shape;196;p85"/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5"/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5"/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5"/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5"/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5"/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85"/>
          <p:cNvGrpSpPr/>
          <p:nvPr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03" name="Google Shape;203;p85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5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5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5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5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5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85"/>
          <p:cNvGrpSpPr/>
          <p:nvPr/>
        </p:nvGrpSpPr>
        <p:grpSpPr>
          <a:xfrm>
            <a:off x="9224483" y="4956795"/>
            <a:ext cx="2049230" cy="144016"/>
            <a:chOff x="6927681" y="4794870"/>
            <a:chExt cx="1679266" cy="144016"/>
          </a:xfrm>
        </p:grpSpPr>
        <p:sp>
          <p:nvSpPr>
            <p:cNvPr id="210" name="Google Shape;210;p85"/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5"/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5"/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5"/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5"/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5"/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6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87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7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7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7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7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7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ontents slide layout">
  <p:cSld name="35_Contents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5"/>
          <p:cNvSpPr/>
          <p:nvPr/>
        </p:nvSpPr>
        <p:spPr>
          <a:xfrm>
            <a:off x="52388" y="96838"/>
            <a:ext cx="12031663" cy="67278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5"/>
          <p:cNvSpPr/>
          <p:nvPr/>
        </p:nvSpPr>
        <p:spPr>
          <a:xfrm>
            <a:off x="398463" y="330200"/>
            <a:ext cx="11329988" cy="623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5"/>
          <p:cNvSpPr/>
          <p:nvPr/>
        </p:nvSpPr>
        <p:spPr>
          <a:xfrm>
            <a:off x="-66675" y="-22225"/>
            <a:ext cx="12269787" cy="6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5"/>
          <p:cNvSpPr/>
          <p:nvPr/>
        </p:nvSpPr>
        <p:spPr>
          <a:xfrm>
            <a:off x="-69850" y="-25400"/>
            <a:ext cx="12276138" cy="6972300"/>
          </a:xfrm>
          <a:custGeom>
            <a:avLst/>
            <a:gdLst/>
            <a:ahLst/>
            <a:cxnLst/>
            <a:rect l="l" t="t" r="r" b="b"/>
            <a:pathLst>
              <a:path w="7733" h="4392" extrusionOk="0">
                <a:moveTo>
                  <a:pt x="7580" y="154"/>
                </a:moveTo>
                <a:lnTo>
                  <a:pt x="7580" y="4237"/>
                </a:lnTo>
                <a:lnTo>
                  <a:pt x="153" y="4237"/>
                </a:lnTo>
                <a:lnTo>
                  <a:pt x="153" y="154"/>
                </a:lnTo>
                <a:lnTo>
                  <a:pt x="7580" y="154"/>
                </a:lnTo>
                <a:close/>
                <a:moveTo>
                  <a:pt x="7733" y="0"/>
                </a:moveTo>
                <a:lnTo>
                  <a:pt x="0" y="0"/>
                </a:lnTo>
                <a:lnTo>
                  <a:pt x="0" y="4392"/>
                </a:lnTo>
                <a:lnTo>
                  <a:pt x="7733" y="4392"/>
                </a:lnTo>
                <a:lnTo>
                  <a:pt x="7733" y="0"/>
                </a:lnTo>
                <a:lnTo>
                  <a:pt x="773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5"/>
          <p:cNvSpPr/>
          <p:nvPr/>
        </p:nvSpPr>
        <p:spPr>
          <a:xfrm>
            <a:off x="-69850" y="-25400"/>
            <a:ext cx="12276138" cy="6972300"/>
          </a:xfrm>
          <a:custGeom>
            <a:avLst/>
            <a:gdLst/>
            <a:ahLst/>
            <a:cxnLst/>
            <a:rect l="l" t="t" r="r" b="b"/>
            <a:pathLst>
              <a:path w="7733" h="4392" extrusionOk="0">
                <a:moveTo>
                  <a:pt x="7580" y="154"/>
                </a:moveTo>
                <a:lnTo>
                  <a:pt x="7580" y="4237"/>
                </a:lnTo>
                <a:lnTo>
                  <a:pt x="153" y="4237"/>
                </a:lnTo>
                <a:lnTo>
                  <a:pt x="153" y="154"/>
                </a:lnTo>
                <a:lnTo>
                  <a:pt x="7580" y="154"/>
                </a:lnTo>
                <a:moveTo>
                  <a:pt x="7733" y="0"/>
                </a:moveTo>
                <a:lnTo>
                  <a:pt x="0" y="0"/>
                </a:lnTo>
                <a:lnTo>
                  <a:pt x="0" y="4392"/>
                </a:lnTo>
                <a:lnTo>
                  <a:pt x="7733" y="4392"/>
                </a:lnTo>
                <a:lnTo>
                  <a:pt x="7733" y="0"/>
                </a:lnTo>
                <a:lnTo>
                  <a:pt x="7733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ontents slide layout">
  <p:cSld name="24_Contents slide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6"/>
          <p:cNvSpPr/>
          <p:nvPr/>
        </p:nvSpPr>
        <p:spPr>
          <a:xfrm>
            <a:off x="141288" y="130175"/>
            <a:ext cx="11912600" cy="6592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6"/>
          <p:cNvSpPr/>
          <p:nvPr/>
        </p:nvSpPr>
        <p:spPr>
          <a:xfrm>
            <a:off x="77788" y="53974"/>
            <a:ext cx="12039599" cy="6746071"/>
          </a:xfrm>
          <a:prstGeom prst="rect">
            <a:avLst/>
          </a:prstGeom>
          <a:noFill/>
          <a:ln w="1444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ontents slide layout">
  <p:cSld name="29_Contents slide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/>
          <p:nvPr/>
        </p:nvSpPr>
        <p:spPr>
          <a:xfrm>
            <a:off x="67857" y="69850"/>
            <a:ext cx="12124143" cy="6788149"/>
          </a:xfrm>
          <a:custGeom>
            <a:avLst/>
            <a:gdLst/>
            <a:ahLst/>
            <a:cxnLst/>
            <a:rect l="l" t="t" r="r" b="b"/>
            <a:pathLst>
              <a:path w="7738" h="4334" extrusionOk="0">
                <a:moveTo>
                  <a:pt x="693" y="419"/>
                </a:moveTo>
                <a:lnTo>
                  <a:pt x="693" y="4334"/>
                </a:lnTo>
                <a:lnTo>
                  <a:pt x="0" y="4334"/>
                </a:lnTo>
                <a:lnTo>
                  <a:pt x="0" y="0"/>
                </a:lnTo>
                <a:lnTo>
                  <a:pt x="347" y="0"/>
                </a:lnTo>
                <a:lnTo>
                  <a:pt x="693" y="0"/>
                </a:lnTo>
                <a:lnTo>
                  <a:pt x="7738" y="0"/>
                </a:lnTo>
                <a:lnTo>
                  <a:pt x="7738" y="419"/>
                </a:lnTo>
                <a:lnTo>
                  <a:pt x="693" y="41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7"/>
          <p:cNvSpPr/>
          <p:nvPr/>
        </p:nvSpPr>
        <p:spPr>
          <a:xfrm>
            <a:off x="67857" y="69850"/>
            <a:ext cx="12124143" cy="6788149"/>
          </a:xfrm>
          <a:custGeom>
            <a:avLst/>
            <a:gdLst/>
            <a:ahLst/>
            <a:cxnLst/>
            <a:rect l="l" t="t" r="r" b="b"/>
            <a:pathLst>
              <a:path w="7738" h="4334" extrusionOk="0">
                <a:moveTo>
                  <a:pt x="0" y="4334"/>
                </a:moveTo>
                <a:lnTo>
                  <a:pt x="0" y="0"/>
                </a:lnTo>
                <a:lnTo>
                  <a:pt x="7738" y="0"/>
                </a:lnTo>
              </a:path>
            </a:pathLst>
          </a:custGeom>
          <a:noFill/>
          <a:ln w="139700" cap="flat" cmpd="sng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ontents slide layout">
  <p:cSld name="37_Contents slide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8"/>
          <p:cNvSpPr/>
          <p:nvPr/>
        </p:nvSpPr>
        <p:spPr>
          <a:xfrm>
            <a:off x="52388" y="96838"/>
            <a:ext cx="12031663" cy="67278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8"/>
          <p:cNvSpPr/>
          <p:nvPr/>
        </p:nvSpPr>
        <p:spPr>
          <a:xfrm>
            <a:off x="398463" y="330200"/>
            <a:ext cx="11329988" cy="623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8"/>
          <p:cNvPicPr preferRelativeResize="0"/>
          <p:nvPr/>
        </p:nvPicPr>
        <p:blipFill rotWithShape="1">
          <a:blip r:embed="rId2">
            <a:alphaModFix/>
          </a:blip>
          <a:srcRect t="13370" b="29475"/>
          <a:stretch/>
        </p:blipFill>
        <p:spPr>
          <a:xfrm>
            <a:off x="49213" y="78377"/>
            <a:ext cx="1194249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8"/>
          <p:cNvSpPr/>
          <p:nvPr/>
        </p:nvSpPr>
        <p:spPr>
          <a:xfrm>
            <a:off x="-66675" y="-22225"/>
            <a:ext cx="12269787" cy="6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8"/>
          <p:cNvSpPr/>
          <p:nvPr/>
        </p:nvSpPr>
        <p:spPr>
          <a:xfrm>
            <a:off x="-69850" y="-25400"/>
            <a:ext cx="12276138" cy="6972300"/>
          </a:xfrm>
          <a:custGeom>
            <a:avLst/>
            <a:gdLst/>
            <a:ahLst/>
            <a:cxnLst/>
            <a:rect l="l" t="t" r="r" b="b"/>
            <a:pathLst>
              <a:path w="7733" h="4392" extrusionOk="0">
                <a:moveTo>
                  <a:pt x="7580" y="154"/>
                </a:moveTo>
                <a:lnTo>
                  <a:pt x="7580" y="4237"/>
                </a:lnTo>
                <a:lnTo>
                  <a:pt x="153" y="4237"/>
                </a:lnTo>
                <a:lnTo>
                  <a:pt x="153" y="154"/>
                </a:lnTo>
                <a:lnTo>
                  <a:pt x="7580" y="154"/>
                </a:lnTo>
                <a:close/>
                <a:moveTo>
                  <a:pt x="7733" y="0"/>
                </a:moveTo>
                <a:lnTo>
                  <a:pt x="0" y="0"/>
                </a:lnTo>
                <a:lnTo>
                  <a:pt x="0" y="4392"/>
                </a:lnTo>
                <a:lnTo>
                  <a:pt x="7733" y="4392"/>
                </a:lnTo>
                <a:lnTo>
                  <a:pt x="7733" y="0"/>
                </a:lnTo>
                <a:lnTo>
                  <a:pt x="773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8"/>
          <p:cNvSpPr/>
          <p:nvPr/>
        </p:nvSpPr>
        <p:spPr>
          <a:xfrm>
            <a:off x="-69850" y="-25400"/>
            <a:ext cx="12276138" cy="6972300"/>
          </a:xfrm>
          <a:custGeom>
            <a:avLst/>
            <a:gdLst/>
            <a:ahLst/>
            <a:cxnLst/>
            <a:rect l="l" t="t" r="r" b="b"/>
            <a:pathLst>
              <a:path w="7733" h="4392" extrusionOk="0">
                <a:moveTo>
                  <a:pt x="7580" y="154"/>
                </a:moveTo>
                <a:lnTo>
                  <a:pt x="7580" y="4237"/>
                </a:lnTo>
                <a:lnTo>
                  <a:pt x="153" y="4237"/>
                </a:lnTo>
                <a:lnTo>
                  <a:pt x="153" y="154"/>
                </a:lnTo>
                <a:lnTo>
                  <a:pt x="7580" y="154"/>
                </a:lnTo>
                <a:moveTo>
                  <a:pt x="7733" y="0"/>
                </a:moveTo>
                <a:lnTo>
                  <a:pt x="0" y="0"/>
                </a:lnTo>
                <a:lnTo>
                  <a:pt x="0" y="4392"/>
                </a:lnTo>
                <a:lnTo>
                  <a:pt x="7733" y="4392"/>
                </a:lnTo>
                <a:lnTo>
                  <a:pt x="7733" y="0"/>
                </a:lnTo>
                <a:lnTo>
                  <a:pt x="7733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9" name="Google Shape;39;p59"/>
          <p:cNvGrpSpPr/>
          <p:nvPr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40" name="Google Shape;40;p59"/>
            <p:cNvSpPr/>
            <p:nvPr/>
          </p:nvSpPr>
          <p:spPr>
            <a:xfrm>
              <a:off x="445029" y="4915650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9"/>
            <p:cNvSpPr/>
            <p:nvPr/>
          </p:nvSpPr>
          <p:spPr>
            <a:xfrm>
              <a:off x="444406" y="4965580"/>
              <a:ext cx="2032824" cy="1286008"/>
            </a:xfrm>
            <a:custGeom>
              <a:avLst/>
              <a:gdLst/>
              <a:ahLst/>
              <a:cxnLst/>
              <a:rect l="l" t="t" r="r" b="b"/>
              <a:pathLst>
                <a:path w="2032824" h="1286008" extrusionOk="0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rgbClr val="B253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9"/>
            <p:cNvSpPr/>
            <p:nvPr/>
          </p:nvSpPr>
          <p:spPr>
            <a:xfrm>
              <a:off x="935278" y="4216944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9"/>
            <p:cNvSpPr/>
            <p:nvPr/>
          </p:nvSpPr>
          <p:spPr>
            <a:xfrm>
              <a:off x="934654" y="4266873"/>
              <a:ext cx="2032825" cy="1285696"/>
            </a:xfrm>
            <a:custGeom>
              <a:avLst/>
              <a:gdLst/>
              <a:ahLst/>
              <a:cxnLst/>
              <a:rect l="l" t="t" r="r" b="b"/>
              <a:pathLst>
                <a:path w="2032825" h="1285696" extrusionOk="0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rgbClr val="A06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9"/>
            <p:cNvSpPr/>
            <p:nvPr/>
          </p:nvSpPr>
          <p:spPr>
            <a:xfrm>
              <a:off x="-707925" y="5549449"/>
              <a:ext cx="1435485" cy="1104698"/>
            </a:xfrm>
            <a:custGeom>
              <a:avLst/>
              <a:gdLst/>
              <a:ahLst/>
              <a:cxnLst/>
              <a:rect l="l" t="t" r="r" b="b"/>
              <a:pathLst>
                <a:path w="2978923" h="2292475" extrusionOk="0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9"/>
            <p:cNvSpPr/>
            <p:nvPr/>
          </p:nvSpPr>
          <p:spPr>
            <a:xfrm>
              <a:off x="48710" y="3668339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9"/>
            <p:cNvSpPr/>
            <p:nvPr/>
          </p:nvSpPr>
          <p:spPr>
            <a:xfrm>
              <a:off x="-704803" y="5597759"/>
              <a:ext cx="1252929" cy="1057023"/>
            </a:xfrm>
            <a:custGeom>
              <a:avLst/>
              <a:gdLst/>
              <a:ahLst/>
              <a:cxnLst/>
              <a:rect l="l" t="t" r="r" b="b"/>
              <a:pathLst>
                <a:path w="1252929" h="1057022" extrusionOk="0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rgbClr val="C59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9"/>
            <p:cNvSpPr/>
            <p:nvPr/>
          </p:nvSpPr>
          <p:spPr>
            <a:xfrm>
              <a:off x="48086" y="3718268"/>
              <a:ext cx="2032825" cy="1286008"/>
            </a:xfrm>
            <a:custGeom>
              <a:avLst/>
              <a:gdLst/>
              <a:ahLst/>
              <a:cxnLst/>
              <a:rect l="l" t="t" r="r" b="b"/>
              <a:pathLst>
                <a:path w="2032825" h="1286008" extrusionOk="0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rgbClr val="B232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9"/>
            <p:cNvSpPr/>
            <p:nvPr/>
          </p:nvSpPr>
          <p:spPr>
            <a:xfrm>
              <a:off x="1736653" y="5495777"/>
              <a:ext cx="1435485" cy="1104698"/>
            </a:xfrm>
            <a:custGeom>
              <a:avLst/>
              <a:gdLst/>
              <a:ahLst/>
              <a:cxnLst/>
              <a:rect l="l" t="t" r="r" b="b"/>
              <a:pathLst>
                <a:path w="2978923" h="2292475" extrusionOk="0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9"/>
            <p:cNvSpPr/>
            <p:nvPr/>
          </p:nvSpPr>
          <p:spPr>
            <a:xfrm>
              <a:off x="1739775" y="5544087"/>
              <a:ext cx="1252929" cy="1057023"/>
            </a:xfrm>
            <a:custGeom>
              <a:avLst/>
              <a:gdLst/>
              <a:ahLst/>
              <a:cxnLst/>
              <a:rect l="l" t="t" r="r" b="b"/>
              <a:pathLst>
                <a:path w="1252929" h="1057022" extrusionOk="0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rgbClr val="C96F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59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51" name="Google Shape;51;p5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9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9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9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9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9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0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9" name="Google Shape;59;p60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60" name="Google Shape;60;p60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0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0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0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0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hyperlink" Target="https://plantillaspowerpoint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8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24.png"/><Relationship Id="rId9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31.png"/><Relationship Id="rId5" Type="http://schemas.openxmlformats.org/officeDocument/2006/relationships/image" Target="../media/image88.png"/><Relationship Id="rId10" Type="http://schemas.openxmlformats.org/officeDocument/2006/relationships/image" Target="../media/image30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96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"/>
          <p:cNvSpPr txBox="1"/>
          <p:nvPr/>
        </p:nvSpPr>
        <p:spPr>
          <a:xfrm>
            <a:off x="-1883973" y="539236"/>
            <a:ext cx="12202937" cy="16311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dirty="0">
                <a:solidFill>
                  <a:srgbClr val="FFC000"/>
                </a:solidFill>
                <a:latin typeface="Aharoni"/>
                <a:ea typeface="Aharoni"/>
                <a:cs typeface="Aharoni"/>
                <a:sym typeface="Aharoni"/>
              </a:rPr>
              <a:t>SUBTRACT</a:t>
            </a:r>
            <a:endParaRPr sz="10000" dirty="0">
              <a:solidFill>
                <a:srgbClr val="FFC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4" name="Google Shape;234;p1"/>
          <p:cNvSpPr txBox="1"/>
          <p:nvPr/>
        </p:nvSpPr>
        <p:spPr>
          <a:xfrm>
            <a:off x="755024" y="2379939"/>
            <a:ext cx="6399245" cy="23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"/>
              <a:buNone/>
            </a:pPr>
            <a:r>
              <a:rPr lang="en-US" sz="6000" b="1" dirty="0">
                <a:solidFill>
                  <a:srgbClr val="7F7F7F"/>
                </a:solidFill>
                <a:latin typeface="Aharoni"/>
                <a:ea typeface="Aharoni"/>
                <a:cs typeface="Aharoni"/>
                <a:sym typeface="Aharoni"/>
              </a:rPr>
              <a:t>Free Templates</a:t>
            </a:r>
            <a:endParaRPr sz="6000" b="1" dirty="0">
              <a:solidFill>
                <a:srgbClr val="7F7F7F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5" name="Google Shape;235;p1"/>
          <p:cNvSpPr txBox="1"/>
          <p:nvPr/>
        </p:nvSpPr>
        <p:spPr>
          <a:xfrm>
            <a:off x="755025" y="3075744"/>
            <a:ext cx="6399245" cy="23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endParaRPr dirty="0"/>
          </a:p>
        </p:txBody>
      </p:sp>
      <p:sp>
        <p:nvSpPr>
          <p:cNvPr id="236" name="Google Shape;236;p1"/>
          <p:cNvSpPr txBox="1"/>
          <p:nvPr/>
        </p:nvSpPr>
        <p:spPr>
          <a:xfrm>
            <a:off x="883113" y="3543012"/>
            <a:ext cx="37385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grpSp>
        <p:nvGrpSpPr>
          <p:cNvPr id="237" name="Google Shape;237;p1"/>
          <p:cNvGrpSpPr/>
          <p:nvPr/>
        </p:nvGrpSpPr>
        <p:grpSpPr>
          <a:xfrm>
            <a:off x="964076" y="4783277"/>
            <a:ext cx="5110154" cy="1397700"/>
            <a:chOff x="3881268" y="4309680"/>
            <a:chExt cx="7826360" cy="2140621"/>
          </a:xfrm>
        </p:grpSpPr>
        <p:sp>
          <p:nvSpPr>
            <p:cNvPr id="238" name="Google Shape;238;p1"/>
            <p:cNvSpPr/>
            <p:nvPr/>
          </p:nvSpPr>
          <p:spPr>
            <a:xfrm>
              <a:off x="10099372" y="4309680"/>
              <a:ext cx="1608256" cy="2123961"/>
            </a:xfrm>
            <a:custGeom>
              <a:avLst/>
              <a:gdLst/>
              <a:ahLst/>
              <a:cxnLst/>
              <a:rect l="l" t="t" r="r" b="b"/>
              <a:pathLst>
                <a:path w="380" h="500" extrusionOk="0">
                  <a:moveTo>
                    <a:pt x="380" y="380"/>
                  </a:moveTo>
                  <a:cubicBezTo>
                    <a:pt x="375" y="500"/>
                    <a:pt x="375" y="500"/>
                    <a:pt x="375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96" y="320"/>
                    <a:pt x="119" y="302"/>
                    <a:pt x="152" y="274"/>
                  </a:cubicBezTo>
                  <a:cubicBezTo>
                    <a:pt x="186" y="246"/>
                    <a:pt x="208" y="225"/>
                    <a:pt x="218" y="210"/>
                  </a:cubicBezTo>
                  <a:cubicBezTo>
                    <a:pt x="228" y="195"/>
                    <a:pt x="234" y="180"/>
                    <a:pt x="234" y="163"/>
                  </a:cubicBezTo>
                  <a:cubicBezTo>
                    <a:pt x="234" y="148"/>
                    <a:pt x="229" y="135"/>
                    <a:pt x="220" y="125"/>
                  </a:cubicBezTo>
                  <a:cubicBezTo>
                    <a:pt x="211" y="116"/>
                    <a:pt x="199" y="111"/>
                    <a:pt x="185" y="111"/>
                  </a:cubicBezTo>
                  <a:cubicBezTo>
                    <a:pt x="149" y="111"/>
                    <a:pt x="129" y="140"/>
                    <a:pt x="124" y="19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9" y="114"/>
                    <a:pt x="32" y="71"/>
                    <a:pt x="68" y="43"/>
                  </a:cubicBezTo>
                  <a:cubicBezTo>
                    <a:pt x="104" y="15"/>
                    <a:pt x="147" y="0"/>
                    <a:pt x="196" y="0"/>
                  </a:cubicBezTo>
                  <a:cubicBezTo>
                    <a:pt x="249" y="0"/>
                    <a:pt x="293" y="15"/>
                    <a:pt x="327" y="43"/>
                  </a:cubicBezTo>
                  <a:cubicBezTo>
                    <a:pt x="361" y="72"/>
                    <a:pt x="377" y="110"/>
                    <a:pt x="377" y="158"/>
                  </a:cubicBezTo>
                  <a:cubicBezTo>
                    <a:pt x="377" y="190"/>
                    <a:pt x="368" y="220"/>
                    <a:pt x="350" y="248"/>
                  </a:cubicBezTo>
                  <a:cubicBezTo>
                    <a:pt x="331" y="277"/>
                    <a:pt x="278" y="321"/>
                    <a:pt x="188" y="380"/>
                  </a:cubicBezTo>
                  <a:lnTo>
                    <a:pt x="380" y="38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1"/>
            <p:cNvGrpSpPr/>
            <p:nvPr/>
          </p:nvGrpSpPr>
          <p:grpSpPr>
            <a:xfrm>
              <a:off x="3881268" y="4559445"/>
              <a:ext cx="6028726" cy="1890856"/>
              <a:chOff x="3881268" y="4559445"/>
              <a:chExt cx="6028726" cy="1890856"/>
            </a:xfrm>
          </p:grpSpPr>
          <p:sp>
            <p:nvSpPr>
              <p:cNvPr id="240" name="Google Shape;240;p1"/>
              <p:cNvSpPr/>
              <p:nvPr/>
            </p:nvSpPr>
            <p:spPr>
              <a:xfrm>
                <a:off x="6855648" y="4568427"/>
                <a:ext cx="1408770" cy="187289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500" extrusionOk="0">
                    <a:moveTo>
                      <a:pt x="262" y="391"/>
                    </a:moveTo>
                    <a:cubicBezTo>
                      <a:pt x="378" y="391"/>
                      <a:pt x="378" y="391"/>
                      <a:pt x="378" y="391"/>
                    </a:cubicBezTo>
                    <a:cubicBezTo>
                      <a:pt x="378" y="500"/>
                      <a:pt x="378" y="500"/>
                      <a:pt x="378" y="500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121" y="391"/>
                      <a:pt x="121" y="391"/>
                      <a:pt x="121" y="391"/>
                    </a:cubicBezTo>
                    <a:cubicBezTo>
                      <a:pt x="121" y="157"/>
                      <a:pt x="121" y="157"/>
                      <a:pt x="121" y="157"/>
                    </a:cubicBezTo>
                    <a:cubicBezTo>
                      <a:pt x="75" y="177"/>
                      <a:pt x="39" y="189"/>
                      <a:pt x="13" y="193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83" y="67"/>
                      <a:pt x="130" y="40"/>
                      <a:pt x="156" y="0"/>
                    </a:cubicBezTo>
                    <a:cubicBezTo>
                      <a:pt x="262" y="0"/>
                      <a:pt x="262" y="0"/>
                      <a:pt x="262" y="0"/>
                    </a:cubicBezTo>
                    <a:lnTo>
                      <a:pt x="262" y="391"/>
                    </a:ln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3881268" y="4559445"/>
                <a:ext cx="1499644" cy="1890856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8" extrusionOk="0">
                    <a:moveTo>
                      <a:pt x="0" y="350"/>
                    </a:moveTo>
                    <a:cubicBezTo>
                      <a:pt x="128" y="334"/>
                      <a:pt x="128" y="334"/>
                      <a:pt x="128" y="334"/>
                    </a:cubicBezTo>
                    <a:cubicBezTo>
                      <a:pt x="137" y="379"/>
                      <a:pt x="161" y="402"/>
                      <a:pt x="201" y="402"/>
                    </a:cubicBezTo>
                    <a:cubicBezTo>
                      <a:pt x="219" y="402"/>
                      <a:pt x="233" y="397"/>
                      <a:pt x="245" y="388"/>
                    </a:cubicBezTo>
                    <a:cubicBezTo>
                      <a:pt x="256" y="378"/>
                      <a:pt x="262" y="366"/>
                      <a:pt x="262" y="350"/>
                    </a:cubicBezTo>
                    <a:cubicBezTo>
                      <a:pt x="262" y="339"/>
                      <a:pt x="258" y="330"/>
                      <a:pt x="252" y="322"/>
                    </a:cubicBezTo>
                    <a:cubicBezTo>
                      <a:pt x="246" y="314"/>
                      <a:pt x="240" y="308"/>
                      <a:pt x="233" y="305"/>
                    </a:cubicBezTo>
                    <a:cubicBezTo>
                      <a:pt x="226" y="302"/>
                      <a:pt x="214" y="300"/>
                      <a:pt x="197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37" y="197"/>
                      <a:pt x="137" y="197"/>
                      <a:pt x="137" y="197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214" y="197"/>
                      <a:pt x="231" y="192"/>
                      <a:pt x="239" y="183"/>
                    </a:cubicBezTo>
                    <a:cubicBezTo>
                      <a:pt x="247" y="173"/>
                      <a:pt x="251" y="163"/>
                      <a:pt x="251" y="153"/>
                    </a:cubicBezTo>
                    <a:cubicBezTo>
                      <a:pt x="251" y="140"/>
                      <a:pt x="246" y="129"/>
                      <a:pt x="236" y="120"/>
                    </a:cubicBezTo>
                    <a:cubicBezTo>
                      <a:pt x="227" y="112"/>
                      <a:pt x="214" y="107"/>
                      <a:pt x="198" y="107"/>
                    </a:cubicBezTo>
                    <a:cubicBezTo>
                      <a:pt x="165" y="107"/>
                      <a:pt x="144" y="126"/>
                      <a:pt x="137" y="164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28" y="99"/>
                      <a:pt x="51" y="63"/>
                      <a:pt x="86" y="38"/>
                    </a:cubicBezTo>
                    <a:cubicBezTo>
                      <a:pt x="121" y="13"/>
                      <a:pt x="163" y="0"/>
                      <a:pt x="211" y="0"/>
                    </a:cubicBezTo>
                    <a:cubicBezTo>
                      <a:pt x="265" y="0"/>
                      <a:pt x="308" y="13"/>
                      <a:pt x="341" y="38"/>
                    </a:cubicBezTo>
                    <a:cubicBezTo>
                      <a:pt x="373" y="64"/>
                      <a:pt x="390" y="97"/>
                      <a:pt x="390" y="139"/>
                    </a:cubicBezTo>
                    <a:cubicBezTo>
                      <a:pt x="390" y="165"/>
                      <a:pt x="383" y="187"/>
                      <a:pt x="369" y="205"/>
                    </a:cubicBezTo>
                    <a:cubicBezTo>
                      <a:pt x="355" y="224"/>
                      <a:pt x="337" y="237"/>
                      <a:pt x="316" y="243"/>
                    </a:cubicBezTo>
                    <a:cubicBezTo>
                      <a:pt x="375" y="261"/>
                      <a:pt x="405" y="300"/>
                      <a:pt x="405" y="359"/>
                    </a:cubicBezTo>
                    <a:cubicBezTo>
                      <a:pt x="405" y="406"/>
                      <a:pt x="387" y="443"/>
                      <a:pt x="351" y="469"/>
                    </a:cubicBezTo>
                    <a:cubicBezTo>
                      <a:pt x="315" y="495"/>
                      <a:pt x="268" y="508"/>
                      <a:pt x="211" y="508"/>
                    </a:cubicBezTo>
                    <a:cubicBezTo>
                      <a:pt x="96" y="508"/>
                      <a:pt x="26" y="455"/>
                      <a:pt x="0" y="350"/>
                    </a:cubicBezTo>
                    <a:close/>
                  </a:path>
                </a:pathLst>
              </a:custGeom>
              <a:solidFill>
                <a:srgbClr val="009FE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2" name="Google Shape;242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453796" y="5111180"/>
                <a:ext cx="1456198" cy="11070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98829" y="5371660"/>
                <a:ext cx="1286804" cy="5196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44" name="Google Shape;24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1736" y="1306286"/>
            <a:ext cx="4977113" cy="507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"/>
          <p:cNvSpPr txBox="1"/>
          <p:nvPr/>
        </p:nvSpPr>
        <p:spPr>
          <a:xfrm>
            <a:off x="1647199" y="2556635"/>
            <a:ext cx="565878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488" name="Google Shape;488;p10"/>
          <p:cNvSpPr txBox="1"/>
          <p:nvPr/>
        </p:nvSpPr>
        <p:spPr>
          <a:xfrm>
            <a:off x="1647199" y="1080796"/>
            <a:ext cx="414594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4569290" y="4680441"/>
            <a:ext cx="468000" cy="46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0"/>
          <p:cNvSpPr txBox="1"/>
          <p:nvPr/>
        </p:nvSpPr>
        <p:spPr>
          <a:xfrm>
            <a:off x="5075580" y="4771688"/>
            <a:ext cx="13312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0"/>
          <p:cNvSpPr txBox="1"/>
          <p:nvPr/>
        </p:nvSpPr>
        <p:spPr>
          <a:xfrm>
            <a:off x="4569292" y="5237821"/>
            <a:ext cx="20221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2151659" y="4680441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0"/>
          <p:cNvSpPr txBox="1"/>
          <p:nvPr/>
        </p:nvSpPr>
        <p:spPr>
          <a:xfrm>
            <a:off x="2657948" y="4771688"/>
            <a:ext cx="13312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"/>
          <p:cNvSpPr txBox="1"/>
          <p:nvPr/>
        </p:nvSpPr>
        <p:spPr>
          <a:xfrm>
            <a:off x="2151660" y="5237821"/>
            <a:ext cx="20221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0"/>
          <p:cNvSpPr/>
          <p:nvPr/>
        </p:nvSpPr>
        <p:spPr>
          <a:xfrm rot="2700000">
            <a:off x="2305066" y="478478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4682052" y="4796313"/>
            <a:ext cx="254766" cy="238484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902" y="2808515"/>
            <a:ext cx="4147808" cy="347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"/>
          <p:cNvSpPr txBox="1">
            <a:spLocks noGrp="1"/>
          </p:cNvSpPr>
          <p:nvPr>
            <p:ph type="body" idx="1"/>
          </p:nvPr>
        </p:nvSpPr>
        <p:spPr>
          <a:xfrm>
            <a:off x="619125" y="8255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503" name="Google Shape;503;p11"/>
          <p:cNvSpPr/>
          <p:nvPr/>
        </p:nvSpPr>
        <p:spPr>
          <a:xfrm>
            <a:off x="437634" y="1629866"/>
            <a:ext cx="2376264" cy="4292525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1"/>
          <p:cNvSpPr/>
          <p:nvPr/>
        </p:nvSpPr>
        <p:spPr>
          <a:xfrm>
            <a:off x="3116240" y="1629865"/>
            <a:ext cx="2376264" cy="11880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5824898" y="1629865"/>
            <a:ext cx="2376264" cy="23760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5812435" y="4329708"/>
            <a:ext cx="2376264" cy="1592683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3116240" y="3105865"/>
            <a:ext cx="2376264" cy="2816524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2699044" y="2211920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1"/>
          <p:cNvSpPr/>
          <p:nvPr/>
        </p:nvSpPr>
        <p:spPr>
          <a:xfrm>
            <a:off x="5392111" y="2211920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1"/>
          <p:cNvSpPr/>
          <p:nvPr/>
        </p:nvSpPr>
        <p:spPr>
          <a:xfrm rot="10800000">
            <a:off x="5163422" y="5203965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1"/>
          <p:cNvSpPr/>
          <p:nvPr/>
        </p:nvSpPr>
        <p:spPr>
          <a:xfrm rot="10800000">
            <a:off x="2492520" y="5203966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1"/>
          <p:cNvSpPr/>
          <p:nvPr/>
        </p:nvSpPr>
        <p:spPr>
          <a:xfrm>
            <a:off x="437898" y="161923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1"/>
          <p:cNvSpPr/>
          <p:nvPr/>
        </p:nvSpPr>
        <p:spPr>
          <a:xfrm>
            <a:off x="3116504" y="161923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1"/>
          <p:cNvSpPr/>
          <p:nvPr/>
        </p:nvSpPr>
        <p:spPr>
          <a:xfrm>
            <a:off x="5825162" y="161019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1"/>
          <p:cNvSpPr/>
          <p:nvPr/>
        </p:nvSpPr>
        <p:spPr>
          <a:xfrm>
            <a:off x="5812699" y="4329706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1"/>
          <p:cNvSpPr/>
          <p:nvPr/>
        </p:nvSpPr>
        <p:spPr>
          <a:xfrm>
            <a:off x="3116240" y="3097161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1"/>
          <p:cNvSpPr txBox="1"/>
          <p:nvPr/>
        </p:nvSpPr>
        <p:spPr>
          <a:xfrm>
            <a:off x="451639" y="1606911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 txBox="1"/>
          <p:nvPr/>
        </p:nvSpPr>
        <p:spPr>
          <a:xfrm>
            <a:off x="3115493" y="1610302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5811246" y="1603060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1"/>
          <p:cNvSpPr txBox="1"/>
          <p:nvPr/>
        </p:nvSpPr>
        <p:spPr>
          <a:xfrm>
            <a:off x="5823332" y="4317406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1"/>
          <p:cNvSpPr txBox="1"/>
          <p:nvPr/>
        </p:nvSpPr>
        <p:spPr>
          <a:xfrm>
            <a:off x="3120491" y="3086530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1"/>
          <p:cNvSpPr txBox="1"/>
          <p:nvPr/>
        </p:nvSpPr>
        <p:spPr>
          <a:xfrm>
            <a:off x="1049387" y="1698332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1"/>
          <p:cNvSpPr txBox="1"/>
          <p:nvPr/>
        </p:nvSpPr>
        <p:spPr>
          <a:xfrm>
            <a:off x="711455" y="2210540"/>
            <a:ext cx="182862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1"/>
          <p:cNvSpPr txBox="1"/>
          <p:nvPr/>
        </p:nvSpPr>
        <p:spPr>
          <a:xfrm>
            <a:off x="3390061" y="2137204"/>
            <a:ext cx="1828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1"/>
          <p:cNvSpPr txBox="1"/>
          <p:nvPr/>
        </p:nvSpPr>
        <p:spPr>
          <a:xfrm>
            <a:off x="3390061" y="3658072"/>
            <a:ext cx="182862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1"/>
          <p:cNvSpPr txBox="1"/>
          <p:nvPr/>
        </p:nvSpPr>
        <p:spPr>
          <a:xfrm>
            <a:off x="6098851" y="2210540"/>
            <a:ext cx="182862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1"/>
          <p:cNvSpPr txBox="1"/>
          <p:nvPr/>
        </p:nvSpPr>
        <p:spPr>
          <a:xfrm>
            <a:off x="6143783" y="4925832"/>
            <a:ext cx="1828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1"/>
          <p:cNvSpPr txBox="1"/>
          <p:nvPr/>
        </p:nvSpPr>
        <p:spPr>
          <a:xfrm>
            <a:off x="3776016" y="1687699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1"/>
          <p:cNvSpPr txBox="1"/>
          <p:nvPr/>
        </p:nvSpPr>
        <p:spPr>
          <a:xfrm>
            <a:off x="6471769" y="1677066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1"/>
          <p:cNvSpPr txBox="1"/>
          <p:nvPr/>
        </p:nvSpPr>
        <p:spPr>
          <a:xfrm>
            <a:off x="3776016" y="3174662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1"/>
          <p:cNvSpPr txBox="1"/>
          <p:nvPr/>
        </p:nvSpPr>
        <p:spPr>
          <a:xfrm>
            <a:off x="6471769" y="4409737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1"/>
          <p:cNvSpPr/>
          <p:nvPr/>
        </p:nvSpPr>
        <p:spPr>
          <a:xfrm>
            <a:off x="8473658" y="1619233"/>
            <a:ext cx="2376264" cy="4304687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1"/>
          <p:cNvSpPr/>
          <p:nvPr/>
        </p:nvSpPr>
        <p:spPr>
          <a:xfrm>
            <a:off x="8473922" y="1625030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1"/>
          <p:cNvSpPr txBox="1"/>
          <p:nvPr/>
        </p:nvSpPr>
        <p:spPr>
          <a:xfrm>
            <a:off x="8484555" y="1610199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1"/>
          <p:cNvSpPr txBox="1"/>
          <p:nvPr/>
        </p:nvSpPr>
        <p:spPr>
          <a:xfrm>
            <a:off x="9132992" y="1702531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1"/>
          <p:cNvSpPr txBox="1"/>
          <p:nvPr/>
        </p:nvSpPr>
        <p:spPr>
          <a:xfrm>
            <a:off x="8747479" y="2210540"/>
            <a:ext cx="182862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1"/>
          <p:cNvSpPr/>
          <p:nvPr/>
        </p:nvSpPr>
        <p:spPr>
          <a:xfrm>
            <a:off x="8085179" y="2215498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1"/>
          <p:cNvSpPr/>
          <p:nvPr/>
        </p:nvSpPr>
        <p:spPr>
          <a:xfrm flipH="1">
            <a:off x="7860827" y="5203966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"/>
          <p:cNvSpPr txBox="1">
            <a:spLocks noGrp="1"/>
          </p:cNvSpPr>
          <p:nvPr>
            <p:ph type="body" idx="1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544" name="Google Shape;544;p12"/>
          <p:cNvSpPr/>
          <p:nvPr/>
        </p:nvSpPr>
        <p:spPr>
          <a:xfrm flipH="1">
            <a:off x="569333" y="4244002"/>
            <a:ext cx="732084" cy="7320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2"/>
          <p:cNvSpPr/>
          <p:nvPr/>
        </p:nvSpPr>
        <p:spPr>
          <a:xfrm flipH="1">
            <a:off x="2075273" y="4243931"/>
            <a:ext cx="732084" cy="732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2"/>
          <p:cNvSpPr txBox="1"/>
          <p:nvPr/>
        </p:nvSpPr>
        <p:spPr>
          <a:xfrm>
            <a:off x="304382" y="500778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"/>
          <p:cNvSpPr txBox="1"/>
          <p:nvPr/>
        </p:nvSpPr>
        <p:spPr>
          <a:xfrm>
            <a:off x="1815949" y="500778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2"/>
          <p:cNvSpPr txBox="1"/>
          <p:nvPr/>
        </p:nvSpPr>
        <p:spPr>
          <a:xfrm>
            <a:off x="7595884" y="3589271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2"/>
          <p:cNvSpPr txBox="1"/>
          <p:nvPr/>
        </p:nvSpPr>
        <p:spPr>
          <a:xfrm>
            <a:off x="2" y="3588949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"/>
          <p:cNvSpPr/>
          <p:nvPr/>
        </p:nvSpPr>
        <p:spPr>
          <a:xfrm flipH="1">
            <a:off x="8176467" y="4244002"/>
            <a:ext cx="732084" cy="7320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2"/>
          <p:cNvSpPr/>
          <p:nvPr/>
        </p:nvSpPr>
        <p:spPr>
          <a:xfrm flipH="1">
            <a:off x="9682408" y="4243931"/>
            <a:ext cx="732084" cy="732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2"/>
          <p:cNvSpPr txBox="1"/>
          <p:nvPr/>
        </p:nvSpPr>
        <p:spPr>
          <a:xfrm>
            <a:off x="7900264" y="500778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2"/>
          <p:cNvSpPr txBox="1"/>
          <p:nvPr/>
        </p:nvSpPr>
        <p:spPr>
          <a:xfrm>
            <a:off x="9411831" y="5007786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4" name="Google Shape;554;p12"/>
          <p:cNvGrpSpPr/>
          <p:nvPr/>
        </p:nvGrpSpPr>
        <p:grpSpPr>
          <a:xfrm>
            <a:off x="7595884" y="2557404"/>
            <a:ext cx="3371058" cy="909259"/>
            <a:chOff x="395534" y="3667819"/>
            <a:chExt cx="3972999" cy="1132252"/>
          </a:xfrm>
        </p:grpSpPr>
        <p:sp>
          <p:nvSpPr>
            <p:cNvPr id="555" name="Google Shape;555;p12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2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557" name="Google Shape;557;p12"/>
          <p:cNvSpPr txBox="1"/>
          <p:nvPr/>
        </p:nvSpPr>
        <p:spPr>
          <a:xfrm>
            <a:off x="7595885" y="2011042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"/>
          <p:cNvSpPr txBox="1"/>
          <p:nvPr/>
        </p:nvSpPr>
        <p:spPr>
          <a:xfrm>
            <a:off x="7595885" y="1680124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p12"/>
          <p:cNvGrpSpPr/>
          <p:nvPr/>
        </p:nvGrpSpPr>
        <p:grpSpPr>
          <a:xfrm>
            <a:off x="0" y="2591670"/>
            <a:ext cx="3371058" cy="909259"/>
            <a:chOff x="395534" y="3667819"/>
            <a:chExt cx="3972999" cy="1132252"/>
          </a:xfrm>
        </p:grpSpPr>
        <p:sp>
          <p:nvSpPr>
            <p:cNvPr id="560" name="Google Shape;560;p12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2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562" name="Google Shape;562;p12"/>
          <p:cNvSpPr txBox="1"/>
          <p:nvPr/>
        </p:nvSpPr>
        <p:spPr>
          <a:xfrm>
            <a:off x="1" y="2045308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"/>
          <p:cNvSpPr txBox="1"/>
          <p:nvPr/>
        </p:nvSpPr>
        <p:spPr>
          <a:xfrm>
            <a:off x="1" y="1714390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2"/>
          <p:cNvSpPr/>
          <p:nvPr/>
        </p:nvSpPr>
        <p:spPr>
          <a:xfrm>
            <a:off x="9831154" y="4396596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2"/>
          <p:cNvSpPr/>
          <p:nvPr/>
        </p:nvSpPr>
        <p:spPr>
          <a:xfrm>
            <a:off x="8359167" y="4443344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2"/>
          <p:cNvSpPr/>
          <p:nvPr/>
        </p:nvSpPr>
        <p:spPr>
          <a:xfrm rot="-900000">
            <a:off x="2221292" y="443420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2"/>
          <p:cNvSpPr/>
          <p:nvPr/>
        </p:nvSpPr>
        <p:spPr>
          <a:xfrm>
            <a:off x="747147" y="4401091"/>
            <a:ext cx="394507" cy="369294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260" y="2084497"/>
            <a:ext cx="4319154" cy="411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3"/>
          <p:cNvSpPr txBox="1">
            <a:spLocks noGrp="1"/>
          </p:cNvSpPr>
          <p:nvPr>
            <p:ph type="body" idx="1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 Style</a:t>
            </a:r>
            <a:endParaRPr/>
          </a:p>
        </p:txBody>
      </p:sp>
      <p:sp>
        <p:nvSpPr>
          <p:cNvPr id="574" name="Google Shape;574;p13"/>
          <p:cNvSpPr/>
          <p:nvPr/>
        </p:nvSpPr>
        <p:spPr>
          <a:xfrm rot="10800000" flipH="1">
            <a:off x="928155" y="3673866"/>
            <a:ext cx="10425600" cy="45719"/>
          </a:xfrm>
          <a:custGeom>
            <a:avLst/>
            <a:gdLst/>
            <a:ahLst/>
            <a:cxnLst/>
            <a:rect l="l" t="t" r="r" b="b"/>
            <a:pathLst>
              <a:path w="7832035" h="23854" extrusionOk="0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noFill/>
          <a:ln w="88900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3"/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 cap="flat" cmpd="sng">
            <a:solidFill>
              <a:srgbClr val="B253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3"/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rgbClr val="A06A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3"/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 cap="flat" cmpd="sng">
            <a:solidFill>
              <a:srgbClr val="C96F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3"/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 cap="flat" cmpd="sng">
            <a:solidFill>
              <a:srgbClr val="C59A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3"/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 cap="flat" cmpd="sng">
            <a:solidFill>
              <a:srgbClr val="B253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3"/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3"/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rgbClr val="A06A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Google Shape;582;p13"/>
          <p:cNvCxnSpPr>
            <a:stCxn id="575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3" name="Google Shape;583;p13"/>
          <p:cNvCxnSpPr/>
          <p:nvPr/>
        </p:nvCxnSpPr>
        <p:spPr>
          <a:xfrm rot="10800000">
            <a:off x="8247118" y="2929983"/>
            <a:ext cx="0" cy="443452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4" name="Google Shape;584;p13"/>
          <p:cNvCxnSpPr/>
          <p:nvPr/>
        </p:nvCxnSpPr>
        <p:spPr>
          <a:xfrm rot="10800000" flipH="1">
            <a:off x="4990234" y="2934893"/>
            <a:ext cx="4625" cy="43854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5" name="Google Shape;585;p13"/>
          <p:cNvCxnSpPr/>
          <p:nvPr/>
        </p:nvCxnSpPr>
        <p:spPr>
          <a:xfrm rot="10800000">
            <a:off x="1846850" y="2936340"/>
            <a:ext cx="0" cy="547704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6" name="Google Shape;586;p13"/>
          <p:cNvCxnSpPr>
            <a:stCxn id="579" idx="4"/>
          </p:cNvCxnSpPr>
          <p:nvPr/>
        </p:nvCxnSpPr>
        <p:spPr>
          <a:xfrm flipH="1">
            <a:off x="3368428" y="3908820"/>
            <a:ext cx="300" cy="632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7" name="Google Shape;587;p13"/>
          <p:cNvCxnSpPr/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588" name="Google Shape;588;p13"/>
          <p:cNvGrpSpPr/>
          <p:nvPr/>
        </p:nvGrpSpPr>
        <p:grpSpPr>
          <a:xfrm>
            <a:off x="838246" y="1886123"/>
            <a:ext cx="2017208" cy="970859"/>
            <a:chOff x="539552" y="2060848"/>
            <a:chExt cx="1656184" cy="970859"/>
          </a:xfrm>
        </p:grpSpPr>
        <p:sp>
          <p:nvSpPr>
            <p:cNvPr id="589" name="Google Shape;589;p13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13"/>
          <p:cNvGrpSpPr/>
          <p:nvPr/>
        </p:nvGrpSpPr>
        <p:grpSpPr>
          <a:xfrm>
            <a:off x="3981159" y="1886123"/>
            <a:ext cx="2017208" cy="970859"/>
            <a:chOff x="539552" y="2060848"/>
            <a:chExt cx="1656184" cy="970859"/>
          </a:xfrm>
        </p:grpSpPr>
        <p:sp>
          <p:nvSpPr>
            <p:cNvPr id="592" name="Google Shape;592;p13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13"/>
          <p:cNvGrpSpPr/>
          <p:nvPr/>
        </p:nvGrpSpPr>
        <p:grpSpPr>
          <a:xfrm>
            <a:off x="7232700" y="1886123"/>
            <a:ext cx="2017208" cy="970859"/>
            <a:chOff x="539552" y="2060848"/>
            <a:chExt cx="1656184" cy="970859"/>
          </a:xfrm>
        </p:grpSpPr>
        <p:sp>
          <p:nvSpPr>
            <p:cNvPr id="595" name="Google Shape;595;p13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3"/>
          <p:cNvGrpSpPr/>
          <p:nvPr/>
        </p:nvGrpSpPr>
        <p:grpSpPr>
          <a:xfrm>
            <a:off x="2368964" y="4551176"/>
            <a:ext cx="2017208" cy="970859"/>
            <a:chOff x="539552" y="2060848"/>
            <a:chExt cx="1656184" cy="970859"/>
          </a:xfrm>
        </p:grpSpPr>
        <p:sp>
          <p:nvSpPr>
            <p:cNvPr id="598" name="Google Shape;598;p13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13"/>
          <p:cNvGrpSpPr/>
          <p:nvPr/>
        </p:nvGrpSpPr>
        <p:grpSpPr>
          <a:xfrm>
            <a:off x="5616156" y="4551176"/>
            <a:ext cx="2017208" cy="970859"/>
            <a:chOff x="539552" y="2060848"/>
            <a:chExt cx="1656184" cy="970859"/>
          </a:xfrm>
        </p:grpSpPr>
        <p:sp>
          <p:nvSpPr>
            <p:cNvPr id="601" name="Google Shape;601;p13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13"/>
          <p:cNvGrpSpPr/>
          <p:nvPr/>
        </p:nvGrpSpPr>
        <p:grpSpPr>
          <a:xfrm>
            <a:off x="9125546" y="4551176"/>
            <a:ext cx="2017208" cy="970859"/>
            <a:chOff x="539552" y="2060848"/>
            <a:chExt cx="1656184" cy="970859"/>
          </a:xfrm>
        </p:grpSpPr>
        <p:sp>
          <p:nvSpPr>
            <p:cNvPr id="604" name="Google Shape;604;p13"/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Contents Here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14"/>
          <p:cNvGrpSpPr/>
          <p:nvPr/>
        </p:nvGrpSpPr>
        <p:grpSpPr>
          <a:xfrm>
            <a:off x="5153049" y="524734"/>
            <a:ext cx="1902263" cy="2022193"/>
            <a:chOff x="2771800" y="2060848"/>
            <a:chExt cx="3653928" cy="3884295"/>
          </a:xfrm>
        </p:grpSpPr>
        <p:sp>
          <p:nvSpPr>
            <p:cNvPr id="611" name="Google Shape;611;p14"/>
            <p:cNvSpPr/>
            <p:nvPr/>
          </p:nvSpPr>
          <p:spPr>
            <a:xfrm>
              <a:off x="2771800" y="2060848"/>
              <a:ext cx="3653928" cy="3884295"/>
            </a:xfrm>
            <a:custGeom>
              <a:avLst/>
              <a:gdLst/>
              <a:ahLst/>
              <a:cxnLst/>
              <a:rect l="l" t="t" r="r" b="b"/>
              <a:pathLst>
                <a:path w="1598" h="1699" extrusionOk="0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14"/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617" name="Google Shape;617;p14"/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28.5%</a:t>
              </a:r>
              <a:endPara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" name="Google Shape;619;p14"/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20" name="Google Shape;620;p14"/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Easy to change colors, photos and Text.  </a:t>
                </a:r>
                <a:endParaRPr/>
              </a:p>
            </p:txBody>
          </p:sp>
        </p:grpSp>
      </p:grpSp>
      <p:grpSp>
        <p:nvGrpSpPr>
          <p:cNvPr id="622" name="Google Shape;622;p14"/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623" name="Google Shape;623;p14"/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14.6%</a:t>
              </a:r>
              <a:endPara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4"/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5" name="Google Shape;625;p14"/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26" name="Google Shape;626;p14"/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4"/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You can simply impress your audience and add a unique zing and appeal to your Presentations. Easy to change colors, photos and Text.  </a:t>
                </a:r>
                <a:endParaRPr/>
              </a:p>
            </p:txBody>
          </p:sp>
        </p:grpSp>
      </p:grpSp>
      <p:pic>
        <p:nvPicPr>
          <p:cNvPr id="628" name="Google Shape;6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0948" y="4304818"/>
            <a:ext cx="1006976" cy="42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2210" y="3863082"/>
            <a:ext cx="1240819" cy="124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8389" y="3804231"/>
            <a:ext cx="940187" cy="129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42845" y="3899982"/>
            <a:ext cx="1012939" cy="12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5710" y="4231107"/>
            <a:ext cx="630000" cy="5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5"/>
          <p:cNvSpPr txBox="1">
            <a:spLocks noGrp="1"/>
          </p:cNvSpPr>
          <p:nvPr>
            <p:ph type="body" idx="1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638" name="Google Shape;638;p15"/>
          <p:cNvGrpSpPr/>
          <p:nvPr/>
        </p:nvGrpSpPr>
        <p:grpSpPr>
          <a:xfrm flipH="1">
            <a:off x="3259833" y="1462688"/>
            <a:ext cx="4734219" cy="4623159"/>
            <a:chOff x="924229" y="1606109"/>
            <a:chExt cx="4734219" cy="4623159"/>
          </a:xfrm>
        </p:grpSpPr>
        <p:sp>
          <p:nvSpPr>
            <p:cNvPr id="639" name="Google Shape;639;p15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5"/>
          <p:cNvGrpSpPr/>
          <p:nvPr/>
        </p:nvGrpSpPr>
        <p:grpSpPr>
          <a:xfrm>
            <a:off x="7842428" y="1726455"/>
            <a:ext cx="2840856" cy="911409"/>
            <a:chOff x="4965552" y="1736224"/>
            <a:chExt cx="3484978" cy="911409"/>
          </a:xfrm>
        </p:grpSpPr>
        <p:sp>
          <p:nvSpPr>
            <p:cNvPr id="644" name="Google Shape;644;p15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15"/>
          <p:cNvGrpSpPr/>
          <p:nvPr/>
        </p:nvGrpSpPr>
        <p:grpSpPr>
          <a:xfrm>
            <a:off x="8272804" y="3362523"/>
            <a:ext cx="2840856" cy="911409"/>
            <a:chOff x="4965552" y="1736224"/>
            <a:chExt cx="3484978" cy="911409"/>
          </a:xfrm>
        </p:grpSpPr>
        <p:sp>
          <p:nvSpPr>
            <p:cNvPr id="647" name="Google Shape;647;p15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15"/>
          <p:cNvGrpSpPr/>
          <p:nvPr/>
        </p:nvGrpSpPr>
        <p:grpSpPr>
          <a:xfrm>
            <a:off x="7842428" y="4998591"/>
            <a:ext cx="2840856" cy="911409"/>
            <a:chOff x="4965552" y="1736224"/>
            <a:chExt cx="3484978" cy="911409"/>
          </a:xfrm>
        </p:grpSpPr>
        <p:sp>
          <p:nvSpPr>
            <p:cNvPr id="650" name="Google Shape;650;p15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5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15"/>
          <p:cNvGrpSpPr/>
          <p:nvPr/>
        </p:nvGrpSpPr>
        <p:grpSpPr>
          <a:xfrm flipH="1">
            <a:off x="564820" y="1726455"/>
            <a:ext cx="2840856" cy="911409"/>
            <a:chOff x="4965552" y="1736224"/>
            <a:chExt cx="3484978" cy="911409"/>
          </a:xfrm>
        </p:grpSpPr>
        <p:sp>
          <p:nvSpPr>
            <p:cNvPr id="653" name="Google Shape;653;p15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5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15"/>
          <p:cNvGrpSpPr/>
          <p:nvPr/>
        </p:nvGrpSpPr>
        <p:grpSpPr>
          <a:xfrm flipH="1">
            <a:off x="134444" y="3362523"/>
            <a:ext cx="2840856" cy="911409"/>
            <a:chOff x="4965552" y="1736224"/>
            <a:chExt cx="3484978" cy="911409"/>
          </a:xfrm>
        </p:grpSpPr>
        <p:sp>
          <p:nvSpPr>
            <p:cNvPr id="656" name="Google Shape;656;p15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5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15"/>
          <p:cNvGrpSpPr/>
          <p:nvPr/>
        </p:nvGrpSpPr>
        <p:grpSpPr>
          <a:xfrm flipH="1">
            <a:off x="564820" y="4998591"/>
            <a:ext cx="2840856" cy="911409"/>
            <a:chOff x="4965552" y="1736224"/>
            <a:chExt cx="3484978" cy="911409"/>
          </a:xfrm>
        </p:grpSpPr>
        <p:sp>
          <p:nvSpPr>
            <p:cNvPr id="659" name="Google Shape;659;p15"/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5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5"/>
          <p:cNvGrpSpPr/>
          <p:nvPr/>
        </p:nvGrpSpPr>
        <p:grpSpPr>
          <a:xfrm>
            <a:off x="3259833" y="1515440"/>
            <a:ext cx="4734219" cy="4623159"/>
            <a:chOff x="924229" y="1606109"/>
            <a:chExt cx="4734219" cy="4623159"/>
          </a:xfrm>
        </p:grpSpPr>
        <p:sp>
          <p:nvSpPr>
            <p:cNvPr id="662" name="Google Shape;662;p15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6" name="Google Shape;6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965" y="1892431"/>
            <a:ext cx="2880173" cy="344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6"/>
          <p:cNvSpPr txBox="1">
            <a:spLocks noGrp="1"/>
          </p:cNvSpPr>
          <p:nvPr>
            <p:ph type="body" idx="1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672" name="Google Shape;672;p16"/>
          <p:cNvGrpSpPr/>
          <p:nvPr/>
        </p:nvGrpSpPr>
        <p:grpSpPr>
          <a:xfrm>
            <a:off x="9089419" y="2520055"/>
            <a:ext cx="2836970" cy="988712"/>
            <a:chOff x="6211235" y="1628800"/>
            <a:chExt cx="2609237" cy="988712"/>
          </a:xfrm>
        </p:grpSpPr>
        <p:sp>
          <p:nvSpPr>
            <p:cNvPr id="673" name="Google Shape;673;p16"/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16"/>
          <p:cNvGrpSpPr/>
          <p:nvPr/>
        </p:nvGrpSpPr>
        <p:grpSpPr>
          <a:xfrm>
            <a:off x="9089419" y="4658628"/>
            <a:ext cx="2836970" cy="988712"/>
            <a:chOff x="7719995" y="3745651"/>
            <a:chExt cx="3614754" cy="988712"/>
          </a:xfrm>
        </p:grpSpPr>
        <p:sp>
          <p:nvSpPr>
            <p:cNvPr id="676" name="Google Shape;676;p16"/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16"/>
          <p:cNvGrpSpPr/>
          <p:nvPr/>
        </p:nvGrpSpPr>
        <p:grpSpPr>
          <a:xfrm>
            <a:off x="0" y="2387316"/>
            <a:ext cx="2757676" cy="988712"/>
            <a:chOff x="194751" y="2772288"/>
            <a:chExt cx="2609237" cy="988712"/>
          </a:xfrm>
        </p:grpSpPr>
        <p:sp>
          <p:nvSpPr>
            <p:cNvPr id="679" name="Google Shape;679;p16"/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16"/>
          <p:cNvGrpSpPr/>
          <p:nvPr/>
        </p:nvGrpSpPr>
        <p:grpSpPr>
          <a:xfrm>
            <a:off x="0" y="4525891"/>
            <a:ext cx="2757676" cy="988712"/>
            <a:chOff x="179512" y="5029814"/>
            <a:chExt cx="2609237" cy="988712"/>
          </a:xfrm>
        </p:grpSpPr>
        <p:sp>
          <p:nvSpPr>
            <p:cNvPr id="682" name="Google Shape;682;p16"/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6"/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16"/>
          <p:cNvSpPr/>
          <p:nvPr/>
        </p:nvSpPr>
        <p:spPr>
          <a:xfrm>
            <a:off x="8849431" y="2476193"/>
            <a:ext cx="95952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6"/>
          <p:cNvSpPr/>
          <p:nvPr/>
        </p:nvSpPr>
        <p:spPr>
          <a:xfrm>
            <a:off x="8849431" y="4614767"/>
            <a:ext cx="95952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6"/>
          <p:cNvSpPr/>
          <p:nvPr/>
        </p:nvSpPr>
        <p:spPr>
          <a:xfrm>
            <a:off x="2848150" y="2343455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6"/>
          <p:cNvSpPr/>
          <p:nvPr/>
        </p:nvSpPr>
        <p:spPr>
          <a:xfrm>
            <a:off x="2848150" y="4482030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6"/>
          <p:cNvSpPr/>
          <p:nvPr/>
        </p:nvSpPr>
        <p:spPr>
          <a:xfrm>
            <a:off x="8344537" y="2819355"/>
            <a:ext cx="229630" cy="390113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6"/>
          <p:cNvSpPr/>
          <p:nvPr/>
        </p:nvSpPr>
        <p:spPr>
          <a:xfrm>
            <a:off x="8344537" y="4957929"/>
            <a:ext cx="229630" cy="390113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6"/>
          <p:cNvSpPr/>
          <p:nvPr/>
        </p:nvSpPr>
        <p:spPr>
          <a:xfrm rot="10800000">
            <a:off x="3201834" y="2686617"/>
            <a:ext cx="292585" cy="390113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6"/>
          <p:cNvSpPr/>
          <p:nvPr/>
        </p:nvSpPr>
        <p:spPr>
          <a:xfrm rot="10800000">
            <a:off x="3201835" y="4825191"/>
            <a:ext cx="292585" cy="39011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2" name="Google Shape;6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4419" y="2541204"/>
            <a:ext cx="4736251" cy="31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027" y="1031581"/>
            <a:ext cx="4261973" cy="39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17"/>
          <p:cNvSpPr txBox="1"/>
          <p:nvPr/>
        </p:nvSpPr>
        <p:spPr>
          <a:xfrm>
            <a:off x="2101834" y="1598783"/>
            <a:ext cx="3684288" cy="12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699" name="Google Shape;699;p17"/>
          <p:cNvSpPr txBox="1"/>
          <p:nvPr/>
        </p:nvSpPr>
        <p:spPr>
          <a:xfrm>
            <a:off x="2101834" y="2802073"/>
            <a:ext cx="29929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7"/>
          <p:cNvSpPr/>
          <p:nvPr/>
        </p:nvSpPr>
        <p:spPr>
          <a:xfrm>
            <a:off x="4326392" y="4953244"/>
            <a:ext cx="1173071" cy="1559541"/>
          </a:xfrm>
          <a:custGeom>
            <a:avLst/>
            <a:gdLst/>
            <a:ahLst/>
            <a:cxnLst/>
            <a:rect l="l" t="t" r="r" b="b"/>
            <a:pathLst>
              <a:path w="378" h="500" extrusionOk="0">
                <a:moveTo>
                  <a:pt x="262" y="391"/>
                </a:moveTo>
                <a:cubicBezTo>
                  <a:pt x="378" y="391"/>
                  <a:pt x="378" y="391"/>
                  <a:pt x="378" y="391"/>
                </a:cubicBezTo>
                <a:cubicBezTo>
                  <a:pt x="378" y="500"/>
                  <a:pt x="378" y="500"/>
                  <a:pt x="378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91"/>
                  <a:pt x="0" y="391"/>
                  <a:pt x="0" y="391"/>
                </a:cubicBezTo>
                <a:cubicBezTo>
                  <a:pt x="121" y="391"/>
                  <a:pt x="121" y="391"/>
                  <a:pt x="121" y="391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75" y="177"/>
                  <a:pt x="39" y="189"/>
                  <a:pt x="13" y="193"/>
                </a:cubicBezTo>
                <a:cubicBezTo>
                  <a:pt x="13" y="82"/>
                  <a:pt x="13" y="82"/>
                  <a:pt x="13" y="82"/>
                </a:cubicBezTo>
                <a:cubicBezTo>
                  <a:pt x="83" y="67"/>
                  <a:pt x="130" y="40"/>
                  <a:pt x="156" y="0"/>
                </a:cubicBezTo>
                <a:cubicBezTo>
                  <a:pt x="262" y="0"/>
                  <a:pt x="262" y="0"/>
                  <a:pt x="262" y="0"/>
                </a:cubicBezTo>
                <a:lnTo>
                  <a:pt x="262" y="391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7"/>
          <p:cNvSpPr/>
          <p:nvPr/>
        </p:nvSpPr>
        <p:spPr>
          <a:xfrm>
            <a:off x="7570116" y="4911634"/>
            <a:ext cx="1110695" cy="1466852"/>
          </a:xfrm>
          <a:custGeom>
            <a:avLst/>
            <a:gdLst/>
            <a:ahLst/>
            <a:cxnLst/>
            <a:rect l="l" t="t" r="r" b="b"/>
            <a:pathLst>
              <a:path w="380" h="500" extrusionOk="0">
                <a:moveTo>
                  <a:pt x="380" y="380"/>
                </a:moveTo>
                <a:cubicBezTo>
                  <a:pt x="375" y="500"/>
                  <a:pt x="375" y="500"/>
                  <a:pt x="375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87"/>
                  <a:pt x="0" y="387"/>
                  <a:pt x="0" y="38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96" y="320"/>
                  <a:pt x="119" y="302"/>
                  <a:pt x="152" y="274"/>
                </a:cubicBezTo>
                <a:cubicBezTo>
                  <a:pt x="186" y="246"/>
                  <a:pt x="208" y="225"/>
                  <a:pt x="218" y="210"/>
                </a:cubicBezTo>
                <a:cubicBezTo>
                  <a:pt x="228" y="195"/>
                  <a:pt x="234" y="180"/>
                  <a:pt x="234" y="163"/>
                </a:cubicBezTo>
                <a:cubicBezTo>
                  <a:pt x="234" y="148"/>
                  <a:pt x="229" y="135"/>
                  <a:pt x="220" y="125"/>
                </a:cubicBezTo>
                <a:cubicBezTo>
                  <a:pt x="211" y="116"/>
                  <a:pt x="199" y="111"/>
                  <a:pt x="185" y="111"/>
                </a:cubicBezTo>
                <a:cubicBezTo>
                  <a:pt x="149" y="111"/>
                  <a:pt x="129" y="140"/>
                  <a:pt x="124" y="196"/>
                </a:cubicBezTo>
                <a:cubicBezTo>
                  <a:pt x="0" y="172"/>
                  <a:pt x="0" y="172"/>
                  <a:pt x="0" y="172"/>
                </a:cubicBezTo>
                <a:cubicBezTo>
                  <a:pt x="9" y="114"/>
                  <a:pt x="32" y="71"/>
                  <a:pt x="68" y="43"/>
                </a:cubicBezTo>
                <a:cubicBezTo>
                  <a:pt x="104" y="15"/>
                  <a:pt x="147" y="0"/>
                  <a:pt x="196" y="0"/>
                </a:cubicBezTo>
                <a:cubicBezTo>
                  <a:pt x="249" y="0"/>
                  <a:pt x="293" y="15"/>
                  <a:pt x="327" y="43"/>
                </a:cubicBezTo>
                <a:cubicBezTo>
                  <a:pt x="361" y="72"/>
                  <a:pt x="377" y="110"/>
                  <a:pt x="377" y="158"/>
                </a:cubicBezTo>
                <a:cubicBezTo>
                  <a:pt x="377" y="190"/>
                  <a:pt x="368" y="220"/>
                  <a:pt x="350" y="248"/>
                </a:cubicBezTo>
                <a:cubicBezTo>
                  <a:pt x="331" y="277"/>
                  <a:pt x="278" y="321"/>
                  <a:pt x="188" y="380"/>
                </a:cubicBezTo>
                <a:lnTo>
                  <a:pt x="380" y="38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7"/>
          <p:cNvSpPr/>
          <p:nvPr/>
        </p:nvSpPr>
        <p:spPr>
          <a:xfrm>
            <a:off x="1209560" y="4549539"/>
            <a:ext cx="1499644" cy="1890856"/>
          </a:xfrm>
          <a:custGeom>
            <a:avLst/>
            <a:gdLst/>
            <a:ahLst/>
            <a:cxnLst/>
            <a:rect l="l" t="t" r="r" b="b"/>
            <a:pathLst>
              <a:path w="405" h="508" extrusionOk="0">
                <a:moveTo>
                  <a:pt x="0" y="350"/>
                </a:moveTo>
                <a:cubicBezTo>
                  <a:pt x="128" y="334"/>
                  <a:pt x="128" y="334"/>
                  <a:pt x="128" y="334"/>
                </a:cubicBezTo>
                <a:cubicBezTo>
                  <a:pt x="137" y="379"/>
                  <a:pt x="161" y="402"/>
                  <a:pt x="201" y="402"/>
                </a:cubicBezTo>
                <a:cubicBezTo>
                  <a:pt x="219" y="402"/>
                  <a:pt x="233" y="397"/>
                  <a:pt x="245" y="388"/>
                </a:cubicBezTo>
                <a:cubicBezTo>
                  <a:pt x="256" y="378"/>
                  <a:pt x="262" y="366"/>
                  <a:pt x="262" y="350"/>
                </a:cubicBezTo>
                <a:cubicBezTo>
                  <a:pt x="262" y="339"/>
                  <a:pt x="258" y="330"/>
                  <a:pt x="252" y="322"/>
                </a:cubicBezTo>
                <a:cubicBezTo>
                  <a:pt x="246" y="314"/>
                  <a:pt x="240" y="308"/>
                  <a:pt x="233" y="305"/>
                </a:cubicBezTo>
                <a:cubicBezTo>
                  <a:pt x="226" y="302"/>
                  <a:pt x="214" y="300"/>
                  <a:pt x="197" y="300"/>
                </a:cubicBezTo>
                <a:cubicBezTo>
                  <a:pt x="137" y="300"/>
                  <a:pt x="137" y="300"/>
                  <a:pt x="137" y="300"/>
                </a:cubicBezTo>
                <a:cubicBezTo>
                  <a:pt x="137" y="197"/>
                  <a:pt x="137" y="197"/>
                  <a:pt x="137" y="197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214" y="197"/>
                  <a:pt x="231" y="192"/>
                  <a:pt x="239" y="183"/>
                </a:cubicBezTo>
                <a:cubicBezTo>
                  <a:pt x="247" y="173"/>
                  <a:pt x="251" y="163"/>
                  <a:pt x="251" y="153"/>
                </a:cubicBezTo>
                <a:cubicBezTo>
                  <a:pt x="251" y="140"/>
                  <a:pt x="246" y="129"/>
                  <a:pt x="236" y="120"/>
                </a:cubicBezTo>
                <a:cubicBezTo>
                  <a:pt x="227" y="112"/>
                  <a:pt x="214" y="107"/>
                  <a:pt x="198" y="107"/>
                </a:cubicBezTo>
                <a:cubicBezTo>
                  <a:pt x="165" y="107"/>
                  <a:pt x="144" y="126"/>
                  <a:pt x="137" y="164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28" y="99"/>
                  <a:pt x="51" y="63"/>
                  <a:pt x="86" y="38"/>
                </a:cubicBezTo>
                <a:cubicBezTo>
                  <a:pt x="121" y="13"/>
                  <a:pt x="163" y="0"/>
                  <a:pt x="211" y="0"/>
                </a:cubicBezTo>
                <a:cubicBezTo>
                  <a:pt x="265" y="0"/>
                  <a:pt x="308" y="13"/>
                  <a:pt x="341" y="38"/>
                </a:cubicBezTo>
                <a:cubicBezTo>
                  <a:pt x="373" y="64"/>
                  <a:pt x="390" y="97"/>
                  <a:pt x="390" y="139"/>
                </a:cubicBezTo>
                <a:cubicBezTo>
                  <a:pt x="390" y="165"/>
                  <a:pt x="383" y="187"/>
                  <a:pt x="369" y="205"/>
                </a:cubicBezTo>
                <a:cubicBezTo>
                  <a:pt x="355" y="224"/>
                  <a:pt x="337" y="237"/>
                  <a:pt x="316" y="243"/>
                </a:cubicBezTo>
                <a:cubicBezTo>
                  <a:pt x="375" y="261"/>
                  <a:pt x="405" y="300"/>
                  <a:pt x="405" y="359"/>
                </a:cubicBezTo>
                <a:cubicBezTo>
                  <a:pt x="405" y="406"/>
                  <a:pt x="387" y="443"/>
                  <a:pt x="351" y="469"/>
                </a:cubicBezTo>
                <a:cubicBezTo>
                  <a:pt x="315" y="495"/>
                  <a:pt x="268" y="508"/>
                  <a:pt x="211" y="508"/>
                </a:cubicBezTo>
                <a:cubicBezTo>
                  <a:pt x="96" y="508"/>
                  <a:pt x="26" y="455"/>
                  <a:pt x="0" y="350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3" name="Google Shape;70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6122" y="5179488"/>
            <a:ext cx="1456198" cy="110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9573" y="5316505"/>
            <a:ext cx="1286804" cy="519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8"/>
          <p:cNvSpPr txBox="1">
            <a:spLocks noGrp="1"/>
          </p:cNvSpPr>
          <p:nvPr>
            <p:ph type="body" idx="1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710" name="Google Shape;710;p18"/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  <p:sp>
        <p:nvSpPr>
          <p:cNvPr id="711" name="Google Shape;711;p18"/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712" name="Google Shape;712;p18"/>
          <p:cNvSpPr txBox="1"/>
          <p:nvPr/>
        </p:nvSpPr>
        <p:spPr>
          <a:xfrm>
            <a:off x="933434" y="1487531"/>
            <a:ext cx="246282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8"/>
          <p:cNvSpPr/>
          <p:nvPr/>
        </p:nvSpPr>
        <p:spPr>
          <a:xfrm>
            <a:off x="8855376" y="347313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CD3CE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8"/>
          <p:cNvSpPr/>
          <p:nvPr/>
        </p:nvSpPr>
        <p:spPr>
          <a:xfrm rot="10800000" flipH="1">
            <a:off x="7108320" y="447862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CD3CE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8"/>
          <p:cNvSpPr/>
          <p:nvPr/>
        </p:nvSpPr>
        <p:spPr>
          <a:xfrm>
            <a:off x="5362397" y="347313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CD3CE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8"/>
          <p:cNvSpPr/>
          <p:nvPr/>
        </p:nvSpPr>
        <p:spPr>
          <a:xfrm>
            <a:off x="3617504" y="347313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376C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8"/>
          <p:cNvSpPr/>
          <p:nvPr/>
        </p:nvSpPr>
        <p:spPr>
          <a:xfrm rot="10800000" flipH="1">
            <a:off x="3617504" y="447862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CD3CE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8"/>
          <p:cNvSpPr/>
          <p:nvPr/>
        </p:nvSpPr>
        <p:spPr>
          <a:xfrm rot="10800000" flipH="1">
            <a:off x="5362397" y="447862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EED4B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8"/>
          <p:cNvSpPr/>
          <p:nvPr/>
        </p:nvSpPr>
        <p:spPr>
          <a:xfrm>
            <a:off x="7108320" y="347313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8"/>
          <p:cNvSpPr/>
          <p:nvPr/>
        </p:nvSpPr>
        <p:spPr>
          <a:xfrm rot="10800000" flipH="1">
            <a:off x="8855376" y="4478627"/>
            <a:ext cx="2017063" cy="1005490"/>
          </a:xfrm>
          <a:custGeom>
            <a:avLst/>
            <a:gdLst/>
            <a:ahLst/>
            <a:cxnLst/>
            <a:rect l="l" t="t" r="r" b="b"/>
            <a:pathLst>
              <a:path w="421" h="210" extrusionOk="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8"/>
          <p:cNvSpPr txBox="1"/>
          <p:nvPr/>
        </p:nvSpPr>
        <p:spPr>
          <a:xfrm>
            <a:off x="4045859" y="4329710"/>
            <a:ext cx="1160354" cy="33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 Q1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8"/>
          <p:cNvSpPr txBox="1"/>
          <p:nvPr/>
        </p:nvSpPr>
        <p:spPr>
          <a:xfrm>
            <a:off x="5804975" y="4329710"/>
            <a:ext cx="1160354" cy="33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 Q2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8"/>
          <p:cNvSpPr txBox="1"/>
          <p:nvPr/>
        </p:nvSpPr>
        <p:spPr>
          <a:xfrm>
            <a:off x="7556149" y="4326315"/>
            <a:ext cx="1160354" cy="33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 Q3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8"/>
          <p:cNvSpPr txBox="1"/>
          <p:nvPr/>
        </p:nvSpPr>
        <p:spPr>
          <a:xfrm>
            <a:off x="9283730" y="4326315"/>
            <a:ext cx="1160354" cy="33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201xQ4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18"/>
          <p:cNvGrpSpPr/>
          <p:nvPr/>
        </p:nvGrpSpPr>
        <p:grpSpPr>
          <a:xfrm>
            <a:off x="4077076" y="1212542"/>
            <a:ext cx="1129137" cy="1245964"/>
            <a:chOff x="3156635" y="4423219"/>
            <a:chExt cx="1129137" cy="1245964"/>
          </a:xfrm>
        </p:grpSpPr>
        <p:sp>
          <p:nvSpPr>
            <p:cNvPr id="726" name="Google Shape;726;p18"/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/>
              <a:ahLst/>
              <a:cxnLst/>
              <a:rect l="l" t="t" r="r" b="b"/>
              <a:pathLst>
                <a:path w="1076198" h="1192910" extrusionOk="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7" name="Google Shape;727;p18"/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728" name="Google Shape;728;p18"/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/>
                <a:ahLst/>
                <a:cxnLst/>
                <a:rect l="l" t="t" r="r" b="b"/>
                <a:pathLst>
                  <a:path w="1034620" h="1150905" extrusionOk="0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/>
                <a:ahLst/>
                <a:cxnLst/>
                <a:rect l="l" t="t" r="r" b="b"/>
                <a:pathLst>
                  <a:path w="983271" h="1097851" extrusionOk="0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941616" h="1055846" extrusionOk="0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1" name="Google Shape;731;p18"/>
          <p:cNvGrpSpPr/>
          <p:nvPr/>
        </p:nvGrpSpPr>
        <p:grpSpPr>
          <a:xfrm>
            <a:off x="5312631" y="1568301"/>
            <a:ext cx="1133822" cy="517398"/>
            <a:chOff x="4392190" y="4778978"/>
            <a:chExt cx="1133822" cy="517398"/>
          </a:xfrm>
        </p:grpSpPr>
        <p:sp>
          <p:nvSpPr>
            <p:cNvPr id="732" name="Google Shape;732;p18"/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/>
              <a:ahLst/>
              <a:cxnLst/>
              <a:rect l="l" t="t" r="r" b="b"/>
              <a:pathLst>
                <a:path w="1081337" h="464058" extrusionOk="0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18"/>
            <p:cNvGrpSpPr/>
            <p:nvPr/>
          </p:nvGrpSpPr>
          <p:grpSpPr>
            <a:xfrm>
              <a:off x="4392190" y="4778978"/>
              <a:ext cx="1060005" cy="442626"/>
              <a:chOff x="4392190" y="4778978"/>
              <a:chExt cx="1060005" cy="442626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/>
                <a:ahLst/>
                <a:cxnLst/>
                <a:rect l="l" t="t" r="r" b="b"/>
                <a:pathLst>
                  <a:path w="1039182" h="421671" extrusionOk="0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/>
                <a:ahLst/>
                <a:cxnLst/>
                <a:rect l="l" t="t" r="r" b="b"/>
                <a:pathLst>
                  <a:path w="988008" h="368998" extrusionOk="0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46453" h="326898" extrusionOk="0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7" name="Google Shape;737;p18"/>
          <p:cNvGrpSpPr/>
          <p:nvPr/>
        </p:nvGrpSpPr>
        <p:grpSpPr>
          <a:xfrm>
            <a:off x="8728600" y="1503721"/>
            <a:ext cx="1144054" cy="742092"/>
            <a:chOff x="7808159" y="4714398"/>
            <a:chExt cx="1144054" cy="742092"/>
          </a:xfrm>
        </p:grpSpPr>
        <p:sp>
          <p:nvSpPr>
            <p:cNvPr id="738" name="Google Shape;738;p18"/>
            <p:cNvSpPr/>
            <p:nvPr/>
          </p:nvSpPr>
          <p:spPr>
            <a:xfrm>
              <a:off x="7860934" y="4767738"/>
              <a:ext cx="1091279" cy="688752"/>
            </a:xfrm>
            <a:custGeom>
              <a:avLst/>
              <a:gdLst/>
              <a:ahLst/>
              <a:cxnLst/>
              <a:rect l="l" t="t" r="r" b="b"/>
              <a:pathLst>
                <a:path w="1091279" h="688752" extrusionOk="0">
                  <a:moveTo>
                    <a:pt x="1091137" y="528542"/>
                  </a:moveTo>
                  <a:lnTo>
                    <a:pt x="1090756" y="523685"/>
                  </a:lnTo>
                  <a:cubicBezTo>
                    <a:pt x="1090471" y="521018"/>
                    <a:pt x="1090185" y="518446"/>
                    <a:pt x="1089613" y="515398"/>
                  </a:cubicBezTo>
                  <a:lnTo>
                    <a:pt x="1089327" y="513207"/>
                  </a:lnTo>
                  <a:cubicBezTo>
                    <a:pt x="1089232" y="512445"/>
                    <a:pt x="1088946" y="511683"/>
                    <a:pt x="1088566" y="510445"/>
                  </a:cubicBezTo>
                  <a:cubicBezTo>
                    <a:pt x="1087994" y="507968"/>
                    <a:pt x="1087327" y="505587"/>
                    <a:pt x="1086661" y="503301"/>
                  </a:cubicBezTo>
                  <a:cubicBezTo>
                    <a:pt x="1086184" y="501587"/>
                    <a:pt x="1085613" y="499777"/>
                    <a:pt x="1085041" y="498158"/>
                  </a:cubicBezTo>
                  <a:cubicBezTo>
                    <a:pt x="1084184" y="495681"/>
                    <a:pt x="1083136" y="493205"/>
                    <a:pt x="1081707" y="489871"/>
                  </a:cubicBezTo>
                  <a:cubicBezTo>
                    <a:pt x="1081327" y="489014"/>
                    <a:pt x="1081041" y="488156"/>
                    <a:pt x="1079993" y="486156"/>
                  </a:cubicBezTo>
                  <a:cubicBezTo>
                    <a:pt x="1077898" y="481870"/>
                    <a:pt x="1075707" y="477679"/>
                    <a:pt x="1073040" y="473488"/>
                  </a:cubicBezTo>
                  <a:cubicBezTo>
                    <a:pt x="1069896" y="468725"/>
                    <a:pt x="1066468" y="463963"/>
                    <a:pt x="1061705" y="458153"/>
                  </a:cubicBezTo>
                  <a:cubicBezTo>
                    <a:pt x="1059419" y="455486"/>
                    <a:pt x="1057038" y="452819"/>
                    <a:pt x="1054561" y="450342"/>
                  </a:cubicBezTo>
                  <a:lnTo>
                    <a:pt x="982362" y="376523"/>
                  </a:lnTo>
                  <a:lnTo>
                    <a:pt x="982266" y="376619"/>
                  </a:lnTo>
                  <a:cubicBezTo>
                    <a:pt x="975980" y="370142"/>
                    <a:pt x="968932" y="364046"/>
                    <a:pt x="961216" y="358521"/>
                  </a:cubicBezTo>
                  <a:cubicBezTo>
                    <a:pt x="972932" y="354521"/>
                    <a:pt x="984076" y="349758"/>
                    <a:pt x="995030" y="343853"/>
                  </a:cubicBezTo>
                  <a:cubicBezTo>
                    <a:pt x="1001221" y="340519"/>
                    <a:pt x="1006936" y="336995"/>
                    <a:pt x="1012461" y="333375"/>
                  </a:cubicBezTo>
                  <a:lnTo>
                    <a:pt x="1017318" y="330041"/>
                  </a:lnTo>
                  <a:cubicBezTo>
                    <a:pt x="1021319" y="327279"/>
                    <a:pt x="1025224" y="324326"/>
                    <a:pt x="1029701" y="320802"/>
                  </a:cubicBezTo>
                  <a:lnTo>
                    <a:pt x="1032749" y="318230"/>
                  </a:lnTo>
                  <a:cubicBezTo>
                    <a:pt x="1038655" y="313277"/>
                    <a:pt x="1044083" y="307943"/>
                    <a:pt x="1048846" y="302705"/>
                  </a:cubicBezTo>
                  <a:lnTo>
                    <a:pt x="1050466" y="301085"/>
                  </a:lnTo>
                  <a:cubicBezTo>
                    <a:pt x="1051037" y="300419"/>
                    <a:pt x="1051513" y="299752"/>
                    <a:pt x="1052466" y="298514"/>
                  </a:cubicBezTo>
                  <a:cubicBezTo>
                    <a:pt x="1054942" y="295561"/>
                    <a:pt x="1057228" y="292608"/>
                    <a:pt x="1059800" y="288989"/>
                  </a:cubicBezTo>
                  <a:lnTo>
                    <a:pt x="1062657" y="284798"/>
                  </a:lnTo>
                  <a:cubicBezTo>
                    <a:pt x="1064086" y="282512"/>
                    <a:pt x="1065420" y="280130"/>
                    <a:pt x="1067324" y="276796"/>
                  </a:cubicBezTo>
                  <a:cubicBezTo>
                    <a:pt x="1067896" y="275844"/>
                    <a:pt x="1068467" y="274987"/>
                    <a:pt x="1069706" y="272225"/>
                  </a:cubicBezTo>
                  <a:cubicBezTo>
                    <a:pt x="1070754" y="270034"/>
                    <a:pt x="1071706" y="267843"/>
                    <a:pt x="1073040" y="264509"/>
                  </a:cubicBezTo>
                  <a:cubicBezTo>
                    <a:pt x="1073516" y="263462"/>
                    <a:pt x="1073897" y="262509"/>
                    <a:pt x="1074278" y="261557"/>
                  </a:cubicBezTo>
                  <a:lnTo>
                    <a:pt x="1075707" y="257556"/>
                  </a:lnTo>
                  <a:cubicBezTo>
                    <a:pt x="1076755" y="254318"/>
                    <a:pt x="1077612" y="250984"/>
                    <a:pt x="1078469" y="247079"/>
                  </a:cubicBezTo>
                  <a:cubicBezTo>
                    <a:pt x="1079517" y="242316"/>
                    <a:pt x="1080184" y="237458"/>
                    <a:pt x="1080660" y="231743"/>
                  </a:cubicBezTo>
                  <a:cubicBezTo>
                    <a:pt x="1080755" y="230886"/>
                    <a:pt x="1080660" y="230029"/>
                    <a:pt x="1080660" y="228410"/>
                  </a:cubicBezTo>
                  <a:cubicBezTo>
                    <a:pt x="1080755" y="225552"/>
                    <a:pt x="1080755" y="222695"/>
                    <a:pt x="1080660" y="219742"/>
                  </a:cubicBezTo>
                  <a:lnTo>
                    <a:pt x="1080279" y="214884"/>
                  </a:lnTo>
                  <a:cubicBezTo>
                    <a:pt x="1079993" y="212217"/>
                    <a:pt x="1079707" y="209645"/>
                    <a:pt x="1079136" y="206597"/>
                  </a:cubicBezTo>
                  <a:lnTo>
                    <a:pt x="1078850" y="204311"/>
                  </a:lnTo>
                  <a:cubicBezTo>
                    <a:pt x="1078755" y="203550"/>
                    <a:pt x="1078469" y="202787"/>
                    <a:pt x="1078088" y="201549"/>
                  </a:cubicBezTo>
                  <a:cubicBezTo>
                    <a:pt x="1077516" y="199073"/>
                    <a:pt x="1076849" y="196691"/>
                    <a:pt x="1076183" y="194405"/>
                  </a:cubicBezTo>
                  <a:cubicBezTo>
                    <a:pt x="1075707" y="192691"/>
                    <a:pt x="1075135" y="190881"/>
                    <a:pt x="1074564" y="189262"/>
                  </a:cubicBezTo>
                  <a:cubicBezTo>
                    <a:pt x="1073707" y="186785"/>
                    <a:pt x="1072658" y="184309"/>
                    <a:pt x="1071230" y="180975"/>
                  </a:cubicBezTo>
                  <a:cubicBezTo>
                    <a:pt x="1070944" y="180118"/>
                    <a:pt x="1070563" y="179261"/>
                    <a:pt x="1069611" y="177260"/>
                  </a:cubicBezTo>
                  <a:cubicBezTo>
                    <a:pt x="1067515" y="172974"/>
                    <a:pt x="1065325" y="168783"/>
                    <a:pt x="1062657" y="164592"/>
                  </a:cubicBezTo>
                  <a:cubicBezTo>
                    <a:pt x="1059515" y="159734"/>
                    <a:pt x="1056085" y="155067"/>
                    <a:pt x="1051323" y="149257"/>
                  </a:cubicBezTo>
                  <a:cubicBezTo>
                    <a:pt x="1049037" y="146590"/>
                    <a:pt x="1046655" y="143923"/>
                    <a:pt x="1044179" y="141446"/>
                  </a:cubicBezTo>
                  <a:lnTo>
                    <a:pt x="971980" y="67628"/>
                  </a:lnTo>
                  <a:lnTo>
                    <a:pt x="971884" y="67723"/>
                  </a:lnTo>
                  <a:cubicBezTo>
                    <a:pt x="940166" y="35338"/>
                    <a:pt x="891398" y="13716"/>
                    <a:pt x="836725" y="8192"/>
                  </a:cubicBezTo>
                  <a:cubicBezTo>
                    <a:pt x="782527" y="2667"/>
                    <a:pt x="723472" y="0"/>
                    <a:pt x="650892" y="0"/>
                  </a:cubicBezTo>
                  <a:cubicBezTo>
                    <a:pt x="600981" y="0"/>
                    <a:pt x="551355" y="1238"/>
                    <a:pt x="496396" y="2667"/>
                  </a:cubicBezTo>
                  <a:lnTo>
                    <a:pt x="463916" y="3429"/>
                  </a:lnTo>
                  <a:cubicBezTo>
                    <a:pt x="448199" y="4001"/>
                    <a:pt x="432198" y="4001"/>
                    <a:pt x="416005" y="4001"/>
                  </a:cubicBezTo>
                  <a:cubicBezTo>
                    <a:pt x="415910" y="4001"/>
                    <a:pt x="415719" y="4001"/>
                    <a:pt x="415624" y="4001"/>
                  </a:cubicBezTo>
                  <a:lnTo>
                    <a:pt x="378572" y="4001"/>
                  </a:lnTo>
                  <a:cubicBezTo>
                    <a:pt x="365999" y="3810"/>
                    <a:pt x="353235" y="3810"/>
                    <a:pt x="340472" y="3810"/>
                  </a:cubicBezTo>
                  <a:cubicBezTo>
                    <a:pt x="272368" y="3810"/>
                    <a:pt x="193596" y="5429"/>
                    <a:pt x="120159" y="24670"/>
                  </a:cubicBezTo>
                  <a:cubicBezTo>
                    <a:pt x="62056" y="39815"/>
                    <a:pt x="9859" y="97727"/>
                    <a:pt x="1192" y="156686"/>
                  </a:cubicBezTo>
                  <a:cubicBezTo>
                    <a:pt x="-3571" y="189833"/>
                    <a:pt x="6049" y="220599"/>
                    <a:pt x="28147" y="243078"/>
                  </a:cubicBezTo>
                  <a:lnTo>
                    <a:pt x="28147" y="243078"/>
                  </a:lnTo>
                  <a:lnTo>
                    <a:pt x="100347" y="316897"/>
                  </a:lnTo>
                  <a:cubicBezTo>
                    <a:pt x="107110" y="323850"/>
                    <a:pt x="115110" y="330041"/>
                    <a:pt x="124064" y="335375"/>
                  </a:cubicBezTo>
                  <a:cubicBezTo>
                    <a:pt x="68628" y="352996"/>
                    <a:pt x="19956" y="408813"/>
                    <a:pt x="11669" y="465487"/>
                  </a:cubicBezTo>
                  <a:cubicBezTo>
                    <a:pt x="6906" y="498634"/>
                    <a:pt x="16527" y="529400"/>
                    <a:pt x="38625" y="551879"/>
                  </a:cubicBezTo>
                  <a:lnTo>
                    <a:pt x="38625" y="551879"/>
                  </a:lnTo>
                  <a:lnTo>
                    <a:pt x="110824" y="625697"/>
                  </a:lnTo>
                  <a:cubicBezTo>
                    <a:pt x="118730" y="633794"/>
                    <a:pt x="128160" y="640842"/>
                    <a:pt x="138923" y="646652"/>
                  </a:cubicBezTo>
                  <a:cubicBezTo>
                    <a:pt x="191501" y="675037"/>
                    <a:pt x="261224" y="688753"/>
                    <a:pt x="351997" y="688753"/>
                  </a:cubicBezTo>
                  <a:cubicBezTo>
                    <a:pt x="387240" y="688753"/>
                    <a:pt x="424102" y="686848"/>
                    <a:pt x="464487" y="682847"/>
                  </a:cubicBezTo>
                  <a:cubicBezTo>
                    <a:pt x="536211" y="675894"/>
                    <a:pt x="610315" y="668750"/>
                    <a:pt x="685468" y="668750"/>
                  </a:cubicBezTo>
                  <a:cubicBezTo>
                    <a:pt x="705565" y="668750"/>
                    <a:pt x="723282" y="669131"/>
                    <a:pt x="739665" y="670084"/>
                  </a:cubicBezTo>
                  <a:cubicBezTo>
                    <a:pt x="755381" y="670846"/>
                    <a:pt x="771097" y="672465"/>
                    <a:pt x="787575" y="674084"/>
                  </a:cubicBezTo>
                  <a:lnTo>
                    <a:pt x="794529" y="674751"/>
                  </a:lnTo>
                  <a:cubicBezTo>
                    <a:pt x="824914" y="677894"/>
                    <a:pt x="852346" y="680466"/>
                    <a:pt x="880159" y="680466"/>
                  </a:cubicBezTo>
                  <a:cubicBezTo>
                    <a:pt x="930260" y="680466"/>
                    <a:pt x="970075" y="671513"/>
                    <a:pt x="1005507" y="652463"/>
                  </a:cubicBezTo>
                  <a:cubicBezTo>
                    <a:pt x="1011699" y="649129"/>
                    <a:pt x="1017414" y="645605"/>
                    <a:pt x="1022938" y="641985"/>
                  </a:cubicBezTo>
                  <a:lnTo>
                    <a:pt x="1027796" y="638651"/>
                  </a:lnTo>
                  <a:cubicBezTo>
                    <a:pt x="1031796" y="635889"/>
                    <a:pt x="1035702" y="632936"/>
                    <a:pt x="1040178" y="629508"/>
                  </a:cubicBezTo>
                  <a:lnTo>
                    <a:pt x="1043227" y="626936"/>
                  </a:lnTo>
                  <a:cubicBezTo>
                    <a:pt x="1049132" y="621983"/>
                    <a:pt x="1054561" y="616649"/>
                    <a:pt x="1059324" y="611410"/>
                  </a:cubicBezTo>
                  <a:lnTo>
                    <a:pt x="1060943" y="609791"/>
                  </a:lnTo>
                  <a:cubicBezTo>
                    <a:pt x="1061514" y="609124"/>
                    <a:pt x="1061991" y="608457"/>
                    <a:pt x="1062943" y="607219"/>
                  </a:cubicBezTo>
                  <a:cubicBezTo>
                    <a:pt x="1065420" y="604266"/>
                    <a:pt x="1067706" y="601313"/>
                    <a:pt x="1070277" y="597694"/>
                  </a:cubicBezTo>
                  <a:lnTo>
                    <a:pt x="1073135" y="593503"/>
                  </a:lnTo>
                  <a:cubicBezTo>
                    <a:pt x="1074564" y="591217"/>
                    <a:pt x="1075897" y="588836"/>
                    <a:pt x="1077802" y="585502"/>
                  </a:cubicBezTo>
                  <a:cubicBezTo>
                    <a:pt x="1078374" y="584550"/>
                    <a:pt x="1078945" y="583692"/>
                    <a:pt x="1080184" y="580930"/>
                  </a:cubicBezTo>
                  <a:cubicBezTo>
                    <a:pt x="1081231" y="578739"/>
                    <a:pt x="1082183" y="576548"/>
                    <a:pt x="1083517" y="573215"/>
                  </a:cubicBezTo>
                  <a:cubicBezTo>
                    <a:pt x="1083993" y="572262"/>
                    <a:pt x="1084470" y="571214"/>
                    <a:pt x="1084755" y="570262"/>
                  </a:cubicBezTo>
                  <a:lnTo>
                    <a:pt x="1086184" y="566261"/>
                  </a:lnTo>
                  <a:cubicBezTo>
                    <a:pt x="1087232" y="563023"/>
                    <a:pt x="1088090" y="559689"/>
                    <a:pt x="1088946" y="555784"/>
                  </a:cubicBezTo>
                  <a:cubicBezTo>
                    <a:pt x="1089994" y="551021"/>
                    <a:pt x="1090661" y="546259"/>
                    <a:pt x="1091137" y="540449"/>
                  </a:cubicBezTo>
                  <a:cubicBezTo>
                    <a:pt x="1091232" y="539592"/>
                    <a:pt x="1091137" y="538734"/>
                    <a:pt x="1091137" y="537115"/>
                  </a:cubicBezTo>
                  <a:cubicBezTo>
                    <a:pt x="1091328" y="534353"/>
                    <a:pt x="1091328" y="531495"/>
                    <a:pt x="1091137" y="528542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9" name="Google Shape;739;p18"/>
            <p:cNvGrpSpPr/>
            <p:nvPr/>
          </p:nvGrpSpPr>
          <p:grpSpPr>
            <a:xfrm>
              <a:off x="7808159" y="4714398"/>
              <a:ext cx="1070164" cy="667893"/>
              <a:chOff x="7808159" y="4714398"/>
              <a:chExt cx="1070164" cy="667893"/>
            </a:xfrm>
          </p:grpSpPr>
          <p:sp>
            <p:nvSpPr>
              <p:cNvPr id="740" name="Google Shape;740;p18"/>
              <p:cNvSpPr/>
              <p:nvPr/>
            </p:nvSpPr>
            <p:spPr>
              <a:xfrm>
                <a:off x="7829221" y="4735639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358"/>
                    </a:moveTo>
                    <a:cubicBezTo>
                      <a:pt x="1038648" y="198311"/>
                      <a:pt x="1038648" y="197358"/>
                      <a:pt x="1038648" y="196310"/>
                    </a:cubicBezTo>
                    <a:cubicBezTo>
                      <a:pt x="1038744" y="193738"/>
                      <a:pt x="1038744" y="191167"/>
                      <a:pt x="1038648" y="188595"/>
                    </a:cubicBezTo>
                    <a:cubicBezTo>
                      <a:pt x="1038553" y="187071"/>
                      <a:pt x="1038362" y="185642"/>
                      <a:pt x="1038267" y="184213"/>
                    </a:cubicBezTo>
                    <a:cubicBezTo>
                      <a:pt x="1038077" y="181832"/>
                      <a:pt x="1037791" y="179546"/>
                      <a:pt x="1037315" y="177165"/>
                    </a:cubicBezTo>
                    <a:cubicBezTo>
                      <a:pt x="1037220" y="176403"/>
                      <a:pt x="1037124" y="175546"/>
                      <a:pt x="1037029" y="174784"/>
                    </a:cubicBezTo>
                    <a:cubicBezTo>
                      <a:pt x="1036839" y="173927"/>
                      <a:pt x="1036553" y="173164"/>
                      <a:pt x="1036363" y="172307"/>
                    </a:cubicBezTo>
                    <a:cubicBezTo>
                      <a:pt x="1035886" y="170117"/>
                      <a:pt x="1035314" y="167926"/>
                      <a:pt x="1034648" y="165735"/>
                    </a:cubicBezTo>
                    <a:cubicBezTo>
                      <a:pt x="1034171" y="164211"/>
                      <a:pt x="1033695" y="162687"/>
                      <a:pt x="1033219" y="161163"/>
                    </a:cubicBezTo>
                    <a:cubicBezTo>
                      <a:pt x="1032457" y="158877"/>
                      <a:pt x="1031505" y="156591"/>
                      <a:pt x="1030552" y="154400"/>
                    </a:cubicBezTo>
                    <a:cubicBezTo>
                      <a:pt x="1030171" y="153448"/>
                      <a:pt x="1029790" y="152400"/>
                      <a:pt x="1029314" y="151352"/>
                    </a:cubicBezTo>
                    <a:cubicBezTo>
                      <a:pt x="1029123" y="150971"/>
                      <a:pt x="1028933" y="150590"/>
                      <a:pt x="1028742" y="150304"/>
                    </a:cubicBezTo>
                    <a:cubicBezTo>
                      <a:pt x="1026838" y="146399"/>
                      <a:pt x="1024837" y="142494"/>
                      <a:pt x="1022361" y="138779"/>
                    </a:cubicBezTo>
                    <a:cubicBezTo>
                      <a:pt x="1019503" y="134303"/>
                      <a:pt x="1016264" y="130016"/>
                      <a:pt x="1012836" y="125825"/>
                    </a:cubicBezTo>
                    <a:cubicBezTo>
                      <a:pt x="1012455" y="125444"/>
                      <a:pt x="1012264" y="124968"/>
                      <a:pt x="1011883" y="124587"/>
                    </a:cubicBezTo>
                    <a:cubicBezTo>
                      <a:pt x="1009787" y="122111"/>
                      <a:pt x="1007597" y="119634"/>
                      <a:pt x="1005216" y="117253"/>
                    </a:cubicBezTo>
                    <a:cubicBezTo>
                      <a:pt x="981117" y="92678"/>
                      <a:pt x="957115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7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8" y="76391"/>
                    </a:cubicBezTo>
                    <a:cubicBezTo>
                      <a:pt x="957115" y="77914"/>
                      <a:pt x="957781" y="79343"/>
                      <a:pt x="958353" y="80867"/>
                    </a:cubicBezTo>
                    <a:cubicBezTo>
                      <a:pt x="959305" y="83058"/>
                      <a:pt x="960163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7" y="96488"/>
                      <a:pt x="964163" y="98679"/>
                    </a:cubicBezTo>
                    <a:cubicBezTo>
                      <a:pt x="964544" y="100203"/>
                      <a:pt x="964830" y="101727"/>
                      <a:pt x="965115" y="103251"/>
                    </a:cubicBezTo>
                    <a:cubicBezTo>
                      <a:pt x="965306" y="104489"/>
                      <a:pt x="965497" y="105823"/>
                      <a:pt x="965687" y="107156"/>
                    </a:cubicBezTo>
                    <a:lnTo>
                      <a:pt x="918252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992" y="1905"/>
                      <a:pt x="680032" y="0"/>
                      <a:pt x="618882" y="0"/>
                    </a:cubicBezTo>
                    <a:cubicBezTo>
                      <a:pt x="556778" y="0"/>
                      <a:pt x="494771" y="1905"/>
                      <a:pt x="432858" y="3620"/>
                    </a:cubicBezTo>
                    <a:cubicBezTo>
                      <a:pt x="416571" y="4001"/>
                      <a:pt x="400283" y="4001"/>
                      <a:pt x="383614" y="4001"/>
                    </a:cubicBezTo>
                    <a:cubicBezTo>
                      <a:pt x="358945" y="4001"/>
                      <a:pt x="333703" y="3810"/>
                      <a:pt x="308462" y="3810"/>
                    </a:cubicBezTo>
                    <a:cubicBezTo>
                      <a:pt x="236263" y="3810"/>
                      <a:pt x="163396" y="6096"/>
                      <a:pt x="96054" y="23622"/>
                    </a:cubicBezTo>
                    <a:cubicBezTo>
                      <a:pt x="91863" y="24670"/>
                      <a:pt x="87768" y="26099"/>
                      <a:pt x="83672" y="27718"/>
                    </a:cubicBezTo>
                    <a:cubicBezTo>
                      <a:pt x="82052" y="28385"/>
                      <a:pt x="80529" y="29242"/>
                      <a:pt x="79005" y="29909"/>
                    </a:cubicBezTo>
                    <a:cubicBezTo>
                      <a:pt x="76528" y="31052"/>
                      <a:pt x="74052" y="32099"/>
                      <a:pt x="71575" y="33433"/>
                    </a:cubicBezTo>
                    <a:cubicBezTo>
                      <a:pt x="69861" y="34385"/>
                      <a:pt x="68337" y="35433"/>
                      <a:pt x="66622" y="36481"/>
                    </a:cubicBezTo>
                    <a:cubicBezTo>
                      <a:pt x="64336" y="37814"/>
                      <a:pt x="62050" y="39148"/>
                      <a:pt x="59859" y="40672"/>
                    </a:cubicBezTo>
                    <a:cubicBezTo>
                      <a:pt x="58145" y="41815"/>
                      <a:pt x="56526" y="43148"/>
                      <a:pt x="54906" y="44387"/>
                    </a:cubicBezTo>
                    <a:cubicBezTo>
                      <a:pt x="53097" y="45720"/>
                      <a:pt x="51192" y="47054"/>
                      <a:pt x="49477" y="48482"/>
                    </a:cubicBezTo>
                    <a:cubicBezTo>
                      <a:pt x="49382" y="48578"/>
                      <a:pt x="49191" y="48768"/>
                      <a:pt x="49096" y="48863"/>
                    </a:cubicBezTo>
                    <a:cubicBezTo>
                      <a:pt x="43762" y="53340"/>
                      <a:pt x="38904" y="58198"/>
                      <a:pt x="34142" y="63341"/>
                    </a:cubicBezTo>
                    <a:cubicBezTo>
                      <a:pt x="33666" y="63913"/>
                      <a:pt x="32999" y="64389"/>
                      <a:pt x="32427" y="64961"/>
                    </a:cubicBezTo>
                    <a:cubicBezTo>
                      <a:pt x="31856" y="65627"/>
                      <a:pt x="31475" y="66294"/>
                      <a:pt x="30903" y="66961"/>
                    </a:cubicBezTo>
                    <a:cubicBezTo>
                      <a:pt x="27665" y="70866"/>
                      <a:pt x="24522" y="74771"/>
                      <a:pt x="21664" y="78962"/>
                    </a:cubicBezTo>
                    <a:cubicBezTo>
                      <a:pt x="21283" y="79534"/>
                      <a:pt x="20807" y="80010"/>
                      <a:pt x="20426" y="80486"/>
                    </a:cubicBezTo>
                    <a:cubicBezTo>
                      <a:pt x="20331" y="80582"/>
                      <a:pt x="20331" y="80772"/>
                      <a:pt x="20235" y="80867"/>
                    </a:cubicBezTo>
                    <a:cubicBezTo>
                      <a:pt x="17378" y="85154"/>
                      <a:pt x="14806" y="89630"/>
                      <a:pt x="12425" y="94107"/>
                    </a:cubicBezTo>
                    <a:cubicBezTo>
                      <a:pt x="12234" y="94393"/>
                      <a:pt x="12044" y="94679"/>
                      <a:pt x="11949" y="94964"/>
                    </a:cubicBezTo>
                    <a:cubicBezTo>
                      <a:pt x="11282" y="96298"/>
                      <a:pt x="10806" y="97727"/>
                      <a:pt x="10139" y="99060"/>
                    </a:cubicBezTo>
                    <a:cubicBezTo>
                      <a:pt x="8901" y="101822"/>
                      <a:pt x="7662" y="104489"/>
                      <a:pt x="6519" y="107252"/>
                    </a:cubicBezTo>
                    <a:cubicBezTo>
                      <a:pt x="6329" y="107728"/>
                      <a:pt x="6138" y="108204"/>
                      <a:pt x="5948" y="108680"/>
                    </a:cubicBezTo>
                    <a:cubicBezTo>
                      <a:pt x="5472" y="110014"/>
                      <a:pt x="5186" y="111347"/>
                      <a:pt x="4805" y="112586"/>
                    </a:cubicBezTo>
                    <a:cubicBezTo>
                      <a:pt x="3948" y="115157"/>
                      <a:pt x="3185" y="117634"/>
                      <a:pt x="2614" y="120205"/>
                    </a:cubicBezTo>
                    <a:cubicBezTo>
                      <a:pt x="2424" y="120777"/>
                      <a:pt x="2233" y="121444"/>
                      <a:pt x="2043" y="122015"/>
                    </a:cubicBezTo>
                    <a:cubicBezTo>
                      <a:pt x="1757" y="123158"/>
                      <a:pt x="1757" y="124396"/>
                      <a:pt x="1566" y="125539"/>
                    </a:cubicBezTo>
                    <a:cubicBezTo>
                      <a:pt x="1090" y="128207"/>
                      <a:pt x="709" y="130874"/>
                      <a:pt x="423" y="133636"/>
                    </a:cubicBezTo>
                    <a:cubicBezTo>
                      <a:pt x="328" y="134398"/>
                      <a:pt x="138" y="135160"/>
                      <a:pt x="42" y="135922"/>
                    </a:cubicBezTo>
                    <a:cubicBezTo>
                      <a:pt x="-53" y="137446"/>
                      <a:pt x="42" y="138875"/>
                      <a:pt x="42" y="140399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233" y="158972"/>
                    </a:cubicBezTo>
                    <a:cubicBezTo>
                      <a:pt x="3090" y="162401"/>
                      <a:pt x="4138" y="165640"/>
                      <a:pt x="5567" y="168878"/>
                    </a:cubicBezTo>
                    <a:cubicBezTo>
                      <a:pt x="5757" y="169259"/>
                      <a:pt x="5852" y="169736"/>
                      <a:pt x="6043" y="170117"/>
                    </a:cubicBezTo>
                    <a:cubicBezTo>
                      <a:pt x="7281" y="172879"/>
                      <a:pt x="8806" y="175546"/>
                      <a:pt x="10520" y="178118"/>
                    </a:cubicBezTo>
                    <a:cubicBezTo>
                      <a:pt x="10806" y="178594"/>
                      <a:pt x="11282" y="179070"/>
                      <a:pt x="11663" y="179642"/>
                    </a:cubicBezTo>
                    <a:cubicBezTo>
                      <a:pt x="12901" y="181356"/>
                      <a:pt x="14044" y="183166"/>
                      <a:pt x="15473" y="184880"/>
                    </a:cubicBezTo>
                    <a:cubicBezTo>
                      <a:pt x="16616" y="186214"/>
                      <a:pt x="17854" y="187643"/>
                      <a:pt x="19188" y="188881"/>
                    </a:cubicBezTo>
                    <a:lnTo>
                      <a:pt x="69194" y="240125"/>
                    </a:lnTo>
                    <a:cubicBezTo>
                      <a:pt x="55097" y="235172"/>
                      <a:pt x="41952" y="229457"/>
                      <a:pt x="29856" y="222980"/>
                    </a:cubicBezTo>
                    <a:cubicBezTo>
                      <a:pt x="19950" y="217646"/>
                      <a:pt x="11377" y="211169"/>
                      <a:pt x="4233" y="203930"/>
                    </a:cubicBezTo>
                    <a:lnTo>
                      <a:pt x="76433" y="277749"/>
                    </a:lnTo>
                    <a:cubicBezTo>
                      <a:pt x="83577" y="284988"/>
                      <a:pt x="92149" y="291465"/>
                      <a:pt x="102055" y="296799"/>
                    </a:cubicBezTo>
                    <a:cubicBezTo>
                      <a:pt x="153014" y="324326"/>
                      <a:pt x="221118" y="337661"/>
                      <a:pt x="310177" y="337661"/>
                    </a:cubicBezTo>
                    <a:cubicBezTo>
                      <a:pt x="343514" y="337661"/>
                      <a:pt x="379423" y="335947"/>
                      <a:pt x="421619" y="331851"/>
                    </a:cubicBezTo>
                    <a:cubicBezTo>
                      <a:pt x="497819" y="324517"/>
                      <a:pt x="569638" y="317754"/>
                      <a:pt x="643552" y="317754"/>
                    </a:cubicBezTo>
                    <a:cubicBezTo>
                      <a:pt x="662411" y="317754"/>
                      <a:pt x="680794" y="318135"/>
                      <a:pt x="698320" y="319088"/>
                    </a:cubicBezTo>
                    <a:cubicBezTo>
                      <a:pt x="716418" y="320040"/>
                      <a:pt x="734515" y="321850"/>
                      <a:pt x="753755" y="323755"/>
                    </a:cubicBezTo>
                    <a:cubicBezTo>
                      <a:pt x="781378" y="326612"/>
                      <a:pt x="809858" y="329375"/>
                      <a:pt x="838337" y="329375"/>
                    </a:cubicBezTo>
                    <a:cubicBezTo>
                      <a:pt x="886629" y="329375"/>
                      <a:pt x="924825" y="320897"/>
                      <a:pt x="958734" y="302609"/>
                    </a:cubicBezTo>
                    <a:cubicBezTo>
                      <a:pt x="964639" y="299371"/>
                      <a:pt x="970164" y="296037"/>
                      <a:pt x="975402" y="292608"/>
                    </a:cubicBezTo>
                    <a:cubicBezTo>
                      <a:pt x="977021" y="291560"/>
                      <a:pt x="978450" y="290513"/>
                      <a:pt x="979974" y="289465"/>
                    </a:cubicBezTo>
                    <a:cubicBezTo>
                      <a:pt x="983784" y="286798"/>
                      <a:pt x="987499" y="284036"/>
                      <a:pt x="990928" y="281273"/>
                    </a:cubicBezTo>
                    <a:cubicBezTo>
                      <a:pt x="991786" y="280607"/>
                      <a:pt x="992738" y="280035"/>
                      <a:pt x="993500" y="279368"/>
                    </a:cubicBezTo>
                    <a:cubicBezTo>
                      <a:pt x="993881" y="279083"/>
                      <a:pt x="994167" y="278702"/>
                      <a:pt x="994548" y="278321"/>
                    </a:cubicBezTo>
                    <a:cubicBezTo>
                      <a:pt x="1000072" y="273558"/>
                      <a:pt x="1005216" y="268700"/>
                      <a:pt x="1009787" y="263557"/>
                    </a:cubicBezTo>
                    <a:cubicBezTo>
                      <a:pt x="1010169" y="263176"/>
                      <a:pt x="1010740" y="262795"/>
                      <a:pt x="1011026" y="262319"/>
                    </a:cubicBezTo>
                    <a:cubicBezTo>
                      <a:pt x="1011693" y="261557"/>
                      <a:pt x="1012264" y="260604"/>
                      <a:pt x="1012931" y="259842"/>
                    </a:cubicBezTo>
                    <a:cubicBezTo>
                      <a:pt x="1015217" y="257175"/>
                      <a:pt x="1017313" y="254413"/>
                      <a:pt x="1019312" y="251651"/>
                    </a:cubicBezTo>
                    <a:cubicBezTo>
                      <a:pt x="1019884" y="250793"/>
                      <a:pt x="1020646" y="250031"/>
                      <a:pt x="1021218" y="249174"/>
                    </a:cubicBezTo>
                    <a:cubicBezTo>
                      <a:pt x="1021598" y="248603"/>
                      <a:pt x="1021884" y="247936"/>
                      <a:pt x="1022265" y="247364"/>
                    </a:cubicBezTo>
                    <a:cubicBezTo>
                      <a:pt x="1023599" y="245269"/>
                      <a:pt x="1024837" y="243173"/>
                      <a:pt x="1025980" y="240983"/>
                    </a:cubicBezTo>
                    <a:cubicBezTo>
                      <a:pt x="1026647" y="239839"/>
                      <a:pt x="1027409" y="238696"/>
                      <a:pt x="1027981" y="237554"/>
                    </a:cubicBezTo>
                    <a:cubicBezTo>
                      <a:pt x="1028266" y="236982"/>
                      <a:pt x="1028457" y="236411"/>
                      <a:pt x="1028742" y="235839"/>
                    </a:cubicBezTo>
                    <a:cubicBezTo>
                      <a:pt x="1029695" y="233934"/>
                      <a:pt x="1030457" y="231934"/>
                      <a:pt x="1031314" y="229934"/>
                    </a:cubicBezTo>
                    <a:cubicBezTo>
                      <a:pt x="1031790" y="228695"/>
                      <a:pt x="1032457" y="227457"/>
                      <a:pt x="1032933" y="226219"/>
                    </a:cubicBezTo>
                    <a:cubicBezTo>
                      <a:pt x="1033315" y="225076"/>
                      <a:pt x="1033791" y="223838"/>
                      <a:pt x="1034171" y="222599"/>
                    </a:cubicBezTo>
                    <a:cubicBezTo>
                      <a:pt x="1035124" y="219646"/>
                      <a:pt x="1035886" y="216694"/>
                      <a:pt x="1036553" y="213741"/>
                    </a:cubicBezTo>
                    <a:cubicBezTo>
                      <a:pt x="1036553" y="213551"/>
                      <a:pt x="1036553" y="213360"/>
                      <a:pt x="1036648" y="213170"/>
                    </a:cubicBezTo>
                    <a:cubicBezTo>
                      <a:pt x="1037601" y="208883"/>
                      <a:pt x="1038172" y="204597"/>
                      <a:pt x="1038458" y="200311"/>
                    </a:cubicBezTo>
                    <a:cubicBezTo>
                      <a:pt x="1038458" y="199930"/>
                      <a:pt x="1038553" y="199644"/>
                      <a:pt x="1038648" y="199358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7808159" y="4714398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9" y="86106"/>
                    </a:moveTo>
                    <a:cubicBezTo>
                      <a:pt x="987702" y="112300"/>
                      <a:pt x="992083" y="142113"/>
                      <a:pt x="983035" y="169926"/>
                    </a:cubicBezTo>
                    <a:cubicBezTo>
                      <a:pt x="973129" y="200977"/>
                      <a:pt x="946839" y="228695"/>
                      <a:pt x="907406" y="250031"/>
                    </a:cubicBezTo>
                    <a:cubicBezTo>
                      <a:pt x="873592" y="268319"/>
                      <a:pt x="835302" y="276796"/>
                      <a:pt x="787010" y="276796"/>
                    </a:cubicBezTo>
                    <a:cubicBezTo>
                      <a:pt x="758626" y="276796"/>
                      <a:pt x="730051" y="273939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3" y="265081"/>
                      <a:pt x="592224" y="265081"/>
                    </a:cubicBezTo>
                    <a:cubicBezTo>
                      <a:pt x="518310" y="265081"/>
                      <a:pt x="446492" y="271843"/>
                      <a:pt x="370292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576"/>
                      <a:pt x="112259" y="24384"/>
                    </a:cubicBezTo>
                    <a:cubicBezTo>
                      <a:pt x="184840" y="5334"/>
                      <a:pt x="262754" y="3810"/>
                      <a:pt x="329906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0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8" y="1333"/>
                      <a:pt x="588986" y="0"/>
                      <a:pt x="640420" y="0"/>
                    </a:cubicBezTo>
                    <a:cubicBezTo>
                      <a:pt x="711477" y="0"/>
                      <a:pt x="770342" y="2476"/>
                      <a:pt x="825206" y="8096"/>
                    </a:cubicBezTo>
                    <a:cubicBezTo>
                      <a:pt x="889880" y="14954"/>
                      <a:pt x="944363" y="44101"/>
                      <a:pt x="971129" y="86106"/>
                    </a:cubicBezTo>
                    <a:close/>
                    <a:moveTo>
                      <a:pt x="963318" y="164021"/>
                    </a:moveTo>
                    <a:cubicBezTo>
                      <a:pt x="983130" y="102965"/>
                      <a:pt x="919789" y="39243"/>
                      <a:pt x="822443" y="29242"/>
                    </a:cubicBezTo>
                    <a:cubicBezTo>
                      <a:pt x="761864" y="23050"/>
                      <a:pt x="700905" y="21146"/>
                      <a:pt x="639754" y="21146"/>
                    </a:cubicBezTo>
                    <a:cubicBezTo>
                      <a:pt x="577651" y="21146"/>
                      <a:pt x="515643" y="23050"/>
                      <a:pt x="453731" y="24765"/>
                    </a:cubicBezTo>
                    <a:cubicBezTo>
                      <a:pt x="437443" y="25146"/>
                      <a:pt x="421155" y="25146"/>
                      <a:pt x="404486" y="25146"/>
                    </a:cubicBezTo>
                    <a:cubicBezTo>
                      <a:pt x="379817" y="25146"/>
                      <a:pt x="354575" y="24955"/>
                      <a:pt x="329334" y="24955"/>
                    </a:cubicBezTo>
                    <a:cubicBezTo>
                      <a:pt x="257134" y="24955"/>
                      <a:pt x="184268" y="27241"/>
                      <a:pt x="116926" y="44767"/>
                    </a:cubicBezTo>
                    <a:cubicBezTo>
                      <a:pt x="41679" y="64389"/>
                      <a:pt x="-24520" y="179451"/>
                      <a:pt x="61110" y="225838"/>
                    </a:cubicBezTo>
                    <a:cubicBezTo>
                      <a:pt x="116165" y="255651"/>
                      <a:pt x="189031" y="264223"/>
                      <a:pt x="259611" y="264223"/>
                    </a:cubicBezTo>
                    <a:cubicBezTo>
                      <a:pt x="297425" y="264223"/>
                      <a:pt x="334668" y="261842"/>
                      <a:pt x="367910" y="258604"/>
                    </a:cubicBezTo>
                    <a:cubicBezTo>
                      <a:pt x="443539" y="251460"/>
                      <a:pt x="517834" y="244316"/>
                      <a:pt x="592986" y="244316"/>
                    </a:cubicBezTo>
                    <a:cubicBezTo>
                      <a:pt x="611560" y="244316"/>
                      <a:pt x="630229" y="244697"/>
                      <a:pt x="648898" y="245650"/>
                    </a:cubicBezTo>
                    <a:cubicBezTo>
                      <a:pt x="694142" y="248126"/>
                      <a:pt x="741576" y="256032"/>
                      <a:pt x="787772" y="256032"/>
                    </a:cubicBezTo>
                    <a:cubicBezTo>
                      <a:pt x="825967" y="256032"/>
                      <a:pt x="863306" y="250603"/>
                      <a:pt x="898167" y="231743"/>
                    </a:cubicBezTo>
                    <a:cubicBezTo>
                      <a:pt x="934838" y="211836"/>
                      <a:pt x="955508" y="188119"/>
                      <a:pt x="963318" y="164021"/>
                    </a:cubicBezTo>
                    <a:lnTo>
                      <a:pt x="963318" y="164021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7828907" y="4735544"/>
                <a:ext cx="946198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8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1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3" y="210502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2" y="234791"/>
                      <a:pt x="673203" y="226885"/>
                      <a:pt x="628054" y="224409"/>
                    </a:cubicBezTo>
                    <a:cubicBezTo>
                      <a:pt x="609385" y="223456"/>
                      <a:pt x="590717" y="223075"/>
                      <a:pt x="572143" y="223075"/>
                    </a:cubicBezTo>
                    <a:cubicBezTo>
                      <a:pt x="496895" y="223075"/>
                      <a:pt x="422600" y="230219"/>
                      <a:pt x="347067" y="237363"/>
                    </a:cubicBezTo>
                    <a:cubicBezTo>
                      <a:pt x="313825" y="240601"/>
                      <a:pt x="276582" y="242983"/>
                      <a:pt x="238768" y="242983"/>
                    </a:cubicBezTo>
                    <a:cubicBezTo>
                      <a:pt x="168187" y="242983"/>
                      <a:pt x="95321" y="234315"/>
                      <a:pt x="40267" y="204597"/>
                    </a:cubicBezTo>
                    <a:cubicBezTo>
                      <a:pt x="-45268" y="158210"/>
                      <a:pt x="20836" y="43148"/>
                      <a:pt x="96083" y="23527"/>
                    </a:cubicBezTo>
                    <a:cubicBezTo>
                      <a:pt x="163425" y="6001"/>
                      <a:pt x="236291" y="3715"/>
                      <a:pt x="308491" y="3715"/>
                    </a:cubicBezTo>
                    <a:cubicBezTo>
                      <a:pt x="333732" y="3715"/>
                      <a:pt x="358973" y="3905"/>
                      <a:pt x="383643" y="3905"/>
                    </a:cubicBezTo>
                    <a:cubicBezTo>
                      <a:pt x="400312" y="3905"/>
                      <a:pt x="416599" y="3905"/>
                      <a:pt x="432887" y="3524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7839604" y="5044630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263"/>
                    </a:moveTo>
                    <a:cubicBezTo>
                      <a:pt x="1038744" y="198215"/>
                      <a:pt x="1038648" y="197263"/>
                      <a:pt x="1038648" y="196215"/>
                    </a:cubicBezTo>
                    <a:cubicBezTo>
                      <a:pt x="1038744" y="193643"/>
                      <a:pt x="1038744" y="191071"/>
                      <a:pt x="1038648" y="188500"/>
                    </a:cubicBezTo>
                    <a:cubicBezTo>
                      <a:pt x="1038553" y="186976"/>
                      <a:pt x="1038363" y="185547"/>
                      <a:pt x="1038267" y="184118"/>
                    </a:cubicBezTo>
                    <a:cubicBezTo>
                      <a:pt x="1038077" y="181737"/>
                      <a:pt x="1037791" y="179451"/>
                      <a:pt x="1037315" y="177070"/>
                    </a:cubicBezTo>
                    <a:cubicBezTo>
                      <a:pt x="1037220" y="176308"/>
                      <a:pt x="1037124" y="175451"/>
                      <a:pt x="1037029" y="174688"/>
                    </a:cubicBezTo>
                    <a:cubicBezTo>
                      <a:pt x="1036838" y="173831"/>
                      <a:pt x="1036553" y="173069"/>
                      <a:pt x="1036362" y="172212"/>
                    </a:cubicBezTo>
                    <a:cubicBezTo>
                      <a:pt x="1035886" y="170021"/>
                      <a:pt x="1035315" y="167830"/>
                      <a:pt x="1034648" y="165640"/>
                    </a:cubicBezTo>
                    <a:cubicBezTo>
                      <a:pt x="1034172" y="164116"/>
                      <a:pt x="1033696" y="162496"/>
                      <a:pt x="1033219" y="161068"/>
                    </a:cubicBezTo>
                    <a:cubicBezTo>
                      <a:pt x="1032362" y="158782"/>
                      <a:pt x="1031504" y="156591"/>
                      <a:pt x="1030552" y="154305"/>
                    </a:cubicBezTo>
                    <a:cubicBezTo>
                      <a:pt x="1030076" y="153257"/>
                      <a:pt x="1029790" y="152305"/>
                      <a:pt x="1029314" y="151257"/>
                    </a:cubicBezTo>
                    <a:cubicBezTo>
                      <a:pt x="1029123" y="150876"/>
                      <a:pt x="1028933" y="150495"/>
                      <a:pt x="1028742" y="150209"/>
                    </a:cubicBezTo>
                    <a:cubicBezTo>
                      <a:pt x="1026837" y="146304"/>
                      <a:pt x="1024837" y="142494"/>
                      <a:pt x="1022361" y="138684"/>
                    </a:cubicBezTo>
                    <a:cubicBezTo>
                      <a:pt x="1019503" y="134207"/>
                      <a:pt x="1016265" y="129921"/>
                      <a:pt x="1012836" y="125730"/>
                    </a:cubicBezTo>
                    <a:cubicBezTo>
                      <a:pt x="1012454" y="125349"/>
                      <a:pt x="1012264" y="124873"/>
                      <a:pt x="1011883" y="124492"/>
                    </a:cubicBezTo>
                    <a:cubicBezTo>
                      <a:pt x="1009788" y="122015"/>
                      <a:pt x="1007597" y="119539"/>
                      <a:pt x="1005216" y="117253"/>
                    </a:cubicBezTo>
                    <a:cubicBezTo>
                      <a:pt x="981117" y="92678"/>
                      <a:pt x="957114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6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7" y="76391"/>
                    </a:cubicBezTo>
                    <a:cubicBezTo>
                      <a:pt x="957114" y="77819"/>
                      <a:pt x="957781" y="79343"/>
                      <a:pt x="958353" y="80867"/>
                    </a:cubicBezTo>
                    <a:cubicBezTo>
                      <a:pt x="959305" y="83058"/>
                      <a:pt x="960162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6" y="96488"/>
                      <a:pt x="964163" y="98679"/>
                    </a:cubicBezTo>
                    <a:cubicBezTo>
                      <a:pt x="964544" y="100203"/>
                      <a:pt x="964829" y="101727"/>
                      <a:pt x="965115" y="103251"/>
                    </a:cubicBezTo>
                    <a:cubicBezTo>
                      <a:pt x="965306" y="104585"/>
                      <a:pt x="965496" y="105823"/>
                      <a:pt x="965687" y="107156"/>
                    </a:cubicBezTo>
                    <a:lnTo>
                      <a:pt x="918253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897" y="1905"/>
                      <a:pt x="680032" y="0"/>
                      <a:pt x="618882" y="0"/>
                    </a:cubicBezTo>
                    <a:cubicBezTo>
                      <a:pt x="556779" y="0"/>
                      <a:pt x="494771" y="1905"/>
                      <a:pt x="432858" y="3620"/>
                    </a:cubicBezTo>
                    <a:cubicBezTo>
                      <a:pt x="416570" y="4001"/>
                      <a:pt x="400283" y="4001"/>
                      <a:pt x="383614" y="4001"/>
                    </a:cubicBezTo>
                    <a:cubicBezTo>
                      <a:pt x="358944" y="4001"/>
                      <a:pt x="333703" y="3810"/>
                      <a:pt x="308367" y="3810"/>
                    </a:cubicBezTo>
                    <a:cubicBezTo>
                      <a:pt x="236167" y="3810"/>
                      <a:pt x="163301" y="6096"/>
                      <a:pt x="95959" y="23622"/>
                    </a:cubicBezTo>
                    <a:cubicBezTo>
                      <a:pt x="91768" y="24670"/>
                      <a:pt x="87672" y="26098"/>
                      <a:pt x="83577" y="27718"/>
                    </a:cubicBezTo>
                    <a:cubicBezTo>
                      <a:pt x="81957" y="28385"/>
                      <a:pt x="80433" y="29242"/>
                      <a:pt x="78909" y="29909"/>
                    </a:cubicBezTo>
                    <a:cubicBezTo>
                      <a:pt x="76433" y="31052"/>
                      <a:pt x="73956" y="32099"/>
                      <a:pt x="71480" y="33433"/>
                    </a:cubicBezTo>
                    <a:cubicBezTo>
                      <a:pt x="69765" y="34385"/>
                      <a:pt x="68146" y="35433"/>
                      <a:pt x="66527" y="36481"/>
                    </a:cubicBezTo>
                    <a:cubicBezTo>
                      <a:pt x="64241" y="37814"/>
                      <a:pt x="62050" y="39148"/>
                      <a:pt x="59764" y="40672"/>
                    </a:cubicBezTo>
                    <a:cubicBezTo>
                      <a:pt x="58050" y="41815"/>
                      <a:pt x="56431" y="43148"/>
                      <a:pt x="54811" y="44387"/>
                    </a:cubicBezTo>
                    <a:cubicBezTo>
                      <a:pt x="53001" y="45720"/>
                      <a:pt x="51097" y="47054"/>
                      <a:pt x="49382" y="48482"/>
                    </a:cubicBezTo>
                    <a:cubicBezTo>
                      <a:pt x="49191" y="48578"/>
                      <a:pt x="49096" y="48768"/>
                      <a:pt x="49001" y="48863"/>
                    </a:cubicBezTo>
                    <a:cubicBezTo>
                      <a:pt x="43667" y="53340"/>
                      <a:pt x="38714" y="58198"/>
                      <a:pt x="34047" y="63341"/>
                    </a:cubicBezTo>
                    <a:cubicBezTo>
                      <a:pt x="33570" y="63913"/>
                      <a:pt x="32904" y="64389"/>
                      <a:pt x="32332" y="64961"/>
                    </a:cubicBezTo>
                    <a:cubicBezTo>
                      <a:pt x="31761" y="65627"/>
                      <a:pt x="31380" y="66294"/>
                      <a:pt x="30808" y="66961"/>
                    </a:cubicBezTo>
                    <a:cubicBezTo>
                      <a:pt x="27570" y="70866"/>
                      <a:pt x="24426" y="74771"/>
                      <a:pt x="21569" y="78962"/>
                    </a:cubicBezTo>
                    <a:cubicBezTo>
                      <a:pt x="21188" y="79534"/>
                      <a:pt x="20712" y="80010"/>
                      <a:pt x="20331" y="80486"/>
                    </a:cubicBezTo>
                    <a:cubicBezTo>
                      <a:pt x="20235" y="80581"/>
                      <a:pt x="20140" y="80772"/>
                      <a:pt x="20140" y="80867"/>
                    </a:cubicBezTo>
                    <a:cubicBezTo>
                      <a:pt x="17283" y="85154"/>
                      <a:pt x="14711" y="89630"/>
                      <a:pt x="12330" y="94107"/>
                    </a:cubicBezTo>
                    <a:cubicBezTo>
                      <a:pt x="12139" y="94393"/>
                      <a:pt x="11949" y="94679"/>
                      <a:pt x="11853" y="94964"/>
                    </a:cubicBezTo>
                    <a:cubicBezTo>
                      <a:pt x="11187" y="96298"/>
                      <a:pt x="10710" y="97727"/>
                      <a:pt x="10044" y="99060"/>
                    </a:cubicBezTo>
                    <a:cubicBezTo>
                      <a:pt x="8806" y="101822"/>
                      <a:pt x="7567" y="104489"/>
                      <a:pt x="6424" y="107252"/>
                    </a:cubicBezTo>
                    <a:cubicBezTo>
                      <a:pt x="6234" y="107728"/>
                      <a:pt x="6043" y="108204"/>
                      <a:pt x="5853" y="108680"/>
                    </a:cubicBezTo>
                    <a:cubicBezTo>
                      <a:pt x="5376" y="110014"/>
                      <a:pt x="5091" y="111347"/>
                      <a:pt x="4710" y="112586"/>
                    </a:cubicBezTo>
                    <a:cubicBezTo>
                      <a:pt x="3852" y="115157"/>
                      <a:pt x="3090" y="117729"/>
                      <a:pt x="2519" y="120205"/>
                    </a:cubicBezTo>
                    <a:cubicBezTo>
                      <a:pt x="2328" y="120777"/>
                      <a:pt x="2138" y="121348"/>
                      <a:pt x="1947" y="122015"/>
                    </a:cubicBezTo>
                    <a:cubicBezTo>
                      <a:pt x="1662" y="123254"/>
                      <a:pt x="1662" y="124396"/>
                      <a:pt x="1471" y="125539"/>
                    </a:cubicBezTo>
                    <a:cubicBezTo>
                      <a:pt x="995" y="128206"/>
                      <a:pt x="614" y="130873"/>
                      <a:pt x="328" y="133636"/>
                    </a:cubicBezTo>
                    <a:cubicBezTo>
                      <a:pt x="233" y="134398"/>
                      <a:pt x="42" y="135160"/>
                      <a:pt x="42" y="135922"/>
                    </a:cubicBezTo>
                    <a:cubicBezTo>
                      <a:pt x="-53" y="137446"/>
                      <a:pt x="42" y="138875"/>
                      <a:pt x="42" y="140398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328" y="158972"/>
                    </a:cubicBezTo>
                    <a:cubicBezTo>
                      <a:pt x="3186" y="162306"/>
                      <a:pt x="4233" y="165640"/>
                      <a:pt x="5662" y="168878"/>
                    </a:cubicBezTo>
                    <a:cubicBezTo>
                      <a:pt x="5853" y="169259"/>
                      <a:pt x="5948" y="169736"/>
                      <a:pt x="6139" y="170117"/>
                    </a:cubicBezTo>
                    <a:cubicBezTo>
                      <a:pt x="7377" y="172879"/>
                      <a:pt x="8901" y="175546"/>
                      <a:pt x="10615" y="178118"/>
                    </a:cubicBezTo>
                    <a:cubicBezTo>
                      <a:pt x="10996" y="178594"/>
                      <a:pt x="11377" y="179165"/>
                      <a:pt x="11758" y="179642"/>
                    </a:cubicBezTo>
                    <a:cubicBezTo>
                      <a:pt x="12997" y="181356"/>
                      <a:pt x="14139" y="183166"/>
                      <a:pt x="15568" y="184880"/>
                    </a:cubicBezTo>
                    <a:cubicBezTo>
                      <a:pt x="16711" y="186214"/>
                      <a:pt x="17949" y="187643"/>
                      <a:pt x="19188" y="188881"/>
                    </a:cubicBezTo>
                    <a:lnTo>
                      <a:pt x="69289" y="240125"/>
                    </a:lnTo>
                    <a:cubicBezTo>
                      <a:pt x="55192" y="235172"/>
                      <a:pt x="42048" y="229457"/>
                      <a:pt x="29951" y="222980"/>
                    </a:cubicBezTo>
                    <a:cubicBezTo>
                      <a:pt x="20045" y="217646"/>
                      <a:pt x="11472" y="211169"/>
                      <a:pt x="4329" y="203930"/>
                    </a:cubicBezTo>
                    <a:lnTo>
                      <a:pt x="76528" y="277749"/>
                    </a:lnTo>
                    <a:cubicBezTo>
                      <a:pt x="83672" y="284988"/>
                      <a:pt x="92244" y="291465"/>
                      <a:pt x="102150" y="296799"/>
                    </a:cubicBezTo>
                    <a:cubicBezTo>
                      <a:pt x="153109" y="324326"/>
                      <a:pt x="221213" y="337661"/>
                      <a:pt x="310272" y="337661"/>
                    </a:cubicBezTo>
                    <a:cubicBezTo>
                      <a:pt x="343609" y="337661"/>
                      <a:pt x="379519" y="335947"/>
                      <a:pt x="421714" y="331851"/>
                    </a:cubicBezTo>
                    <a:cubicBezTo>
                      <a:pt x="497914" y="324517"/>
                      <a:pt x="569733" y="317754"/>
                      <a:pt x="643647" y="317754"/>
                    </a:cubicBezTo>
                    <a:cubicBezTo>
                      <a:pt x="662506" y="317754"/>
                      <a:pt x="680889" y="318135"/>
                      <a:pt x="698415" y="319088"/>
                    </a:cubicBezTo>
                    <a:cubicBezTo>
                      <a:pt x="716513" y="320040"/>
                      <a:pt x="734610" y="321945"/>
                      <a:pt x="753851" y="323755"/>
                    </a:cubicBezTo>
                    <a:cubicBezTo>
                      <a:pt x="781473" y="326612"/>
                      <a:pt x="810048" y="329470"/>
                      <a:pt x="838433" y="329470"/>
                    </a:cubicBezTo>
                    <a:cubicBezTo>
                      <a:pt x="886725" y="329470"/>
                      <a:pt x="924920" y="320993"/>
                      <a:pt x="958829" y="302705"/>
                    </a:cubicBezTo>
                    <a:cubicBezTo>
                      <a:pt x="964735" y="299561"/>
                      <a:pt x="970259" y="296132"/>
                      <a:pt x="975497" y="292703"/>
                    </a:cubicBezTo>
                    <a:cubicBezTo>
                      <a:pt x="977117" y="291655"/>
                      <a:pt x="978545" y="290608"/>
                      <a:pt x="980070" y="289560"/>
                    </a:cubicBezTo>
                    <a:cubicBezTo>
                      <a:pt x="983879" y="286893"/>
                      <a:pt x="987594" y="284131"/>
                      <a:pt x="991023" y="281369"/>
                    </a:cubicBezTo>
                    <a:cubicBezTo>
                      <a:pt x="991881" y="280702"/>
                      <a:pt x="992833" y="280130"/>
                      <a:pt x="993595" y="279463"/>
                    </a:cubicBezTo>
                    <a:cubicBezTo>
                      <a:pt x="993976" y="279178"/>
                      <a:pt x="994262" y="278797"/>
                      <a:pt x="994643" y="278416"/>
                    </a:cubicBezTo>
                    <a:cubicBezTo>
                      <a:pt x="1000167" y="273653"/>
                      <a:pt x="1005311" y="268796"/>
                      <a:pt x="1009883" y="263652"/>
                    </a:cubicBezTo>
                    <a:cubicBezTo>
                      <a:pt x="1010264" y="263176"/>
                      <a:pt x="1010835" y="262890"/>
                      <a:pt x="1011121" y="262414"/>
                    </a:cubicBezTo>
                    <a:cubicBezTo>
                      <a:pt x="1011788" y="261652"/>
                      <a:pt x="1012360" y="260699"/>
                      <a:pt x="1013026" y="259937"/>
                    </a:cubicBezTo>
                    <a:cubicBezTo>
                      <a:pt x="1015312" y="257270"/>
                      <a:pt x="1017408" y="254508"/>
                      <a:pt x="1019408" y="251651"/>
                    </a:cubicBezTo>
                    <a:cubicBezTo>
                      <a:pt x="1019980" y="250793"/>
                      <a:pt x="1020741" y="250031"/>
                      <a:pt x="1021313" y="249174"/>
                    </a:cubicBezTo>
                    <a:cubicBezTo>
                      <a:pt x="1021694" y="248603"/>
                      <a:pt x="1021979" y="247936"/>
                      <a:pt x="1022456" y="247364"/>
                    </a:cubicBezTo>
                    <a:cubicBezTo>
                      <a:pt x="1023789" y="245269"/>
                      <a:pt x="1025028" y="243078"/>
                      <a:pt x="1026170" y="240983"/>
                    </a:cubicBezTo>
                    <a:cubicBezTo>
                      <a:pt x="1026837" y="239839"/>
                      <a:pt x="1027599" y="238696"/>
                      <a:pt x="1028171" y="237554"/>
                    </a:cubicBezTo>
                    <a:cubicBezTo>
                      <a:pt x="1028457" y="236982"/>
                      <a:pt x="1028647" y="236411"/>
                      <a:pt x="1028933" y="235839"/>
                    </a:cubicBezTo>
                    <a:cubicBezTo>
                      <a:pt x="1029885" y="233934"/>
                      <a:pt x="1030648" y="231934"/>
                      <a:pt x="1031504" y="229934"/>
                    </a:cubicBezTo>
                    <a:cubicBezTo>
                      <a:pt x="1031981" y="228695"/>
                      <a:pt x="1032647" y="227457"/>
                      <a:pt x="1033124" y="226219"/>
                    </a:cubicBezTo>
                    <a:cubicBezTo>
                      <a:pt x="1033505" y="225076"/>
                      <a:pt x="1033981" y="223838"/>
                      <a:pt x="1034362" y="222599"/>
                    </a:cubicBezTo>
                    <a:cubicBezTo>
                      <a:pt x="1035315" y="219646"/>
                      <a:pt x="1036077" y="216694"/>
                      <a:pt x="1036744" y="213741"/>
                    </a:cubicBezTo>
                    <a:cubicBezTo>
                      <a:pt x="1036744" y="213551"/>
                      <a:pt x="1036744" y="213360"/>
                      <a:pt x="1036838" y="213170"/>
                    </a:cubicBezTo>
                    <a:cubicBezTo>
                      <a:pt x="1037791" y="208883"/>
                      <a:pt x="1038363" y="204597"/>
                      <a:pt x="1038648" y="200311"/>
                    </a:cubicBezTo>
                    <a:cubicBezTo>
                      <a:pt x="1038553" y="199739"/>
                      <a:pt x="1038648" y="199454"/>
                      <a:pt x="1038648" y="199263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7818636" y="5023389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8" y="86011"/>
                    </a:moveTo>
                    <a:cubicBezTo>
                      <a:pt x="987702" y="112204"/>
                      <a:pt x="992084" y="141922"/>
                      <a:pt x="983035" y="169831"/>
                    </a:cubicBezTo>
                    <a:cubicBezTo>
                      <a:pt x="973129" y="200977"/>
                      <a:pt x="946840" y="228600"/>
                      <a:pt x="907406" y="249936"/>
                    </a:cubicBezTo>
                    <a:cubicBezTo>
                      <a:pt x="873593" y="268224"/>
                      <a:pt x="835302" y="276701"/>
                      <a:pt x="787010" y="276701"/>
                    </a:cubicBezTo>
                    <a:cubicBezTo>
                      <a:pt x="758626" y="276701"/>
                      <a:pt x="730051" y="273844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4" y="265081"/>
                      <a:pt x="592224" y="265081"/>
                    </a:cubicBezTo>
                    <a:cubicBezTo>
                      <a:pt x="518405" y="265081"/>
                      <a:pt x="446491" y="271843"/>
                      <a:pt x="370291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481"/>
                      <a:pt x="112259" y="24384"/>
                    </a:cubicBezTo>
                    <a:cubicBezTo>
                      <a:pt x="184840" y="5334"/>
                      <a:pt x="262754" y="3810"/>
                      <a:pt x="329905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1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9" y="1333"/>
                      <a:pt x="588985" y="0"/>
                      <a:pt x="640421" y="0"/>
                    </a:cubicBezTo>
                    <a:cubicBezTo>
                      <a:pt x="711477" y="0"/>
                      <a:pt x="770341" y="2476"/>
                      <a:pt x="825205" y="8096"/>
                    </a:cubicBezTo>
                    <a:cubicBezTo>
                      <a:pt x="889880" y="14764"/>
                      <a:pt x="944363" y="43910"/>
                      <a:pt x="971128" y="86011"/>
                    </a:cubicBezTo>
                    <a:close/>
                    <a:moveTo>
                      <a:pt x="963318" y="163830"/>
                    </a:moveTo>
                    <a:cubicBezTo>
                      <a:pt x="983130" y="102775"/>
                      <a:pt x="919789" y="39052"/>
                      <a:pt x="822443" y="29051"/>
                    </a:cubicBezTo>
                    <a:cubicBezTo>
                      <a:pt x="761769" y="22860"/>
                      <a:pt x="700904" y="20955"/>
                      <a:pt x="639754" y="20955"/>
                    </a:cubicBezTo>
                    <a:cubicBezTo>
                      <a:pt x="577651" y="20955"/>
                      <a:pt x="515643" y="22860"/>
                      <a:pt x="453730" y="24574"/>
                    </a:cubicBezTo>
                    <a:cubicBezTo>
                      <a:pt x="437443" y="24955"/>
                      <a:pt x="421155" y="24955"/>
                      <a:pt x="404486" y="24955"/>
                    </a:cubicBezTo>
                    <a:cubicBezTo>
                      <a:pt x="379816" y="24955"/>
                      <a:pt x="354575" y="24765"/>
                      <a:pt x="329239" y="24765"/>
                    </a:cubicBezTo>
                    <a:cubicBezTo>
                      <a:pt x="257039" y="24765"/>
                      <a:pt x="184173" y="27051"/>
                      <a:pt x="116831" y="44577"/>
                    </a:cubicBezTo>
                    <a:cubicBezTo>
                      <a:pt x="41584" y="64198"/>
                      <a:pt x="-24615" y="179260"/>
                      <a:pt x="61015" y="225647"/>
                    </a:cubicBezTo>
                    <a:cubicBezTo>
                      <a:pt x="116069" y="255460"/>
                      <a:pt x="188935" y="264128"/>
                      <a:pt x="259515" y="264128"/>
                    </a:cubicBezTo>
                    <a:cubicBezTo>
                      <a:pt x="297330" y="264128"/>
                      <a:pt x="334573" y="261747"/>
                      <a:pt x="367815" y="258508"/>
                    </a:cubicBezTo>
                    <a:cubicBezTo>
                      <a:pt x="443443" y="251365"/>
                      <a:pt x="517739" y="244221"/>
                      <a:pt x="592890" y="244221"/>
                    </a:cubicBezTo>
                    <a:cubicBezTo>
                      <a:pt x="611464" y="244221"/>
                      <a:pt x="630134" y="244602"/>
                      <a:pt x="648802" y="245554"/>
                    </a:cubicBezTo>
                    <a:cubicBezTo>
                      <a:pt x="694046" y="248031"/>
                      <a:pt x="741481" y="255937"/>
                      <a:pt x="787677" y="255937"/>
                    </a:cubicBezTo>
                    <a:cubicBezTo>
                      <a:pt x="825872" y="255937"/>
                      <a:pt x="863210" y="250507"/>
                      <a:pt x="898072" y="231648"/>
                    </a:cubicBezTo>
                    <a:cubicBezTo>
                      <a:pt x="934743" y="211645"/>
                      <a:pt x="955507" y="187928"/>
                      <a:pt x="963318" y="163830"/>
                    </a:cubicBezTo>
                    <a:lnTo>
                      <a:pt x="963318" y="163830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7839384" y="5044344"/>
                <a:ext cx="946197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7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0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4" y="210503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3" y="234791"/>
                      <a:pt x="673298" y="226886"/>
                      <a:pt x="628054" y="224409"/>
                    </a:cubicBezTo>
                    <a:cubicBezTo>
                      <a:pt x="609385" y="223456"/>
                      <a:pt x="590716" y="223076"/>
                      <a:pt x="572142" y="223076"/>
                    </a:cubicBezTo>
                    <a:cubicBezTo>
                      <a:pt x="496895" y="223076"/>
                      <a:pt x="422600" y="230219"/>
                      <a:pt x="347067" y="237363"/>
                    </a:cubicBezTo>
                    <a:cubicBezTo>
                      <a:pt x="313824" y="240602"/>
                      <a:pt x="276582" y="242983"/>
                      <a:pt x="238767" y="242983"/>
                    </a:cubicBezTo>
                    <a:cubicBezTo>
                      <a:pt x="168187" y="242983"/>
                      <a:pt x="95321" y="234315"/>
                      <a:pt x="40267" y="204502"/>
                    </a:cubicBezTo>
                    <a:cubicBezTo>
                      <a:pt x="-45268" y="158115"/>
                      <a:pt x="20836" y="43053"/>
                      <a:pt x="96083" y="23431"/>
                    </a:cubicBezTo>
                    <a:cubicBezTo>
                      <a:pt x="163425" y="5905"/>
                      <a:pt x="236291" y="3620"/>
                      <a:pt x="308490" y="3620"/>
                    </a:cubicBezTo>
                    <a:cubicBezTo>
                      <a:pt x="333732" y="3620"/>
                      <a:pt x="358973" y="3810"/>
                      <a:pt x="383738" y="3810"/>
                    </a:cubicBezTo>
                    <a:cubicBezTo>
                      <a:pt x="400407" y="3810"/>
                      <a:pt x="416695" y="3810"/>
                      <a:pt x="432982" y="3429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8"/>
          <p:cNvGrpSpPr/>
          <p:nvPr/>
        </p:nvGrpSpPr>
        <p:grpSpPr>
          <a:xfrm>
            <a:off x="6526008" y="1408566"/>
            <a:ext cx="1042525" cy="952310"/>
            <a:chOff x="5605567" y="4619243"/>
            <a:chExt cx="1042525" cy="952310"/>
          </a:xfrm>
        </p:grpSpPr>
        <p:sp>
          <p:nvSpPr>
            <p:cNvPr id="747" name="Google Shape;747;p18"/>
            <p:cNvSpPr/>
            <p:nvPr/>
          </p:nvSpPr>
          <p:spPr>
            <a:xfrm>
              <a:off x="5658174" y="4672298"/>
              <a:ext cx="989918" cy="899255"/>
            </a:xfrm>
            <a:custGeom>
              <a:avLst/>
              <a:gdLst/>
              <a:ahLst/>
              <a:cxnLst/>
              <a:rect l="l" t="t" r="r" b="b"/>
              <a:pathLst>
                <a:path w="989918" h="899255" extrusionOk="0">
                  <a:moveTo>
                    <a:pt x="987132" y="210693"/>
                  </a:moveTo>
                  <a:cubicBezTo>
                    <a:pt x="986942" y="209740"/>
                    <a:pt x="986656" y="208883"/>
                    <a:pt x="986466" y="208312"/>
                  </a:cubicBezTo>
                  <a:cubicBezTo>
                    <a:pt x="984465" y="199072"/>
                    <a:pt x="982084" y="191167"/>
                    <a:pt x="979131" y="183928"/>
                  </a:cubicBezTo>
                  <a:cubicBezTo>
                    <a:pt x="978369" y="182118"/>
                    <a:pt x="977512" y="180308"/>
                    <a:pt x="976750" y="178498"/>
                  </a:cubicBezTo>
                  <a:cubicBezTo>
                    <a:pt x="974083" y="172784"/>
                    <a:pt x="970940" y="167164"/>
                    <a:pt x="967225" y="161449"/>
                  </a:cubicBezTo>
                  <a:cubicBezTo>
                    <a:pt x="966749" y="160687"/>
                    <a:pt x="966177" y="159925"/>
                    <a:pt x="965129" y="158591"/>
                  </a:cubicBezTo>
                  <a:cubicBezTo>
                    <a:pt x="962558" y="154877"/>
                    <a:pt x="959986" y="151162"/>
                    <a:pt x="957033" y="147638"/>
                  </a:cubicBezTo>
                  <a:cubicBezTo>
                    <a:pt x="954938" y="145161"/>
                    <a:pt x="952747" y="142780"/>
                    <a:pt x="950461" y="140494"/>
                  </a:cubicBezTo>
                  <a:lnTo>
                    <a:pt x="878738" y="67151"/>
                  </a:lnTo>
                  <a:lnTo>
                    <a:pt x="878261" y="66675"/>
                  </a:lnTo>
                  <a:lnTo>
                    <a:pt x="878071" y="66865"/>
                  </a:lnTo>
                  <a:cubicBezTo>
                    <a:pt x="848353" y="36386"/>
                    <a:pt x="805681" y="19621"/>
                    <a:pt x="757675" y="19621"/>
                  </a:cubicBezTo>
                  <a:cubicBezTo>
                    <a:pt x="716718" y="19621"/>
                    <a:pt x="674712" y="31623"/>
                    <a:pt x="636041" y="54483"/>
                  </a:cubicBezTo>
                  <a:cubicBezTo>
                    <a:pt x="581653" y="86773"/>
                    <a:pt x="528123" y="123539"/>
                    <a:pt x="463448" y="173069"/>
                  </a:cubicBezTo>
                  <a:cubicBezTo>
                    <a:pt x="403917" y="115538"/>
                    <a:pt x="336575" y="51911"/>
                    <a:pt x="255993" y="13145"/>
                  </a:cubicBezTo>
                  <a:cubicBezTo>
                    <a:pt x="238182" y="4477"/>
                    <a:pt x="217131" y="0"/>
                    <a:pt x="193414" y="0"/>
                  </a:cubicBezTo>
                  <a:cubicBezTo>
                    <a:pt x="133978" y="0"/>
                    <a:pt x="71303" y="28765"/>
                    <a:pt x="37299" y="71723"/>
                  </a:cubicBezTo>
                  <a:cubicBezTo>
                    <a:pt x="11296" y="104870"/>
                    <a:pt x="2438" y="143637"/>
                    <a:pt x="11772" y="183642"/>
                  </a:cubicBezTo>
                  <a:cubicBezTo>
                    <a:pt x="25965" y="243459"/>
                    <a:pt x="61588" y="301943"/>
                    <a:pt x="120738" y="362521"/>
                  </a:cubicBezTo>
                  <a:lnTo>
                    <a:pt x="120548" y="362712"/>
                  </a:lnTo>
                  <a:lnTo>
                    <a:pt x="120548" y="362712"/>
                  </a:lnTo>
                  <a:cubicBezTo>
                    <a:pt x="120548" y="362712"/>
                    <a:pt x="120548" y="362712"/>
                    <a:pt x="120548" y="362712"/>
                  </a:cubicBezTo>
                  <a:lnTo>
                    <a:pt x="164744" y="407861"/>
                  </a:lnTo>
                  <a:cubicBezTo>
                    <a:pt x="121595" y="442341"/>
                    <a:pt x="69303" y="487966"/>
                    <a:pt x="28632" y="544163"/>
                  </a:cubicBezTo>
                  <a:cubicBezTo>
                    <a:pt x="-5849" y="592074"/>
                    <a:pt x="-9659" y="673703"/>
                    <a:pt x="19773" y="734092"/>
                  </a:cubicBezTo>
                  <a:cubicBezTo>
                    <a:pt x="27298" y="749427"/>
                    <a:pt x="36633" y="762857"/>
                    <a:pt x="47777" y="774192"/>
                  </a:cubicBezTo>
                  <a:lnTo>
                    <a:pt x="47682" y="774382"/>
                  </a:lnTo>
                  <a:lnTo>
                    <a:pt x="119881" y="848297"/>
                  </a:lnTo>
                  <a:cubicBezTo>
                    <a:pt x="146265" y="875347"/>
                    <a:pt x="180746" y="888111"/>
                    <a:pt x="220560" y="884396"/>
                  </a:cubicBezTo>
                  <a:cubicBezTo>
                    <a:pt x="230466" y="883444"/>
                    <a:pt x="241134" y="881729"/>
                    <a:pt x="252945" y="879157"/>
                  </a:cubicBezTo>
                  <a:cubicBezTo>
                    <a:pt x="255422" y="878586"/>
                    <a:pt x="257803" y="878014"/>
                    <a:pt x="260279" y="877348"/>
                  </a:cubicBezTo>
                  <a:lnTo>
                    <a:pt x="263518" y="876490"/>
                  </a:lnTo>
                  <a:cubicBezTo>
                    <a:pt x="271043" y="874586"/>
                    <a:pt x="278568" y="872490"/>
                    <a:pt x="286283" y="869918"/>
                  </a:cubicBezTo>
                  <a:cubicBezTo>
                    <a:pt x="290378" y="868585"/>
                    <a:pt x="294569" y="867061"/>
                    <a:pt x="298665" y="865442"/>
                  </a:cubicBezTo>
                  <a:cubicBezTo>
                    <a:pt x="305904" y="862679"/>
                    <a:pt x="313334" y="859727"/>
                    <a:pt x="320763" y="856393"/>
                  </a:cubicBezTo>
                  <a:cubicBezTo>
                    <a:pt x="324954" y="854488"/>
                    <a:pt x="329145" y="852678"/>
                    <a:pt x="333336" y="850678"/>
                  </a:cubicBezTo>
                  <a:cubicBezTo>
                    <a:pt x="341337" y="846772"/>
                    <a:pt x="349434" y="842486"/>
                    <a:pt x="357720" y="838010"/>
                  </a:cubicBezTo>
                  <a:lnTo>
                    <a:pt x="361626" y="835914"/>
                  </a:lnTo>
                  <a:cubicBezTo>
                    <a:pt x="363911" y="834676"/>
                    <a:pt x="366102" y="833533"/>
                    <a:pt x="368388" y="832199"/>
                  </a:cubicBezTo>
                  <a:cubicBezTo>
                    <a:pt x="380961" y="824865"/>
                    <a:pt x="392582" y="817531"/>
                    <a:pt x="404107" y="809720"/>
                  </a:cubicBezTo>
                  <a:lnTo>
                    <a:pt x="408965" y="806196"/>
                  </a:lnTo>
                  <a:cubicBezTo>
                    <a:pt x="419442" y="798957"/>
                    <a:pt x="430110" y="791242"/>
                    <a:pt x="440778" y="782955"/>
                  </a:cubicBezTo>
                  <a:cubicBezTo>
                    <a:pt x="443636" y="780764"/>
                    <a:pt x="446493" y="778383"/>
                    <a:pt x="449446" y="776097"/>
                  </a:cubicBezTo>
                  <a:lnTo>
                    <a:pt x="458971" y="768572"/>
                  </a:lnTo>
                  <a:cubicBezTo>
                    <a:pt x="462686" y="765715"/>
                    <a:pt x="466305" y="762762"/>
                    <a:pt x="470115" y="759714"/>
                  </a:cubicBezTo>
                  <a:lnTo>
                    <a:pt x="490118" y="742379"/>
                  </a:lnTo>
                  <a:cubicBezTo>
                    <a:pt x="498309" y="735235"/>
                    <a:pt x="506501" y="727805"/>
                    <a:pt x="514883" y="720185"/>
                  </a:cubicBezTo>
                  <a:cubicBezTo>
                    <a:pt x="523741" y="730377"/>
                    <a:pt x="531742" y="739235"/>
                    <a:pt x="539743" y="747427"/>
                  </a:cubicBezTo>
                  <a:lnTo>
                    <a:pt x="539743" y="747522"/>
                  </a:lnTo>
                  <a:lnTo>
                    <a:pt x="611943" y="821341"/>
                  </a:lnTo>
                  <a:cubicBezTo>
                    <a:pt x="638422" y="848392"/>
                    <a:pt x="680808" y="885635"/>
                    <a:pt x="743387" y="896112"/>
                  </a:cubicBezTo>
                  <a:cubicBezTo>
                    <a:pt x="756151" y="898207"/>
                    <a:pt x="769010" y="899255"/>
                    <a:pt x="781678" y="899255"/>
                  </a:cubicBezTo>
                  <a:cubicBezTo>
                    <a:pt x="817016" y="899255"/>
                    <a:pt x="848258" y="890588"/>
                    <a:pt x="874452" y="873443"/>
                  </a:cubicBezTo>
                  <a:cubicBezTo>
                    <a:pt x="879024" y="870395"/>
                    <a:pt x="883405" y="867156"/>
                    <a:pt x="886358" y="864489"/>
                  </a:cubicBezTo>
                  <a:lnTo>
                    <a:pt x="888453" y="862774"/>
                  </a:lnTo>
                  <a:cubicBezTo>
                    <a:pt x="893406" y="858584"/>
                    <a:pt x="897978" y="854012"/>
                    <a:pt x="902550" y="849154"/>
                  </a:cubicBezTo>
                  <a:lnTo>
                    <a:pt x="904265" y="847439"/>
                  </a:lnTo>
                  <a:cubicBezTo>
                    <a:pt x="904836" y="846772"/>
                    <a:pt x="905312" y="846106"/>
                    <a:pt x="906170" y="844963"/>
                  </a:cubicBezTo>
                  <a:cubicBezTo>
                    <a:pt x="908837" y="841820"/>
                    <a:pt x="911313" y="838581"/>
                    <a:pt x="914361" y="834390"/>
                  </a:cubicBezTo>
                  <a:cubicBezTo>
                    <a:pt x="914933" y="833628"/>
                    <a:pt x="915600" y="832866"/>
                    <a:pt x="917124" y="830294"/>
                  </a:cubicBezTo>
                  <a:cubicBezTo>
                    <a:pt x="919410" y="826770"/>
                    <a:pt x="921505" y="823055"/>
                    <a:pt x="924077" y="818388"/>
                  </a:cubicBezTo>
                  <a:cubicBezTo>
                    <a:pt x="924553" y="817531"/>
                    <a:pt x="925125" y="816673"/>
                    <a:pt x="925886" y="815149"/>
                  </a:cubicBezTo>
                  <a:cubicBezTo>
                    <a:pt x="928553" y="809815"/>
                    <a:pt x="930935" y="804291"/>
                    <a:pt x="933411" y="797814"/>
                  </a:cubicBezTo>
                  <a:lnTo>
                    <a:pt x="934269" y="794861"/>
                  </a:lnTo>
                  <a:cubicBezTo>
                    <a:pt x="935983" y="789718"/>
                    <a:pt x="937507" y="784574"/>
                    <a:pt x="938936" y="778764"/>
                  </a:cubicBezTo>
                  <a:lnTo>
                    <a:pt x="939602" y="776478"/>
                  </a:lnTo>
                  <a:cubicBezTo>
                    <a:pt x="940269" y="773430"/>
                    <a:pt x="940841" y="770382"/>
                    <a:pt x="941317" y="767334"/>
                  </a:cubicBezTo>
                  <a:cubicBezTo>
                    <a:pt x="942460" y="760762"/>
                    <a:pt x="943222" y="754094"/>
                    <a:pt x="943698" y="746188"/>
                  </a:cubicBezTo>
                  <a:cubicBezTo>
                    <a:pt x="944175" y="737902"/>
                    <a:pt x="944175" y="729710"/>
                    <a:pt x="943603" y="721900"/>
                  </a:cubicBezTo>
                  <a:lnTo>
                    <a:pt x="943127" y="717709"/>
                  </a:lnTo>
                  <a:cubicBezTo>
                    <a:pt x="942555" y="710946"/>
                    <a:pt x="941698" y="704279"/>
                    <a:pt x="940460" y="697706"/>
                  </a:cubicBezTo>
                  <a:lnTo>
                    <a:pt x="940174" y="695611"/>
                  </a:lnTo>
                  <a:cubicBezTo>
                    <a:pt x="939888" y="694182"/>
                    <a:pt x="939507" y="692658"/>
                    <a:pt x="939031" y="691229"/>
                  </a:cubicBezTo>
                  <a:lnTo>
                    <a:pt x="938460" y="689038"/>
                  </a:lnTo>
                  <a:cubicBezTo>
                    <a:pt x="937221" y="683800"/>
                    <a:pt x="935983" y="678561"/>
                    <a:pt x="934364" y="673322"/>
                  </a:cubicBezTo>
                  <a:cubicBezTo>
                    <a:pt x="933602" y="670751"/>
                    <a:pt x="932649" y="668179"/>
                    <a:pt x="931125" y="663893"/>
                  </a:cubicBezTo>
                  <a:cubicBezTo>
                    <a:pt x="929411" y="659035"/>
                    <a:pt x="927506" y="654272"/>
                    <a:pt x="924839" y="647986"/>
                  </a:cubicBezTo>
                  <a:cubicBezTo>
                    <a:pt x="924458" y="646843"/>
                    <a:pt x="923982" y="645795"/>
                    <a:pt x="923505" y="644747"/>
                  </a:cubicBezTo>
                  <a:cubicBezTo>
                    <a:pt x="923029" y="643699"/>
                    <a:pt x="922458" y="642747"/>
                    <a:pt x="921219" y="640556"/>
                  </a:cubicBezTo>
                  <a:cubicBezTo>
                    <a:pt x="918457" y="634841"/>
                    <a:pt x="915314" y="629317"/>
                    <a:pt x="912075" y="623888"/>
                  </a:cubicBezTo>
                  <a:lnTo>
                    <a:pt x="910837" y="621792"/>
                  </a:lnTo>
                  <a:cubicBezTo>
                    <a:pt x="909789" y="619982"/>
                    <a:pt x="908837" y="618268"/>
                    <a:pt x="907694" y="616553"/>
                  </a:cubicBezTo>
                  <a:cubicBezTo>
                    <a:pt x="902169" y="608076"/>
                    <a:pt x="896931" y="600647"/>
                    <a:pt x="891406" y="593884"/>
                  </a:cubicBezTo>
                  <a:cubicBezTo>
                    <a:pt x="886739" y="588169"/>
                    <a:pt x="881976" y="582549"/>
                    <a:pt x="877119" y="576834"/>
                  </a:cubicBezTo>
                  <a:lnTo>
                    <a:pt x="875976" y="575024"/>
                  </a:lnTo>
                  <a:cubicBezTo>
                    <a:pt x="866927" y="564452"/>
                    <a:pt x="857402" y="553688"/>
                    <a:pt x="847591" y="542925"/>
                  </a:cubicBezTo>
                  <a:lnTo>
                    <a:pt x="841304" y="536067"/>
                  </a:lnTo>
                  <a:cubicBezTo>
                    <a:pt x="831018" y="524923"/>
                    <a:pt x="820445" y="513683"/>
                    <a:pt x="809110" y="502063"/>
                  </a:cubicBezTo>
                  <a:lnTo>
                    <a:pt x="795489" y="488156"/>
                  </a:lnTo>
                  <a:cubicBezTo>
                    <a:pt x="800061" y="485394"/>
                    <a:pt x="804728" y="482632"/>
                    <a:pt x="809491" y="479870"/>
                  </a:cubicBezTo>
                  <a:cubicBezTo>
                    <a:pt x="817397" y="475202"/>
                    <a:pt x="825302" y="470440"/>
                    <a:pt x="833303" y="465677"/>
                  </a:cubicBezTo>
                  <a:lnTo>
                    <a:pt x="840638" y="461105"/>
                  </a:lnTo>
                  <a:cubicBezTo>
                    <a:pt x="846162" y="457676"/>
                    <a:pt x="851687" y="454247"/>
                    <a:pt x="857211" y="450723"/>
                  </a:cubicBezTo>
                  <a:lnTo>
                    <a:pt x="867212" y="443865"/>
                  </a:lnTo>
                  <a:cubicBezTo>
                    <a:pt x="871689" y="440817"/>
                    <a:pt x="876166" y="437769"/>
                    <a:pt x="880643" y="434626"/>
                  </a:cubicBezTo>
                  <a:cubicBezTo>
                    <a:pt x="882643" y="433197"/>
                    <a:pt x="884643" y="431578"/>
                    <a:pt x="886548" y="430054"/>
                  </a:cubicBezTo>
                  <a:lnTo>
                    <a:pt x="893025" y="425101"/>
                  </a:lnTo>
                  <a:cubicBezTo>
                    <a:pt x="895787" y="423101"/>
                    <a:pt x="898454" y="421005"/>
                    <a:pt x="901026" y="418814"/>
                  </a:cubicBezTo>
                  <a:lnTo>
                    <a:pt x="908837" y="411861"/>
                  </a:lnTo>
                  <a:cubicBezTo>
                    <a:pt x="913694" y="407575"/>
                    <a:pt x="918457" y="403003"/>
                    <a:pt x="923029" y="398431"/>
                  </a:cubicBezTo>
                  <a:cubicBezTo>
                    <a:pt x="925029" y="396335"/>
                    <a:pt x="927125" y="394240"/>
                    <a:pt x="929125" y="392049"/>
                  </a:cubicBezTo>
                  <a:lnTo>
                    <a:pt x="930744" y="390430"/>
                  </a:lnTo>
                  <a:cubicBezTo>
                    <a:pt x="931697" y="389477"/>
                    <a:pt x="932554" y="388525"/>
                    <a:pt x="933411" y="387572"/>
                  </a:cubicBezTo>
                  <a:cubicBezTo>
                    <a:pt x="934650" y="386144"/>
                    <a:pt x="935888" y="384524"/>
                    <a:pt x="937031" y="382905"/>
                  </a:cubicBezTo>
                  <a:lnTo>
                    <a:pt x="938936" y="380333"/>
                  </a:lnTo>
                  <a:cubicBezTo>
                    <a:pt x="942269" y="376238"/>
                    <a:pt x="945603" y="372046"/>
                    <a:pt x="949794" y="366331"/>
                  </a:cubicBezTo>
                  <a:cubicBezTo>
                    <a:pt x="950652" y="365379"/>
                    <a:pt x="951414" y="364331"/>
                    <a:pt x="952080" y="363284"/>
                  </a:cubicBezTo>
                  <a:cubicBezTo>
                    <a:pt x="953604" y="361093"/>
                    <a:pt x="954843" y="358712"/>
                    <a:pt x="956176" y="356426"/>
                  </a:cubicBezTo>
                  <a:lnTo>
                    <a:pt x="959319" y="351092"/>
                  </a:lnTo>
                  <a:cubicBezTo>
                    <a:pt x="960843" y="348615"/>
                    <a:pt x="962272" y="346234"/>
                    <a:pt x="964177" y="342805"/>
                  </a:cubicBezTo>
                  <a:lnTo>
                    <a:pt x="965606" y="340328"/>
                  </a:lnTo>
                  <a:cubicBezTo>
                    <a:pt x="969320" y="332899"/>
                    <a:pt x="972750" y="325184"/>
                    <a:pt x="975798" y="316897"/>
                  </a:cubicBezTo>
                  <a:lnTo>
                    <a:pt x="976845" y="313658"/>
                  </a:lnTo>
                  <a:cubicBezTo>
                    <a:pt x="979893" y="304990"/>
                    <a:pt x="982560" y="296132"/>
                    <a:pt x="984656" y="287084"/>
                  </a:cubicBezTo>
                  <a:cubicBezTo>
                    <a:pt x="984846" y="286321"/>
                    <a:pt x="985132" y="285655"/>
                    <a:pt x="985608" y="283273"/>
                  </a:cubicBezTo>
                  <a:lnTo>
                    <a:pt x="986751" y="276892"/>
                  </a:lnTo>
                  <a:cubicBezTo>
                    <a:pt x="987323" y="273463"/>
                    <a:pt x="987990" y="270034"/>
                    <a:pt x="988466" y="266700"/>
                  </a:cubicBezTo>
                  <a:cubicBezTo>
                    <a:pt x="988752" y="264890"/>
                    <a:pt x="988847" y="263080"/>
                    <a:pt x="989037" y="261271"/>
                  </a:cubicBezTo>
                  <a:lnTo>
                    <a:pt x="978655" y="258889"/>
                  </a:lnTo>
                  <a:lnTo>
                    <a:pt x="989323" y="257937"/>
                  </a:lnTo>
                  <a:cubicBezTo>
                    <a:pt x="989514" y="256604"/>
                    <a:pt x="989704" y="255175"/>
                    <a:pt x="989704" y="253841"/>
                  </a:cubicBezTo>
                  <a:lnTo>
                    <a:pt x="989704" y="251270"/>
                  </a:lnTo>
                  <a:cubicBezTo>
                    <a:pt x="989990" y="245554"/>
                    <a:pt x="989990" y="239839"/>
                    <a:pt x="989704" y="233553"/>
                  </a:cubicBezTo>
                  <a:lnTo>
                    <a:pt x="989609" y="231457"/>
                  </a:lnTo>
                  <a:cubicBezTo>
                    <a:pt x="989418" y="224790"/>
                    <a:pt x="988561" y="218504"/>
                    <a:pt x="987132" y="210693"/>
                  </a:cubicBezTo>
                  <a:close/>
                  <a:moveTo>
                    <a:pt x="979227" y="232124"/>
                  </a:moveTo>
                  <a:lnTo>
                    <a:pt x="979227" y="232124"/>
                  </a:lnTo>
                  <a:lnTo>
                    <a:pt x="979227" y="232124"/>
                  </a:lnTo>
                  <a:lnTo>
                    <a:pt x="979227" y="232124"/>
                  </a:lnTo>
                  <a:close/>
                  <a:moveTo>
                    <a:pt x="769677" y="478631"/>
                  </a:moveTo>
                  <a:cubicBezTo>
                    <a:pt x="769486" y="478441"/>
                    <a:pt x="769391" y="478346"/>
                    <a:pt x="769200" y="478155"/>
                  </a:cubicBezTo>
                  <a:lnTo>
                    <a:pt x="769200" y="478155"/>
                  </a:lnTo>
                  <a:cubicBezTo>
                    <a:pt x="769391" y="478250"/>
                    <a:pt x="769486" y="478441"/>
                    <a:pt x="769677" y="478631"/>
                  </a:cubicBezTo>
                  <a:close/>
                  <a:moveTo>
                    <a:pt x="631278" y="799243"/>
                  </a:moveTo>
                  <a:cubicBezTo>
                    <a:pt x="631278" y="799243"/>
                    <a:pt x="631374" y="799243"/>
                    <a:pt x="631278" y="799243"/>
                  </a:cubicBezTo>
                  <a:lnTo>
                    <a:pt x="631278" y="799243"/>
                  </a:lnTo>
                  <a:cubicBezTo>
                    <a:pt x="631374" y="799243"/>
                    <a:pt x="631278" y="799243"/>
                    <a:pt x="631278" y="799243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8" name="Google Shape;748;p18"/>
            <p:cNvGrpSpPr/>
            <p:nvPr/>
          </p:nvGrpSpPr>
          <p:grpSpPr>
            <a:xfrm>
              <a:off x="5605567" y="4619243"/>
              <a:ext cx="968706" cy="877920"/>
              <a:chOff x="5605567" y="4619243"/>
              <a:chExt cx="968706" cy="877920"/>
            </a:xfrm>
          </p:grpSpPr>
          <p:sp>
            <p:nvSpPr>
              <p:cNvPr id="749" name="Google Shape;749;p18"/>
              <p:cNvSpPr/>
              <p:nvPr/>
            </p:nvSpPr>
            <p:spPr>
              <a:xfrm>
                <a:off x="5625636" y="4640199"/>
                <a:ext cx="948637" cy="856964"/>
              </a:xfrm>
              <a:custGeom>
                <a:avLst/>
                <a:gdLst/>
                <a:ahLst/>
                <a:cxnLst/>
                <a:rect l="l" t="t" r="r" b="b"/>
                <a:pathLst>
                  <a:path w="948637" h="856964" extrusionOk="0">
                    <a:moveTo>
                      <a:pt x="947185" y="233458"/>
                    </a:moveTo>
                    <a:cubicBezTo>
                      <a:pt x="947471" y="231267"/>
                      <a:pt x="947661" y="229171"/>
                      <a:pt x="947852" y="227076"/>
                    </a:cubicBezTo>
                    <a:cubicBezTo>
                      <a:pt x="948042" y="225171"/>
                      <a:pt x="948328" y="223171"/>
                      <a:pt x="948424" y="221361"/>
                    </a:cubicBezTo>
                    <a:cubicBezTo>
                      <a:pt x="948424" y="220599"/>
                      <a:pt x="948424" y="219837"/>
                      <a:pt x="948424" y="218980"/>
                    </a:cubicBezTo>
                    <a:cubicBezTo>
                      <a:pt x="948709" y="213550"/>
                      <a:pt x="948709" y="208216"/>
                      <a:pt x="948424" y="202978"/>
                    </a:cubicBezTo>
                    <a:cubicBezTo>
                      <a:pt x="948424" y="202121"/>
                      <a:pt x="948424" y="201168"/>
                      <a:pt x="948424" y="200311"/>
                    </a:cubicBezTo>
                    <a:cubicBezTo>
                      <a:pt x="948042" y="194310"/>
                      <a:pt x="947281" y="188404"/>
                      <a:pt x="946138" y="182594"/>
                    </a:cubicBezTo>
                    <a:cubicBezTo>
                      <a:pt x="946042" y="182118"/>
                      <a:pt x="946042" y="181546"/>
                      <a:pt x="945947" y="180975"/>
                    </a:cubicBezTo>
                    <a:cubicBezTo>
                      <a:pt x="945852" y="180213"/>
                      <a:pt x="945471" y="179546"/>
                      <a:pt x="945280" y="178879"/>
                    </a:cubicBezTo>
                    <a:cubicBezTo>
                      <a:pt x="943566" y="171069"/>
                      <a:pt x="941470" y="163544"/>
                      <a:pt x="938517" y="156305"/>
                    </a:cubicBezTo>
                    <a:cubicBezTo>
                      <a:pt x="937851" y="154591"/>
                      <a:pt x="937089" y="152971"/>
                      <a:pt x="936327" y="151352"/>
                    </a:cubicBezTo>
                    <a:cubicBezTo>
                      <a:pt x="933755" y="145828"/>
                      <a:pt x="930802" y="140589"/>
                      <a:pt x="927564" y="135636"/>
                    </a:cubicBezTo>
                    <a:cubicBezTo>
                      <a:pt x="926992" y="134779"/>
                      <a:pt x="926230" y="133921"/>
                      <a:pt x="925659" y="133064"/>
                    </a:cubicBezTo>
                    <a:cubicBezTo>
                      <a:pt x="923277" y="129635"/>
                      <a:pt x="920896" y="126206"/>
                      <a:pt x="918229" y="122968"/>
                    </a:cubicBezTo>
                    <a:cubicBezTo>
                      <a:pt x="916324" y="120682"/>
                      <a:pt x="914229" y="118491"/>
                      <a:pt x="912133" y="116300"/>
                    </a:cubicBezTo>
                    <a:lnTo>
                      <a:pt x="839934" y="42481"/>
                    </a:lnTo>
                    <a:cubicBezTo>
                      <a:pt x="844887" y="47625"/>
                      <a:pt x="849268" y="53245"/>
                      <a:pt x="853364" y="59055"/>
                    </a:cubicBezTo>
                    <a:cubicBezTo>
                      <a:pt x="854031" y="60007"/>
                      <a:pt x="854698" y="60770"/>
                      <a:pt x="855364" y="61722"/>
                    </a:cubicBezTo>
                    <a:cubicBezTo>
                      <a:pt x="859650" y="68199"/>
                      <a:pt x="863365" y="75152"/>
                      <a:pt x="866318" y="82487"/>
                    </a:cubicBezTo>
                    <a:cubicBezTo>
                      <a:pt x="869271" y="89725"/>
                      <a:pt x="871461" y="97346"/>
                      <a:pt x="873081" y="105156"/>
                    </a:cubicBezTo>
                    <a:cubicBezTo>
                      <a:pt x="873271" y="105823"/>
                      <a:pt x="873366" y="106394"/>
                      <a:pt x="873557" y="107061"/>
                    </a:cubicBezTo>
                    <a:cubicBezTo>
                      <a:pt x="869366" y="102775"/>
                      <a:pt x="865175" y="98488"/>
                      <a:pt x="860889" y="94107"/>
                    </a:cubicBezTo>
                    <a:cubicBezTo>
                      <a:pt x="848887" y="81820"/>
                      <a:pt x="836790" y="69437"/>
                      <a:pt x="824789" y="57150"/>
                    </a:cubicBezTo>
                    <a:cubicBezTo>
                      <a:pt x="801072" y="32861"/>
                      <a:pt x="765639" y="19717"/>
                      <a:pt x="726205" y="19717"/>
                    </a:cubicBezTo>
                    <a:cubicBezTo>
                      <a:pt x="692391" y="19717"/>
                      <a:pt x="655720" y="29337"/>
                      <a:pt x="620668" y="50102"/>
                    </a:cubicBezTo>
                    <a:cubicBezTo>
                      <a:pt x="553993" y="89440"/>
                      <a:pt x="491223" y="135255"/>
                      <a:pt x="430073" y="183166"/>
                    </a:cubicBezTo>
                    <a:cubicBezTo>
                      <a:pt x="362446" y="118015"/>
                      <a:pt x="293865" y="49721"/>
                      <a:pt x="211189" y="10001"/>
                    </a:cubicBezTo>
                    <a:cubicBezTo>
                      <a:pt x="196996" y="3238"/>
                      <a:pt x="179851" y="0"/>
                      <a:pt x="161944" y="0"/>
                    </a:cubicBezTo>
                    <a:cubicBezTo>
                      <a:pt x="157182" y="0"/>
                      <a:pt x="152324" y="190"/>
                      <a:pt x="147371" y="667"/>
                    </a:cubicBezTo>
                    <a:cubicBezTo>
                      <a:pt x="146038" y="762"/>
                      <a:pt x="144609" y="1048"/>
                      <a:pt x="143275" y="1238"/>
                    </a:cubicBezTo>
                    <a:cubicBezTo>
                      <a:pt x="139751" y="1619"/>
                      <a:pt x="136131" y="2000"/>
                      <a:pt x="132607" y="2667"/>
                    </a:cubicBezTo>
                    <a:cubicBezTo>
                      <a:pt x="130893" y="2953"/>
                      <a:pt x="129178" y="3429"/>
                      <a:pt x="127464" y="3810"/>
                    </a:cubicBezTo>
                    <a:cubicBezTo>
                      <a:pt x="124225" y="4477"/>
                      <a:pt x="120987" y="5048"/>
                      <a:pt x="117748" y="5905"/>
                    </a:cubicBezTo>
                    <a:cubicBezTo>
                      <a:pt x="116034" y="6382"/>
                      <a:pt x="114415" y="6953"/>
                      <a:pt x="112795" y="7429"/>
                    </a:cubicBezTo>
                    <a:cubicBezTo>
                      <a:pt x="109557" y="8382"/>
                      <a:pt x="106318" y="9335"/>
                      <a:pt x="103175" y="10382"/>
                    </a:cubicBezTo>
                    <a:cubicBezTo>
                      <a:pt x="101556" y="10954"/>
                      <a:pt x="99936" y="11621"/>
                      <a:pt x="98413" y="12287"/>
                    </a:cubicBezTo>
                    <a:cubicBezTo>
                      <a:pt x="95269" y="13525"/>
                      <a:pt x="92031" y="14669"/>
                      <a:pt x="88888" y="16097"/>
                    </a:cubicBezTo>
                    <a:cubicBezTo>
                      <a:pt x="87173" y="16859"/>
                      <a:pt x="85554" y="17716"/>
                      <a:pt x="83934" y="18574"/>
                    </a:cubicBezTo>
                    <a:cubicBezTo>
                      <a:pt x="80982" y="20003"/>
                      <a:pt x="78029" y="21336"/>
                      <a:pt x="75172" y="22955"/>
                    </a:cubicBezTo>
                    <a:cubicBezTo>
                      <a:pt x="73457" y="23908"/>
                      <a:pt x="71838" y="25051"/>
                      <a:pt x="70123" y="26098"/>
                    </a:cubicBezTo>
                    <a:cubicBezTo>
                      <a:pt x="67456" y="27718"/>
                      <a:pt x="64789" y="29242"/>
                      <a:pt x="62217" y="30956"/>
                    </a:cubicBezTo>
                    <a:cubicBezTo>
                      <a:pt x="60408" y="32195"/>
                      <a:pt x="58693" y="33623"/>
                      <a:pt x="56979" y="34862"/>
                    </a:cubicBezTo>
                    <a:cubicBezTo>
                      <a:pt x="54693" y="36576"/>
                      <a:pt x="52407" y="38195"/>
                      <a:pt x="50216" y="39910"/>
                    </a:cubicBezTo>
                    <a:cubicBezTo>
                      <a:pt x="50121" y="40005"/>
                      <a:pt x="50025" y="40005"/>
                      <a:pt x="49930" y="40100"/>
                    </a:cubicBezTo>
                    <a:cubicBezTo>
                      <a:pt x="49644" y="40386"/>
                      <a:pt x="49454" y="40672"/>
                      <a:pt x="49168" y="40862"/>
                    </a:cubicBezTo>
                    <a:cubicBezTo>
                      <a:pt x="44691" y="44672"/>
                      <a:pt x="40596" y="48673"/>
                      <a:pt x="36690" y="52959"/>
                    </a:cubicBezTo>
                    <a:cubicBezTo>
                      <a:pt x="36119" y="53530"/>
                      <a:pt x="35452" y="54102"/>
                      <a:pt x="34881" y="54673"/>
                    </a:cubicBezTo>
                    <a:cubicBezTo>
                      <a:pt x="34119" y="55531"/>
                      <a:pt x="33547" y="56483"/>
                      <a:pt x="32785" y="57340"/>
                    </a:cubicBezTo>
                    <a:cubicBezTo>
                      <a:pt x="31071" y="59436"/>
                      <a:pt x="29356" y="61627"/>
                      <a:pt x="27737" y="63913"/>
                    </a:cubicBezTo>
                    <a:cubicBezTo>
                      <a:pt x="27070" y="64865"/>
                      <a:pt x="26213" y="65722"/>
                      <a:pt x="25546" y="66770"/>
                    </a:cubicBezTo>
                    <a:cubicBezTo>
                      <a:pt x="24880" y="67818"/>
                      <a:pt x="24308" y="68866"/>
                      <a:pt x="23736" y="69913"/>
                    </a:cubicBezTo>
                    <a:cubicBezTo>
                      <a:pt x="22689" y="71533"/>
                      <a:pt x="21736" y="73152"/>
                      <a:pt x="20879" y="74866"/>
                    </a:cubicBezTo>
                    <a:cubicBezTo>
                      <a:pt x="20307" y="75914"/>
                      <a:pt x="19641" y="76771"/>
                      <a:pt x="19165" y="77819"/>
                    </a:cubicBezTo>
                    <a:cubicBezTo>
                      <a:pt x="18402" y="79343"/>
                      <a:pt x="17831" y="80867"/>
                      <a:pt x="17164" y="82391"/>
                    </a:cubicBezTo>
                    <a:cubicBezTo>
                      <a:pt x="16498" y="83820"/>
                      <a:pt x="15831" y="85249"/>
                      <a:pt x="15259" y="86773"/>
                    </a:cubicBezTo>
                    <a:cubicBezTo>
                      <a:pt x="14973" y="87439"/>
                      <a:pt x="14688" y="88106"/>
                      <a:pt x="14402" y="88773"/>
                    </a:cubicBezTo>
                    <a:cubicBezTo>
                      <a:pt x="13545" y="90964"/>
                      <a:pt x="13068" y="93345"/>
                      <a:pt x="12402" y="95631"/>
                    </a:cubicBezTo>
                    <a:cubicBezTo>
                      <a:pt x="12021" y="96964"/>
                      <a:pt x="11544" y="98203"/>
                      <a:pt x="11259" y="99536"/>
                    </a:cubicBezTo>
                    <a:cubicBezTo>
                      <a:pt x="11164" y="99917"/>
                      <a:pt x="11068" y="100203"/>
                      <a:pt x="10973" y="100489"/>
                    </a:cubicBezTo>
                    <a:cubicBezTo>
                      <a:pt x="10497" y="102775"/>
                      <a:pt x="10306" y="105061"/>
                      <a:pt x="10021" y="107442"/>
                    </a:cubicBezTo>
                    <a:cubicBezTo>
                      <a:pt x="9735" y="109633"/>
                      <a:pt x="9258" y="111728"/>
                      <a:pt x="9068" y="114014"/>
                    </a:cubicBezTo>
                    <a:cubicBezTo>
                      <a:pt x="9068" y="114300"/>
                      <a:pt x="8973" y="114586"/>
                      <a:pt x="8973" y="114967"/>
                    </a:cubicBezTo>
                    <a:cubicBezTo>
                      <a:pt x="8687" y="119348"/>
                      <a:pt x="8782" y="123730"/>
                      <a:pt x="9163" y="128302"/>
                    </a:cubicBezTo>
                    <a:cubicBezTo>
                      <a:pt x="9163" y="128873"/>
                      <a:pt x="9354" y="129445"/>
                      <a:pt x="9354" y="129921"/>
                    </a:cubicBezTo>
                    <a:cubicBezTo>
                      <a:pt x="9735" y="133731"/>
                      <a:pt x="10211" y="137636"/>
                      <a:pt x="10973" y="141541"/>
                    </a:cubicBezTo>
                    <a:cubicBezTo>
                      <a:pt x="11164" y="142494"/>
                      <a:pt x="11354" y="143351"/>
                      <a:pt x="11544" y="144304"/>
                    </a:cubicBezTo>
                    <a:cubicBezTo>
                      <a:pt x="13449" y="152400"/>
                      <a:pt x="15831" y="160401"/>
                      <a:pt x="18593" y="168307"/>
                    </a:cubicBezTo>
                    <a:cubicBezTo>
                      <a:pt x="19546" y="171069"/>
                      <a:pt x="20784" y="173736"/>
                      <a:pt x="21831" y="176498"/>
                    </a:cubicBezTo>
                    <a:cubicBezTo>
                      <a:pt x="23832" y="181546"/>
                      <a:pt x="25737" y="186690"/>
                      <a:pt x="28023" y="191643"/>
                    </a:cubicBezTo>
                    <a:cubicBezTo>
                      <a:pt x="28404" y="192405"/>
                      <a:pt x="28594" y="193167"/>
                      <a:pt x="28880" y="193834"/>
                    </a:cubicBezTo>
                    <a:cubicBezTo>
                      <a:pt x="30118" y="196596"/>
                      <a:pt x="31642" y="199168"/>
                      <a:pt x="33071" y="201835"/>
                    </a:cubicBezTo>
                    <a:cubicBezTo>
                      <a:pt x="35071" y="205740"/>
                      <a:pt x="37072" y="209740"/>
                      <a:pt x="39167" y="213646"/>
                    </a:cubicBezTo>
                    <a:cubicBezTo>
                      <a:pt x="41072" y="216979"/>
                      <a:pt x="43072" y="220313"/>
                      <a:pt x="45073" y="223647"/>
                    </a:cubicBezTo>
                    <a:cubicBezTo>
                      <a:pt x="47358" y="227457"/>
                      <a:pt x="49644" y="231267"/>
                      <a:pt x="52121" y="235077"/>
                    </a:cubicBezTo>
                    <a:cubicBezTo>
                      <a:pt x="54216" y="238315"/>
                      <a:pt x="56502" y="241554"/>
                      <a:pt x="58789" y="244792"/>
                    </a:cubicBezTo>
                    <a:cubicBezTo>
                      <a:pt x="61360" y="248507"/>
                      <a:pt x="64027" y="252222"/>
                      <a:pt x="66694" y="255937"/>
                    </a:cubicBezTo>
                    <a:cubicBezTo>
                      <a:pt x="68980" y="259080"/>
                      <a:pt x="71361" y="262033"/>
                      <a:pt x="73838" y="265081"/>
                    </a:cubicBezTo>
                    <a:cubicBezTo>
                      <a:pt x="76791" y="268796"/>
                      <a:pt x="79648" y="272510"/>
                      <a:pt x="82696" y="276130"/>
                    </a:cubicBezTo>
                    <a:cubicBezTo>
                      <a:pt x="83649" y="277273"/>
                      <a:pt x="84506" y="278416"/>
                      <a:pt x="85458" y="279559"/>
                    </a:cubicBezTo>
                    <a:cubicBezTo>
                      <a:pt x="86411" y="280606"/>
                      <a:pt x="87459" y="281654"/>
                      <a:pt x="88316" y="282702"/>
                    </a:cubicBezTo>
                    <a:cubicBezTo>
                      <a:pt x="96126" y="291655"/>
                      <a:pt x="104032" y="300514"/>
                      <a:pt x="112319" y="308991"/>
                    </a:cubicBezTo>
                    <a:lnTo>
                      <a:pt x="180708" y="378905"/>
                    </a:lnTo>
                    <a:cubicBezTo>
                      <a:pt x="176136" y="382429"/>
                      <a:pt x="171565" y="386048"/>
                      <a:pt x="166992" y="389572"/>
                    </a:cubicBezTo>
                    <a:lnTo>
                      <a:pt x="152610" y="374904"/>
                    </a:lnTo>
                    <a:cubicBezTo>
                      <a:pt x="132226" y="357664"/>
                      <a:pt x="113748" y="340614"/>
                      <a:pt x="97174" y="323660"/>
                    </a:cubicBezTo>
                    <a:lnTo>
                      <a:pt x="164040" y="392049"/>
                    </a:lnTo>
                    <a:cubicBezTo>
                      <a:pt x="154705" y="399383"/>
                      <a:pt x="145466" y="406908"/>
                      <a:pt x="136322" y="414528"/>
                    </a:cubicBezTo>
                    <a:cubicBezTo>
                      <a:pt x="135560" y="415099"/>
                      <a:pt x="134798" y="415671"/>
                      <a:pt x="134131" y="416338"/>
                    </a:cubicBezTo>
                    <a:cubicBezTo>
                      <a:pt x="131845" y="418243"/>
                      <a:pt x="129655" y="420243"/>
                      <a:pt x="127368" y="422148"/>
                    </a:cubicBezTo>
                    <a:cubicBezTo>
                      <a:pt x="123463" y="425387"/>
                      <a:pt x="119653" y="428720"/>
                      <a:pt x="115843" y="432054"/>
                    </a:cubicBezTo>
                    <a:cubicBezTo>
                      <a:pt x="112509" y="435007"/>
                      <a:pt x="109176" y="437960"/>
                      <a:pt x="105842" y="441007"/>
                    </a:cubicBezTo>
                    <a:cubicBezTo>
                      <a:pt x="102032" y="444437"/>
                      <a:pt x="98222" y="447865"/>
                      <a:pt x="94507" y="451390"/>
                    </a:cubicBezTo>
                    <a:cubicBezTo>
                      <a:pt x="91269" y="454342"/>
                      <a:pt x="88221" y="457390"/>
                      <a:pt x="85077" y="460534"/>
                    </a:cubicBezTo>
                    <a:cubicBezTo>
                      <a:pt x="81363" y="464153"/>
                      <a:pt x="77743" y="467678"/>
                      <a:pt x="74124" y="471297"/>
                    </a:cubicBezTo>
                    <a:cubicBezTo>
                      <a:pt x="71076" y="474345"/>
                      <a:pt x="68123" y="477583"/>
                      <a:pt x="65075" y="480727"/>
                    </a:cubicBezTo>
                    <a:cubicBezTo>
                      <a:pt x="61551" y="484441"/>
                      <a:pt x="58122" y="488156"/>
                      <a:pt x="54693" y="491966"/>
                    </a:cubicBezTo>
                    <a:cubicBezTo>
                      <a:pt x="53550" y="493205"/>
                      <a:pt x="52407" y="494443"/>
                      <a:pt x="51264" y="495681"/>
                    </a:cubicBezTo>
                    <a:cubicBezTo>
                      <a:pt x="50311" y="496729"/>
                      <a:pt x="49549" y="497872"/>
                      <a:pt x="48597" y="499015"/>
                    </a:cubicBezTo>
                    <a:cubicBezTo>
                      <a:pt x="39548" y="509492"/>
                      <a:pt x="30880" y="520065"/>
                      <a:pt x="22879" y="531209"/>
                    </a:cubicBezTo>
                    <a:cubicBezTo>
                      <a:pt x="22213" y="532066"/>
                      <a:pt x="21641" y="533019"/>
                      <a:pt x="20974" y="533876"/>
                    </a:cubicBezTo>
                    <a:cubicBezTo>
                      <a:pt x="18688" y="537305"/>
                      <a:pt x="16593" y="540925"/>
                      <a:pt x="14688" y="544639"/>
                    </a:cubicBezTo>
                    <a:cubicBezTo>
                      <a:pt x="13926" y="546163"/>
                      <a:pt x="13354" y="547878"/>
                      <a:pt x="12592" y="549497"/>
                    </a:cubicBezTo>
                    <a:cubicBezTo>
                      <a:pt x="12021" y="550831"/>
                      <a:pt x="11354" y="552260"/>
                      <a:pt x="10782" y="553593"/>
                    </a:cubicBezTo>
                    <a:cubicBezTo>
                      <a:pt x="10211" y="555022"/>
                      <a:pt x="9449" y="556450"/>
                      <a:pt x="8877" y="557879"/>
                    </a:cubicBezTo>
                    <a:cubicBezTo>
                      <a:pt x="7068" y="562832"/>
                      <a:pt x="5734" y="568071"/>
                      <a:pt x="4401" y="573405"/>
                    </a:cubicBezTo>
                    <a:cubicBezTo>
                      <a:pt x="4210" y="573977"/>
                      <a:pt x="4020" y="574453"/>
                      <a:pt x="3924" y="575024"/>
                    </a:cubicBezTo>
                    <a:cubicBezTo>
                      <a:pt x="3924" y="575120"/>
                      <a:pt x="3829" y="575310"/>
                      <a:pt x="3829" y="575405"/>
                    </a:cubicBezTo>
                    <a:cubicBezTo>
                      <a:pt x="2781" y="580072"/>
                      <a:pt x="2496" y="585025"/>
                      <a:pt x="1829" y="589883"/>
                    </a:cubicBezTo>
                    <a:cubicBezTo>
                      <a:pt x="1353" y="593407"/>
                      <a:pt x="591" y="596837"/>
                      <a:pt x="305" y="600456"/>
                    </a:cubicBezTo>
                    <a:cubicBezTo>
                      <a:pt x="305" y="600551"/>
                      <a:pt x="305" y="600647"/>
                      <a:pt x="305" y="600742"/>
                    </a:cubicBezTo>
                    <a:cubicBezTo>
                      <a:pt x="-171" y="608933"/>
                      <a:pt x="-76" y="617315"/>
                      <a:pt x="496" y="625697"/>
                    </a:cubicBezTo>
                    <a:cubicBezTo>
                      <a:pt x="686" y="628174"/>
                      <a:pt x="1257" y="630650"/>
                      <a:pt x="1543" y="633127"/>
                    </a:cubicBezTo>
                    <a:cubicBezTo>
                      <a:pt x="2115" y="638270"/>
                      <a:pt x="2591" y="643414"/>
                      <a:pt x="3543" y="648557"/>
                    </a:cubicBezTo>
                    <a:cubicBezTo>
                      <a:pt x="3734" y="649414"/>
                      <a:pt x="4020" y="650272"/>
                      <a:pt x="4210" y="651129"/>
                    </a:cubicBezTo>
                    <a:cubicBezTo>
                      <a:pt x="4591" y="653034"/>
                      <a:pt x="5163" y="654844"/>
                      <a:pt x="5639" y="656749"/>
                    </a:cubicBezTo>
                    <a:cubicBezTo>
                      <a:pt x="7163" y="662749"/>
                      <a:pt x="8973" y="668560"/>
                      <a:pt x="11068" y="674275"/>
                    </a:cubicBezTo>
                    <a:cubicBezTo>
                      <a:pt x="11830" y="676370"/>
                      <a:pt x="12592" y="678466"/>
                      <a:pt x="13449" y="680561"/>
                    </a:cubicBezTo>
                    <a:cubicBezTo>
                      <a:pt x="14021" y="681990"/>
                      <a:pt x="14497" y="683609"/>
                      <a:pt x="15164" y="684943"/>
                    </a:cubicBezTo>
                    <a:cubicBezTo>
                      <a:pt x="17736" y="690467"/>
                      <a:pt x="20593" y="695801"/>
                      <a:pt x="23736" y="700849"/>
                    </a:cubicBezTo>
                    <a:cubicBezTo>
                      <a:pt x="23832" y="701040"/>
                      <a:pt x="24022" y="701230"/>
                      <a:pt x="24117" y="701421"/>
                    </a:cubicBezTo>
                    <a:cubicBezTo>
                      <a:pt x="27070" y="706088"/>
                      <a:pt x="30309" y="710660"/>
                      <a:pt x="33833" y="714851"/>
                    </a:cubicBezTo>
                    <a:cubicBezTo>
                      <a:pt x="35452" y="716852"/>
                      <a:pt x="37262" y="718661"/>
                      <a:pt x="38976" y="720471"/>
                    </a:cubicBezTo>
                    <a:cubicBezTo>
                      <a:pt x="39167" y="720662"/>
                      <a:pt x="39357" y="720947"/>
                      <a:pt x="39643" y="721138"/>
                    </a:cubicBezTo>
                    <a:cubicBezTo>
                      <a:pt x="39834" y="721423"/>
                      <a:pt x="40119" y="721614"/>
                      <a:pt x="40405" y="721900"/>
                    </a:cubicBezTo>
                    <a:lnTo>
                      <a:pt x="51168" y="732854"/>
                    </a:lnTo>
                    <a:cubicBezTo>
                      <a:pt x="59741" y="741712"/>
                      <a:pt x="73076" y="755332"/>
                      <a:pt x="84792" y="767334"/>
                    </a:cubicBezTo>
                    <a:cubicBezTo>
                      <a:pt x="61551" y="763429"/>
                      <a:pt x="40977" y="752856"/>
                      <a:pt x="24117" y="735711"/>
                    </a:cubicBezTo>
                    <a:lnTo>
                      <a:pt x="96317" y="809530"/>
                    </a:lnTo>
                    <a:cubicBezTo>
                      <a:pt x="117653" y="831342"/>
                      <a:pt x="145085" y="843058"/>
                      <a:pt x="176327" y="843058"/>
                    </a:cubicBezTo>
                    <a:cubicBezTo>
                      <a:pt x="180232" y="843058"/>
                      <a:pt x="184423" y="842867"/>
                      <a:pt x="188519" y="842486"/>
                    </a:cubicBezTo>
                    <a:cubicBezTo>
                      <a:pt x="198806" y="841534"/>
                      <a:pt x="209188" y="839724"/>
                      <a:pt x="219666" y="837438"/>
                    </a:cubicBezTo>
                    <a:cubicBezTo>
                      <a:pt x="222999" y="836676"/>
                      <a:pt x="226429" y="835723"/>
                      <a:pt x="229857" y="834866"/>
                    </a:cubicBezTo>
                    <a:cubicBezTo>
                      <a:pt x="237192" y="833056"/>
                      <a:pt x="244526" y="830961"/>
                      <a:pt x="251956" y="828485"/>
                    </a:cubicBezTo>
                    <a:cubicBezTo>
                      <a:pt x="255956" y="827151"/>
                      <a:pt x="259956" y="825627"/>
                      <a:pt x="263957" y="824198"/>
                    </a:cubicBezTo>
                    <a:cubicBezTo>
                      <a:pt x="271101" y="821531"/>
                      <a:pt x="278244" y="818579"/>
                      <a:pt x="285483" y="815435"/>
                    </a:cubicBezTo>
                    <a:cubicBezTo>
                      <a:pt x="289579" y="813625"/>
                      <a:pt x="293675" y="811816"/>
                      <a:pt x="297771" y="809815"/>
                    </a:cubicBezTo>
                    <a:cubicBezTo>
                      <a:pt x="305581" y="806005"/>
                      <a:pt x="313582" y="801814"/>
                      <a:pt x="321583" y="797338"/>
                    </a:cubicBezTo>
                    <a:cubicBezTo>
                      <a:pt x="325107" y="795433"/>
                      <a:pt x="328536" y="793623"/>
                      <a:pt x="332156" y="791528"/>
                    </a:cubicBezTo>
                    <a:cubicBezTo>
                      <a:pt x="343681" y="784765"/>
                      <a:pt x="355302" y="777526"/>
                      <a:pt x="367208" y="769430"/>
                    </a:cubicBezTo>
                    <a:cubicBezTo>
                      <a:pt x="368827" y="768287"/>
                      <a:pt x="370447" y="767048"/>
                      <a:pt x="372066" y="765905"/>
                    </a:cubicBezTo>
                    <a:cubicBezTo>
                      <a:pt x="382353" y="758762"/>
                      <a:pt x="392830" y="751141"/>
                      <a:pt x="403498" y="742950"/>
                    </a:cubicBezTo>
                    <a:cubicBezTo>
                      <a:pt x="407689" y="739807"/>
                      <a:pt x="411975" y="736187"/>
                      <a:pt x="416166" y="732854"/>
                    </a:cubicBezTo>
                    <a:cubicBezTo>
                      <a:pt x="421596" y="728567"/>
                      <a:pt x="426930" y="724472"/>
                      <a:pt x="432454" y="719899"/>
                    </a:cubicBezTo>
                    <a:cubicBezTo>
                      <a:pt x="435788" y="717137"/>
                      <a:pt x="439217" y="713994"/>
                      <a:pt x="442646" y="711137"/>
                    </a:cubicBezTo>
                    <a:cubicBezTo>
                      <a:pt x="445884" y="708374"/>
                      <a:pt x="449028" y="705612"/>
                      <a:pt x="452266" y="702755"/>
                    </a:cubicBezTo>
                    <a:cubicBezTo>
                      <a:pt x="464554" y="691991"/>
                      <a:pt x="476936" y="680847"/>
                      <a:pt x="489604" y="668846"/>
                    </a:cubicBezTo>
                    <a:lnTo>
                      <a:pt x="492557" y="671894"/>
                    </a:lnTo>
                    <a:cubicBezTo>
                      <a:pt x="493129" y="672465"/>
                      <a:pt x="493700" y="673037"/>
                      <a:pt x="494272" y="673608"/>
                    </a:cubicBezTo>
                    <a:lnTo>
                      <a:pt x="489604" y="668846"/>
                    </a:lnTo>
                    <a:lnTo>
                      <a:pt x="489604" y="668846"/>
                    </a:lnTo>
                    <a:lnTo>
                      <a:pt x="475222" y="654082"/>
                    </a:lnTo>
                    <a:cubicBezTo>
                      <a:pt x="476079" y="653320"/>
                      <a:pt x="476936" y="652463"/>
                      <a:pt x="477793" y="651700"/>
                    </a:cubicBezTo>
                    <a:cubicBezTo>
                      <a:pt x="480841" y="648748"/>
                      <a:pt x="483889" y="645795"/>
                      <a:pt x="487032" y="642938"/>
                    </a:cubicBezTo>
                    <a:cubicBezTo>
                      <a:pt x="488461" y="644747"/>
                      <a:pt x="489985" y="646462"/>
                      <a:pt x="491509" y="648272"/>
                    </a:cubicBezTo>
                    <a:cubicBezTo>
                      <a:pt x="495605" y="653129"/>
                      <a:pt x="499606" y="658082"/>
                      <a:pt x="503701" y="662940"/>
                    </a:cubicBezTo>
                    <a:cubicBezTo>
                      <a:pt x="504177" y="663416"/>
                      <a:pt x="504654" y="663892"/>
                      <a:pt x="505035" y="664464"/>
                    </a:cubicBezTo>
                    <a:cubicBezTo>
                      <a:pt x="513417" y="674275"/>
                      <a:pt x="521989" y="683990"/>
                      <a:pt x="530943" y="693134"/>
                    </a:cubicBezTo>
                    <a:lnTo>
                      <a:pt x="603142" y="766953"/>
                    </a:lnTo>
                    <a:cubicBezTo>
                      <a:pt x="604476" y="768287"/>
                      <a:pt x="605809" y="769525"/>
                      <a:pt x="607143" y="770858"/>
                    </a:cubicBezTo>
                    <a:cubicBezTo>
                      <a:pt x="571138" y="757619"/>
                      <a:pt x="542087" y="734854"/>
                      <a:pt x="516274" y="708374"/>
                    </a:cubicBezTo>
                    <a:lnTo>
                      <a:pt x="588474" y="782193"/>
                    </a:lnTo>
                    <a:cubicBezTo>
                      <a:pt x="622192" y="816673"/>
                      <a:pt x="661149" y="845058"/>
                      <a:pt x="714108" y="854012"/>
                    </a:cubicBezTo>
                    <a:cubicBezTo>
                      <a:pt x="726777" y="856107"/>
                      <a:pt x="738874" y="856964"/>
                      <a:pt x="750684" y="856964"/>
                    </a:cubicBezTo>
                    <a:cubicBezTo>
                      <a:pt x="784022" y="856964"/>
                      <a:pt x="813264" y="848868"/>
                      <a:pt x="837648" y="832866"/>
                    </a:cubicBezTo>
                    <a:cubicBezTo>
                      <a:pt x="841934" y="830104"/>
                      <a:pt x="845934" y="827056"/>
                      <a:pt x="849840" y="823817"/>
                    </a:cubicBezTo>
                    <a:cubicBezTo>
                      <a:pt x="849935" y="823817"/>
                      <a:pt x="850030" y="823722"/>
                      <a:pt x="850030" y="823722"/>
                    </a:cubicBezTo>
                    <a:cubicBezTo>
                      <a:pt x="850221" y="823531"/>
                      <a:pt x="850507" y="823246"/>
                      <a:pt x="850697" y="823055"/>
                    </a:cubicBezTo>
                    <a:cubicBezTo>
                      <a:pt x="855269" y="819150"/>
                      <a:pt x="859555" y="814864"/>
                      <a:pt x="863651" y="810482"/>
                    </a:cubicBezTo>
                    <a:cubicBezTo>
                      <a:pt x="864223" y="809911"/>
                      <a:pt x="864889" y="809435"/>
                      <a:pt x="865365" y="808768"/>
                    </a:cubicBezTo>
                    <a:cubicBezTo>
                      <a:pt x="866032" y="808006"/>
                      <a:pt x="866508" y="807148"/>
                      <a:pt x="867175" y="806482"/>
                    </a:cubicBezTo>
                    <a:cubicBezTo>
                      <a:pt x="869557" y="803529"/>
                      <a:pt x="871938" y="800481"/>
                      <a:pt x="874129" y="797433"/>
                    </a:cubicBezTo>
                    <a:cubicBezTo>
                      <a:pt x="874890" y="796385"/>
                      <a:pt x="875748" y="795528"/>
                      <a:pt x="876415" y="794480"/>
                    </a:cubicBezTo>
                    <a:cubicBezTo>
                      <a:pt x="876796" y="794004"/>
                      <a:pt x="876986" y="793432"/>
                      <a:pt x="877367" y="792861"/>
                    </a:cubicBezTo>
                    <a:cubicBezTo>
                      <a:pt x="879558" y="789527"/>
                      <a:pt x="881463" y="786098"/>
                      <a:pt x="883368" y="782574"/>
                    </a:cubicBezTo>
                    <a:cubicBezTo>
                      <a:pt x="883939" y="781431"/>
                      <a:pt x="884701" y="780479"/>
                      <a:pt x="885273" y="779336"/>
                    </a:cubicBezTo>
                    <a:cubicBezTo>
                      <a:pt x="885368" y="779145"/>
                      <a:pt x="885463" y="778859"/>
                      <a:pt x="885558" y="778669"/>
                    </a:cubicBezTo>
                    <a:cubicBezTo>
                      <a:pt x="888035" y="773716"/>
                      <a:pt x="890226" y="768572"/>
                      <a:pt x="892226" y="763238"/>
                    </a:cubicBezTo>
                    <a:cubicBezTo>
                      <a:pt x="892321" y="762953"/>
                      <a:pt x="892416" y="762762"/>
                      <a:pt x="892512" y="762476"/>
                    </a:cubicBezTo>
                    <a:cubicBezTo>
                      <a:pt x="892798" y="761619"/>
                      <a:pt x="892988" y="760571"/>
                      <a:pt x="893274" y="759714"/>
                    </a:cubicBezTo>
                    <a:cubicBezTo>
                      <a:pt x="894893" y="754952"/>
                      <a:pt x="896322" y="749998"/>
                      <a:pt x="897560" y="745046"/>
                    </a:cubicBezTo>
                    <a:cubicBezTo>
                      <a:pt x="897750" y="744188"/>
                      <a:pt x="898132" y="743331"/>
                      <a:pt x="898322" y="742474"/>
                    </a:cubicBezTo>
                    <a:cubicBezTo>
                      <a:pt x="898989" y="739616"/>
                      <a:pt x="899560" y="736759"/>
                      <a:pt x="900036" y="733806"/>
                    </a:cubicBezTo>
                    <a:cubicBezTo>
                      <a:pt x="901084" y="727615"/>
                      <a:pt x="901846" y="721328"/>
                      <a:pt x="902227" y="715137"/>
                    </a:cubicBezTo>
                    <a:cubicBezTo>
                      <a:pt x="902227" y="714756"/>
                      <a:pt x="902227" y="714375"/>
                      <a:pt x="902227" y="713899"/>
                    </a:cubicBezTo>
                    <a:cubicBezTo>
                      <a:pt x="902704" y="706279"/>
                      <a:pt x="902704" y="698563"/>
                      <a:pt x="902132" y="690944"/>
                    </a:cubicBezTo>
                    <a:cubicBezTo>
                      <a:pt x="902037" y="689610"/>
                      <a:pt x="901751" y="688277"/>
                      <a:pt x="901656" y="686943"/>
                    </a:cubicBezTo>
                    <a:cubicBezTo>
                      <a:pt x="901084" y="680561"/>
                      <a:pt x="900322" y="674180"/>
                      <a:pt x="899084" y="667798"/>
                    </a:cubicBezTo>
                    <a:cubicBezTo>
                      <a:pt x="898989" y="667226"/>
                      <a:pt x="898989" y="666560"/>
                      <a:pt x="898798" y="665988"/>
                    </a:cubicBezTo>
                    <a:cubicBezTo>
                      <a:pt x="898417" y="663892"/>
                      <a:pt x="897655" y="661892"/>
                      <a:pt x="897179" y="659797"/>
                    </a:cubicBezTo>
                    <a:cubicBezTo>
                      <a:pt x="896036" y="654844"/>
                      <a:pt x="894798" y="649796"/>
                      <a:pt x="893274" y="644842"/>
                    </a:cubicBezTo>
                    <a:cubicBezTo>
                      <a:pt x="892321" y="641795"/>
                      <a:pt x="891274" y="638842"/>
                      <a:pt x="890131" y="635889"/>
                    </a:cubicBezTo>
                    <a:cubicBezTo>
                      <a:pt x="888511" y="631222"/>
                      <a:pt x="886701" y="626650"/>
                      <a:pt x="884701" y="622173"/>
                    </a:cubicBezTo>
                    <a:cubicBezTo>
                      <a:pt x="884034" y="620649"/>
                      <a:pt x="883558" y="619125"/>
                      <a:pt x="882891" y="617696"/>
                    </a:cubicBezTo>
                    <a:cubicBezTo>
                      <a:pt x="882225" y="616363"/>
                      <a:pt x="881367" y="615029"/>
                      <a:pt x="880701" y="613696"/>
                    </a:cubicBezTo>
                    <a:cubicBezTo>
                      <a:pt x="878034" y="608266"/>
                      <a:pt x="875081" y="603028"/>
                      <a:pt x="872033" y="597694"/>
                    </a:cubicBezTo>
                    <a:cubicBezTo>
                      <a:pt x="870604" y="595313"/>
                      <a:pt x="869366" y="593027"/>
                      <a:pt x="867842" y="590740"/>
                    </a:cubicBezTo>
                    <a:cubicBezTo>
                      <a:pt x="863080" y="583311"/>
                      <a:pt x="857936" y="576072"/>
                      <a:pt x="852221" y="569023"/>
                    </a:cubicBezTo>
                    <a:cubicBezTo>
                      <a:pt x="847649" y="563404"/>
                      <a:pt x="842886" y="557784"/>
                      <a:pt x="838124" y="552164"/>
                    </a:cubicBezTo>
                    <a:cubicBezTo>
                      <a:pt x="837648" y="551593"/>
                      <a:pt x="837172" y="551021"/>
                      <a:pt x="836695" y="550545"/>
                    </a:cubicBezTo>
                    <a:cubicBezTo>
                      <a:pt x="827742" y="539972"/>
                      <a:pt x="818312" y="529399"/>
                      <a:pt x="808501" y="518636"/>
                    </a:cubicBezTo>
                    <a:cubicBezTo>
                      <a:pt x="806501" y="516350"/>
                      <a:pt x="804310" y="514160"/>
                      <a:pt x="802310" y="511873"/>
                    </a:cubicBezTo>
                    <a:cubicBezTo>
                      <a:pt x="792118" y="500824"/>
                      <a:pt x="781641" y="489680"/>
                      <a:pt x="770401" y="478155"/>
                    </a:cubicBezTo>
                    <a:cubicBezTo>
                      <a:pt x="762686" y="470345"/>
                      <a:pt x="755066" y="462439"/>
                      <a:pt x="747351" y="454533"/>
                    </a:cubicBezTo>
                    <a:cubicBezTo>
                      <a:pt x="755638" y="449485"/>
                      <a:pt x="764115" y="444437"/>
                      <a:pt x="772973" y="439198"/>
                    </a:cubicBezTo>
                    <a:cubicBezTo>
                      <a:pt x="780879" y="434530"/>
                      <a:pt x="788784" y="429863"/>
                      <a:pt x="796595" y="425005"/>
                    </a:cubicBezTo>
                    <a:cubicBezTo>
                      <a:pt x="799072" y="423481"/>
                      <a:pt x="801453" y="421957"/>
                      <a:pt x="803929" y="420433"/>
                    </a:cubicBezTo>
                    <a:cubicBezTo>
                      <a:pt x="809454" y="417100"/>
                      <a:pt x="814883" y="413671"/>
                      <a:pt x="820217" y="410242"/>
                    </a:cubicBezTo>
                    <a:cubicBezTo>
                      <a:pt x="823170" y="408337"/>
                      <a:pt x="826123" y="406241"/>
                      <a:pt x="828980" y="404241"/>
                    </a:cubicBezTo>
                    <a:cubicBezTo>
                      <a:pt x="833742" y="401003"/>
                      <a:pt x="838505" y="397859"/>
                      <a:pt x="843172" y="394430"/>
                    </a:cubicBezTo>
                    <a:cubicBezTo>
                      <a:pt x="846220" y="392239"/>
                      <a:pt x="849078" y="389858"/>
                      <a:pt x="852031" y="387572"/>
                    </a:cubicBezTo>
                    <a:cubicBezTo>
                      <a:pt x="855745" y="384810"/>
                      <a:pt x="859460" y="382048"/>
                      <a:pt x="862984" y="379095"/>
                    </a:cubicBezTo>
                    <a:cubicBezTo>
                      <a:pt x="863746" y="378428"/>
                      <a:pt x="864508" y="377666"/>
                      <a:pt x="865270" y="376999"/>
                    </a:cubicBezTo>
                    <a:cubicBezTo>
                      <a:pt x="867080" y="375475"/>
                      <a:pt x="868794" y="373856"/>
                      <a:pt x="870604" y="372237"/>
                    </a:cubicBezTo>
                    <a:cubicBezTo>
                      <a:pt x="875272" y="368046"/>
                      <a:pt x="879843" y="363760"/>
                      <a:pt x="884225" y="359283"/>
                    </a:cubicBezTo>
                    <a:cubicBezTo>
                      <a:pt x="886225" y="357283"/>
                      <a:pt x="888130" y="355282"/>
                      <a:pt x="890035" y="353187"/>
                    </a:cubicBezTo>
                    <a:cubicBezTo>
                      <a:pt x="891369" y="351663"/>
                      <a:pt x="892893" y="350330"/>
                      <a:pt x="894226" y="348805"/>
                    </a:cubicBezTo>
                    <a:cubicBezTo>
                      <a:pt x="896131" y="346615"/>
                      <a:pt x="897750" y="344138"/>
                      <a:pt x="899560" y="341947"/>
                    </a:cubicBezTo>
                    <a:cubicBezTo>
                      <a:pt x="902799" y="338042"/>
                      <a:pt x="905942" y="334042"/>
                      <a:pt x="908895" y="329755"/>
                    </a:cubicBezTo>
                    <a:cubicBezTo>
                      <a:pt x="909942" y="328327"/>
                      <a:pt x="911085" y="327088"/>
                      <a:pt x="912133" y="325564"/>
                    </a:cubicBezTo>
                    <a:cubicBezTo>
                      <a:pt x="914229" y="322516"/>
                      <a:pt x="915848" y="319088"/>
                      <a:pt x="917753" y="315849"/>
                    </a:cubicBezTo>
                    <a:cubicBezTo>
                      <a:pt x="919563" y="312896"/>
                      <a:pt x="921373" y="309944"/>
                      <a:pt x="923087" y="306800"/>
                    </a:cubicBezTo>
                    <a:cubicBezTo>
                      <a:pt x="923658" y="305753"/>
                      <a:pt x="924325" y="304705"/>
                      <a:pt x="924992" y="303657"/>
                    </a:cubicBezTo>
                    <a:cubicBezTo>
                      <a:pt x="928516" y="296704"/>
                      <a:pt x="931659" y="289465"/>
                      <a:pt x="934517" y="281845"/>
                    </a:cubicBezTo>
                    <a:cubicBezTo>
                      <a:pt x="934803" y="281178"/>
                      <a:pt x="934993" y="280606"/>
                      <a:pt x="935184" y="280035"/>
                    </a:cubicBezTo>
                    <a:cubicBezTo>
                      <a:pt x="935374" y="279463"/>
                      <a:pt x="935469" y="278892"/>
                      <a:pt x="935660" y="278321"/>
                    </a:cubicBezTo>
                    <a:cubicBezTo>
                      <a:pt x="938708" y="269748"/>
                      <a:pt x="941089" y="261366"/>
                      <a:pt x="942994" y="253079"/>
                    </a:cubicBezTo>
                    <a:cubicBezTo>
                      <a:pt x="943185" y="252317"/>
                      <a:pt x="943471" y="251555"/>
                      <a:pt x="943661" y="250793"/>
                    </a:cubicBezTo>
                    <a:cubicBezTo>
                      <a:pt x="943756" y="250317"/>
                      <a:pt x="943851" y="249746"/>
                      <a:pt x="943947" y="249269"/>
                    </a:cubicBezTo>
                    <a:cubicBezTo>
                      <a:pt x="944423" y="247269"/>
                      <a:pt x="944709" y="245269"/>
                      <a:pt x="945090" y="243269"/>
                    </a:cubicBezTo>
                    <a:cubicBezTo>
                      <a:pt x="946233" y="239935"/>
                      <a:pt x="946804" y="236696"/>
                      <a:pt x="947185" y="233458"/>
                    </a:cubicBezTo>
                    <a:close/>
                    <a:moveTo>
                      <a:pt x="764591" y="476060"/>
                    </a:moveTo>
                    <a:cubicBezTo>
                      <a:pt x="770020" y="482346"/>
                      <a:pt x="775354" y="488728"/>
                      <a:pt x="780498" y="495014"/>
                    </a:cubicBezTo>
                    <a:cubicBezTo>
                      <a:pt x="786213" y="501967"/>
                      <a:pt x="791261" y="509206"/>
                      <a:pt x="796119" y="516636"/>
                    </a:cubicBezTo>
                    <a:cubicBezTo>
                      <a:pt x="797643" y="519017"/>
                      <a:pt x="798976" y="521398"/>
                      <a:pt x="800310" y="523780"/>
                    </a:cubicBezTo>
                    <a:cubicBezTo>
                      <a:pt x="803453" y="529019"/>
                      <a:pt x="806310" y="534257"/>
                      <a:pt x="808977" y="539687"/>
                    </a:cubicBezTo>
                    <a:cubicBezTo>
                      <a:pt x="810406" y="542544"/>
                      <a:pt x="811740" y="545306"/>
                      <a:pt x="812978" y="548164"/>
                    </a:cubicBezTo>
                    <a:cubicBezTo>
                      <a:pt x="814788" y="552260"/>
                      <a:pt x="816407" y="556450"/>
                      <a:pt x="817931" y="560546"/>
                    </a:cubicBezTo>
                    <a:cubicBezTo>
                      <a:pt x="813835" y="555784"/>
                      <a:pt x="809549" y="551021"/>
                      <a:pt x="805358" y="546354"/>
                    </a:cubicBezTo>
                    <a:cubicBezTo>
                      <a:pt x="801548" y="542068"/>
                      <a:pt x="797738" y="537686"/>
                      <a:pt x="793928" y="533400"/>
                    </a:cubicBezTo>
                    <a:cubicBezTo>
                      <a:pt x="781736" y="519970"/>
                      <a:pt x="769258" y="506730"/>
                      <a:pt x="756590" y="493776"/>
                    </a:cubicBezTo>
                    <a:lnTo>
                      <a:pt x="714775" y="451009"/>
                    </a:lnTo>
                    <a:cubicBezTo>
                      <a:pt x="720490" y="447199"/>
                      <a:pt x="726586" y="443579"/>
                      <a:pt x="732492" y="439960"/>
                    </a:cubicBezTo>
                    <a:cubicBezTo>
                      <a:pt x="734016" y="441579"/>
                      <a:pt x="735540" y="443198"/>
                      <a:pt x="736968" y="444817"/>
                    </a:cubicBezTo>
                    <a:cubicBezTo>
                      <a:pt x="746589" y="455295"/>
                      <a:pt x="755733" y="465677"/>
                      <a:pt x="764591" y="476060"/>
                    </a:cubicBezTo>
                    <a:close/>
                  </a:path>
                </a:pathLst>
              </a:custGeom>
              <a:solidFill>
                <a:srgbClr val="16C4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5605567" y="4619243"/>
                <a:ext cx="896737" cy="804005"/>
              </a:xfrm>
              <a:custGeom>
                <a:avLst/>
                <a:gdLst/>
                <a:ahLst/>
                <a:cxnLst/>
                <a:rect l="l" t="t" r="r" b="b"/>
                <a:pathLst>
                  <a:path w="896737" h="804005" extrusionOk="0">
                    <a:moveTo>
                      <a:pt x="882863" y="228981"/>
                    </a:moveTo>
                    <a:cubicBezTo>
                      <a:pt x="853716" y="307562"/>
                      <a:pt x="786470" y="347472"/>
                      <a:pt x="721319" y="386144"/>
                    </a:cubicBezTo>
                    <a:cubicBezTo>
                      <a:pt x="712365" y="391382"/>
                      <a:pt x="703793" y="396526"/>
                      <a:pt x="695411" y="401574"/>
                    </a:cubicBezTo>
                    <a:cubicBezTo>
                      <a:pt x="736844" y="442436"/>
                      <a:pt x="770468" y="479203"/>
                      <a:pt x="800662" y="515969"/>
                    </a:cubicBezTo>
                    <a:cubicBezTo>
                      <a:pt x="840572" y="564737"/>
                      <a:pt x="858002" y="624840"/>
                      <a:pt x="848382" y="680847"/>
                    </a:cubicBezTo>
                    <a:cubicBezTo>
                      <a:pt x="841334" y="723043"/>
                      <a:pt x="819331" y="758095"/>
                      <a:pt x="786089" y="779907"/>
                    </a:cubicBezTo>
                    <a:cubicBezTo>
                      <a:pt x="761610" y="795909"/>
                      <a:pt x="732368" y="804005"/>
                      <a:pt x="699126" y="804005"/>
                    </a:cubicBezTo>
                    <a:cubicBezTo>
                      <a:pt x="687315" y="804005"/>
                      <a:pt x="675218" y="803053"/>
                      <a:pt x="662550" y="800957"/>
                    </a:cubicBezTo>
                    <a:cubicBezTo>
                      <a:pt x="581777" y="787432"/>
                      <a:pt x="533391" y="728377"/>
                      <a:pt x="486718" y="671513"/>
                    </a:cubicBezTo>
                    <a:cubicBezTo>
                      <a:pt x="473764" y="655701"/>
                      <a:pt x="461477" y="640842"/>
                      <a:pt x="448618" y="626650"/>
                    </a:cubicBezTo>
                    <a:cubicBezTo>
                      <a:pt x="445379" y="623030"/>
                      <a:pt x="441760" y="619506"/>
                      <a:pt x="438045" y="615696"/>
                    </a:cubicBezTo>
                    <a:cubicBezTo>
                      <a:pt x="324221" y="723900"/>
                      <a:pt x="225733" y="780764"/>
                      <a:pt x="137055" y="789242"/>
                    </a:cubicBezTo>
                    <a:cubicBezTo>
                      <a:pt x="132960" y="789622"/>
                      <a:pt x="128768" y="789813"/>
                      <a:pt x="124863" y="789813"/>
                    </a:cubicBezTo>
                    <a:cubicBezTo>
                      <a:pt x="78858" y="789813"/>
                      <a:pt x="41234" y="764572"/>
                      <a:pt x="18850" y="718757"/>
                    </a:cubicBezTo>
                    <a:cubicBezTo>
                      <a:pt x="-8963" y="661702"/>
                      <a:pt x="-5724" y="584835"/>
                      <a:pt x="26756" y="539782"/>
                    </a:cubicBezTo>
                    <a:cubicBezTo>
                      <a:pt x="66761" y="484346"/>
                      <a:pt x="119625" y="437674"/>
                      <a:pt x="173155" y="395859"/>
                    </a:cubicBezTo>
                    <a:cubicBezTo>
                      <a:pt x="82096" y="318992"/>
                      <a:pt x="29327" y="245078"/>
                      <a:pt x="11611" y="170497"/>
                    </a:cubicBezTo>
                    <a:cubicBezTo>
                      <a:pt x="3038" y="133541"/>
                      <a:pt x="11230" y="98108"/>
                      <a:pt x="35138" y="67628"/>
                    </a:cubicBezTo>
                    <a:cubicBezTo>
                      <a:pt x="67237" y="27146"/>
                      <a:pt x="126578" y="0"/>
                      <a:pt x="182966" y="0"/>
                    </a:cubicBezTo>
                    <a:cubicBezTo>
                      <a:pt x="204873" y="0"/>
                      <a:pt x="224400" y="4001"/>
                      <a:pt x="240973" y="12097"/>
                    </a:cubicBezTo>
                    <a:cubicBezTo>
                      <a:pt x="321364" y="50673"/>
                      <a:pt x="388039" y="114395"/>
                      <a:pt x="452237" y="176403"/>
                    </a:cubicBezTo>
                    <a:cubicBezTo>
                      <a:pt x="520436" y="123825"/>
                      <a:pt x="576062" y="85535"/>
                      <a:pt x="630927" y="52959"/>
                    </a:cubicBezTo>
                    <a:cubicBezTo>
                      <a:pt x="667693" y="31242"/>
                      <a:pt x="707888" y="19621"/>
                      <a:pt x="747227" y="19621"/>
                    </a:cubicBezTo>
                    <a:cubicBezTo>
                      <a:pt x="811902" y="19621"/>
                      <a:pt x="865432" y="51816"/>
                      <a:pt x="886673" y="103442"/>
                    </a:cubicBezTo>
                    <a:cubicBezTo>
                      <a:pt x="901246" y="139446"/>
                      <a:pt x="900008" y="182785"/>
                      <a:pt x="882863" y="228981"/>
                    </a:cubicBezTo>
                    <a:close/>
                    <a:moveTo>
                      <a:pt x="784279" y="529495"/>
                    </a:moveTo>
                    <a:cubicBezTo>
                      <a:pt x="746369" y="483108"/>
                      <a:pt x="704841" y="440055"/>
                      <a:pt x="661787" y="398526"/>
                    </a:cubicBezTo>
                    <a:cubicBezTo>
                      <a:pt x="736083" y="349187"/>
                      <a:pt x="829618" y="312801"/>
                      <a:pt x="863432" y="222123"/>
                    </a:cubicBezTo>
                    <a:cubicBezTo>
                      <a:pt x="879719" y="178213"/>
                      <a:pt x="879148" y="140875"/>
                      <a:pt x="867146" y="111919"/>
                    </a:cubicBezTo>
                    <a:cubicBezTo>
                      <a:pt x="848477" y="66294"/>
                      <a:pt x="801424" y="40672"/>
                      <a:pt x="746369" y="40672"/>
                    </a:cubicBezTo>
                    <a:cubicBezTo>
                      <a:pt x="712556" y="40672"/>
                      <a:pt x="675885" y="50292"/>
                      <a:pt x="640833" y="71057"/>
                    </a:cubicBezTo>
                    <a:cubicBezTo>
                      <a:pt x="574158" y="110395"/>
                      <a:pt x="511388" y="156210"/>
                      <a:pt x="450237" y="204121"/>
                    </a:cubicBezTo>
                    <a:cubicBezTo>
                      <a:pt x="382610" y="138970"/>
                      <a:pt x="314030" y="70676"/>
                      <a:pt x="231353" y="30956"/>
                    </a:cubicBezTo>
                    <a:cubicBezTo>
                      <a:pt x="217160" y="24194"/>
                      <a:pt x="200016" y="20955"/>
                      <a:pt x="182109" y="20955"/>
                    </a:cubicBezTo>
                    <a:cubicBezTo>
                      <a:pt x="105813" y="20955"/>
                      <a:pt x="11420" y="78581"/>
                      <a:pt x="31804" y="165354"/>
                    </a:cubicBezTo>
                    <a:cubicBezTo>
                      <a:pt x="53711" y="257842"/>
                      <a:pt x="132864" y="337185"/>
                      <a:pt x="206207" y="395954"/>
                    </a:cubicBezTo>
                    <a:cubicBezTo>
                      <a:pt x="145723" y="442532"/>
                      <a:pt x="86573" y="491680"/>
                      <a:pt x="43234" y="551974"/>
                    </a:cubicBezTo>
                    <a:cubicBezTo>
                      <a:pt x="-4772" y="618649"/>
                      <a:pt x="23708" y="769049"/>
                      <a:pt x="125340" y="769049"/>
                    </a:cubicBezTo>
                    <a:cubicBezTo>
                      <a:pt x="128673" y="769049"/>
                      <a:pt x="132102" y="768858"/>
                      <a:pt x="135436" y="768477"/>
                    </a:cubicBezTo>
                    <a:cubicBezTo>
                      <a:pt x="244211" y="758095"/>
                      <a:pt x="350987" y="670465"/>
                      <a:pt x="426044" y="598742"/>
                    </a:cubicBezTo>
                    <a:cubicBezTo>
                      <a:pt x="430330" y="594551"/>
                      <a:pt x="434521" y="590645"/>
                      <a:pt x="438998" y="586454"/>
                    </a:cubicBezTo>
                    <a:cubicBezTo>
                      <a:pt x="447285" y="594932"/>
                      <a:pt x="455667" y="603409"/>
                      <a:pt x="463858" y="612458"/>
                    </a:cubicBezTo>
                    <a:cubicBezTo>
                      <a:pt x="523485" y="676751"/>
                      <a:pt x="571871" y="764572"/>
                      <a:pt x="666455" y="780384"/>
                    </a:cubicBezTo>
                    <a:cubicBezTo>
                      <a:pt x="678170" y="782288"/>
                      <a:pt x="689219" y="783241"/>
                      <a:pt x="699697" y="783241"/>
                    </a:cubicBezTo>
                    <a:cubicBezTo>
                      <a:pt x="729986" y="783241"/>
                      <a:pt x="755133" y="775526"/>
                      <a:pt x="775135" y="762476"/>
                    </a:cubicBezTo>
                    <a:cubicBezTo>
                      <a:pt x="843144" y="717804"/>
                      <a:pt x="850097" y="610172"/>
                      <a:pt x="784279" y="529495"/>
                    </a:cubicBezTo>
                    <a:lnTo>
                      <a:pt x="784279" y="529495"/>
                    </a:lnTo>
                    <a:close/>
                  </a:path>
                </a:pathLst>
              </a:custGeom>
              <a:solidFill>
                <a:srgbClr val="79E9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5626194" y="4640199"/>
                <a:ext cx="855398" cy="762190"/>
              </a:xfrm>
              <a:custGeom>
                <a:avLst/>
                <a:gdLst/>
                <a:ahLst/>
                <a:cxnLst/>
                <a:rect l="l" t="t" r="r" b="b"/>
                <a:pathLst>
                  <a:path w="855398" h="762190" extrusionOk="0">
                    <a:moveTo>
                      <a:pt x="161577" y="0"/>
                    </a:moveTo>
                    <a:cubicBezTo>
                      <a:pt x="179484" y="0"/>
                      <a:pt x="196629" y="3238"/>
                      <a:pt x="210821" y="10001"/>
                    </a:cubicBezTo>
                    <a:cubicBezTo>
                      <a:pt x="293403" y="49721"/>
                      <a:pt x="362078" y="118015"/>
                      <a:pt x="429706" y="183166"/>
                    </a:cubicBezTo>
                    <a:cubicBezTo>
                      <a:pt x="490856" y="135255"/>
                      <a:pt x="553626" y="89535"/>
                      <a:pt x="620301" y="50102"/>
                    </a:cubicBezTo>
                    <a:cubicBezTo>
                      <a:pt x="655353" y="29337"/>
                      <a:pt x="691929" y="19717"/>
                      <a:pt x="725838" y="19717"/>
                    </a:cubicBezTo>
                    <a:cubicBezTo>
                      <a:pt x="780797" y="19717"/>
                      <a:pt x="827946" y="45339"/>
                      <a:pt x="846615" y="90964"/>
                    </a:cubicBezTo>
                    <a:cubicBezTo>
                      <a:pt x="858616" y="120015"/>
                      <a:pt x="859188" y="157258"/>
                      <a:pt x="842900" y="201168"/>
                    </a:cubicBezTo>
                    <a:cubicBezTo>
                      <a:pt x="809086" y="291846"/>
                      <a:pt x="715551" y="328136"/>
                      <a:pt x="641256" y="377571"/>
                    </a:cubicBezTo>
                    <a:cubicBezTo>
                      <a:pt x="684309" y="419005"/>
                      <a:pt x="725838" y="462153"/>
                      <a:pt x="763747" y="508540"/>
                    </a:cubicBezTo>
                    <a:cubicBezTo>
                      <a:pt x="829565" y="589216"/>
                      <a:pt x="822517" y="696754"/>
                      <a:pt x="754603" y="741426"/>
                    </a:cubicBezTo>
                    <a:cubicBezTo>
                      <a:pt x="734601" y="754380"/>
                      <a:pt x="709455" y="762190"/>
                      <a:pt x="679165" y="762190"/>
                    </a:cubicBezTo>
                    <a:cubicBezTo>
                      <a:pt x="668688" y="762190"/>
                      <a:pt x="657734" y="761238"/>
                      <a:pt x="645923" y="759333"/>
                    </a:cubicBezTo>
                    <a:cubicBezTo>
                      <a:pt x="551340" y="743522"/>
                      <a:pt x="502953" y="655701"/>
                      <a:pt x="443326" y="591407"/>
                    </a:cubicBezTo>
                    <a:cubicBezTo>
                      <a:pt x="435135" y="582358"/>
                      <a:pt x="426848" y="573881"/>
                      <a:pt x="418466" y="565404"/>
                    </a:cubicBezTo>
                    <a:cubicBezTo>
                      <a:pt x="413989" y="569500"/>
                      <a:pt x="409798" y="573500"/>
                      <a:pt x="405512" y="577691"/>
                    </a:cubicBezTo>
                    <a:cubicBezTo>
                      <a:pt x="330360" y="649510"/>
                      <a:pt x="223680" y="737045"/>
                      <a:pt x="114904" y="747427"/>
                    </a:cubicBezTo>
                    <a:cubicBezTo>
                      <a:pt x="111475" y="747808"/>
                      <a:pt x="108141" y="747998"/>
                      <a:pt x="104808" y="747998"/>
                    </a:cubicBezTo>
                    <a:cubicBezTo>
                      <a:pt x="3176" y="747998"/>
                      <a:pt x="-25304" y="597598"/>
                      <a:pt x="22702" y="530923"/>
                    </a:cubicBezTo>
                    <a:cubicBezTo>
                      <a:pt x="66041" y="470630"/>
                      <a:pt x="125191" y="421481"/>
                      <a:pt x="185675" y="374904"/>
                    </a:cubicBezTo>
                    <a:cubicBezTo>
                      <a:pt x="112237" y="316135"/>
                      <a:pt x="33084" y="236791"/>
                      <a:pt x="11272" y="144304"/>
                    </a:cubicBezTo>
                    <a:cubicBezTo>
                      <a:pt x="-9111" y="57626"/>
                      <a:pt x="85282" y="0"/>
                      <a:pt x="161577" y="0"/>
                    </a:cubicBezTo>
                    <a:close/>
                  </a:path>
                </a:pathLst>
              </a:custGeom>
              <a:solidFill>
                <a:srgbClr val="18D5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2" name="Google Shape;752;p18"/>
          <p:cNvGrpSpPr/>
          <p:nvPr/>
        </p:nvGrpSpPr>
        <p:grpSpPr>
          <a:xfrm>
            <a:off x="7542644" y="1347223"/>
            <a:ext cx="1133551" cy="1103092"/>
            <a:chOff x="6622203" y="4557900"/>
            <a:chExt cx="1133551" cy="1103092"/>
          </a:xfrm>
        </p:grpSpPr>
        <p:sp>
          <p:nvSpPr>
            <p:cNvPr id="753" name="Google Shape;753;p18"/>
            <p:cNvSpPr/>
            <p:nvPr/>
          </p:nvSpPr>
          <p:spPr>
            <a:xfrm>
              <a:off x="6674859" y="4611052"/>
              <a:ext cx="1080895" cy="1049940"/>
            </a:xfrm>
            <a:custGeom>
              <a:avLst/>
              <a:gdLst/>
              <a:ahLst/>
              <a:cxnLst/>
              <a:rect l="l" t="t" r="r" b="b"/>
              <a:pathLst>
                <a:path w="1080895" h="1049940" extrusionOk="0">
                  <a:moveTo>
                    <a:pt x="1080682" y="555307"/>
                  </a:moveTo>
                  <a:cubicBezTo>
                    <a:pt x="1080301" y="551307"/>
                    <a:pt x="1079824" y="547211"/>
                    <a:pt x="1079062" y="543592"/>
                  </a:cubicBezTo>
                  <a:lnTo>
                    <a:pt x="1078776" y="541496"/>
                  </a:lnTo>
                  <a:cubicBezTo>
                    <a:pt x="1078586" y="540544"/>
                    <a:pt x="1078300" y="539496"/>
                    <a:pt x="1077729" y="537496"/>
                  </a:cubicBezTo>
                  <a:cubicBezTo>
                    <a:pt x="1076967" y="534353"/>
                    <a:pt x="1076205" y="531209"/>
                    <a:pt x="1075252" y="528066"/>
                  </a:cubicBezTo>
                  <a:cubicBezTo>
                    <a:pt x="1074585" y="525971"/>
                    <a:pt x="1073919" y="523970"/>
                    <a:pt x="1073157" y="521970"/>
                  </a:cubicBezTo>
                  <a:cubicBezTo>
                    <a:pt x="1072014" y="518922"/>
                    <a:pt x="1070871" y="515969"/>
                    <a:pt x="1069251" y="512159"/>
                  </a:cubicBezTo>
                  <a:lnTo>
                    <a:pt x="1068299" y="509873"/>
                  </a:lnTo>
                  <a:cubicBezTo>
                    <a:pt x="1067918" y="509111"/>
                    <a:pt x="1067537" y="508349"/>
                    <a:pt x="1067061" y="507682"/>
                  </a:cubicBezTo>
                  <a:cubicBezTo>
                    <a:pt x="1064203" y="501872"/>
                    <a:pt x="1061155" y="496157"/>
                    <a:pt x="1057536" y="490633"/>
                  </a:cubicBezTo>
                  <a:cubicBezTo>
                    <a:pt x="1054202" y="485394"/>
                    <a:pt x="1050392" y="480441"/>
                    <a:pt x="1045249" y="474250"/>
                  </a:cubicBezTo>
                  <a:cubicBezTo>
                    <a:pt x="1042677" y="471202"/>
                    <a:pt x="1040010" y="468249"/>
                    <a:pt x="1037152" y="465391"/>
                  </a:cubicBezTo>
                  <a:lnTo>
                    <a:pt x="989718" y="416814"/>
                  </a:lnTo>
                  <a:lnTo>
                    <a:pt x="980288" y="390430"/>
                  </a:lnTo>
                  <a:lnTo>
                    <a:pt x="980288" y="403860"/>
                  </a:lnTo>
                  <a:lnTo>
                    <a:pt x="974668" y="392335"/>
                  </a:lnTo>
                  <a:lnTo>
                    <a:pt x="974668" y="401574"/>
                  </a:lnTo>
                  <a:lnTo>
                    <a:pt x="964858" y="391573"/>
                  </a:lnTo>
                  <a:lnTo>
                    <a:pt x="964762" y="391668"/>
                  </a:lnTo>
                  <a:cubicBezTo>
                    <a:pt x="933330" y="359473"/>
                    <a:pt x="887610" y="337756"/>
                    <a:pt x="838080" y="331756"/>
                  </a:cubicBezTo>
                  <a:cubicBezTo>
                    <a:pt x="796551" y="326803"/>
                    <a:pt x="752641" y="323850"/>
                    <a:pt x="701396" y="322707"/>
                  </a:cubicBezTo>
                  <a:lnTo>
                    <a:pt x="701396" y="322707"/>
                  </a:lnTo>
                  <a:cubicBezTo>
                    <a:pt x="705587" y="316135"/>
                    <a:pt x="709492" y="309563"/>
                    <a:pt x="712350" y="303657"/>
                  </a:cubicBezTo>
                  <a:lnTo>
                    <a:pt x="713588" y="301085"/>
                  </a:lnTo>
                  <a:cubicBezTo>
                    <a:pt x="716731" y="294704"/>
                    <a:pt x="719493" y="288131"/>
                    <a:pt x="722160" y="281083"/>
                  </a:cubicBezTo>
                  <a:lnTo>
                    <a:pt x="723875" y="276225"/>
                  </a:lnTo>
                  <a:cubicBezTo>
                    <a:pt x="726447" y="268796"/>
                    <a:pt x="728542" y="261366"/>
                    <a:pt x="730447" y="252984"/>
                  </a:cubicBezTo>
                  <a:cubicBezTo>
                    <a:pt x="731495" y="248126"/>
                    <a:pt x="732352" y="243269"/>
                    <a:pt x="733019" y="238315"/>
                  </a:cubicBezTo>
                  <a:cubicBezTo>
                    <a:pt x="733686" y="233553"/>
                    <a:pt x="734067" y="228695"/>
                    <a:pt x="734352" y="223171"/>
                  </a:cubicBezTo>
                  <a:cubicBezTo>
                    <a:pt x="734733" y="216408"/>
                    <a:pt x="734638" y="209645"/>
                    <a:pt x="734257" y="203073"/>
                  </a:cubicBezTo>
                  <a:lnTo>
                    <a:pt x="733876" y="197929"/>
                  </a:lnTo>
                  <a:cubicBezTo>
                    <a:pt x="733400" y="192786"/>
                    <a:pt x="732638" y="187642"/>
                    <a:pt x="731685" y="181928"/>
                  </a:cubicBezTo>
                  <a:cubicBezTo>
                    <a:pt x="731590" y="181070"/>
                    <a:pt x="731495" y="180118"/>
                    <a:pt x="731304" y="179261"/>
                  </a:cubicBezTo>
                  <a:lnTo>
                    <a:pt x="730733" y="177070"/>
                  </a:lnTo>
                  <a:cubicBezTo>
                    <a:pt x="729876" y="173260"/>
                    <a:pt x="728828" y="169450"/>
                    <a:pt x="727209" y="164116"/>
                  </a:cubicBezTo>
                  <a:lnTo>
                    <a:pt x="726161" y="160687"/>
                  </a:lnTo>
                  <a:cubicBezTo>
                    <a:pt x="724351" y="155448"/>
                    <a:pt x="722351" y="150400"/>
                    <a:pt x="719875" y="145066"/>
                  </a:cubicBezTo>
                  <a:cubicBezTo>
                    <a:pt x="717969" y="141065"/>
                    <a:pt x="715779" y="137160"/>
                    <a:pt x="712826" y="132112"/>
                  </a:cubicBezTo>
                  <a:cubicBezTo>
                    <a:pt x="710254" y="127921"/>
                    <a:pt x="707397" y="123825"/>
                    <a:pt x="703492" y="119158"/>
                  </a:cubicBezTo>
                  <a:lnTo>
                    <a:pt x="631483" y="46768"/>
                  </a:lnTo>
                  <a:cubicBezTo>
                    <a:pt x="606432" y="15335"/>
                    <a:pt x="571570" y="0"/>
                    <a:pt x="523183" y="0"/>
                  </a:cubicBezTo>
                  <a:cubicBezTo>
                    <a:pt x="523183" y="0"/>
                    <a:pt x="523183" y="0"/>
                    <a:pt x="523183" y="0"/>
                  </a:cubicBezTo>
                  <a:cubicBezTo>
                    <a:pt x="467081" y="381"/>
                    <a:pt x="420790" y="42672"/>
                    <a:pt x="407931" y="55531"/>
                  </a:cubicBezTo>
                  <a:cubicBezTo>
                    <a:pt x="374784" y="89059"/>
                    <a:pt x="353257" y="132016"/>
                    <a:pt x="347352" y="176403"/>
                  </a:cubicBezTo>
                  <a:cubicBezTo>
                    <a:pt x="341256" y="220980"/>
                    <a:pt x="351733" y="264033"/>
                    <a:pt x="376022" y="294418"/>
                  </a:cubicBezTo>
                  <a:cubicBezTo>
                    <a:pt x="378975" y="298228"/>
                    <a:pt x="382213" y="301752"/>
                    <a:pt x="385547" y="305086"/>
                  </a:cubicBezTo>
                  <a:lnTo>
                    <a:pt x="385547" y="305086"/>
                  </a:lnTo>
                  <a:lnTo>
                    <a:pt x="406788" y="326517"/>
                  </a:lnTo>
                  <a:cubicBezTo>
                    <a:pt x="397644" y="326517"/>
                    <a:pt x="388404" y="326517"/>
                    <a:pt x="379070" y="326326"/>
                  </a:cubicBezTo>
                  <a:lnTo>
                    <a:pt x="341065" y="326326"/>
                  </a:lnTo>
                  <a:cubicBezTo>
                    <a:pt x="272581" y="326326"/>
                    <a:pt x="193333" y="328231"/>
                    <a:pt x="119514" y="350901"/>
                  </a:cubicBezTo>
                  <a:cubicBezTo>
                    <a:pt x="63792" y="368046"/>
                    <a:pt x="12167" y="432054"/>
                    <a:pt x="1880" y="496538"/>
                  </a:cubicBezTo>
                  <a:cubicBezTo>
                    <a:pt x="-4692" y="537972"/>
                    <a:pt x="6071" y="575215"/>
                    <a:pt x="32550" y="602266"/>
                  </a:cubicBezTo>
                  <a:lnTo>
                    <a:pt x="32455" y="602361"/>
                  </a:lnTo>
                  <a:lnTo>
                    <a:pt x="104655" y="676180"/>
                  </a:lnTo>
                  <a:cubicBezTo>
                    <a:pt x="111036" y="682752"/>
                    <a:pt x="118371" y="688657"/>
                    <a:pt x="126372" y="693706"/>
                  </a:cubicBezTo>
                  <a:cubicBezTo>
                    <a:pt x="178378" y="726948"/>
                    <a:pt x="250578" y="743807"/>
                    <a:pt x="340970" y="743807"/>
                  </a:cubicBezTo>
                  <a:cubicBezTo>
                    <a:pt x="345828" y="743807"/>
                    <a:pt x="350781" y="743712"/>
                    <a:pt x="355829" y="743617"/>
                  </a:cubicBezTo>
                  <a:cubicBezTo>
                    <a:pt x="344399" y="765429"/>
                    <a:pt x="336779" y="788670"/>
                    <a:pt x="333731" y="811911"/>
                  </a:cubicBezTo>
                  <a:cubicBezTo>
                    <a:pt x="327635" y="856488"/>
                    <a:pt x="338112" y="899541"/>
                    <a:pt x="362401" y="929926"/>
                  </a:cubicBezTo>
                  <a:cubicBezTo>
                    <a:pt x="365354" y="933736"/>
                    <a:pt x="368592" y="937260"/>
                    <a:pt x="371831" y="940594"/>
                  </a:cubicBezTo>
                  <a:lnTo>
                    <a:pt x="371831" y="940594"/>
                  </a:lnTo>
                  <a:lnTo>
                    <a:pt x="444507" y="1013841"/>
                  </a:lnTo>
                  <a:cubicBezTo>
                    <a:pt x="468700" y="1038130"/>
                    <a:pt x="500514" y="1049941"/>
                    <a:pt x="541852" y="1049941"/>
                  </a:cubicBezTo>
                  <a:lnTo>
                    <a:pt x="543471" y="1049941"/>
                  </a:lnTo>
                  <a:cubicBezTo>
                    <a:pt x="549377" y="1049941"/>
                    <a:pt x="555473" y="1049274"/>
                    <a:pt x="562617" y="1048131"/>
                  </a:cubicBezTo>
                  <a:cubicBezTo>
                    <a:pt x="564236" y="1047845"/>
                    <a:pt x="565760" y="1047464"/>
                    <a:pt x="568332" y="1046893"/>
                  </a:cubicBezTo>
                  <a:cubicBezTo>
                    <a:pt x="572618" y="1045940"/>
                    <a:pt x="576714" y="1044892"/>
                    <a:pt x="580809" y="1043559"/>
                  </a:cubicBezTo>
                  <a:cubicBezTo>
                    <a:pt x="582715" y="1042988"/>
                    <a:pt x="584619" y="1042321"/>
                    <a:pt x="586525" y="1041654"/>
                  </a:cubicBezTo>
                  <a:cubicBezTo>
                    <a:pt x="590811" y="1040035"/>
                    <a:pt x="595002" y="1038320"/>
                    <a:pt x="600050" y="1036034"/>
                  </a:cubicBezTo>
                  <a:lnTo>
                    <a:pt x="602526" y="1034891"/>
                  </a:lnTo>
                  <a:cubicBezTo>
                    <a:pt x="607575" y="1032415"/>
                    <a:pt x="612433" y="1029748"/>
                    <a:pt x="616909" y="1026986"/>
                  </a:cubicBezTo>
                  <a:lnTo>
                    <a:pt x="620624" y="1024604"/>
                  </a:lnTo>
                  <a:cubicBezTo>
                    <a:pt x="623862" y="1022604"/>
                    <a:pt x="626910" y="1020604"/>
                    <a:pt x="630149" y="1018222"/>
                  </a:cubicBezTo>
                  <a:lnTo>
                    <a:pt x="633959" y="1015365"/>
                  </a:lnTo>
                  <a:cubicBezTo>
                    <a:pt x="636435" y="1013460"/>
                    <a:pt x="638817" y="1011746"/>
                    <a:pt x="641103" y="1009840"/>
                  </a:cubicBezTo>
                  <a:lnTo>
                    <a:pt x="648246" y="1003840"/>
                  </a:lnTo>
                  <a:lnTo>
                    <a:pt x="641198" y="995934"/>
                  </a:lnTo>
                  <a:lnTo>
                    <a:pt x="650247" y="1002030"/>
                  </a:lnTo>
                  <a:lnTo>
                    <a:pt x="652818" y="999744"/>
                  </a:lnTo>
                  <a:cubicBezTo>
                    <a:pt x="655104" y="997648"/>
                    <a:pt x="657009" y="995744"/>
                    <a:pt x="658533" y="994220"/>
                  </a:cubicBezTo>
                  <a:cubicBezTo>
                    <a:pt x="662153" y="990600"/>
                    <a:pt x="665582" y="986885"/>
                    <a:pt x="669297" y="982408"/>
                  </a:cubicBezTo>
                  <a:cubicBezTo>
                    <a:pt x="674440" y="976408"/>
                    <a:pt x="679393" y="969836"/>
                    <a:pt x="684632" y="962120"/>
                  </a:cubicBezTo>
                  <a:lnTo>
                    <a:pt x="686061" y="960215"/>
                  </a:lnTo>
                  <a:cubicBezTo>
                    <a:pt x="686537" y="959548"/>
                    <a:pt x="686918" y="958787"/>
                    <a:pt x="687585" y="957644"/>
                  </a:cubicBezTo>
                  <a:cubicBezTo>
                    <a:pt x="691776" y="951071"/>
                    <a:pt x="695681" y="944499"/>
                    <a:pt x="698538" y="938594"/>
                  </a:cubicBezTo>
                  <a:lnTo>
                    <a:pt x="699777" y="936022"/>
                  </a:lnTo>
                  <a:cubicBezTo>
                    <a:pt x="702920" y="929640"/>
                    <a:pt x="705587" y="923068"/>
                    <a:pt x="708254" y="916019"/>
                  </a:cubicBezTo>
                  <a:lnTo>
                    <a:pt x="709968" y="911162"/>
                  </a:lnTo>
                  <a:cubicBezTo>
                    <a:pt x="712540" y="903732"/>
                    <a:pt x="714636" y="896303"/>
                    <a:pt x="716541" y="887921"/>
                  </a:cubicBezTo>
                  <a:cubicBezTo>
                    <a:pt x="717493" y="883063"/>
                    <a:pt x="718446" y="878205"/>
                    <a:pt x="719112" y="873252"/>
                  </a:cubicBezTo>
                  <a:cubicBezTo>
                    <a:pt x="719779" y="868489"/>
                    <a:pt x="720160" y="863632"/>
                    <a:pt x="720446" y="858107"/>
                  </a:cubicBezTo>
                  <a:cubicBezTo>
                    <a:pt x="720827" y="851249"/>
                    <a:pt x="720732" y="844582"/>
                    <a:pt x="720351" y="838009"/>
                  </a:cubicBezTo>
                  <a:lnTo>
                    <a:pt x="719875" y="832866"/>
                  </a:lnTo>
                  <a:cubicBezTo>
                    <a:pt x="719398" y="827722"/>
                    <a:pt x="718636" y="822579"/>
                    <a:pt x="717684" y="816864"/>
                  </a:cubicBezTo>
                  <a:cubicBezTo>
                    <a:pt x="717588" y="816007"/>
                    <a:pt x="717493" y="815054"/>
                    <a:pt x="717303" y="814197"/>
                  </a:cubicBezTo>
                  <a:lnTo>
                    <a:pt x="716731" y="812006"/>
                  </a:lnTo>
                  <a:cubicBezTo>
                    <a:pt x="715874" y="808196"/>
                    <a:pt x="714826" y="804386"/>
                    <a:pt x="713207" y="799052"/>
                  </a:cubicBezTo>
                  <a:lnTo>
                    <a:pt x="712159" y="795528"/>
                  </a:lnTo>
                  <a:cubicBezTo>
                    <a:pt x="710350" y="790289"/>
                    <a:pt x="708349" y="785241"/>
                    <a:pt x="705873" y="780002"/>
                  </a:cubicBezTo>
                  <a:cubicBezTo>
                    <a:pt x="703968" y="776002"/>
                    <a:pt x="701777" y="772097"/>
                    <a:pt x="698824" y="767048"/>
                  </a:cubicBezTo>
                  <a:cubicBezTo>
                    <a:pt x="696157" y="762857"/>
                    <a:pt x="693395" y="758762"/>
                    <a:pt x="689490" y="754094"/>
                  </a:cubicBezTo>
                  <a:lnTo>
                    <a:pt x="655676" y="719995"/>
                  </a:lnTo>
                  <a:cubicBezTo>
                    <a:pt x="679393" y="719519"/>
                    <a:pt x="703682" y="719899"/>
                    <a:pt x="728257" y="721233"/>
                  </a:cubicBezTo>
                  <a:cubicBezTo>
                    <a:pt x="743877" y="722186"/>
                    <a:pt x="759594" y="724090"/>
                    <a:pt x="776072" y="725996"/>
                  </a:cubicBezTo>
                  <a:lnTo>
                    <a:pt x="784263" y="726948"/>
                  </a:lnTo>
                  <a:cubicBezTo>
                    <a:pt x="811791" y="730187"/>
                    <a:pt x="840366" y="733520"/>
                    <a:pt x="868941" y="733520"/>
                  </a:cubicBezTo>
                  <a:cubicBezTo>
                    <a:pt x="919900" y="733520"/>
                    <a:pt x="960381" y="722947"/>
                    <a:pt x="996385" y="700183"/>
                  </a:cubicBezTo>
                  <a:cubicBezTo>
                    <a:pt x="1003910" y="695420"/>
                    <a:pt x="1011435" y="689991"/>
                    <a:pt x="1019531" y="683419"/>
                  </a:cubicBezTo>
                  <a:cubicBezTo>
                    <a:pt x="1020198" y="682942"/>
                    <a:pt x="1020769" y="682562"/>
                    <a:pt x="1022865" y="680656"/>
                  </a:cubicBezTo>
                  <a:cubicBezTo>
                    <a:pt x="1024389" y="679418"/>
                    <a:pt x="1025722" y="678085"/>
                    <a:pt x="1028008" y="675989"/>
                  </a:cubicBezTo>
                  <a:cubicBezTo>
                    <a:pt x="1030294" y="673894"/>
                    <a:pt x="1032580" y="671798"/>
                    <a:pt x="1034866" y="669607"/>
                  </a:cubicBezTo>
                  <a:lnTo>
                    <a:pt x="1043343" y="660749"/>
                  </a:lnTo>
                  <a:cubicBezTo>
                    <a:pt x="1043820" y="660178"/>
                    <a:pt x="1044296" y="659606"/>
                    <a:pt x="1044772" y="658939"/>
                  </a:cubicBezTo>
                  <a:cubicBezTo>
                    <a:pt x="1048963" y="654082"/>
                    <a:pt x="1052868" y="649033"/>
                    <a:pt x="1056774" y="643319"/>
                  </a:cubicBezTo>
                  <a:cubicBezTo>
                    <a:pt x="1059917" y="638556"/>
                    <a:pt x="1062775" y="633698"/>
                    <a:pt x="1066013" y="627602"/>
                  </a:cubicBezTo>
                  <a:cubicBezTo>
                    <a:pt x="1066489" y="626650"/>
                    <a:pt x="1066966" y="625602"/>
                    <a:pt x="1067918" y="623316"/>
                  </a:cubicBezTo>
                  <a:cubicBezTo>
                    <a:pt x="1069347" y="620268"/>
                    <a:pt x="1070680" y="617125"/>
                    <a:pt x="1071918" y="614077"/>
                  </a:cubicBezTo>
                  <a:lnTo>
                    <a:pt x="1072776" y="612076"/>
                  </a:lnTo>
                  <a:cubicBezTo>
                    <a:pt x="1074014" y="608838"/>
                    <a:pt x="1074967" y="605599"/>
                    <a:pt x="1075919" y="602361"/>
                  </a:cubicBezTo>
                  <a:cubicBezTo>
                    <a:pt x="1076681" y="599789"/>
                    <a:pt x="1077252" y="597313"/>
                    <a:pt x="1077824" y="594836"/>
                  </a:cubicBezTo>
                  <a:cubicBezTo>
                    <a:pt x="1078015" y="594074"/>
                    <a:pt x="1078110" y="593312"/>
                    <a:pt x="1078205" y="592360"/>
                  </a:cubicBezTo>
                  <a:cubicBezTo>
                    <a:pt x="1079253" y="587312"/>
                    <a:pt x="1079919" y="582168"/>
                    <a:pt x="1080396" y="577120"/>
                  </a:cubicBezTo>
                  <a:lnTo>
                    <a:pt x="1080682" y="574357"/>
                  </a:lnTo>
                  <a:cubicBezTo>
                    <a:pt x="1080967" y="569023"/>
                    <a:pt x="1080967" y="563689"/>
                    <a:pt x="1080682" y="558355"/>
                  </a:cubicBezTo>
                  <a:lnTo>
                    <a:pt x="1080682" y="555307"/>
                  </a:lnTo>
                  <a:close/>
                  <a:moveTo>
                    <a:pt x="631483" y="223552"/>
                  </a:moveTo>
                  <a:cubicBezTo>
                    <a:pt x="631483" y="223552"/>
                    <a:pt x="631483" y="223647"/>
                    <a:pt x="631387" y="223742"/>
                  </a:cubicBezTo>
                  <a:lnTo>
                    <a:pt x="631387" y="223742"/>
                  </a:lnTo>
                  <a:cubicBezTo>
                    <a:pt x="631387" y="223647"/>
                    <a:pt x="631483" y="223552"/>
                    <a:pt x="631483" y="223552"/>
                  </a:cubicBezTo>
                  <a:close/>
                  <a:moveTo>
                    <a:pt x="617671" y="859155"/>
                  </a:moveTo>
                  <a:lnTo>
                    <a:pt x="617671" y="859155"/>
                  </a:lnTo>
                  <a:cubicBezTo>
                    <a:pt x="617671" y="859155"/>
                    <a:pt x="617671" y="859060"/>
                    <a:pt x="617767" y="859060"/>
                  </a:cubicBezTo>
                  <a:cubicBezTo>
                    <a:pt x="617767" y="859060"/>
                    <a:pt x="617671" y="859155"/>
                    <a:pt x="617671" y="859155"/>
                  </a:cubicBezTo>
                  <a:close/>
                  <a:moveTo>
                    <a:pt x="505276" y="960406"/>
                  </a:moveTo>
                  <a:cubicBezTo>
                    <a:pt x="505276" y="960406"/>
                    <a:pt x="505276" y="960406"/>
                    <a:pt x="505276" y="960406"/>
                  </a:cubicBezTo>
                  <a:cubicBezTo>
                    <a:pt x="505276" y="960406"/>
                    <a:pt x="505276" y="960406"/>
                    <a:pt x="505276" y="960406"/>
                  </a:cubicBezTo>
                  <a:lnTo>
                    <a:pt x="505276" y="960406"/>
                  </a:lnTo>
                  <a:close/>
                  <a:moveTo>
                    <a:pt x="510420" y="958691"/>
                  </a:moveTo>
                  <a:cubicBezTo>
                    <a:pt x="510420" y="958691"/>
                    <a:pt x="510325" y="958691"/>
                    <a:pt x="510420" y="958691"/>
                  </a:cubicBezTo>
                  <a:cubicBezTo>
                    <a:pt x="510325" y="958691"/>
                    <a:pt x="510420" y="958691"/>
                    <a:pt x="510420" y="958691"/>
                  </a:cubicBezTo>
                  <a:lnTo>
                    <a:pt x="510420" y="958691"/>
                  </a:lnTo>
                  <a:lnTo>
                    <a:pt x="510420" y="958691"/>
                  </a:lnTo>
                  <a:close/>
                  <a:moveTo>
                    <a:pt x="524136" y="323183"/>
                  </a:moveTo>
                  <a:lnTo>
                    <a:pt x="524136" y="323183"/>
                  </a:lnTo>
                  <a:cubicBezTo>
                    <a:pt x="524136" y="323183"/>
                    <a:pt x="524136" y="323183"/>
                    <a:pt x="524136" y="323183"/>
                  </a:cubicBezTo>
                  <a:cubicBezTo>
                    <a:pt x="524136" y="323183"/>
                    <a:pt x="524136" y="323183"/>
                    <a:pt x="524136" y="323183"/>
                  </a:cubicBezTo>
                  <a:lnTo>
                    <a:pt x="524136" y="323183"/>
                  </a:lnTo>
                  <a:close/>
                  <a:moveTo>
                    <a:pt x="518992" y="324898"/>
                  </a:moveTo>
                  <a:lnTo>
                    <a:pt x="518992" y="324898"/>
                  </a:lnTo>
                  <a:cubicBezTo>
                    <a:pt x="518992" y="324898"/>
                    <a:pt x="519087" y="324898"/>
                    <a:pt x="518992" y="324898"/>
                  </a:cubicBezTo>
                  <a:cubicBezTo>
                    <a:pt x="518992" y="324898"/>
                    <a:pt x="518992" y="324898"/>
                    <a:pt x="518992" y="324898"/>
                  </a:cubicBezTo>
                  <a:close/>
                  <a:moveTo>
                    <a:pt x="617195" y="860203"/>
                  </a:moveTo>
                  <a:lnTo>
                    <a:pt x="617195" y="860203"/>
                  </a:lnTo>
                  <a:lnTo>
                    <a:pt x="617195" y="860203"/>
                  </a:lnTo>
                  <a:cubicBezTo>
                    <a:pt x="617195" y="860107"/>
                    <a:pt x="617290" y="860012"/>
                    <a:pt x="617290" y="859822"/>
                  </a:cubicBezTo>
                  <a:lnTo>
                    <a:pt x="617290" y="859822"/>
                  </a:lnTo>
                  <a:cubicBezTo>
                    <a:pt x="617290" y="859917"/>
                    <a:pt x="617290" y="860107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lose/>
                  <a:moveTo>
                    <a:pt x="630911" y="224695"/>
                  </a:moveTo>
                  <a:cubicBezTo>
                    <a:pt x="630911" y="224695"/>
                    <a:pt x="630911" y="224695"/>
                    <a:pt x="630911" y="224695"/>
                  </a:cubicBezTo>
                  <a:lnTo>
                    <a:pt x="630911" y="224695"/>
                  </a:lnTo>
                  <a:lnTo>
                    <a:pt x="630911" y="224695"/>
                  </a:lnTo>
                  <a:cubicBezTo>
                    <a:pt x="631006" y="224504"/>
                    <a:pt x="631006" y="224409"/>
                    <a:pt x="631101" y="224314"/>
                  </a:cubicBezTo>
                  <a:lnTo>
                    <a:pt x="631101" y="224314"/>
                  </a:lnTo>
                  <a:cubicBezTo>
                    <a:pt x="631006" y="224409"/>
                    <a:pt x="631006" y="224599"/>
                    <a:pt x="630911" y="224695"/>
                  </a:cubicBezTo>
                  <a:cubicBezTo>
                    <a:pt x="630911" y="224695"/>
                    <a:pt x="630911" y="224695"/>
                    <a:pt x="630911" y="224695"/>
                  </a:cubicBezTo>
                  <a:close/>
                  <a:moveTo>
                    <a:pt x="542043" y="1039558"/>
                  </a:moveTo>
                  <a:cubicBezTo>
                    <a:pt x="542043" y="1039558"/>
                    <a:pt x="542043" y="1039558"/>
                    <a:pt x="542043" y="1039558"/>
                  </a:cubicBezTo>
                  <a:lnTo>
                    <a:pt x="542043" y="1039654"/>
                  </a:lnTo>
                  <a:lnTo>
                    <a:pt x="542043" y="1039558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18"/>
            <p:cNvGrpSpPr/>
            <p:nvPr/>
          </p:nvGrpSpPr>
          <p:grpSpPr>
            <a:xfrm>
              <a:off x="6622203" y="4557900"/>
              <a:ext cx="1060113" cy="1029088"/>
              <a:chOff x="6622203" y="4557900"/>
              <a:chExt cx="1060113" cy="1029088"/>
            </a:xfrm>
          </p:grpSpPr>
          <p:sp>
            <p:nvSpPr>
              <p:cNvPr id="755" name="Google Shape;755;p18"/>
              <p:cNvSpPr/>
              <p:nvPr/>
            </p:nvSpPr>
            <p:spPr>
              <a:xfrm>
                <a:off x="6642711" y="4900802"/>
                <a:ext cx="1039605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1039605" h="380047" extrusionOk="0">
                    <a:moveTo>
                      <a:pt x="1039392" y="221361"/>
                    </a:moveTo>
                    <a:cubicBezTo>
                      <a:pt x="1039392" y="221171"/>
                      <a:pt x="1039392" y="220980"/>
                      <a:pt x="1039392" y="220790"/>
                    </a:cubicBezTo>
                    <a:cubicBezTo>
                      <a:pt x="1039677" y="215932"/>
                      <a:pt x="1039677" y="210979"/>
                      <a:pt x="1039392" y="206121"/>
                    </a:cubicBezTo>
                    <a:cubicBezTo>
                      <a:pt x="1039297" y="204978"/>
                      <a:pt x="1039106" y="203835"/>
                      <a:pt x="1039011" y="202692"/>
                    </a:cubicBezTo>
                    <a:cubicBezTo>
                      <a:pt x="1038725" y="198977"/>
                      <a:pt x="1038249" y="195263"/>
                      <a:pt x="1037487" y="191548"/>
                    </a:cubicBezTo>
                    <a:cubicBezTo>
                      <a:pt x="1037391" y="190976"/>
                      <a:pt x="1037391" y="190500"/>
                      <a:pt x="1037296" y="189929"/>
                    </a:cubicBezTo>
                    <a:cubicBezTo>
                      <a:pt x="1037010" y="188690"/>
                      <a:pt x="1036630" y="187452"/>
                      <a:pt x="1036344" y="186214"/>
                    </a:cubicBezTo>
                    <a:cubicBezTo>
                      <a:pt x="1035677" y="183261"/>
                      <a:pt x="1035010" y="180404"/>
                      <a:pt x="1034058" y="177546"/>
                    </a:cubicBezTo>
                    <a:cubicBezTo>
                      <a:pt x="1033486" y="175641"/>
                      <a:pt x="1032819" y="173736"/>
                      <a:pt x="1032153" y="171926"/>
                    </a:cubicBezTo>
                    <a:cubicBezTo>
                      <a:pt x="1031105" y="169164"/>
                      <a:pt x="1030057" y="166307"/>
                      <a:pt x="1028819" y="163544"/>
                    </a:cubicBezTo>
                    <a:cubicBezTo>
                      <a:pt x="1028343" y="162592"/>
                      <a:pt x="1028057" y="161544"/>
                      <a:pt x="1027581" y="160592"/>
                    </a:cubicBezTo>
                    <a:cubicBezTo>
                      <a:pt x="1027295" y="159925"/>
                      <a:pt x="1026819" y="159353"/>
                      <a:pt x="1026533" y="158687"/>
                    </a:cubicBezTo>
                    <a:cubicBezTo>
                      <a:pt x="1023961" y="153257"/>
                      <a:pt x="1021008" y="147923"/>
                      <a:pt x="1017580" y="142780"/>
                    </a:cubicBezTo>
                    <a:cubicBezTo>
                      <a:pt x="1014436" y="137922"/>
                      <a:pt x="1010912" y="133255"/>
                      <a:pt x="1007102" y="128778"/>
                    </a:cubicBezTo>
                    <a:cubicBezTo>
                      <a:pt x="1006721" y="128397"/>
                      <a:pt x="1006531" y="127921"/>
                      <a:pt x="1006149" y="127540"/>
                    </a:cubicBezTo>
                    <a:cubicBezTo>
                      <a:pt x="1003768" y="124682"/>
                      <a:pt x="1001197" y="121920"/>
                      <a:pt x="998625" y="119253"/>
                    </a:cubicBezTo>
                    <a:cubicBezTo>
                      <a:pt x="974622" y="94679"/>
                      <a:pt x="950523" y="70009"/>
                      <a:pt x="926425" y="45434"/>
                    </a:cubicBezTo>
                    <a:cubicBezTo>
                      <a:pt x="929473" y="48482"/>
                      <a:pt x="932235" y="51816"/>
                      <a:pt x="934998" y="55054"/>
                    </a:cubicBezTo>
                    <a:cubicBezTo>
                      <a:pt x="938713" y="59531"/>
                      <a:pt x="942237" y="64199"/>
                      <a:pt x="945380" y="68961"/>
                    </a:cubicBezTo>
                    <a:cubicBezTo>
                      <a:pt x="948809" y="74104"/>
                      <a:pt x="951666" y="79438"/>
                      <a:pt x="954238" y="84868"/>
                    </a:cubicBezTo>
                    <a:cubicBezTo>
                      <a:pt x="955096" y="86487"/>
                      <a:pt x="955857" y="88202"/>
                      <a:pt x="956524" y="89821"/>
                    </a:cubicBezTo>
                    <a:cubicBezTo>
                      <a:pt x="957763" y="92583"/>
                      <a:pt x="958810" y="95345"/>
                      <a:pt x="959763" y="98108"/>
                    </a:cubicBezTo>
                    <a:cubicBezTo>
                      <a:pt x="960430" y="100013"/>
                      <a:pt x="961096" y="101822"/>
                      <a:pt x="961668" y="103727"/>
                    </a:cubicBezTo>
                    <a:cubicBezTo>
                      <a:pt x="962525" y="106490"/>
                      <a:pt x="963192" y="109347"/>
                      <a:pt x="963858" y="112204"/>
                    </a:cubicBezTo>
                    <a:cubicBezTo>
                      <a:pt x="964049" y="112967"/>
                      <a:pt x="964240" y="113729"/>
                      <a:pt x="964335" y="114491"/>
                    </a:cubicBezTo>
                    <a:cubicBezTo>
                      <a:pt x="954333" y="104204"/>
                      <a:pt x="944332" y="94012"/>
                      <a:pt x="934236" y="83725"/>
                    </a:cubicBezTo>
                    <a:cubicBezTo>
                      <a:pt x="926140" y="75343"/>
                      <a:pt x="918234" y="67246"/>
                      <a:pt x="911090" y="60008"/>
                    </a:cubicBezTo>
                    <a:cubicBezTo>
                      <a:pt x="885658" y="34004"/>
                      <a:pt x="847844" y="14954"/>
                      <a:pt x="802600" y="9620"/>
                    </a:cubicBezTo>
                    <a:cubicBezTo>
                      <a:pt x="742021" y="2286"/>
                      <a:pt x="680871" y="0"/>
                      <a:pt x="619530" y="0"/>
                    </a:cubicBezTo>
                    <a:cubicBezTo>
                      <a:pt x="557617" y="0"/>
                      <a:pt x="495609" y="2286"/>
                      <a:pt x="433792" y="4191"/>
                    </a:cubicBezTo>
                    <a:cubicBezTo>
                      <a:pt x="417505" y="4572"/>
                      <a:pt x="401026" y="4763"/>
                      <a:pt x="384548" y="4763"/>
                    </a:cubicBezTo>
                    <a:cubicBezTo>
                      <a:pt x="359688" y="4763"/>
                      <a:pt x="334447" y="4572"/>
                      <a:pt x="309205" y="4572"/>
                    </a:cubicBezTo>
                    <a:cubicBezTo>
                      <a:pt x="237006" y="4572"/>
                      <a:pt x="164330" y="7239"/>
                      <a:pt x="96702" y="27718"/>
                    </a:cubicBezTo>
                    <a:cubicBezTo>
                      <a:pt x="92702" y="28956"/>
                      <a:pt x="88797" y="30575"/>
                      <a:pt x="84891" y="32385"/>
                    </a:cubicBezTo>
                    <a:cubicBezTo>
                      <a:pt x="83748" y="32861"/>
                      <a:pt x="82701" y="33433"/>
                      <a:pt x="81653" y="34004"/>
                    </a:cubicBezTo>
                    <a:cubicBezTo>
                      <a:pt x="78796" y="35433"/>
                      <a:pt x="75938" y="37052"/>
                      <a:pt x="73080" y="38862"/>
                    </a:cubicBezTo>
                    <a:cubicBezTo>
                      <a:pt x="71938" y="39529"/>
                      <a:pt x="70890" y="40196"/>
                      <a:pt x="69747" y="40958"/>
                    </a:cubicBezTo>
                    <a:cubicBezTo>
                      <a:pt x="66413" y="43244"/>
                      <a:pt x="63079" y="45625"/>
                      <a:pt x="59841" y="48196"/>
                    </a:cubicBezTo>
                    <a:cubicBezTo>
                      <a:pt x="59460" y="48482"/>
                      <a:pt x="59174" y="48673"/>
                      <a:pt x="58793" y="48959"/>
                    </a:cubicBezTo>
                    <a:cubicBezTo>
                      <a:pt x="58698" y="49054"/>
                      <a:pt x="58602" y="49054"/>
                      <a:pt x="58507" y="49149"/>
                    </a:cubicBezTo>
                    <a:cubicBezTo>
                      <a:pt x="58222" y="49340"/>
                      <a:pt x="58031" y="49625"/>
                      <a:pt x="57840" y="49816"/>
                    </a:cubicBezTo>
                    <a:cubicBezTo>
                      <a:pt x="52602" y="54197"/>
                      <a:pt x="47744" y="59150"/>
                      <a:pt x="42981" y="64389"/>
                    </a:cubicBezTo>
                    <a:cubicBezTo>
                      <a:pt x="42315" y="65056"/>
                      <a:pt x="41648" y="65627"/>
                      <a:pt x="40981" y="66389"/>
                    </a:cubicBezTo>
                    <a:cubicBezTo>
                      <a:pt x="40410" y="66961"/>
                      <a:pt x="40029" y="67723"/>
                      <a:pt x="39457" y="68390"/>
                    </a:cubicBezTo>
                    <a:cubicBezTo>
                      <a:pt x="35171" y="73438"/>
                      <a:pt x="31075" y="78677"/>
                      <a:pt x="27265" y="84296"/>
                    </a:cubicBezTo>
                    <a:cubicBezTo>
                      <a:pt x="27265" y="84392"/>
                      <a:pt x="27170" y="84392"/>
                      <a:pt x="27170" y="84487"/>
                    </a:cubicBezTo>
                    <a:cubicBezTo>
                      <a:pt x="26884" y="84868"/>
                      <a:pt x="26694" y="85344"/>
                      <a:pt x="26408" y="85725"/>
                    </a:cubicBezTo>
                    <a:cubicBezTo>
                      <a:pt x="23169" y="90678"/>
                      <a:pt x="20217" y="95726"/>
                      <a:pt x="17455" y="100965"/>
                    </a:cubicBezTo>
                    <a:cubicBezTo>
                      <a:pt x="17169" y="101632"/>
                      <a:pt x="16692" y="102203"/>
                      <a:pt x="16311" y="102870"/>
                    </a:cubicBezTo>
                    <a:cubicBezTo>
                      <a:pt x="15740" y="104013"/>
                      <a:pt x="15359" y="105251"/>
                      <a:pt x="14788" y="106394"/>
                    </a:cubicBezTo>
                    <a:cubicBezTo>
                      <a:pt x="12978" y="110204"/>
                      <a:pt x="11263" y="114110"/>
                      <a:pt x="9739" y="118015"/>
                    </a:cubicBezTo>
                    <a:cubicBezTo>
                      <a:pt x="9263" y="119158"/>
                      <a:pt x="8691" y="120301"/>
                      <a:pt x="8310" y="121444"/>
                    </a:cubicBezTo>
                    <a:cubicBezTo>
                      <a:pt x="8025" y="122301"/>
                      <a:pt x="7834" y="123254"/>
                      <a:pt x="7548" y="124111"/>
                    </a:cubicBezTo>
                    <a:cubicBezTo>
                      <a:pt x="6215" y="127921"/>
                      <a:pt x="5167" y="131826"/>
                      <a:pt x="4215" y="135636"/>
                    </a:cubicBezTo>
                    <a:cubicBezTo>
                      <a:pt x="3834" y="137065"/>
                      <a:pt x="3262" y="138494"/>
                      <a:pt x="2976" y="139922"/>
                    </a:cubicBezTo>
                    <a:cubicBezTo>
                      <a:pt x="2881" y="140399"/>
                      <a:pt x="2881" y="140875"/>
                      <a:pt x="2786" y="141256"/>
                    </a:cubicBezTo>
                    <a:cubicBezTo>
                      <a:pt x="1548" y="147161"/>
                      <a:pt x="690" y="152971"/>
                      <a:pt x="309" y="158782"/>
                    </a:cubicBezTo>
                    <a:cubicBezTo>
                      <a:pt x="309" y="158877"/>
                      <a:pt x="214" y="159068"/>
                      <a:pt x="214" y="159163"/>
                    </a:cubicBezTo>
                    <a:cubicBezTo>
                      <a:pt x="-71" y="163830"/>
                      <a:pt x="-71" y="168497"/>
                      <a:pt x="214" y="173069"/>
                    </a:cubicBezTo>
                    <a:cubicBezTo>
                      <a:pt x="309" y="173831"/>
                      <a:pt x="405" y="174593"/>
                      <a:pt x="500" y="175355"/>
                    </a:cubicBezTo>
                    <a:cubicBezTo>
                      <a:pt x="786" y="178879"/>
                      <a:pt x="1167" y="182499"/>
                      <a:pt x="1929" y="185928"/>
                    </a:cubicBezTo>
                    <a:cubicBezTo>
                      <a:pt x="2024" y="186214"/>
                      <a:pt x="2119" y="186500"/>
                      <a:pt x="2214" y="186785"/>
                    </a:cubicBezTo>
                    <a:cubicBezTo>
                      <a:pt x="3357" y="192119"/>
                      <a:pt x="4977" y="197358"/>
                      <a:pt x="7072" y="202406"/>
                    </a:cubicBezTo>
                    <a:cubicBezTo>
                      <a:pt x="7167" y="202597"/>
                      <a:pt x="7167" y="202787"/>
                      <a:pt x="7263" y="203073"/>
                    </a:cubicBezTo>
                    <a:cubicBezTo>
                      <a:pt x="8977" y="206883"/>
                      <a:pt x="11073" y="210598"/>
                      <a:pt x="13359" y="214217"/>
                    </a:cubicBezTo>
                    <a:cubicBezTo>
                      <a:pt x="13930" y="215075"/>
                      <a:pt x="14597" y="215932"/>
                      <a:pt x="15264" y="216789"/>
                    </a:cubicBezTo>
                    <a:cubicBezTo>
                      <a:pt x="16597" y="218694"/>
                      <a:pt x="17931" y="220694"/>
                      <a:pt x="19455" y="222504"/>
                    </a:cubicBezTo>
                    <a:cubicBezTo>
                      <a:pt x="20693" y="224028"/>
                      <a:pt x="22026" y="225457"/>
                      <a:pt x="23455" y="226886"/>
                    </a:cubicBezTo>
                    <a:lnTo>
                      <a:pt x="76700" y="281369"/>
                    </a:lnTo>
                    <a:cubicBezTo>
                      <a:pt x="59174" y="274796"/>
                      <a:pt x="42886" y="267081"/>
                      <a:pt x="28504" y="257842"/>
                    </a:cubicBezTo>
                    <a:cubicBezTo>
                      <a:pt x="21074" y="253175"/>
                      <a:pt x="14406" y="247841"/>
                      <a:pt x="8596" y="241840"/>
                    </a:cubicBezTo>
                    <a:lnTo>
                      <a:pt x="80796" y="315659"/>
                    </a:lnTo>
                    <a:cubicBezTo>
                      <a:pt x="86606" y="321564"/>
                      <a:pt x="93178" y="326993"/>
                      <a:pt x="100608" y="331661"/>
                    </a:cubicBezTo>
                    <a:cubicBezTo>
                      <a:pt x="151090" y="363855"/>
                      <a:pt x="221289" y="380048"/>
                      <a:pt x="309586" y="380048"/>
                    </a:cubicBezTo>
                    <a:cubicBezTo>
                      <a:pt x="343019" y="380048"/>
                      <a:pt x="379214" y="377762"/>
                      <a:pt x="421314" y="373094"/>
                    </a:cubicBezTo>
                    <a:cubicBezTo>
                      <a:pt x="497514" y="364617"/>
                      <a:pt x="569428" y="356521"/>
                      <a:pt x="643152" y="356521"/>
                    </a:cubicBezTo>
                    <a:cubicBezTo>
                      <a:pt x="661821" y="356521"/>
                      <a:pt x="680394" y="357092"/>
                      <a:pt x="697921" y="358045"/>
                    </a:cubicBezTo>
                    <a:cubicBezTo>
                      <a:pt x="715827" y="359188"/>
                      <a:pt x="733925" y="361379"/>
                      <a:pt x="753165" y="363665"/>
                    </a:cubicBezTo>
                    <a:cubicBezTo>
                      <a:pt x="780788" y="366903"/>
                      <a:pt x="809458" y="370332"/>
                      <a:pt x="837938" y="370332"/>
                    </a:cubicBezTo>
                    <a:cubicBezTo>
                      <a:pt x="886801" y="370332"/>
                      <a:pt x="925473" y="360331"/>
                      <a:pt x="959763" y="338709"/>
                    </a:cubicBezTo>
                    <a:cubicBezTo>
                      <a:pt x="967668" y="333661"/>
                      <a:pt x="974907" y="328327"/>
                      <a:pt x="981670" y="322802"/>
                    </a:cubicBezTo>
                    <a:cubicBezTo>
                      <a:pt x="982242" y="322326"/>
                      <a:pt x="983004" y="321945"/>
                      <a:pt x="983575" y="321374"/>
                    </a:cubicBezTo>
                    <a:cubicBezTo>
                      <a:pt x="984051" y="320897"/>
                      <a:pt x="984528" y="320516"/>
                      <a:pt x="985004" y="320040"/>
                    </a:cubicBezTo>
                    <a:cubicBezTo>
                      <a:pt x="986718" y="318611"/>
                      <a:pt x="988338" y="317087"/>
                      <a:pt x="989957" y="315563"/>
                    </a:cubicBezTo>
                    <a:cubicBezTo>
                      <a:pt x="992148" y="313563"/>
                      <a:pt x="994339" y="311658"/>
                      <a:pt x="996339" y="309563"/>
                    </a:cubicBezTo>
                    <a:cubicBezTo>
                      <a:pt x="997863" y="308038"/>
                      <a:pt x="999291" y="306419"/>
                      <a:pt x="1000815" y="304895"/>
                    </a:cubicBezTo>
                    <a:cubicBezTo>
                      <a:pt x="1001958" y="303657"/>
                      <a:pt x="1003292" y="302419"/>
                      <a:pt x="1004435" y="301085"/>
                    </a:cubicBezTo>
                    <a:cubicBezTo>
                      <a:pt x="1004911" y="300514"/>
                      <a:pt x="1005292" y="299942"/>
                      <a:pt x="1005768" y="299371"/>
                    </a:cubicBezTo>
                    <a:cubicBezTo>
                      <a:pt x="1009674" y="294799"/>
                      <a:pt x="1013389" y="290132"/>
                      <a:pt x="1016627" y="285274"/>
                    </a:cubicBezTo>
                    <a:cubicBezTo>
                      <a:pt x="1016722" y="285179"/>
                      <a:pt x="1016817" y="284988"/>
                      <a:pt x="1017008" y="284798"/>
                    </a:cubicBezTo>
                    <a:cubicBezTo>
                      <a:pt x="1017008" y="284798"/>
                      <a:pt x="1017008" y="284702"/>
                      <a:pt x="1017103" y="284702"/>
                    </a:cubicBezTo>
                    <a:cubicBezTo>
                      <a:pt x="1020056" y="280321"/>
                      <a:pt x="1022628" y="275749"/>
                      <a:pt x="1025009" y="271177"/>
                    </a:cubicBezTo>
                    <a:cubicBezTo>
                      <a:pt x="1025199" y="270796"/>
                      <a:pt x="1025485" y="270415"/>
                      <a:pt x="1025676" y="270034"/>
                    </a:cubicBezTo>
                    <a:cubicBezTo>
                      <a:pt x="1026342" y="268700"/>
                      <a:pt x="1026819" y="267367"/>
                      <a:pt x="1027390" y="266033"/>
                    </a:cubicBezTo>
                    <a:cubicBezTo>
                      <a:pt x="1028724" y="263176"/>
                      <a:pt x="1030057" y="260318"/>
                      <a:pt x="1031105" y="257461"/>
                    </a:cubicBezTo>
                    <a:cubicBezTo>
                      <a:pt x="1031296" y="256889"/>
                      <a:pt x="1031676" y="256223"/>
                      <a:pt x="1031867" y="255556"/>
                    </a:cubicBezTo>
                    <a:cubicBezTo>
                      <a:pt x="1032915" y="252603"/>
                      <a:pt x="1033867" y="249555"/>
                      <a:pt x="1034724" y="246507"/>
                    </a:cubicBezTo>
                    <a:cubicBezTo>
                      <a:pt x="1035391" y="244221"/>
                      <a:pt x="1035963" y="241935"/>
                      <a:pt x="1036439" y="239649"/>
                    </a:cubicBezTo>
                    <a:cubicBezTo>
                      <a:pt x="1036630" y="238887"/>
                      <a:pt x="1036630" y="238125"/>
                      <a:pt x="1036820" y="237363"/>
                    </a:cubicBezTo>
                    <a:cubicBezTo>
                      <a:pt x="1037773" y="232696"/>
                      <a:pt x="1038439" y="228029"/>
                      <a:pt x="1038820" y="223266"/>
                    </a:cubicBezTo>
                    <a:cubicBezTo>
                      <a:pt x="1039201" y="222695"/>
                      <a:pt x="1039297" y="222028"/>
                      <a:pt x="1039392" y="221361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6988784" y="4578946"/>
                <a:ext cx="253638" cy="278238"/>
              </a:xfrm>
              <a:custGeom>
                <a:avLst/>
                <a:gdLst/>
                <a:ahLst/>
                <a:cxnLst/>
                <a:rect l="l" t="t" r="r" b="b"/>
                <a:pathLst>
                  <a:path w="253638" h="278238" extrusionOk="0">
                    <a:moveTo>
                      <a:pt x="145822" y="7"/>
                    </a:moveTo>
                    <a:cubicBezTo>
                      <a:pt x="179159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575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289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7004494" y="4600860"/>
                <a:ext cx="331331" cy="350620"/>
              </a:xfrm>
              <a:custGeom>
                <a:avLst/>
                <a:gdLst/>
                <a:ahLst/>
                <a:cxnLst/>
                <a:rect l="l" t="t" r="r" b="b"/>
                <a:pathLst>
                  <a:path w="331331" h="350620" extrusionOk="0">
                    <a:moveTo>
                      <a:pt x="330994" y="150019"/>
                    </a:moveTo>
                    <a:cubicBezTo>
                      <a:pt x="330898" y="148495"/>
                      <a:pt x="330708" y="146876"/>
                      <a:pt x="330613" y="145352"/>
                    </a:cubicBezTo>
                    <a:cubicBezTo>
                      <a:pt x="330137" y="140494"/>
                      <a:pt x="329470" y="135636"/>
                      <a:pt x="328613" y="130969"/>
                    </a:cubicBezTo>
                    <a:cubicBezTo>
                      <a:pt x="328422" y="130016"/>
                      <a:pt x="328422" y="128969"/>
                      <a:pt x="328231" y="128016"/>
                    </a:cubicBezTo>
                    <a:cubicBezTo>
                      <a:pt x="328041" y="127349"/>
                      <a:pt x="327850" y="126682"/>
                      <a:pt x="327660" y="126016"/>
                    </a:cubicBezTo>
                    <a:cubicBezTo>
                      <a:pt x="326898" y="122396"/>
                      <a:pt x="325850" y="118872"/>
                      <a:pt x="324803" y="115443"/>
                    </a:cubicBezTo>
                    <a:cubicBezTo>
                      <a:pt x="324326" y="113824"/>
                      <a:pt x="323945" y="112300"/>
                      <a:pt x="323374" y="110680"/>
                    </a:cubicBezTo>
                    <a:cubicBezTo>
                      <a:pt x="321755" y="105823"/>
                      <a:pt x="319849" y="101060"/>
                      <a:pt x="317659" y="96488"/>
                    </a:cubicBezTo>
                    <a:cubicBezTo>
                      <a:pt x="317659" y="96393"/>
                      <a:pt x="317563" y="96393"/>
                      <a:pt x="317563" y="96298"/>
                    </a:cubicBezTo>
                    <a:cubicBezTo>
                      <a:pt x="315754" y="92583"/>
                      <a:pt x="313754" y="89059"/>
                      <a:pt x="311658" y="85535"/>
                    </a:cubicBezTo>
                    <a:cubicBezTo>
                      <a:pt x="311467" y="85154"/>
                      <a:pt x="311277" y="84772"/>
                      <a:pt x="311087" y="84392"/>
                    </a:cubicBezTo>
                    <a:cubicBezTo>
                      <a:pt x="308705" y="80486"/>
                      <a:pt x="306038" y="76771"/>
                      <a:pt x="303276" y="73247"/>
                    </a:cubicBezTo>
                    <a:lnTo>
                      <a:pt x="230505" y="0"/>
                    </a:lnTo>
                    <a:cubicBezTo>
                      <a:pt x="233267" y="3524"/>
                      <a:pt x="235839" y="7144"/>
                      <a:pt x="238220" y="11049"/>
                    </a:cubicBezTo>
                    <a:cubicBezTo>
                      <a:pt x="239839" y="13621"/>
                      <a:pt x="241173" y="16288"/>
                      <a:pt x="242602" y="18955"/>
                    </a:cubicBezTo>
                    <a:cubicBezTo>
                      <a:pt x="243364" y="20384"/>
                      <a:pt x="244126" y="21622"/>
                      <a:pt x="244792" y="23051"/>
                    </a:cubicBezTo>
                    <a:cubicBezTo>
                      <a:pt x="246983" y="27622"/>
                      <a:pt x="248888" y="32480"/>
                      <a:pt x="250603" y="37338"/>
                    </a:cubicBezTo>
                    <a:cubicBezTo>
                      <a:pt x="251174" y="38957"/>
                      <a:pt x="251555" y="40577"/>
                      <a:pt x="252031" y="42196"/>
                    </a:cubicBezTo>
                    <a:cubicBezTo>
                      <a:pt x="253079" y="45529"/>
                      <a:pt x="254032" y="48959"/>
                      <a:pt x="254794" y="52483"/>
                    </a:cubicBezTo>
                    <a:cubicBezTo>
                      <a:pt x="255175" y="54197"/>
                      <a:pt x="255461" y="56007"/>
                      <a:pt x="255746" y="57721"/>
                    </a:cubicBezTo>
                    <a:cubicBezTo>
                      <a:pt x="256604" y="62389"/>
                      <a:pt x="257270" y="67151"/>
                      <a:pt x="257651" y="72009"/>
                    </a:cubicBezTo>
                    <a:cubicBezTo>
                      <a:pt x="257842" y="73628"/>
                      <a:pt x="258032" y="75152"/>
                      <a:pt x="258128" y="76771"/>
                    </a:cubicBezTo>
                    <a:cubicBezTo>
                      <a:pt x="258508" y="82963"/>
                      <a:pt x="258604" y="89249"/>
                      <a:pt x="258223" y="95726"/>
                    </a:cubicBezTo>
                    <a:cubicBezTo>
                      <a:pt x="257937" y="100489"/>
                      <a:pt x="257556" y="105251"/>
                      <a:pt x="256889" y="110014"/>
                    </a:cubicBezTo>
                    <a:cubicBezTo>
                      <a:pt x="256222" y="114871"/>
                      <a:pt x="255270" y="119729"/>
                      <a:pt x="254222" y="124587"/>
                    </a:cubicBezTo>
                    <a:cubicBezTo>
                      <a:pt x="252603" y="131826"/>
                      <a:pt x="250507" y="138970"/>
                      <a:pt x="248126" y="146113"/>
                    </a:cubicBezTo>
                    <a:cubicBezTo>
                      <a:pt x="247650" y="147638"/>
                      <a:pt x="246983" y="149257"/>
                      <a:pt x="246412" y="150781"/>
                    </a:cubicBezTo>
                    <a:cubicBezTo>
                      <a:pt x="244126" y="157067"/>
                      <a:pt x="241459" y="163354"/>
                      <a:pt x="238506" y="169450"/>
                    </a:cubicBezTo>
                    <a:cubicBezTo>
                      <a:pt x="238220" y="170021"/>
                      <a:pt x="238030" y="170593"/>
                      <a:pt x="237744" y="171164"/>
                    </a:cubicBezTo>
                    <a:cubicBezTo>
                      <a:pt x="234505" y="177641"/>
                      <a:pt x="230696" y="184023"/>
                      <a:pt x="226790" y="190214"/>
                    </a:cubicBezTo>
                    <a:cubicBezTo>
                      <a:pt x="225838" y="191738"/>
                      <a:pt x="224885" y="193167"/>
                      <a:pt x="223933" y="194596"/>
                    </a:cubicBezTo>
                    <a:cubicBezTo>
                      <a:pt x="219551" y="201168"/>
                      <a:pt x="214789" y="207550"/>
                      <a:pt x="209550" y="213646"/>
                    </a:cubicBezTo>
                    <a:cubicBezTo>
                      <a:pt x="206216" y="217551"/>
                      <a:pt x="202787" y="221266"/>
                      <a:pt x="199263" y="224885"/>
                    </a:cubicBezTo>
                    <a:cubicBezTo>
                      <a:pt x="197834" y="226314"/>
                      <a:pt x="195929" y="228219"/>
                      <a:pt x="193643" y="230219"/>
                    </a:cubicBezTo>
                    <a:cubicBezTo>
                      <a:pt x="193072" y="230791"/>
                      <a:pt x="192310" y="231457"/>
                      <a:pt x="191643" y="231934"/>
                    </a:cubicBezTo>
                    <a:cubicBezTo>
                      <a:pt x="189738" y="233648"/>
                      <a:pt x="187738" y="235458"/>
                      <a:pt x="185356" y="237458"/>
                    </a:cubicBezTo>
                    <a:cubicBezTo>
                      <a:pt x="184690" y="238030"/>
                      <a:pt x="183928" y="238601"/>
                      <a:pt x="183166" y="239173"/>
                    </a:cubicBezTo>
                    <a:cubicBezTo>
                      <a:pt x="180784" y="241173"/>
                      <a:pt x="178213" y="243173"/>
                      <a:pt x="175450" y="245173"/>
                    </a:cubicBezTo>
                    <a:cubicBezTo>
                      <a:pt x="174403" y="246031"/>
                      <a:pt x="173260" y="246793"/>
                      <a:pt x="172117" y="247650"/>
                    </a:cubicBezTo>
                    <a:cubicBezTo>
                      <a:pt x="169164" y="249746"/>
                      <a:pt x="166021" y="251841"/>
                      <a:pt x="162782" y="253937"/>
                    </a:cubicBezTo>
                    <a:cubicBezTo>
                      <a:pt x="161734" y="254603"/>
                      <a:pt x="160782" y="255175"/>
                      <a:pt x="159734" y="255842"/>
                    </a:cubicBezTo>
                    <a:cubicBezTo>
                      <a:pt x="155448" y="258413"/>
                      <a:pt x="150876" y="260985"/>
                      <a:pt x="146018" y="263271"/>
                    </a:cubicBezTo>
                    <a:cubicBezTo>
                      <a:pt x="144971" y="263747"/>
                      <a:pt x="143923" y="264223"/>
                      <a:pt x="142875" y="264700"/>
                    </a:cubicBezTo>
                    <a:cubicBezTo>
                      <a:pt x="139065" y="266510"/>
                      <a:pt x="135064" y="268129"/>
                      <a:pt x="130969" y="269653"/>
                    </a:cubicBezTo>
                    <a:cubicBezTo>
                      <a:pt x="129254" y="270320"/>
                      <a:pt x="127540" y="270796"/>
                      <a:pt x="125730" y="271367"/>
                    </a:cubicBezTo>
                    <a:cubicBezTo>
                      <a:pt x="121920" y="272605"/>
                      <a:pt x="118015" y="273558"/>
                      <a:pt x="114109" y="274415"/>
                    </a:cubicBezTo>
                    <a:cubicBezTo>
                      <a:pt x="112395" y="274796"/>
                      <a:pt x="110585" y="275177"/>
                      <a:pt x="108871" y="275558"/>
                    </a:cubicBezTo>
                    <a:cubicBezTo>
                      <a:pt x="103156" y="276511"/>
                      <a:pt x="97346" y="277178"/>
                      <a:pt x="91440" y="277273"/>
                    </a:cubicBezTo>
                    <a:cubicBezTo>
                      <a:pt x="52483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2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6" y="341567"/>
                      <a:pt x="211741" y="339852"/>
                      <a:pt x="215551" y="338138"/>
                    </a:cubicBezTo>
                    <a:cubicBezTo>
                      <a:pt x="216598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935" y="323183"/>
                      <a:pt x="244697" y="321183"/>
                    </a:cubicBezTo>
                    <a:cubicBezTo>
                      <a:pt x="246126" y="320230"/>
                      <a:pt x="247364" y="319278"/>
                      <a:pt x="248698" y="318326"/>
                    </a:cubicBezTo>
                    <a:cubicBezTo>
                      <a:pt x="251079" y="316611"/>
                      <a:pt x="253270" y="314896"/>
                      <a:pt x="255365" y="313182"/>
                    </a:cubicBezTo>
                    <a:cubicBezTo>
                      <a:pt x="256508" y="312325"/>
                      <a:pt x="257651" y="311468"/>
                      <a:pt x="258604" y="310515"/>
                    </a:cubicBezTo>
                    <a:cubicBezTo>
                      <a:pt x="258794" y="310324"/>
                      <a:pt x="259175" y="310039"/>
                      <a:pt x="259461" y="309848"/>
                    </a:cubicBezTo>
                    <a:cubicBezTo>
                      <a:pt x="260890" y="308610"/>
                      <a:pt x="262033" y="307562"/>
                      <a:pt x="263271" y="306419"/>
                    </a:cubicBezTo>
                    <a:cubicBezTo>
                      <a:pt x="264414" y="305371"/>
                      <a:pt x="265652" y="304324"/>
                      <a:pt x="266700" y="303371"/>
                    </a:cubicBezTo>
                    <a:cubicBezTo>
                      <a:pt x="268891" y="301371"/>
                      <a:pt x="270700" y="299561"/>
                      <a:pt x="272129" y="298132"/>
                    </a:cubicBezTo>
                    <a:cubicBezTo>
                      <a:pt x="275558" y="294704"/>
                      <a:pt x="278797" y="291179"/>
                      <a:pt x="281940" y="287560"/>
                    </a:cubicBezTo>
                    <a:cubicBezTo>
                      <a:pt x="282130" y="287369"/>
                      <a:pt x="282226" y="287179"/>
                      <a:pt x="282416" y="286893"/>
                    </a:cubicBezTo>
                    <a:cubicBezTo>
                      <a:pt x="287655" y="280797"/>
                      <a:pt x="292322" y="274511"/>
                      <a:pt x="296799" y="267938"/>
                    </a:cubicBezTo>
                    <a:cubicBezTo>
                      <a:pt x="297275" y="267176"/>
                      <a:pt x="297942" y="266510"/>
                      <a:pt x="298418" y="265843"/>
                    </a:cubicBezTo>
                    <a:cubicBezTo>
                      <a:pt x="298895" y="265081"/>
                      <a:pt x="299275" y="264223"/>
                      <a:pt x="299752" y="263462"/>
                    </a:cubicBezTo>
                    <a:cubicBezTo>
                      <a:pt x="303752" y="257270"/>
                      <a:pt x="307467" y="250984"/>
                      <a:pt x="310705" y="244412"/>
                    </a:cubicBezTo>
                    <a:cubicBezTo>
                      <a:pt x="310705" y="244316"/>
                      <a:pt x="310801" y="244221"/>
                      <a:pt x="310896" y="244126"/>
                    </a:cubicBezTo>
                    <a:cubicBezTo>
                      <a:pt x="311087" y="243745"/>
                      <a:pt x="311277" y="243269"/>
                      <a:pt x="311372" y="242888"/>
                    </a:cubicBezTo>
                    <a:cubicBezTo>
                      <a:pt x="314325" y="236887"/>
                      <a:pt x="316897" y="230696"/>
                      <a:pt x="319278" y="224409"/>
                    </a:cubicBezTo>
                    <a:cubicBezTo>
                      <a:pt x="319659" y="223456"/>
                      <a:pt x="320135" y="222599"/>
                      <a:pt x="320421" y="221647"/>
                    </a:cubicBezTo>
                    <a:cubicBezTo>
                      <a:pt x="320707" y="220885"/>
                      <a:pt x="320802" y="220028"/>
                      <a:pt x="321088" y="219265"/>
                    </a:cubicBezTo>
                    <a:cubicBezTo>
                      <a:pt x="323469" y="212217"/>
                      <a:pt x="325564" y="205169"/>
                      <a:pt x="327088" y="197929"/>
                    </a:cubicBezTo>
                    <a:cubicBezTo>
                      <a:pt x="327184" y="197644"/>
                      <a:pt x="327279" y="197453"/>
                      <a:pt x="327279" y="197168"/>
                    </a:cubicBezTo>
                    <a:cubicBezTo>
                      <a:pt x="328231" y="192596"/>
                      <a:pt x="329089" y="187928"/>
                      <a:pt x="329755" y="183356"/>
                    </a:cubicBezTo>
                    <a:cubicBezTo>
                      <a:pt x="330327" y="178879"/>
                      <a:pt x="330803" y="174307"/>
                      <a:pt x="331089" y="169831"/>
                    </a:cubicBezTo>
                    <a:cubicBezTo>
                      <a:pt x="331089" y="169545"/>
                      <a:pt x="331089" y="169259"/>
                      <a:pt x="331089" y="169069"/>
                    </a:cubicBezTo>
                    <a:cubicBezTo>
                      <a:pt x="331470" y="162496"/>
                      <a:pt x="331375" y="156210"/>
                      <a:pt x="330994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6968063" y="4557900"/>
                <a:ext cx="295088" cy="320141"/>
              </a:xfrm>
              <a:custGeom>
                <a:avLst/>
                <a:gdLst/>
                <a:ahLst/>
                <a:cxnLst/>
                <a:rect l="l" t="t" r="r" b="b"/>
                <a:pathLst>
                  <a:path w="295088" h="320141" extrusionOk="0">
                    <a:moveTo>
                      <a:pt x="267031" y="42864"/>
                    </a:moveTo>
                    <a:cubicBezTo>
                      <a:pt x="289605" y="71154"/>
                      <a:pt x="299130" y="111254"/>
                      <a:pt x="293511" y="152878"/>
                    </a:cubicBezTo>
                    <a:cubicBezTo>
                      <a:pt x="287701" y="195264"/>
                      <a:pt x="267317" y="235936"/>
                      <a:pt x="235885" y="267655"/>
                    </a:cubicBezTo>
                    <a:cubicBezTo>
                      <a:pt x="223788" y="279751"/>
                      <a:pt x="180259" y="319661"/>
                      <a:pt x="128061" y="320137"/>
                    </a:cubicBezTo>
                    <a:cubicBezTo>
                      <a:pt x="83865" y="320423"/>
                      <a:pt x="51100" y="306612"/>
                      <a:pt x="28049" y="277370"/>
                    </a:cubicBezTo>
                    <a:cubicBezTo>
                      <a:pt x="5570" y="249081"/>
                      <a:pt x="-4050" y="208790"/>
                      <a:pt x="1569" y="167356"/>
                    </a:cubicBezTo>
                    <a:cubicBezTo>
                      <a:pt x="7189" y="124875"/>
                      <a:pt x="27763" y="84203"/>
                      <a:pt x="59196" y="52485"/>
                    </a:cubicBezTo>
                    <a:cubicBezTo>
                      <a:pt x="71293" y="40293"/>
                      <a:pt x="114822" y="383"/>
                      <a:pt x="167019" y="2"/>
                    </a:cubicBezTo>
                    <a:cubicBezTo>
                      <a:pt x="211119" y="-188"/>
                      <a:pt x="243695" y="13718"/>
                      <a:pt x="267031" y="42864"/>
                    </a:cubicBezTo>
                    <a:close/>
                    <a:moveTo>
                      <a:pt x="272937" y="150688"/>
                    </a:moveTo>
                    <a:cubicBezTo>
                      <a:pt x="277413" y="117636"/>
                      <a:pt x="271318" y="82488"/>
                      <a:pt x="250648" y="56200"/>
                    </a:cubicBezTo>
                    <a:cubicBezTo>
                      <a:pt x="229312" y="29434"/>
                      <a:pt x="199785" y="20767"/>
                      <a:pt x="166543" y="21052"/>
                    </a:cubicBezTo>
                    <a:cubicBezTo>
                      <a:pt x="132634" y="21338"/>
                      <a:pt x="97010" y="43627"/>
                      <a:pt x="73674" y="67153"/>
                    </a:cubicBezTo>
                    <a:cubicBezTo>
                      <a:pt x="46337" y="94680"/>
                      <a:pt x="27287" y="131352"/>
                      <a:pt x="22143" y="169452"/>
                    </a:cubicBezTo>
                    <a:cubicBezTo>
                      <a:pt x="17667" y="202694"/>
                      <a:pt x="23763" y="237841"/>
                      <a:pt x="44432" y="264130"/>
                    </a:cubicBezTo>
                    <a:cubicBezTo>
                      <a:pt x="65673" y="290705"/>
                      <a:pt x="95295" y="299563"/>
                      <a:pt x="128538" y="299278"/>
                    </a:cubicBezTo>
                    <a:cubicBezTo>
                      <a:pt x="162447" y="298992"/>
                      <a:pt x="198070" y="276703"/>
                      <a:pt x="221406" y="253177"/>
                    </a:cubicBezTo>
                    <a:cubicBezTo>
                      <a:pt x="248838" y="225649"/>
                      <a:pt x="267603" y="188978"/>
                      <a:pt x="272937" y="150688"/>
                    </a:cubicBezTo>
                    <a:lnTo>
                      <a:pt x="272937" y="150688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6643207" y="4900802"/>
                <a:ext cx="946154" cy="285083"/>
              </a:xfrm>
              <a:custGeom>
                <a:avLst/>
                <a:gdLst/>
                <a:ahLst/>
                <a:cxnLst/>
                <a:rect l="l" t="t" r="r" b="b"/>
                <a:pathLst>
                  <a:path w="946154" h="285083" extrusionOk="0">
                    <a:moveTo>
                      <a:pt x="619319" y="0"/>
                    </a:moveTo>
                    <a:cubicBezTo>
                      <a:pt x="680660" y="0"/>
                      <a:pt x="741811" y="2286"/>
                      <a:pt x="802390" y="9620"/>
                    </a:cubicBezTo>
                    <a:cubicBezTo>
                      <a:pt x="899735" y="21146"/>
                      <a:pt x="962505" y="95917"/>
                      <a:pt x="942407" y="167545"/>
                    </a:cubicBezTo>
                    <a:cubicBezTo>
                      <a:pt x="934692" y="195834"/>
                      <a:pt x="913642" y="223742"/>
                      <a:pt x="876780" y="246888"/>
                    </a:cubicBezTo>
                    <a:cubicBezTo>
                      <a:pt x="842109" y="268891"/>
                      <a:pt x="804390" y="275368"/>
                      <a:pt x="766290" y="275368"/>
                    </a:cubicBezTo>
                    <a:cubicBezTo>
                      <a:pt x="720094" y="275368"/>
                      <a:pt x="672850" y="265938"/>
                      <a:pt x="627511" y="263271"/>
                    </a:cubicBezTo>
                    <a:cubicBezTo>
                      <a:pt x="608842" y="261938"/>
                      <a:pt x="590077" y="261557"/>
                      <a:pt x="571599" y="261557"/>
                    </a:cubicBezTo>
                    <a:cubicBezTo>
                      <a:pt x="496352" y="261557"/>
                      <a:pt x="422247" y="269843"/>
                      <a:pt x="346428" y="278321"/>
                    </a:cubicBezTo>
                    <a:cubicBezTo>
                      <a:pt x="313186" y="282131"/>
                      <a:pt x="276038" y="285083"/>
                      <a:pt x="238129" y="285083"/>
                    </a:cubicBezTo>
                    <a:cubicBezTo>
                      <a:pt x="167739" y="285083"/>
                      <a:pt x="94777" y="274701"/>
                      <a:pt x="39914" y="239840"/>
                    </a:cubicBezTo>
                    <a:cubicBezTo>
                      <a:pt x="-45431" y="185547"/>
                      <a:pt x="21530" y="50673"/>
                      <a:pt x="96683" y="27623"/>
                    </a:cubicBezTo>
                    <a:cubicBezTo>
                      <a:pt x="164310" y="7049"/>
                      <a:pt x="236986" y="4477"/>
                      <a:pt x="309185" y="4477"/>
                    </a:cubicBezTo>
                    <a:cubicBezTo>
                      <a:pt x="334427" y="4477"/>
                      <a:pt x="359668" y="4667"/>
                      <a:pt x="384528" y="4667"/>
                    </a:cubicBezTo>
                    <a:cubicBezTo>
                      <a:pt x="401006" y="4667"/>
                      <a:pt x="417485" y="4477"/>
                      <a:pt x="433772" y="4096"/>
                    </a:cubicBezTo>
                    <a:cubicBezTo>
                      <a:pt x="495304" y="2286"/>
                      <a:pt x="557311" y="0"/>
                      <a:pt x="619319" y="0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6622203" y="4880038"/>
                <a:ext cx="987958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87958" h="326898" extrusionOk="0">
                    <a:moveTo>
                      <a:pt x="965983" y="89821"/>
                    </a:moveTo>
                    <a:cubicBezTo>
                      <a:pt x="987033" y="121825"/>
                      <a:pt x="993225" y="158782"/>
                      <a:pt x="983414" y="193453"/>
                    </a:cubicBezTo>
                    <a:cubicBezTo>
                      <a:pt x="973508" y="228886"/>
                      <a:pt x="947505" y="260699"/>
                      <a:pt x="908357" y="285464"/>
                    </a:cubicBezTo>
                    <a:cubicBezTo>
                      <a:pt x="874067" y="307086"/>
                      <a:pt x="835396" y="317087"/>
                      <a:pt x="786532" y="317087"/>
                    </a:cubicBezTo>
                    <a:cubicBezTo>
                      <a:pt x="758148" y="317087"/>
                      <a:pt x="729382" y="313658"/>
                      <a:pt x="701760" y="310515"/>
                    </a:cubicBezTo>
                    <a:cubicBezTo>
                      <a:pt x="682519" y="308229"/>
                      <a:pt x="664517" y="305943"/>
                      <a:pt x="646515" y="304895"/>
                    </a:cubicBezTo>
                    <a:cubicBezTo>
                      <a:pt x="628989" y="303943"/>
                      <a:pt x="610415" y="303371"/>
                      <a:pt x="591746" y="303371"/>
                    </a:cubicBezTo>
                    <a:cubicBezTo>
                      <a:pt x="518023" y="303371"/>
                      <a:pt x="446109" y="311468"/>
                      <a:pt x="369909" y="319945"/>
                    </a:cubicBezTo>
                    <a:cubicBezTo>
                      <a:pt x="327808" y="324707"/>
                      <a:pt x="291613" y="326898"/>
                      <a:pt x="258181" y="326898"/>
                    </a:cubicBezTo>
                    <a:cubicBezTo>
                      <a:pt x="169884" y="326898"/>
                      <a:pt x="99684" y="310705"/>
                      <a:pt x="49202" y="278511"/>
                    </a:cubicBezTo>
                    <a:cubicBezTo>
                      <a:pt x="11388" y="254603"/>
                      <a:pt x="-5852" y="213455"/>
                      <a:pt x="1767" y="165830"/>
                    </a:cubicBezTo>
                    <a:cubicBezTo>
                      <a:pt x="11483" y="104775"/>
                      <a:pt x="59870" y="44672"/>
                      <a:pt x="112067" y="28670"/>
                    </a:cubicBezTo>
                    <a:cubicBezTo>
                      <a:pt x="185124" y="6287"/>
                      <a:pt x="263229" y="4572"/>
                      <a:pt x="330571" y="4572"/>
                    </a:cubicBezTo>
                    <a:cubicBezTo>
                      <a:pt x="343334" y="4572"/>
                      <a:pt x="356002" y="4572"/>
                      <a:pt x="368575" y="4572"/>
                    </a:cubicBezTo>
                    <a:cubicBezTo>
                      <a:pt x="381053" y="4763"/>
                      <a:pt x="393626" y="4763"/>
                      <a:pt x="406008" y="4763"/>
                    </a:cubicBezTo>
                    <a:cubicBezTo>
                      <a:pt x="424868" y="4763"/>
                      <a:pt x="440394" y="4572"/>
                      <a:pt x="454491" y="4191"/>
                    </a:cubicBezTo>
                    <a:lnTo>
                      <a:pt x="486876" y="3238"/>
                    </a:lnTo>
                    <a:cubicBezTo>
                      <a:pt x="537263" y="1524"/>
                      <a:pt x="589555" y="0"/>
                      <a:pt x="640990" y="0"/>
                    </a:cubicBezTo>
                    <a:cubicBezTo>
                      <a:pt x="712428" y="0"/>
                      <a:pt x="771292" y="3048"/>
                      <a:pt x="826442" y="9620"/>
                    </a:cubicBezTo>
                    <a:cubicBezTo>
                      <a:pt x="885688" y="16669"/>
                      <a:pt x="937884" y="46672"/>
                      <a:pt x="965983" y="89821"/>
                    </a:cubicBezTo>
                    <a:close/>
                    <a:moveTo>
                      <a:pt x="963316" y="188309"/>
                    </a:moveTo>
                    <a:cubicBezTo>
                      <a:pt x="983509" y="116681"/>
                      <a:pt x="920644" y="41910"/>
                      <a:pt x="823299" y="30385"/>
                    </a:cubicBezTo>
                    <a:cubicBezTo>
                      <a:pt x="762720" y="23051"/>
                      <a:pt x="701569" y="20764"/>
                      <a:pt x="640228" y="20764"/>
                    </a:cubicBezTo>
                    <a:cubicBezTo>
                      <a:pt x="578316" y="20764"/>
                      <a:pt x="516308" y="23051"/>
                      <a:pt x="454491" y="24955"/>
                    </a:cubicBezTo>
                    <a:cubicBezTo>
                      <a:pt x="438203" y="25337"/>
                      <a:pt x="421725" y="25527"/>
                      <a:pt x="405247" y="25527"/>
                    </a:cubicBezTo>
                    <a:cubicBezTo>
                      <a:pt x="380386" y="25527"/>
                      <a:pt x="355145" y="25337"/>
                      <a:pt x="329904" y="25337"/>
                    </a:cubicBezTo>
                    <a:cubicBezTo>
                      <a:pt x="257704" y="25337"/>
                      <a:pt x="185029" y="28004"/>
                      <a:pt x="117401" y="48482"/>
                    </a:cubicBezTo>
                    <a:cubicBezTo>
                      <a:pt x="42249" y="71438"/>
                      <a:pt x="-24712" y="206407"/>
                      <a:pt x="60632" y="260699"/>
                    </a:cubicBezTo>
                    <a:cubicBezTo>
                      <a:pt x="115496" y="295561"/>
                      <a:pt x="188553" y="305943"/>
                      <a:pt x="258847" y="305943"/>
                    </a:cubicBezTo>
                    <a:cubicBezTo>
                      <a:pt x="296852" y="305943"/>
                      <a:pt x="333904" y="302990"/>
                      <a:pt x="367147" y="299180"/>
                    </a:cubicBezTo>
                    <a:cubicBezTo>
                      <a:pt x="442966" y="290703"/>
                      <a:pt x="517070" y="282416"/>
                      <a:pt x="592317" y="282416"/>
                    </a:cubicBezTo>
                    <a:cubicBezTo>
                      <a:pt x="610796" y="282416"/>
                      <a:pt x="629560" y="282797"/>
                      <a:pt x="648229" y="284131"/>
                    </a:cubicBezTo>
                    <a:cubicBezTo>
                      <a:pt x="693568" y="286798"/>
                      <a:pt x="740812" y="296228"/>
                      <a:pt x="787008" y="296228"/>
                    </a:cubicBezTo>
                    <a:cubicBezTo>
                      <a:pt x="825108" y="296228"/>
                      <a:pt x="862827" y="289846"/>
                      <a:pt x="897499" y="267748"/>
                    </a:cubicBezTo>
                    <a:cubicBezTo>
                      <a:pt x="934551" y="244507"/>
                      <a:pt x="955601" y="216598"/>
                      <a:pt x="963316" y="188309"/>
                    </a:cubicBezTo>
                    <a:lnTo>
                      <a:pt x="963316" y="188309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8"/>
              <p:cNvSpPr/>
              <p:nvPr/>
            </p:nvSpPr>
            <p:spPr>
              <a:xfrm>
                <a:off x="6975068" y="5214454"/>
                <a:ext cx="253638" cy="278238"/>
              </a:xfrm>
              <a:custGeom>
                <a:avLst/>
                <a:gdLst/>
                <a:ahLst/>
                <a:cxnLst/>
                <a:rect l="l" t="t" r="r" b="b"/>
                <a:pathLst>
                  <a:path w="253638" h="278238" extrusionOk="0">
                    <a:moveTo>
                      <a:pt x="145822" y="7"/>
                    </a:moveTo>
                    <a:cubicBezTo>
                      <a:pt x="179064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479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194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8"/>
              <p:cNvSpPr/>
              <p:nvPr/>
            </p:nvSpPr>
            <p:spPr>
              <a:xfrm>
                <a:off x="6991159" y="5236368"/>
                <a:ext cx="331088" cy="350620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350620" extrusionOk="0">
                    <a:moveTo>
                      <a:pt x="330613" y="150019"/>
                    </a:moveTo>
                    <a:cubicBezTo>
                      <a:pt x="330517" y="148495"/>
                      <a:pt x="330327" y="146876"/>
                      <a:pt x="330232" y="145352"/>
                    </a:cubicBezTo>
                    <a:cubicBezTo>
                      <a:pt x="329755" y="140494"/>
                      <a:pt x="329089" y="135636"/>
                      <a:pt x="328231" y="130969"/>
                    </a:cubicBezTo>
                    <a:cubicBezTo>
                      <a:pt x="328041" y="130016"/>
                      <a:pt x="328041" y="128969"/>
                      <a:pt x="327850" y="128016"/>
                    </a:cubicBezTo>
                    <a:cubicBezTo>
                      <a:pt x="327660" y="127349"/>
                      <a:pt x="327469" y="126682"/>
                      <a:pt x="327279" y="126016"/>
                    </a:cubicBezTo>
                    <a:cubicBezTo>
                      <a:pt x="326422" y="122396"/>
                      <a:pt x="325469" y="118872"/>
                      <a:pt x="324421" y="115443"/>
                    </a:cubicBezTo>
                    <a:cubicBezTo>
                      <a:pt x="323945" y="113824"/>
                      <a:pt x="323564" y="112300"/>
                      <a:pt x="322993" y="110680"/>
                    </a:cubicBezTo>
                    <a:cubicBezTo>
                      <a:pt x="321373" y="105823"/>
                      <a:pt x="319468" y="101060"/>
                      <a:pt x="317278" y="96488"/>
                    </a:cubicBezTo>
                    <a:cubicBezTo>
                      <a:pt x="317182" y="96393"/>
                      <a:pt x="317182" y="96393"/>
                      <a:pt x="317182" y="96298"/>
                    </a:cubicBezTo>
                    <a:cubicBezTo>
                      <a:pt x="315373" y="92583"/>
                      <a:pt x="313372" y="89059"/>
                      <a:pt x="311277" y="85535"/>
                    </a:cubicBezTo>
                    <a:cubicBezTo>
                      <a:pt x="311087" y="85154"/>
                      <a:pt x="310896" y="84772"/>
                      <a:pt x="310610" y="84391"/>
                    </a:cubicBezTo>
                    <a:cubicBezTo>
                      <a:pt x="308229" y="80486"/>
                      <a:pt x="305562" y="76867"/>
                      <a:pt x="302800" y="73247"/>
                    </a:cubicBezTo>
                    <a:lnTo>
                      <a:pt x="230029" y="0"/>
                    </a:lnTo>
                    <a:cubicBezTo>
                      <a:pt x="232791" y="3524"/>
                      <a:pt x="235363" y="7144"/>
                      <a:pt x="237839" y="11049"/>
                    </a:cubicBezTo>
                    <a:cubicBezTo>
                      <a:pt x="239363" y="13526"/>
                      <a:pt x="240792" y="16288"/>
                      <a:pt x="242221" y="18955"/>
                    </a:cubicBezTo>
                    <a:cubicBezTo>
                      <a:pt x="242983" y="20384"/>
                      <a:pt x="243745" y="21622"/>
                      <a:pt x="244412" y="23051"/>
                    </a:cubicBezTo>
                    <a:cubicBezTo>
                      <a:pt x="246602" y="27622"/>
                      <a:pt x="248507" y="32480"/>
                      <a:pt x="250222" y="37338"/>
                    </a:cubicBezTo>
                    <a:cubicBezTo>
                      <a:pt x="250793" y="38957"/>
                      <a:pt x="251174" y="40577"/>
                      <a:pt x="251650" y="42196"/>
                    </a:cubicBezTo>
                    <a:cubicBezTo>
                      <a:pt x="252698" y="45529"/>
                      <a:pt x="253651" y="48959"/>
                      <a:pt x="254413" y="52483"/>
                    </a:cubicBezTo>
                    <a:cubicBezTo>
                      <a:pt x="254794" y="54197"/>
                      <a:pt x="255079" y="56007"/>
                      <a:pt x="255365" y="57721"/>
                    </a:cubicBezTo>
                    <a:cubicBezTo>
                      <a:pt x="256222" y="62389"/>
                      <a:pt x="256889" y="67151"/>
                      <a:pt x="257270" y="72009"/>
                    </a:cubicBezTo>
                    <a:cubicBezTo>
                      <a:pt x="257365" y="73628"/>
                      <a:pt x="257651" y="75152"/>
                      <a:pt x="257746" y="76771"/>
                    </a:cubicBezTo>
                    <a:cubicBezTo>
                      <a:pt x="258127" y="82963"/>
                      <a:pt x="258223" y="89249"/>
                      <a:pt x="257842" y="95726"/>
                    </a:cubicBezTo>
                    <a:cubicBezTo>
                      <a:pt x="257556" y="100489"/>
                      <a:pt x="257175" y="105251"/>
                      <a:pt x="256604" y="110014"/>
                    </a:cubicBezTo>
                    <a:cubicBezTo>
                      <a:pt x="255937" y="114871"/>
                      <a:pt x="254984" y="119729"/>
                      <a:pt x="253937" y="124587"/>
                    </a:cubicBezTo>
                    <a:cubicBezTo>
                      <a:pt x="252317" y="131826"/>
                      <a:pt x="250317" y="139065"/>
                      <a:pt x="247840" y="146113"/>
                    </a:cubicBezTo>
                    <a:cubicBezTo>
                      <a:pt x="247364" y="147638"/>
                      <a:pt x="246697" y="149257"/>
                      <a:pt x="246221" y="150781"/>
                    </a:cubicBezTo>
                    <a:cubicBezTo>
                      <a:pt x="243840" y="157067"/>
                      <a:pt x="241268" y="163354"/>
                      <a:pt x="238315" y="169450"/>
                    </a:cubicBezTo>
                    <a:cubicBezTo>
                      <a:pt x="238030" y="170021"/>
                      <a:pt x="237839" y="170593"/>
                      <a:pt x="237554" y="171164"/>
                    </a:cubicBezTo>
                    <a:cubicBezTo>
                      <a:pt x="234315" y="177641"/>
                      <a:pt x="230600" y="184023"/>
                      <a:pt x="226600" y="190214"/>
                    </a:cubicBezTo>
                    <a:cubicBezTo>
                      <a:pt x="225647" y="191643"/>
                      <a:pt x="224695" y="193072"/>
                      <a:pt x="223742" y="194596"/>
                    </a:cubicBezTo>
                    <a:cubicBezTo>
                      <a:pt x="219361" y="201168"/>
                      <a:pt x="214598" y="207550"/>
                      <a:pt x="209359" y="213646"/>
                    </a:cubicBezTo>
                    <a:cubicBezTo>
                      <a:pt x="206026" y="217551"/>
                      <a:pt x="202597" y="221266"/>
                      <a:pt x="199072" y="224885"/>
                    </a:cubicBezTo>
                    <a:cubicBezTo>
                      <a:pt x="197644" y="226314"/>
                      <a:pt x="195739" y="228219"/>
                      <a:pt x="193453" y="230219"/>
                    </a:cubicBezTo>
                    <a:cubicBezTo>
                      <a:pt x="192881" y="230791"/>
                      <a:pt x="192119" y="231362"/>
                      <a:pt x="191452" y="231934"/>
                    </a:cubicBezTo>
                    <a:cubicBezTo>
                      <a:pt x="189547" y="233648"/>
                      <a:pt x="187547" y="235458"/>
                      <a:pt x="185166" y="237458"/>
                    </a:cubicBezTo>
                    <a:cubicBezTo>
                      <a:pt x="184499" y="238030"/>
                      <a:pt x="183737" y="238601"/>
                      <a:pt x="182975" y="239173"/>
                    </a:cubicBezTo>
                    <a:cubicBezTo>
                      <a:pt x="180594" y="241173"/>
                      <a:pt x="178022" y="243173"/>
                      <a:pt x="175260" y="245173"/>
                    </a:cubicBezTo>
                    <a:cubicBezTo>
                      <a:pt x="174212" y="246031"/>
                      <a:pt x="173069" y="246793"/>
                      <a:pt x="171926" y="247650"/>
                    </a:cubicBezTo>
                    <a:cubicBezTo>
                      <a:pt x="168973" y="249746"/>
                      <a:pt x="165830" y="251841"/>
                      <a:pt x="162592" y="253937"/>
                    </a:cubicBezTo>
                    <a:cubicBezTo>
                      <a:pt x="161544" y="254603"/>
                      <a:pt x="160591" y="255175"/>
                      <a:pt x="159639" y="255841"/>
                    </a:cubicBezTo>
                    <a:cubicBezTo>
                      <a:pt x="155257" y="258413"/>
                      <a:pt x="150685" y="260985"/>
                      <a:pt x="145923" y="263271"/>
                    </a:cubicBezTo>
                    <a:cubicBezTo>
                      <a:pt x="144875" y="263747"/>
                      <a:pt x="143827" y="264223"/>
                      <a:pt x="142780" y="264700"/>
                    </a:cubicBezTo>
                    <a:cubicBezTo>
                      <a:pt x="138970" y="266510"/>
                      <a:pt x="134969" y="268129"/>
                      <a:pt x="130873" y="269653"/>
                    </a:cubicBezTo>
                    <a:cubicBezTo>
                      <a:pt x="129159" y="270320"/>
                      <a:pt x="127444" y="270796"/>
                      <a:pt x="125635" y="271367"/>
                    </a:cubicBezTo>
                    <a:cubicBezTo>
                      <a:pt x="121825" y="272605"/>
                      <a:pt x="117919" y="273558"/>
                      <a:pt x="114014" y="274415"/>
                    </a:cubicBezTo>
                    <a:cubicBezTo>
                      <a:pt x="112300" y="274796"/>
                      <a:pt x="110490" y="275177"/>
                      <a:pt x="108775" y="275558"/>
                    </a:cubicBezTo>
                    <a:cubicBezTo>
                      <a:pt x="103060" y="276511"/>
                      <a:pt x="97250" y="277178"/>
                      <a:pt x="91345" y="277273"/>
                    </a:cubicBezTo>
                    <a:cubicBezTo>
                      <a:pt x="52388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1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5" y="341566"/>
                      <a:pt x="211741" y="339852"/>
                      <a:pt x="215551" y="338138"/>
                    </a:cubicBezTo>
                    <a:cubicBezTo>
                      <a:pt x="216694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840" y="323183"/>
                      <a:pt x="244697" y="321183"/>
                    </a:cubicBezTo>
                    <a:cubicBezTo>
                      <a:pt x="246031" y="320135"/>
                      <a:pt x="247364" y="319278"/>
                      <a:pt x="248698" y="318230"/>
                    </a:cubicBezTo>
                    <a:cubicBezTo>
                      <a:pt x="251079" y="316421"/>
                      <a:pt x="253270" y="314801"/>
                      <a:pt x="255365" y="313087"/>
                    </a:cubicBezTo>
                    <a:cubicBezTo>
                      <a:pt x="256508" y="312230"/>
                      <a:pt x="257651" y="311277"/>
                      <a:pt x="258604" y="310420"/>
                    </a:cubicBezTo>
                    <a:cubicBezTo>
                      <a:pt x="258889" y="310229"/>
                      <a:pt x="259175" y="309944"/>
                      <a:pt x="259461" y="309753"/>
                    </a:cubicBezTo>
                    <a:cubicBezTo>
                      <a:pt x="260890" y="308515"/>
                      <a:pt x="262033" y="307467"/>
                      <a:pt x="263271" y="306324"/>
                    </a:cubicBezTo>
                    <a:cubicBezTo>
                      <a:pt x="264414" y="305276"/>
                      <a:pt x="265652" y="304229"/>
                      <a:pt x="266700" y="303276"/>
                    </a:cubicBezTo>
                    <a:cubicBezTo>
                      <a:pt x="268891" y="301276"/>
                      <a:pt x="270700" y="299466"/>
                      <a:pt x="272129" y="298037"/>
                    </a:cubicBezTo>
                    <a:cubicBezTo>
                      <a:pt x="275558" y="294608"/>
                      <a:pt x="278797" y="291084"/>
                      <a:pt x="281940" y="287464"/>
                    </a:cubicBezTo>
                    <a:cubicBezTo>
                      <a:pt x="282130" y="287274"/>
                      <a:pt x="282226" y="286988"/>
                      <a:pt x="282416" y="286798"/>
                    </a:cubicBezTo>
                    <a:cubicBezTo>
                      <a:pt x="287560" y="280702"/>
                      <a:pt x="292322" y="274415"/>
                      <a:pt x="296799" y="267843"/>
                    </a:cubicBezTo>
                    <a:cubicBezTo>
                      <a:pt x="297275" y="267081"/>
                      <a:pt x="297942" y="266414"/>
                      <a:pt x="298418" y="265747"/>
                    </a:cubicBezTo>
                    <a:cubicBezTo>
                      <a:pt x="298894" y="264986"/>
                      <a:pt x="299275" y="264128"/>
                      <a:pt x="299847" y="263366"/>
                    </a:cubicBezTo>
                    <a:cubicBezTo>
                      <a:pt x="303752" y="257175"/>
                      <a:pt x="307562" y="250888"/>
                      <a:pt x="310801" y="244316"/>
                    </a:cubicBezTo>
                    <a:cubicBezTo>
                      <a:pt x="310801" y="244221"/>
                      <a:pt x="310896" y="244126"/>
                      <a:pt x="310991" y="244030"/>
                    </a:cubicBezTo>
                    <a:cubicBezTo>
                      <a:pt x="311182" y="243649"/>
                      <a:pt x="311372" y="243173"/>
                      <a:pt x="311467" y="242792"/>
                    </a:cubicBezTo>
                    <a:cubicBezTo>
                      <a:pt x="314420" y="236791"/>
                      <a:pt x="316992" y="230600"/>
                      <a:pt x="319278" y="224219"/>
                    </a:cubicBezTo>
                    <a:cubicBezTo>
                      <a:pt x="319659" y="223266"/>
                      <a:pt x="320135" y="222409"/>
                      <a:pt x="320421" y="221456"/>
                    </a:cubicBezTo>
                    <a:cubicBezTo>
                      <a:pt x="320707" y="220694"/>
                      <a:pt x="320802" y="219837"/>
                      <a:pt x="321088" y="219075"/>
                    </a:cubicBezTo>
                    <a:cubicBezTo>
                      <a:pt x="323469" y="212027"/>
                      <a:pt x="325564" y="204978"/>
                      <a:pt x="327088" y="197739"/>
                    </a:cubicBezTo>
                    <a:cubicBezTo>
                      <a:pt x="327088" y="197453"/>
                      <a:pt x="327279" y="197263"/>
                      <a:pt x="327279" y="196977"/>
                    </a:cubicBezTo>
                    <a:cubicBezTo>
                      <a:pt x="328231" y="192405"/>
                      <a:pt x="329089" y="187738"/>
                      <a:pt x="329755" y="183166"/>
                    </a:cubicBezTo>
                    <a:cubicBezTo>
                      <a:pt x="330327" y="178689"/>
                      <a:pt x="330803" y="174117"/>
                      <a:pt x="331089" y="169640"/>
                    </a:cubicBezTo>
                    <a:cubicBezTo>
                      <a:pt x="331089" y="169354"/>
                      <a:pt x="331089" y="169069"/>
                      <a:pt x="331089" y="168878"/>
                    </a:cubicBezTo>
                    <a:cubicBezTo>
                      <a:pt x="330994" y="162592"/>
                      <a:pt x="330994" y="156210"/>
                      <a:pt x="330613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8"/>
              <p:cNvSpPr/>
              <p:nvPr/>
            </p:nvSpPr>
            <p:spPr>
              <a:xfrm>
                <a:off x="6954339" y="5193408"/>
                <a:ext cx="295096" cy="320141"/>
              </a:xfrm>
              <a:custGeom>
                <a:avLst/>
                <a:gdLst/>
                <a:ahLst/>
                <a:cxnLst/>
                <a:rect l="l" t="t" r="r" b="b"/>
                <a:pathLst>
                  <a:path w="295096" h="320141" extrusionOk="0">
                    <a:moveTo>
                      <a:pt x="267039" y="42864"/>
                    </a:moveTo>
                    <a:cubicBezTo>
                      <a:pt x="289614" y="71154"/>
                      <a:pt x="299139" y="111254"/>
                      <a:pt x="293519" y="152878"/>
                    </a:cubicBezTo>
                    <a:cubicBezTo>
                      <a:pt x="287709" y="195264"/>
                      <a:pt x="267325" y="235936"/>
                      <a:pt x="235893" y="267655"/>
                    </a:cubicBezTo>
                    <a:cubicBezTo>
                      <a:pt x="223796" y="279751"/>
                      <a:pt x="180267" y="319661"/>
                      <a:pt x="128070" y="320137"/>
                    </a:cubicBezTo>
                    <a:cubicBezTo>
                      <a:pt x="83969" y="320423"/>
                      <a:pt x="51108" y="306612"/>
                      <a:pt x="28057" y="277370"/>
                    </a:cubicBezTo>
                    <a:cubicBezTo>
                      <a:pt x="5483" y="249081"/>
                      <a:pt x="-4042" y="208790"/>
                      <a:pt x="1578" y="167356"/>
                    </a:cubicBezTo>
                    <a:cubicBezTo>
                      <a:pt x="7197" y="124875"/>
                      <a:pt x="27771" y="84203"/>
                      <a:pt x="59204" y="52485"/>
                    </a:cubicBezTo>
                    <a:cubicBezTo>
                      <a:pt x="71301" y="40388"/>
                      <a:pt x="114830" y="383"/>
                      <a:pt x="167027" y="2"/>
                    </a:cubicBezTo>
                    <a:cubicBezTo>
                      <a:pt x="211128" y="-188"/>
                      <a:pt x="243703" y="13718"/>
                      <a:pt x="267039" y="42864"/>
                    </a:cubicBezTo>
                    <a:close/>
                    <a:moveTo>
                      <a:pt x="272945" y="150688"/>
                    </a:moveTo>
                    <a:cubicBezTo>
                      <a:pt x="277422" y="117636"/>
                      <a:pt x="271326" y="82488"/>
                      <a:pt x="250656" y="56200"/>
                    </a:cubicBezTo>
                    <a:cubicBezTo>
                      <a:pt x="229320" y="29434"/>
                      <a:pt x="199793" y="20767"/>
                      <a:pt x="166551" y="21052"/>
                    </a:cubicBezTo>
                    <a:cubicBezTo>
                      <a:pt x="132642" y="21338"/>
                      <a:pt x="97018" y="43627"/>
                      <a:pt x="73682" y="67153"/>
                    </a:cubicBezTo>
                    <a:cubicBezTo>
                      <a:pt x="46345" y="94680"/>
                      <a:pt x="27295" y="131352"/>
                      <a:pt x="22152" y="169452"/>
                    </a:cubicBezTo>
                    <a:cubicBezTo>
                      <a:pt x="17675" y="202694"/>
                      <a:pt x="23771" y="237841"/>
                      <a:pt x="44440" y="264130"/>
                    </a:cubicBezTo>
                    <a:cubicBezTo>
                      <a:pt x="65681" y="290705"/>
                      <a:pt x="95304" y="299563"/>
                      <a:pt x="128546" y="299278"/>
                    </a:cubicBezTo>
                    <a:cubicBezTo>
                      <a:pt x="162455" y="298992"/>
                      <a:pt x="198078" y="276703"/>
                      <a:pt x="221414" y="253177"/>
                    </a:cubicBezTo>
                    <a:cubicBezTo>
                      <a:pt x="248751" y="225649"/>
                      <a:pt x="267611" y="188978"/>
                      <a:pt x="272945" y="150688"/>
                    </a:cubicBezTo>
                    <a:lnTo>
                      <a:pt x="272945" y="150688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9"/>
          <p:cNvSpPr txBox="1">
            <a:spLocks noGrp="1"/>
          </p:cNvSpPr>
          <p:nvPr>
            <p:ph type="body" idx="1"/>
          </p:nvPr>
        </p:nvSpPr>
        <p:spPr>
          <a:xfrm>
            <a:off x="96611" y="468992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769" name="Google Shape;769;p19"/>
          <p:cNvGrpSpPr/>
          <p:nvPr/>
        </p:nvGrpSpPr>
        <p:grpSpPr>
          <a:xfrm>
            <a:off x="5196273" y="1786880"/>
            <a:ext cx="854909" cy="1343933"/>
            <a:chOff x="6163612" y="1966761"/>
            <a:chExt cx="2991257" cy="4702319"/>
          </a:xfrm>
        </p:grpSpPr>
        <p:sp>
          <p:nvSpPr>
            <p:cNvPr id="770" name="Google Shape;770;p19"/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/>
              <a:ahLst/>
              <a:cxnLst/>
              <a:rect l="l" t="t" r="r" b="b"/>
              <a:pathLst>
                <a:path w="2292818" h="2502797" extrusionOk="0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BA9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6163612" y="1966761"/>
              <a:ext cx="2991257" cy="4702319"/>
            </a:xfrm>
            <a:custGeom>
              <a:avLst/>
              <a:gdLst/>
              <a:ahLst/>
              <a:cxnLst/>
              <a:rect l="l" t="t" r="r" b="b"/>
              <a:pathLst>
                <a:path w="2991257" h="4702319" extrusionOk="0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9"/>
          <p:cNvGrpSpPr/>
          <p:nvPr/>
        </p:nvGrpSpPr>
        <p:grpSpPr>
          <a:xfrm>
            <a:off x="4702078" y="3079256"/>
            <a:ext cx="1843306" cy="2458013"/>
            <a:chOff x="9900591" y="3481411"/>
            <a:chExt cx="1656606" cy="2082040"/>
          </a:xfrm>
        </p:grpSpPr>
        <p:grpSp>
          <p:nvGrpSpPr>
            <p:cNvPr id="773" name="Google Shape;773;p19"/>
            <p:cNvGrpSpPr/>
            <p:nvPr/>
          </p:nvGrpSpPr>
          <p:grpSpPr>
            <a:xfrm>
              <a:off x="9900591" y="3481411"/>
              <a:ext cx="1532189" cy="385808"/>
              <a:chOff x="5134372" y="3131004"/>
              <a:chExt cx="1431908" cy="315692"/>
            </a:xfrm>
          </p:grpSpPr>
          <p:sp>
            <p:nvSpPr>
              <p:cNvPr id="774" name="Google Shape;774;p19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6" name="Google Shape;776;p19"/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777" name="Google Shape;777;p19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9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9" name="Google Shape;779;p19"/>
            <p:cNvGrpSpPr/>
            <p:nvPr/>
          </p:nvGrpSpPr>
          <p:grpSpPr>
            <a:xfrm>
              <a:off x="9900591" y="4329527"/>
              <a:ext cx="1532189" cy="385808"/>
              <a:chOff x="5134372" y="3131004"/>
              <a:chExt cx="1431908" cy="315692"/>
            </a:xfrm>
          </p:grpSpPr>
          <p:sp>
            <p:nvSpPr>
              <p:cNvPr id="780" name="Google Shape;780;p19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9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2" name="Google Shape;782;p19"/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783" name="Google Shape;783;p19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9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19"/>
            <p:cNvGrpSpPr/>
            <p:nvPr/>
          </p:nvGrpSpPr>
          <p:grpSpPr>
            <a:xfrm>
              <a:off x="9900591" y="5177643"/>
              <a:ext cx="1532189" cy="385808"/>
              <a:chOff x="5134372" y="3131004"/>
              <a:chExt cx="1431908" cy="315692"/>
            </a:xfrm>
          </p:grpSpPr>
          <p:sp>
            <p:nvSpPr>
              <p:cNvPr id="786" name="Google Shape;786;p19"/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8" name="Google Shape;788;p19"/>
          <p:cNvSpPr/>
          <p:nvPr/>
        </p:nvSpPr>
        <p:spPr>
          <a:xfrm>
            <a:off x="3477852" y="3053630"/>
            <a:ext cx="1498176" cy="266701"/>
          </a:xfrm>
          <a:custGeom>
            <a:avLst/>
            <a:gdLst/>
            <a:ahLst/>
            <a:cxnLst/>
            <a:rect l="l" t="t" r="r" b="b"/>
            <a:pathLst>
              <a:path w="927100" h="266700" extrusionOk="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9"/>
          <p:cNvSpPr/>
          <p:nvPr/>
        </p:nvSpPr>
        <p:spPr>
          <a:xfrm>
            <a:off x="3477852" y="4056610"/>
            <a:ext cx="1498176" cy="266701"/>
          </a:xfrm>
          <a:custGeom>
            <a:avLst/>
            <a:gdLst/>
            <a:ahLst/>
            <a:cxnLst/>
            <a:rect l="l" t="t" r="r" b="b"/>
            <a:pathLst>
              <a:path w="927100" h="266700" extrusionOk="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miter lim="800000"/>
            <a:headEnd type="oval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9"/>
          <p:cNvSpPr/>
          <p:nvPr/>
        </p:nvSpPr>
        <p:spPr>
          <a:xfrm>
            <a:off x="3477852" y="5059590"/>
            <a:ext cx="1498176" cy="266701"/>
          </a:xfrm>
          <a:custGeom>
            <a:avLst/>
            <a:gdLst/>
            <a:ahLst/>
            <a:cxnLst/>
            <a:rect l="l" t="t" r="r" b="b"/>
            <a:pathLst>
              <a:path w="927100" h="266700" extrusionOk="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chemeClr val="accent6"/>
            </a:solidFill>
            <a:prstDash val="solid"/>
            <a:miter lim="800000"/>
            <a:headEnd type="oval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9"/>
          <p:cNvSpPr/>
          <p:nvPr/>
        </p:nvSpPr>
        <p:spPr>
          <a:xfrm flipH="1">
            <a:off x="6235284" y="3555120"/>
            <a:ext cx="1498176" cy="266701"/>
          </a:xfrm>
          <a:custGeom>
            <a:avLst/>
            <a:gdLst/>
            <a:ahLst/>
            <a:cxnLst/>
            <a:rect l="l" t="t" r="r" b="b"/>
            <a:pathLst>
              <a:path w="927100" h="266700" extrusionOk="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chemeClr val="accent3"/>
            </a:solidFill>
            <a:prstDash val="solid"/>
            <a:miter lim="800000"/>
            <a:headEnd type="oval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9"/>
          <p:cNvSpPr/>
          <p:nvPr/>
        </p:nvSpPr>
        <p:spPr>
          <a:xfrm flipH="1">
            <a:off x="6235284" y="4558100"/>
            <a:ext cx="1498176" cy="266701"/>
          </a:xfrm>
          <a:custGeom>
            <a:avLst/>
            <a:gdLst/>
            <a:ahLst/>
            <a:cxnLst/>
            <a:rect l="l" t="t" r="r" b="b"/>
            <a:pathLst>
              <a:path w="927100" h="266700" extrusionOk="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19"/>
          <p:cNvGrpSpPr/>
          <p:nvPr/>
        </p:nvGrpSpPr>
        <p:grpSpPr>
          <a:xfrm>
            <a:off x="7474103" y="2862711"/>
            <a:ext cx="3456174" cy="707886"/>
            <a:chOff x="1389001" y="1670317"/>
            <a:chExt cx="2358631" cy="707886"/>
          </a:xfrm>
        </p:grpSpPr>
        <p:sp>
          <p:nvSpPr>
            <p:cNvPr id="794" name="Google Shape;794;p19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9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19"/>
          <p:cNvGrpSpPr/>
          <p:nvPr/>
        </p:nvGrpSpPr>
        <p:grpSpPr>
          <a:xfrm>
            <a:off x="7474103" y="3851500"/>
            <a:ext cx="3456174" cy="707886"/>
            <a:chOff x="1389001" y="1670317"/>
            <a:chExt cx="2358631" cy="707886"/>
          </a:xfrm>
        </p:grpSpPr>
        <p:sp>
          <p:nvSpPr>
            <p:cNvPr id="797" name="Google Shape;797;p19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9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19"/>
          <p:cNvGrpSpPr/>
          <p:nvPr/>
        </p:nvGrpSpPr>
        <p:grpSpPr>
          <a:xfrm>
            <a:off x="333479" y="3357106"/>
            <a:ext cx="3456174" cy="707886"/>
            <a:chOff x="1389001" y="1670317"/>
            <a:chExt cx="2358631" cy="707886"/>
          </a:xfrm>
        </p:grpSpPr>
        <p:sp>
          <p:nvSpPr>
            <p:cNvPr id="800" name="Google Shape;800;p19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9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19"/>
          <p:cNvGrpSpPr/>
          <p:nvPr/>
        </p:nvGrpSpPr>
        <p:grpSpPr>
          <a:xfrm>
            <a:off x="333479" y="4345895"/>
            <a:ext cx="3456174" cy="707886"/>
            <a:chOff x="1389001" y="1670317"/>
            <a:chExt cx="2358631" cy="707886"/>
          </a:xfrm>
        </p:grpSpPr>
        <p:sp>
          <p:nvSpPr>
            <p:cNvPr id="803" name="Google Shape;803;p19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9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19"/>
          <p:cNvGrpSpPr/>
          <p:nvPr/>
        </p:nvGrpSpPr>
        <p:grpSpPr>
          <a:xfrm>
            <a:off x="333479" y="2368315"/>
            <a:ext cx="3456174" cy="707886"/>
            <a:chOff x="1389001" y="1670317"/>
            <a:chExt cx="2358631" cy="707886"/>
          </a:xfrm>
        </p:grpSpPr>
        <p:sp>
          <p:nvSpPr>
            <p:cNvPr id="806" name="Google Shape;806;p19"/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9"/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19"/>
          <p:cNvGrpSpPr/>
          <p:nvPr/>
        </p:nvGrpSpPr>
        <p:grpSpPr>
          <a:xfrm>
            <a:off x="6485216" y="1229667"/>
            <a:ext cx="4123954" cy="892552"/>
            <a:chOff x="2556780" y="1766707"/>
            <a:chExt cx="3116715" cy="892552"/>
          </a:xfrm>
        </p:grpSpPr>
        <p:sp>
          <p:nvSpPr>
            <p:cNvPr id="809" name="Google Shape;809;p19"/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/>
            </a:p>
          </p:txBody>
        </p:sp>
        <p:sp>
          <p:nvSpPr>
            <p:cNvPr id="810" name="Google Shape;810;p19"/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19"/>
          <p:cNvSpPr/>
          <p:nvPr/>
        </p:nvSpPr>
        <p:spPr>
          <a:xfrm>
            <a:off x="5617926" y="1398717"/>
            <a:ext cx="838200" cy="596901"/>
          </a:xfrm>
          <a:custGeom>
            <a:avLst/>
            <a:gdLst/>
            <a:ahLst/>
            <a:cxnLst/>
            <a:rect l="l" t="t" r="r" b="b"/>
            <a:pathLst>
              <a:path w="838200" h="596900" extrusionOk="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 cap="flat" cmpd="sng">
            <a:solidFill>
              <a:schemeClr val="accent5"/>
            </a:solidFill>
            <a:prstDash val="solid"/>
            <a:miter lim="800000"/>
            <a:headEnd type="oval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"/>
          <p:cNvSpPr txBox="1"/>
          <p:nvPr/>
        </p:nvSpPr>
        <p:spPr>
          <a:xfrm>
            <a:off x="1498960" y="3392263"/>
            <a:ext cx="41371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2"/>
          <p:cNvGrpSpPr/>
          <p:nvPr/>
        </p:nvGrpSpPr>
        <p:grpSpPr>
          <a:xfrm>
            <a:off x="723558" y="2709343"/>
            <a:ext cx="5419663" cy="777510"/>
            <a:chOff x="6102442" y="1483456"/>
            <a:chExt cx="5419663" cy="777510"/>
          </a:xfrm>
        </p:grpSpPr>
        <p:sp>
          <p:nvSpPr>
            <p:cNvPr id="251" name="Google Shape;251;p2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2"/>
          <p:cNvSpPr txBox="1"/>
          <p:nvPr/>
        </p:nvSpPr>
        <p:spPr>
          <a:xfrm>
            <a:off x="1435226" y="5522523"/>
            <a:ext cx="42008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"/>
          <p:cNvGrpSpPr/>
          <p:nvPr/>
        </p:nvGrpSpPr>
        <p:grpSpPr>
          <a:xfrm>
            <a:off x="659824" y="4839603"/>
            <a:ext cx="5419663" cy="777510"/>
            <a:chOff x="6102442" y="1483456"/>
            <a:chExt cx="5419663" cy="777510"/>
          </a:xfrm>
        </p:grpSpPr>
        <p:sp>
          <p:nvSpPr>
            <p:cNvPr id="255" name="Google Shape;255;p2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"/>
          <p:cNvSpPr txBox="1"/>
          <p:nvPr/>
        </p:nvSpPr>
        <p:spPr>
          <a:xfrm>
            <a:off x="5653675" y="2258377"/>
            <a:ext cx="42835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"/>
          <p:cNvGrpSpPr/>
          <p:nvPr/>
        </p:nvGrpSpPr>
        <p:grpSpPr>
          <a:xfrm>
            <a:off x="4878273" y="1575457"/>
            <a:ext cx="5419663" cy="777510"/>
            <a:chOff x="6102442" y="1483456"/>
            <a:chExt cx="5419663" cy="777510"/>
          </a:xfrm>
        </p:grpSpPr>
        <p:sp>
          <p:nvSpPr>
            <p:cNvPr id="259" name="Google Shape;259;p2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2"/>
          <p:cNvSpPr txBox="1"/>
          <p:nvPr/>
        </p:nvSpPr>
        <p:spPr>
          <a:xfrm>
            <a:off x="6160800" y="4745013"/>
            <a:ext cx="42831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2"/>
          <p:cNvGrpSpPr/>
          <p:nvPr/>
        </p:nvGrpSpPr>
        <p:grpSpPr>
          <a:xfrm>
            <a:off x="5385398" y="4062093"/>
            <a:ext cx="5419663" cy="777510"/>
            <a:chOff x="6102442" y="1483456"/>
            <a:chExt cx="5419663" cy="777510"/>
          </a:xfrm>
        </p:grpSpPr>
        <p:sp>
          <p:nvSpPr>
            <p:cNvPr id="263" name="Google Shape;263;p2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  <a:ln>
              <a:noFill/>
            </a:ln>
            <a:effectLst>
              <a:outerShdw blurRad="50800" algn="t" rotWithShape="0">
                <a:srgbClr val="595959">
                  <a:alpha val="40000"/>
                </a:srgbClr>
              </a:outerShdw>
            </a:effectLst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"/>
          <p:cNvSpPr txBox="1"/>
          <p:nvPr/>
        </p:nvSpPr>
        <p:spPr>
          <a:xfrm>
            <a:off x="659824" y="389028"/>
            <a:ext cx="4218449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7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2383" y="499652"/>
            <a:ext cx="765630" cy="29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5951" y="1055103"/>
            <a:ext cx="1102500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038" y="3581789"/>
            <a:ext cx="1102500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242" y="4256789"/>
            <a:ext cx="1102500" cy="6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621" y="2473151"/>
            <a:ext cx="1102500" cy="6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"/>
          <p:cNvSpPr txBox="1">
            <a:spLocks noGrp="1"/>
          </p:cNvSpPr>
          <p:nvPr>
            <p:ph type="body" idx="1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817" name="Google Shape;817;p20"/>
          <p:cNvGrpSpPr/>
          <p:nvPr/>
        </p:nvGrpSpPr>
        <p:grpSpPr>
          <a:xfrm>
            <a:off x="6546407" y="1816287"/>
            <a:ext cx="2410537" cy="1925602"/>
            <a:chOff x="4571999" y="1748658"/>
            <a:chExt cx="1662229" cy="1925602"/>
          </a:xfrm>
        </p:grpSpPr>
        <p:sp>
          <p:nvSpPr>
            <p:cNvPr id="818" name="Google Shape;818;p20"/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0"/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820" name="Google Shape;820;p20"/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80%</a:t>
              </a:r>
              <a:endParaRPr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20"/>
          <p:cNvGrpSpPr/>
          <p:nvPr/>
        </p:nvGrpSpPr>
        <p:grpSpPr>
          <a:xfrm>
            <a:off x="9250516" y="1816287"/>
            <a:ext cx="2410537" cy="1925602"/>
            <a:chOff x="6726597" y="1811150"/>
            <a:chExt cx="1662229" cy="1925602"/>
          </a:xfrm>
        </p:grpSpPr>
        <p:sp>
          <p:nvSpPr>
            <p:cNvPr id="822" name="Google Shape;822;p20"/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0"/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824" name="Google Shape;824;p20"/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6546407" y="4184331"/>
            <a:ext cx="2410537" cy="1925602"/>
            <a:chOff x="4595936" y="3789040"/>
            <a:chExt cx="1662229" cy="1925602"/>
          </a:xfrm>
        </p:grpSpPr>
        <p:sp>
          <p:nvSpPr>
            <p:cNvPr id="826" name="Google Shape;826;p20"/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828" name="Google Shape;828;p20"/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55%</a:t>
              </a:r>
              <a:endParaRPr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9" name="Google Shape;829;p20"/>
          <p:cNvGrpSpPr/>
          <p:nvPr/>
        </p:nvGrpSpPr>
        <p:grpSpPr>
          <a:xfrm>
            <a:off x="9250516" y="4184331"/>
            <a:ext cx="2410537" cy="1925602"/>
            <a:chOff x="6719040" y="3789363"/>
            <a:chExt cx="1662229" cy="1925602"/>
          </a:xfrm>
        </p:grpSpPr>
        <p:sp>
          <p:nvSpPr>
            <p:cNvPr id="830" name="Google Shape;830;p20"/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0"/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832" name="Google Shape;832;p20"/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65%</a:t>
              </a:r>
              <a:endParaRPr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3" name="Google Shape;833;p20"/>
          <p:cNvSpPr/>
          <p:nvPr/>
        </p:nvSpPr>
        <p:spPr>
          <a:xfrm>
            <a:off x="885826" y="21223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885826" y="30896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885826" y="40570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885826" y="50243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37" name="Google Shape;837;p20"/>
          <p:cNvGraphicFramePr/>
          <p:nvPr/>
        </p:nvGraphicFramePr>
        <p:xfrm>
          <a:off x="750024" y="17407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8" name="Google Shape;838;p20"/>
          <p:cNvSpPr txBox="1"/>
          <p:nvPr/>
        </p:nvSpPr>
        <p:spPr>
          <a:xfrm>
            <a:off x="927368" y="2661016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8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 txBox="1"/>
          <p:nvPr/>
        </p:nvSpPr>
        <p:spPr>
          <a:xfrm>
            <a:off x="927368" y="3637940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8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 txBox="1"/>
          <p:nvPr/>
        </p:nvSpPr>
        <p:spPr>
          <a:xfrm>
            <a:off x="927368" y="4600412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8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 txBox="1"/>
          <p:nvPr/>
        </p:nvSpPr>
        <p:spPr>
          <a:xfrm>
            <a:off x="927368" y="5562884"/>
            <a:ext cx="20102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8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 txBox="1"/>
          <p:nvPr/>
        </p:nvSpPr>
        <p:spPr>
          <a:xfrm>
            <a:off x="4617741" y="2613807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 txBox="1"/>
          <p:nvPr/>
        </p:nvSpPr>
        <p:spPr>
          <a:xfrm>
            <a:off x="4617741" y="3574746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 txBox="1"/>
          <p:nvPr/>
        </p:nvSpPr>
        <p:spPr>
          <a:xfrm>
            <a:off x="4617741" y="4535685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 txBox="1"/>
          <p:nvPr/>
        </p:nvSpPr>
        <p:spPr>
          <a:xfrm>
            <a:off x="4617741" y="5496625"/>
            <a:ext cx="1340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$180,000</a:t>
            </a:r>
            <a:endParaRPr sz="2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 txBox="1"/>
          <p:nvPr/>
        </p:nvSpPr>
        <p:spPr>
          <a:xfrm>
            <a:off x="4785907" y="2215158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 txBox="1"/>
          <p:nvPr/>
        </p:nvSpPr>
        <p:spPr>
          <a:xfrm>
            <a:off x="2835646" y="3171962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 txBox="1"/>
          <p:nvPr/>
        </p:nvSpPr>
        <p:spPr>
          <a:xfrm>
            <a:off x="3580474" y="4132932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 txBox="1"/>
          <p:nvPr/>
        </p:nvSpPr>
        <p:spPr>
          <a:xfrm>
            <a:off x="4055020" y="5107593"/>
            <a:ext cx="6720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1"/>
          <p:cNvSpPr txBox="1">
            <a:spLocks noGrp="1"/>
          </p:cNvSpPr>
          <p:nvPr>
            <p:ph type="body" idx="1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855" name="Google Shape;855;p21"/>
          <p:cNvGrpSpPr/>
          <p:nvPr/>
        </p:nvGrpSpPr>
        <p:grpSpPr>
          <a:xfrm>
            <a:off x="7649656" y="159363"/>
            <a:ext cx="2287151" cy="1583744"/>
            <a:chOff x="5390140" y="2406771"/>
            <a:chExt cx="2287151" cy="1583744"/>
          </a:xfrm>
        </p:grpSpPr>
        <p:sp>
          <p:nvSpPr>
            <p:cNvPr id="856" name="Google Shape;856;p21"/>
            <p:cNvSpPr/>
            <p:nvPr/>
          </p:nvSpPr>
          <p:spPr>
            <a:xfrm>
              <a:off x="5390140" y="2406771"/>
              <a:ext cx="2287151" cy="1583744"/>
            </a:xfrm>
            <a:custGeom>
              <a:avLst/>
              <a:gdLst/>
              <a:ahLst/>
              <a:cxnLst/>
              <a:rect l="l" t="t" r="r" b="b"/>
              <a:pathLst>
                <a:path w="2287150" h="1583743" extrusionOk="0">
                  <a:moveTo>
                    <a:pt x="2277727" y="1025376"/>
                  </a:moveTo>
                  <a:cubicBezTo>
                    <a:pt x="2257876" y="1001210"/>
                    <a:pt x="1986438" y="688345"/>
                    <a:pt x="1967882" y="663316"/>
                  </a:cubicBezTo>
                  <a:cubicBezTo>
                    <a:pt x="2008447" y="665905"/>
                    <a:pt x="2044264" y="662885"/>
                    <a:pt x="2080082" y="654685"/>
                  </a:cubicBezTo>
                  <a:cubicBezTo>
                    <a:pt x="2118489" y="646486"/>
                    <a:pt x="2170273" y="614984"/>
                    <a:pt x="2192713" y="589955"/>
                  </a:cubicBezTo>
                  <a:cubicBezTo>
                    <a:pt x="2223353" y="548096"/>
                    <a:pt x="2233278" y="501921"/>
                    <a:pt x="2211701" y="454020"/>
                  </a:cubicBezTo>
                  <a:cubicBezTo>
                    <a:pt x="2193145" y="413024"/>
                    <a:pt x="2163800" y="377638"/>
                    <a:pt x="2124531" y="354767"/>
                  </a:cubicBezTo>
                  <a:cubicBezTo>
                    <a:pt x="2011899" y="290036"/>
                    <a:pt x="1896678" y="276658"/>
                    <a:pt x="1779300" y="344410"/>
                  </a:cubicBezTo>
                  <a:cubicBezTo>
                    <a:pt x="1764196" y="358650"/>
                    <a:pt x="1745209" y="369439"/>
                    <a:pt x="1736578" y="390584"/>
                  </a:cubicBezTo>
                  <a:cubicBezTo>
                    <a:pt x="1718885" y="381953"/>
                    <a:pt x="1467730" y="81603"/>
                    <a:pt x="1443995" y="54416"/>
                  </a:cubicBezTo>
                  <a:cubicBezTo>
                    <a:pt x="1421555" y="28955"/>
                    <a:pt x="1399547" y="1337"/>
                    <a:pt x="1359845" y="42"/>
                  </a:cubicBezTo>
                  <a:cubicBezTo>
                    <a:pt x="1333090" y="-821"/>
                    <a:pt x="1310650" y="11694"/>
                    <a:pt x="1286484" y="19462"/>
                  </a:cubicBezTo>
                  <a:cubicBezTo>
                    <a:pt x="1150118" y="71246"/>
                    <a:pt x="866166" y="179562"/>
                    <a:pt x="859261" y="182151"/>
                  </a:cubicBezTo>
                  <a:cubicBezTo>
                    <a:pt x="878249" y="193371"/>
                    <a:pt x="943411" y="234799"/>
                    <a:pt x="954200" y="249040"/>
                  </a:cubicBezTo>
                  <a:cubicBezTo>
                    <a:pt x="990449" y="276658"/>
                    <a:pt x="1005984" y="317654"/>
                    <a:pt x="1008142" y="359082"/>
                  </a:cubicBezTo>
                  <a:cubicBezTo>
                    <a:pt x="1009868" y="400941"/>
                    <a:pt x="985270" y="435464"/>
                    <a:pt x="953336" y="466103"/>
                  </a:cubicBezTo>
                  <a:cubicBezTo>
                    <a:pt x="937801" y="481639"/>
                    <a:pt x="873502" y="509257"/>
                    <a:pt x="845883" y="512278"/>
                  </a:cubicBezTo>
                  <a:cubicBezTo>
                    <a:pt x="798414" y="522635"/>
                    <a:pt x="699592" y="510552"/>
                    <a:pt x="698729" y="508394"/>
                  </a:cubicBezTo>
                  <a:cubicBezTo>
                    <a:pt x="640040" y="498900"/>
                    <a:pt x="593002" y="468261"/>
                    <a:pt x="551575" y="427265"/>
                  </a:cubicBezTo>
                  <a:cubicBezTo>
                    <a:pt x="525682" y="401373"/>
                    <a:pt x="507126" y="370302"/>
                    <a:pt x="501948" y="334053"/>
                  </a:cubicBezTo>
                  <a:cubicBezTo>
                    <a:pt x="499359" y="314634"/>
                    <a:pt x="491159" y="315497"/>
                    <a:pt x="478213" y="322401"/>
                  </a:cubicBezTo>
                  <a:cubicBezTo>
                    <a:pt x="441532" y="342683"/>
                    <a:pt x="95439" y="469987"/>
                    <a:pt x="31140" y="495448"/>
                  </a:cubicBezTo>
                  <a:cubicBezTo>
                    <a:pt x="-2088" y="508394"/>
                    <a:pt x="-8993" y="534718"/>
                    <a:pt x="11721" y="563199"/>
                  </a:cubicBezTo>
                  <a:cubicBezTo>
                    <a:pt x="28551" y="574851"/>
                    <a:pt x="281432" y="876064"/>
                    <a:pt x="306030" y="903683"/>
                  </a:cubicBezTo>
                  <a:cubicBezTo>
                    <a:pt x="315092" y="913608"/>
                    <a:pt x="312934" y="917060"/>
                    <a:pt x="301283" y="920081"/>
                  </a:cubicBezTo>
                  <a:cubicBezTo>
                    <a:pt x="283158" y="924828"/>
                    <a:pt x="266328" y="920081"/>
                    <a:pt x="246477" y="921807"/>
                  </a:cubicBezTo>
                  <a:cubicBezTo>
                    <a:pt x="207639" y="925691"/>
                    <a:pt x="177000" y="942521"/>
                    <a:pt x="145066" y="965393"/>
                  </a:cubicBezTo>
                  <a:cubicBezTo>
                    <a:pt x="97597" y="1002505"/>
                    <a:pt x="76451" y="1064215"/>
                    <a:pt x="89829" y="1107369"/>
                  </a:cubicBezTo>
                  <a:cubicBezTo>
                    <a:pt x="132983" y="1219137"/>
                    <a:pt x="224901" y="1259701"/>
                    <a:pt x="334080" y="1276963"/>
                  </a:cubicBezTo>
                  <a:cubicBezTo>
                    <a:pt x="367739" y="1282141"/>
                    <a:pt x="400968" y="1281278"/>
                    <a:pt x="433765" y="1276531"/>
                  </a:cubicBezTo>
                  <a:cubicBezTo>
                    <a:pt x="479508" y="1270058"/>
                    <a:pt x="518346" y="1247187"/>
                    <a:pt x="552438" y="1216979"/>
                  </a:cubicBezTo>
                  <a:cubicBezTo>
                    <a:pt x="561932" y="1208348"/>
                    <a:pt x="565815" y="1207054"/>
                    <a:pt x="575309" y="1218274"/>
                  </a:cubicBezTo>
                  <a:cubicBezTo>
                    <a:pt x="642198" y="1296814"/>
                    <a:pt x="836821" y="1522508"/>
                    <a:pt x="866166" y="1557894"/>
                  </a:cubicBezTo>
                  <a:cubicBezTo>
                    <a:pt x="888174" y="1583786"/>
                    <a:pt x="927444" y="1595438"/>
                    <a:pt x="962399" y="1582923"/>
                  </a:cubicBezTo>
                  <a:cubicBezTo>
                    <a:pt x="1026266" y="1559620"/>
                    <a:pt x="1379264" y="1426707"/>
                    <a:pt x="1431480" y="1406424"/>
                  </a:cubicBezTo>
                  <a:cubicBezTo>
                    <a:pt x="1421987" y="1400814"/>
                    <a:pt x="1352941" y="1360681"/>
                    <a:pt x="1333090" y="1336947"/>
                  </a:cubicBezTo>
                  <a:cubicBezTo>
                    <a:pt x="1289505" y="1293361"/>
                    <a:pt x="1283894" y="1222158"/>
                    <a:pt x="1289505" y="1198855"/>
                  </a:cubicBezTo>
                  <a:cubicBezTo>
                    <a:pt x="1298135" y="1163037"/>
                    <a:pt x="1315397" y="1139734"/>
                    <a:pt x="1341289" y="1120315"/>
                  </a:cubicBezTo>
                  <a:cubicBezTo>
                    <a:pt x="1399547" y="1076729"/>
                    <a:pt x="1466435" y="1064646"/>
                    <a:pt x="1538070" y="1072414"/>
                  </a:cubicBezTo>
                  <a:cubicBezTo>
                    <a:pt x="1594602" y="1078456"/>
                    <a:pt x="1647681" y="1093991"/>
                    <a:pt x="1695150" y="1125925"/>
                  </a:cubicBezTo>
                  <a:cubicBezTo>
                    <a:pt x="1746072" y="1160448"/>
                    <a:pt x="1784478" y="1204033"/>
                    <a:pt x="1791383" y="1270921"/>
                  </a:cubicBezTo>
                  <a:cubicBezTo>
                    <a:pt x="1859566" y="1245029"/>
                    <a:pt x="2231983" y="1105643"/>
                    <a:pt x="2256581" y="1096149"/>
                  </a:cubicBezTo>
                  <a:cubicBezTo>
                    <a:pt x="2293262" y="1081476"/>
                    <a:pt x="2301461" y="1054289"/>
                    <a:pt x="2277727" y="1025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" dist="635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6088869" y="2914733"/>
              <a:ext cx="4315" cy="43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12014"/>
                    <a:pt x="11986" y="12014"/>
                    <a:pt x="0" y="0"/>
                  </a:cubicBezTo>
                  <a:cubicBezTo>
                    <a:pt x="11986" y="12014"/>
                    <a:pt x="11986" y="12014"/>
                    <a:pt x="0" y="0"/>
                  </a:cubicBezTo>
                  <a:cubicBezTo>
                    <a:pt x="11986" y="120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A48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8" name="Google Shape;858;p21"/>
          <p:cNvSpPr/>
          <p:nvPr/>
        </p:nvSpPr>
        <p:spPr>
          <a:xfrm>
            <a:off x="9384859" y="4870826"/>
            <a:ext cx="2295782" cy="1618267"/>
          </a:xfrm>
          <a:custGeom>
            <a:avLst/>
            <a:gdLst/>
            <a:ahLst/>
            <a:cxnLst/>
            <a:rect l="l" t="t" r="r" b="b"/>
            <a:pathLst>
              <a:path w="2295781" h="1618267" extrusionOk="0">
                <a:moveTo>
                  <a:pt x="2284127" y="1054560"/>
                </a:moveTo>
                <a:cubicBezTo>
                  <a:pt x="2268592" y="1041182"/>
                  <a:pt x="2008806" y="741263"/>
                  <a:pt x="1982482" y="703719"/>
                </a:cubicBezTo>
                <a:cubicBezTo>
                  <a:pt x="1977304" y="696383"/>
                  <a:pt x="1966947" y="683869"/>
                  <a:pt x="1957453" y="698541"/>
                </a:cubicBezTo>
                <a:cubicBezTo>
                  <a:pt x="1944939" y="717097"/>
                  <a:pt x="1927246" y="728317"/>
                  <a:pt x="1909121" y="739537"/>
                </a:cubicBezTo>
                <a:cubicBezTo>
                  <a:pt x="1876324" y="758956"/>
                  <a:pt x="1849137" y="770176"/>
                  <a:pt x="1810730" y="773197"/>
                </a:cubicBezTo>
                <a:cubicBezTo>
                  <a:pt x="1783112" y="775786"/>
                  <a:pt x="1737800" y="774060"/>
                  <a:pt x="1705866" y="768450"/>
                </a:cubicBezTo>
                <a:cubicBezTo>
                  <a:pt x="1670912" y="762409"/>
                  <a:pt x="1619559" y="752052"/>
                  <a:pt x="1588920" y="730906"/>
                </a:cubicBezTo>
                <a:cubicBezTo>
                  <a:pt x="1566048" y="714939"/>
                  <a:pt x="1536272" y="693362"/>
                  <a:pt x="1520737" y="673512"/>
                </a:cubicBezTo>
                <a:cubicBezTo>
                  <a:pt x="1503907" y="652798"/>
                  <a:pt x="1489235" y="613528"/>
                  <a:pt x="1484056" y="592814"/>
                </a:cubicBezTo>
                <a:cubicBezTo>
                  <a:pt x="1476720" y="519453"/>
                  <a:pt x="1518579" y="458174"/>
                  <a:pt x="1594098" y="432714"/>
                </a:cubicBezTo>
                <a:cubicBezTo>
                  <a:pt x="1606613" y="426672"/>
                  <a:pt x="1693784" y="418473"/>
                  <a:pt x="1717950" y="415884"/>
                </a:cubicBezTo>
                <a:cubicBezTo>
                  <a:pt x="1733916" y="414157"/>
                  <a:pt x="1727443" y="404664"/>
                  <a:pt x="1724854" y="401643"/>
                </a:cubicBezTo>
                <a:cubicBezTo>
                  <a:pt x="1667891" y="331302"/>
                  <a:pt x="1615243" y="276928"/>
                  <a:pt x="1560870" y="213924"/>
                </a:cubicBezTo>
                <a:cubicBezTo>
                  <a:pt x="1518147" y="164297"/>
                  <a:pt x="1473268" y="116396"/>
                  <a:pt x="1432703" y="65043"/>
                </a:cubicBezTo>
                <a:cubicBezTo>
                  <a:pt x="1400338" y="24479"/>
                  <a:pt x="1368404" y="15416"/>
                  <a:pt x="1318777" y="30952"/>
                </a:cubicBezTo>
                <a:cubicBezTo>
                  <a:pt x="1304536" y="35267"/>
                  <a:pt x="941181" y="172928"/>
                  <a:pt x="869978" y="200115"/>
                </a:cubicBezTo>
                <a:cubicBezTo>
                  <a:pt x="856168" y="205293"/>
                  <a:pt x="849264" y="202272"/>
                  <a:pt x="847969" y="188463"/>
                </a:cubicBezTo>
                <a:cubicBezTo>
                  <a:pt x="843222" y="131500"/>
                  <a:pt x="816035" y="90504"/>
                  <a:pt x="771587" y="59865"/>
                </a:cubicBezTo>
                <a:cubicBezTo>
                  <a:pt x="761230" y="52529"/>
                  <a:pt x="733612" y="32678"/>
                  <a:pt x="712035" y="27931"/>
                </a:cubicBezTo>
                <a:cubicBezTo>
                  <a:pt x="655072" y="8512"/>
                  <a:pt x="597246" y="-3140"/>
                  <a:pt x="536830" y="744"/>
                </a:cubicBezTo>
                <a:cubicBezTo>
                  <a:pt x="504033" y="3333"/>
                  <a:pt x="473826" y="7217"/>
                  <a:pt x="442755" y="24047"/>
                </a:cubicBezTo>
                <a:cubicBezTo>
                  <a:pt x="406074" y="43035"/>
                  <a:pt x="375004" y="67633"/>
                  <a:pt x="356016" y="105608"/>
                </a:cubicBezTo>
                <a:cubicBezTo>
                  <a:pt x="347385" y="127616"/>
                  <a:pt x="341344" y="150056"/>
                  <a:pt x="346091" y="174222"/>
                </a:cubicBezTo>
                <a:cubicBezTo>
                  <a:pt x="358174" y="230322"/>
                  <a:pt x="388813" y="288148"/>
                  <a:pt x="501876" y="339933"/>
                </a:cubicBezTo>
                <a:cubicBezTo>
                  <a:pt x="440597" y="362804"/>
                  <a:pt x="43583" y="516000"/>
                  <a:pt x="22006" y="523337"/>
                </a:cubicBezTo>
                <a:cubicBezTo>
                  <a:pt x="-1729" y="534988"/>
                  <a:pt x="-5181" y="562175"/>
                  <a:pt x="6470" y="579436"/>
                </a:cubicBezTo>
                <a:cubicBezTo>
                  <a:pt x="16827" y="590656"/>
                  <a:pt x="294306" y="914310"/>
                  <a:pt x="307684" y="930277"/>
                </a:cubicBezTo>
                <a:cubicBezTo>
                  <a:pt x="315883" y="940634"/>
                  <a:pt x="323219" y="945812"/>
                  <a:pt x="334439" y="932003"/>
                </a:cubicBezTo>
                <a:cubicBezTo>
                  <a:pt x="378456" y="878061"/>
                  <a:pt x="439303" y="862957"/>
                  <a:pt x="504465" y="859936"/>
                </a:cubicBezTo>
                <a:cubicBezTo>
                  <a:pt x="588183" y="856052"/>
                  <a:pt x="664565" y="878492"/>
                  <a:pt x="731886" y="928982"/>
                </a:cubicBezTo>
                <a:cubicBezTo>
                  <a:pt x="755620" y="947107"/>
                  <a:pt x="773313" y="970410"/>
                  <a:pt x="790575" y="994144"/>
                </a:cubicBezTo>
                <a:cubicBezTo>
                  <a:pt x="799637" y="1012269"/>
                  <a:pt x="804384" y="1030825"/>
                  <a:pt x="805678" y="1051539"/>
                </a:cubicBezTo>
                <a:cubicBezTo>
                  <a:pt x="811288" y="1121017"/>
                  <a:pt x="775039" y="1162444"/>
                  <a:pt x="718076" y="1191789"/>
                </a:cubicBezTo>
                <a:cubicBezTo>
                  <a:pt x="691321" y="1206461"/>
                  <a:pt x="586026" y="1219839"/>
                  <a:pt x="562291" y="1222859"/>
                </a:cubicBezTo>
                <a:cubicBezTo>
                  <a:pt x="569627" y="1239689"/>
                  <a:pt x="821645" y="1529683"/>
                  <a:pt x="872135" y="1583193"/>
                </a:cubicBezTo>
                <a:cubicBezTo>
                  <a:pt x="895438" y="1608223"/>
                  <a:pt x="924783" y="1622464"/>
                  <a:pt x="964053" y="1606497"/>
                </a:cubicBezTo>
                <a:cubicBezTo>
                  <a:pt x="1096103" y="1553418"/>
                  <a:pt x="1391707" y="1443375"/>
                  <a:pt x="1405948" y="1436902"/>
                </a:cubicBezTo>
                <a:cubicBezTo>
                  <a:pt x="1420189" y="1430429"/>
                  <a:pt x="1427093" y="1434745"/>
                  <a:pt x="1430545" y="1448985"/>
                </a:cubicBezTo>
                <a:cubicBezTo>
                  <a:pt x="1440039" y="1488255"/>
                  <a:pt x="1464637" y="1519326"/>
                  <a:pt x="1493550" y="1544787"/>
                </a:cubicBezTo>
                <a:cubicBezTo>
                  <a:pt x="1528504" y="1575426"/>
                  <a:pt x="1572090" y="1593119"/>
                  <a:pt x="1617401" y="1605634"/>
                </a:cubicBezTo>
                <a:cubicBezTo>
                  <a:pt x="1655808" y="1616422"/>
                  <a:pt x="1695078" y="1619443"/>
                  <a:pt x="1733916" y="1620306"/>
                </a:cubicBezTo>
                <a:cubicBezTo>
                  <a:pt x="1747726" y="1620737"/>
                  <a:pt x="1768008" y="1618580"/>
                  <a:pt x="1782680" y="1614264"/>
                </a:cubicBezTo>
                <a:cubicBezTo>
                  <a:pt x="1805120" y="1608654"/>
                  <a:pt x="1824108" y="1600455"/>
                  <a:pt x="1844390" y="1589235"/>
                </a:cubicBezTo>
                <a:cubicBezTo>
                  <a:pt x="1872009" y="1574563"/>
                  <a:pt x="1893585" y="1552554"/>
                  <a:pt x="1913436" y="1528820"/>
                </a:cubicBezTo>
                <a:cubicBezTo>
                  <a:pt x="1936739" y="1493865"/>
                  <a:pt x="1934150" y="1461500"/>
                  <a:pt x="1929403" y="1425251"/>
                </a:cubicBezTo>
                <a:cubicBezTo>
                  <a:pt x="1925951" y="1401516"/>
                  <a:pt x="1919909" y="1394180"/>
                  <a:pt x="1911278" y="1376918"/>
                </a:cubicBezTo>
                <a:cubicBezTo>
                  <a:pt x="1899627" y="1357931"/>
                  <a:pt x="1875461" y="1338943"/>
                  <a:pt x="1857336" y="1325565"/>
                </a:cubicBezTo>
                <a:cubicBezTo>
                  <a:pt x="1839643" y="1313914"/>
                  <a:pt x="1821519" y="1302262"/>
                  <a:pt x="1800373" y="1288453"/>
                </a:cubicBezTo>
                <a:cubicBezTo>
                  <a:pt x="1829286" y="1277233"/>
                  <a:pt x="2235795" y="1119290"/>
                  <a:pt x="2258235" y="1117996"/>
                </a:cubicBezTo>
                <a:cubicBezTo>
                  <a:pt x="2265571" y="1115407"/>
                  <a:pt x="2272476" y="1112386"/>
                  <a:pt x="2279812" y="1109796"/>
                </a:cubicBezTo>
                <a:cubicBezTo>
                  <a:pt x="2300095" y="1100734"/>
                  <a:pt x="2302252" y="1077000"/>
                  <a:pt x="2284127" y="10545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1"/>
          <p:cNvSpPr/>
          <p:nvPr/>
        </p:nvSpPr>
        <p:spPr>
          <a:xfrm>
            <a:off x="1243555" y="1614978"/>
            <a:ext cx="2295782" cy="1618267"/>
          </a:xfrm>
          <a:custGeom>
            <a:avLst/>
            <a:gdLst/>
            <a:ahLst/>
            <a:cxnLst/>
            <a:rect l="l" t="t" r="r" b="b"/>
            <a:pathLst>
              <a:path w="2295781" h="1618267" extrusionOk="0">
                <a:moveTo>
                  <a:pt x="2284127" y="1054560"/>
                </a:moveTo>
                <a:cubicBezTo>
                  <a:pt x="2268592" y="1041182"/>
                  <a:pt x="2008806" y="741263"/>
                  <a:pt x="1982482" y="703719"/>
                </a:cubicBezTo>
                <a:cubicBezTo>
                  <a:pt x="1977304" y="696383"/>
                  <a:pt x="1966947" y="683869"/>
                  <a:pt x="1957453" y="698541"/>
                </a:cubicBezTo>
                <a:cubicBezTo>
                  <a:pt x="1944938" y="717097"/>
                  <a:pt x="1927246" y="728317"/>
                  <a:pt x="1909121" y="739537"/>
                </a:cubicBezTo>
                <a:cubicBezTo>
                  <a:pt x="1876324" y="758956"/>
                  <a:pt x="1849137" y="770176"/>
                  <a:pt x="1810730" y="773197"/>
                </a:cubicBezTo>
                <a:cubicBezTo>
                  <a:pt x="1783112" y="775786"/>
                  <a:pt x="1737800" y="774060"/>
                  <a:pt x="1705866" y="768450"/>
                </a:cubicBezTo>
                <a:cubicBezTo>
                  <a:pt x="1670912" y="762409"/>
                  <a:pt x="1619559" y="752052"/>
                  <a:pt x="1588920" y="730906"/>
                </a:cubicBezTo>
                <a:cubicBezTo>
                  <a:pt x="1566048" y="714939"/>
                  <a:pt x="1536272" y="693363"/>
                  <a:pt x="1520737" y="673512"/>
                </a:cubicBezTo>
                <a:cubicBezTo>
                  <a:pt x="1503907" y="652798"/>
                  <a:pt x="1489235" y="613528"/>
                  <a:pt x="1484056" y="592814"/>
                </a:cubicBezTo>
                <a:cubicBezTo>
                  <a:pt x="1476720" y="519453"/>
                  <a:pt x="1518579" y="458174"/>
                  <a:pt x="1594098" y="432714"/>
                </a:cubicBezTo>
                <a:cubicBezTo>
                  <a:pt x="1606613" y="426672"/>
                  <a:pt x="1693783" y="418473"/>
                  <a:pt x="1717950" y="415884"/>
                </a:cubicBezTo>
                <a:cubicBezTo>
                  <a:pt x="1733916" y="414157"/>
                  <a:pt x="1727443" y="404664"/>
                  <a:pt x="1724854" y="401643"/>
                </a:cubicBezTo>
                <a:cubicBezTo>
                  <a:pt x="1667891" y="331302"/>
                  <a:pt x="1615244" y="276928"/>
                  <a:pt x="1560870" y="213924"/>
                </a:cubicBezTo>
                <a:cubicBezTo>
                  <a:pt x="1518148" y="164297"/>
                  <a:pt x="1473268" y="116396"/>
                  <a:pt x="1432703" y="65043"/>
                </a:cubicBezTo>
                <a:cubicBezTo>
                  <a:pt x="1400338" y="24479"/>
                  <a:pt x="1368404" y="15416"/>
                  <a:pt x="1318777" y="30952"/>
                </a:cubicBezTo>
                <a:cubicBezTo>
                  <a:pt x="1304536" y="35267"/>
                  <a:pt x="941181" y="172928"/>
                  <a:pt x="869978" y="200115"/>
                </a:cubicBezTo>
                <a:cubicBezTo>
                  <a:pt x="856168" y="205293"/>
                  <a:pt x="849264" y="202272"/>
                  <a:pt x="847969" y="188463"/>
                </a:cubicBezTo>
                <a:cubicBezTo>
                  <a:pt x="843222" y="131500"/>
                  <a:pt x="816035" y="90504"/>
                  <a:pt x="771587" y="59865"/>
                </a:cubicBezTo>
                <a:cubicBezTo>
                  <a:pt x="761230" y="52529"/>
                  <a:pt x="733612" y="32678"/>
                  <a:pt x="712035" y="27931"/>
                </a:cubicBezTo>
                <a:cubicBezTo>
                  <a:pt x="655072" y="8512"/>
                  <a:pt x="597246" y="-3140"/>
                  <a:pt x="536830" y="744"/>
                </a:cubicBezTo>
                <a:cubicBezTo>
                  <a:pt x="504033" y="3333"/>
                  <a:pt x="473826" y="7217"/>
                  <a:pt x="442755" y="24047"/>
                </a:cubicBezTo>
                <a:cubicBezTo>
                  <a:pt x="406074" y="43035"/>
                  <a:pt x="375004" y="67633"/>
                  <a:pt x="356016" y="105608"/>
                </a:cubicBezTo>
                <a:cubicBezTo>
                  <a:pt x="347385" y="127616"/>
                  <a:pt x="341344" y="150056"/>
                  <a:pt x="346091" y="174222"/>
                </a:cubicBezTo>
                <a:cubicBezTo>
                  <a:pt x="358174" y="230322"/>
                  <a:pt x="388813" y="288148"/>
                  <a:pt x="501876" y="339933"/>
                </a:cubicBezTo>
                <a:cubicBezTo>
                  <a:pt x="440597" y="362804"/>
                  <a:pt x="43582" y="516000"/>
                  <a:pt x="22006" y="523336"/>
                </a:cubicBezTo>
                <a:cubicBezTo>
                  <a:pt x="-1729" y="534988"/>
                  <a:pt x="-5181" y="562175"/>
                  <a:pt x="6470" y="579436"/>
                </a:cubicBezTo>
                <a:cubicBezTo>
                  <a:pt x="16827" y="590656"/>
                  <a:pt x="294306" y="914310"/>
                  <a:pt x="307684" y="930277"/>
                </a:cubicBezTo>
                <a:cubicBezTo>
                  <a:pt x="315883" y="940634"/>
                  <a:pt x="323219" y="945812"/>
                  <a:pt x="334439" y="932003"/>
                </a:cubicBezTo>
                <a:cubicBezTo>
                  <a:pt x="378456" y="878061"/>
                  <a:pt x="439303" y="862957"/>
                  <a:pt x="504465" y="859936"/>
                </a:cubicBezTo>
                <a:cubicBezTo>
                  <a:pt x="588183" y="856052"/>
                  <a:pt x="664566" y="878492"/>
                  <a:pt x="731885" y="928982"/>
                </a:cubicBezTo>
                <a:cubicBezTo>
                  <a:pt x="755620" y="947107"/>
                  <a:pt x="773313" y="970410"/>
                  <a:pt x="790575" y="994144"/>
                </a:cubicBezTo>
                <a:cubicBezTo>
                  <a:pt x="799637" y="1012269"/>
                  <a:pt x="804384" y="1030825"/>
                  <a:pt x="805678" y="1051539"/>
                </a:cubicBezTo>
                <a:cubicBezTo>
                  <a:pt x="811288" y="1121016"/>
                  <a:pt x="775039" y="1162444"/>
                  <a:pt x="718076" y="1191789"/>
                </a:cubicBezTo>
                <a:cubicBezTo>
                  <a:pt x="691321" y="1206461"/>
                  <a:pt x="586026" y="1219839"/>
                  <a:pt x="562291" y="1222859"/>
                </a:cubicBezTo>
                <a:cubicBezTo>
                  <a:pt x="569627" y="1239689"/>
                  <a:pt x="821645" y="1529683"/>
                  <a:pt x="872135" y="1583194"/>
                </a:cubicBezTo>
                <a:cubicBezTo>
                  <a:pt x="895438" y="1608223"/>
                  <a:pt x="924783" y="1622464"/>
                  <a:pt x="964053" y="1606497"/>
                </a:cubicBezTo>
                <a:cubicBezTo>
                  <a:pt x="1096103" y="1553417"/>
                  <a:pt x="1391707" y="1443375"/>
                  <a:pt x="1405948" y="1436902"/>
                </a:cubicBezTo>
                <a:cubicBezTo>
                  <a:pt x="1420188" y="1430429"/>
                  <a:pt x="1427093" y="1434745"/>
                  <a:pt x="1430545" y="1448985"/>
                </a:cubicBezTo>
                <a:cubicBezTo>
                  <a:pt x="1440039" y="1488255"/>
                  <a:pt x="1464637" y="1519326"/>
                  <a:pt x="1493550" y="1544787"/>
                </a:cubicBezTo>
                <a:cubicBezTo>
                  <a:pt x="1528504" y="1575426"/>
                  <a:pt x="1572090" y="1593119"/>
                  <a:pt x="1617401" y="1605633"/>
                </a:cubicBezTo>
                <a:cubicBezTo>
                  <a:pt x="1655808" y="1616422"/>
                  <a:pt x="1695078" y="1619443"/>
                  <a:pt x="1733916" y="1620306"/>
                </a:cubicBezTo>
                <a:cubicBezTo>
                  <a:pt x="1747726" y="1620737"/>
                  <a:pt x="1768008" y="1618580"/>
                  <a:pt x="1782680" y="1614264"/>
                </a:cubicBezTo>
                <a:cubicBezTo>
                  <a:pt x="1805120" y="1608654"/>
                  <a:pt x="1824108" y="1600455"/>
                  <a:pt x="1844390" y="1589235"/>
                </a:cubicBezTo>
                <a:cubicBezTo>
                  <a:pt x="1872009" y="1574563"/>
                  <a:pt x="1893585" y="1552554"/>
                  <a:pt x="1913436" y="1528820"/>
                </a:cubicBezTo>
                <a:cubicBezTo>
                  <a:pt x="1936739" y="1493865"/>
                  <a:pt x="1934150" y="1461500"/>
                  <a:pt x="1929403" y="1425251"/>
                </a:cubicBezTo>
                <a:cubicBezTo>
                  <a:pt x="1925951" y="1401516"/>
                  <a:pt x="1919909" y="1394180"/>
                  <a:pt x="1911279" y="1376919"/>
                </a:cubicBezTo>
                <a:cubicBezTo>
                  <a:pt x="1899627" y="1357931"/>
                  <a:pt x="1875461" y="1338943"/>
                  <a:pt x="1857336" y="1325566"/>
                </a:cubicBezTo>
                <a:cubicBezTo>
                  <a:pt x="1839643" y="1313914"/>
                  <a:pt x="1821519" y="1302262"/>
                  <a:pt x="1800373" y="1288453"/>
                </a:cubicBezTo>
                <a:cubicBezTo>
                  <a:pt x="1829286" y="1277233"/>
                  <a:pt x="2235795" y="1119290"/>
                  <a:pt x="2258235" y="1117996"/>
                </a:cubicBezTo>
                <a:cubicBezTo>
                  <a:pt x="2265571" y="1115407"/>
                  <a:pt x="2272476" y="1112386"/>
                  <a:pt x="2279812" y="1109797"/>
                </a:cubicBezTo>
                <a:cubicBezTo>
                  <a:pt x="2300094" y="1100734"/>
                  <a:pt x="2302252" y="1077000"/>
                  <a:pt x="2284127" y="1054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21"/>
          <p:cNvGrpSpPr/>
          <p:nvPr/>
        </p:nvGrpSpPr>
        <p:grpSpPr>
          <a:xfrm>
            <a:off x="544395" y="4825637"/>
            <a:ext cx="2287151" cy="1583744"/>
            <a:chOff x="4847266" y="4338334"/>
            <a:chExt cx="2287151" cy="1583744"/>
          </a:xfrm>
        </p:grpSpPr>
        <p:sp>
          <p:nvSpPr>
            <p:cNvPr id="861" name="Google Shape;861;p21"/>
            <p:cNvSpPr/>
            <p:nvPr/>
          </p:nvSpPr>
          <p:spPr>
            <a:xfrm>
              <a:off x="4847266" y="4338334"/>
              <a:ext cx="2287151" cy="1583744"/>
            </a:xfrm>
            <a:custGeom>
              <a:avLst/>
              <a:gdLst/>
              <a:ahLst/>
              <a:cxnLst/>
              <a:rect l="l" t="t" r="r" b="b"/>
              <a:pathLst>
                <a:path w="2287150" h="1583743" extrusionOk="0">
                  <a:moveTo>
                    <a:pt x="2278158" y="1025808"/>
                  </a:moveTo>
                  <a:cubicBezTo>
                    <a:pt x="2258307" y="1001642"/>
                    <a:pt x="1986870" y="688777"/>
                    <a:pt x="1968314" y="663748"/>
                  </a:cubicBezTo>
                  <a:cubicBezTo>
                    <a:pt x="2008878" y="666337"/>
                    <a:pt x="2044696" y="663316"/>
                    <a:pt x="2080514" y="655117"/>
                  </a:cubicBezTo>
                  <a:cubicBezTo>
                    <a:pt x="2118920" y="646918"/>
                    <a:pt x="2170705" y="615415"/>
                    <a:pt x="2193145" y="590386"/>
                  </a:cubicBezTo>
                  <a:cubicBezTo>
                    <a:pt x="2223784" y="548527"/>
                    <a:pt x="2233710" y="502352"/>
                    <a:pt x="2212133" y="454452"/>
                  </a:cubicBezTo>
                  <a:cubicBezTo>
                    <a:pt x="2193576" y="413456"/>
                    <a:pt x="2164232" y="378070"/>
                    <a:pt x="2124962" y="355198"/>
                  </a:cubicBezTo>
                  <a:cubicBezTo>
                    <a:pt x="2012330" y="290467"/>
                    <a:pt x="1897110" y="277090"/>
                    <a:pt x="1779732" y="344841"/>
                  </a:cubicBezTo>
                  <a:cubicBezTo>
                    <a:pt x="1764628" y="359082"/>
                    <a:pt x="1745640" y="369870"/>
                    <a:pt x="1737009" y="391016"/>
                  </a:cubicBezTo>
                  <a:cubicBezTo>
                    <a:pt x="1719316" y="382385"/>
                    <a:pt x="1468161" y="82035"/>
                    <a:pt x="1444427" y="54848"/>
                  </a:cubicBezTo>
                  <a:cubicBezTo>
                    <a:pt x="1421555" y="28524"/>
                    <a:pt x="1399547" y="1337"/>
                    <a:pt x="1359845" y="42"/>
                  </a:cubicBezTo>
                  <a:cubicBezTo>
                    <a:pt x="1333090" y="-821"/>
                    <a:pt x="1310650" y="11694"/>
                    <a:pt x="1286484" y="19462"/>
                  </a:cubicBezTo>
                  <a:cubicBezTo>
                    <a:pt x="1150118" y="71246"/>
                    <a:pt x="866166" y="179562"/>
                    <a:pt x="859261" y="182151"/>
                  </a:cubicBezTo>
                  <a:cubicBezTo>
                    <a:pt x="878249" y="193371"/>
                    <a:pt x="943411" y="234799"/>
                    <a:pt x="954200" y="249040"/>
                  </a:cubicBezTo>
                  <a:cubicBezTo>
                    <a:pt x="990449" y="276658"/>
                    <a:pt x="1005984" y="317654"/>
                    <a:pt x="1008142" y="359082"/>
                  </a:cubicBezTo>
                  <a:cubicBezTo>
                    <a:pt x="1009868" y="400941"/>
                    <a:pt x="985270" y="435464"/>
                    <a:pt x="953337" y="466103"/>
                  </a:cubicBezTo>
                  <a:cubicBezTo>
                    <a:pt x="937801" y="481639"/>
                    <a:pt x="873502" y="509257"/>
                    <a:pt x="845883" y="512278"/>
                  </a:cubicBezTo>
                  <a:cubicBezTo>
                    <a:pt x="798414" y="522635"/>
                    <a:pt x="699592" y="510552"/>
                    <a:pt x="698729" y="508394"/>
                  </a:cubicBezTo>
                  <a:cubicBezTo>
                    <a:pt x="640040" y="498900"/>
                    <a:pt x="593002" y="468261"/>
                    <a:pt x="551575" y="427265"/>
                  </a:cubicBezTo>
                  <a:cubicBezTo>
                    <a:pt x="525682" y="401372"/>
                    <a:pt x="507126" y="370302"/>
                    <a:pt x="501948" y="334053"/>
                  </a:cubicBezTo>
                  <a:cubicBezTo>
                    <a:pt x="499359" y="314633"/>
                    <a:pt x="491159" y="315497"/>
                    <a:pt x="478213" y="322401"/>
                  </a:cubicBezTo>
                  <a:cubicBezTo>
                    <a:pt x="441533" y="342683"/>
                    <a:pt x="95439" y="469987"/>
                    <a:pt x="31140" y="495448"/>
                  </a:cubicBezTo>
                  <a:cubicBezTo>
                    <a:pt x="-2089" y="508394"/>
                    <a:pt x="-8993" y="534718"/>
                    <a:pt x="11721" y="563199"/>
                  </a:cubicBezTo>
                  <a:cubicBezTo>
                    <a:pt x="28551" y="574851"/>
                    <a:pt x="281432" y="876064"/>
                    <a:pt x="306030" y="903683"/>
                  </a:cubicBezTo>
                  <a:cubicBezTo>
                    <a:pt x="315092" y="913608"/>
                    <a:pt x="312934" y="917060"/>
                    <a:pt x="301283" y="920081"/>
                  </a:cubicBezTo>
                  <a:cubicBezTo>
                    <a:pt x="283158" y="924828"/>
                    <a:pt x="266328" y="920081"/>
                    <a:pt x="246477" y="921807"/>
                  </a:cubicBezTo>
                  <a:cubicBezTo>
                    <a:pt x="207639" y="925691"/>
                    <a:pt x="177000" y="942521"/>
                    <a:pt x="145066" y="965393"/>
                  </a:cubicBezTo>
                  <a:cubicBezTo>
                    <a:pt x="97597" y="1002505"/>
                    <a:pt x="76451" y="1064215"/>
                    <a:pt x="89829" y="1107369"/>
                  </a:cubicBezTo>
                  <a:cubicBezTo>
                    <a:pt x="132983" y="1219137"/>
                    <a:pt x="224900" y="1259701"/>
                    <a:pt x="334080" y="1276963"/>
                  </a:cubicBezTo>
                  <a:cubicBezTo>
                    <a:pt x="367739" y="1282141"/>
                    <a:pt x="400968" y="1281278"/>
                    <a:pt x="433765" y="1276532"/>
                  </a:cubicBezTo>
                  <a:cubicBezTo>
                    <a:pt x="479508" y="1270058"/>
                    <a:pt x="518346" y="1247187"/>
                    <a:pt x="552438" y="1216979"/>
                  </a:cubicBezTo>
                  <a:cubicBezTo>
                    <a:pt x="561932" y="1208348"/>
                    <a:pt x="565815" y="1207054"/>
                    <a:pt x="575309" y="1218274"/>
                  </a:cubicBezTo>
                  <a:cubicBezTo>
                    <a:pt x="642198" y="1296814"/>
                    <a:pt x="836821" y="1522508"/>
                    <a:pt x="866166" y="1557894"/>
                  </a:cubicBezTo>
                  <a:cubicBezTo>
                    <a:pt x="888174" y="1583786"/>
                    <a:pt x="927444" y="1595438"/>
                    <a:pt x="962399" y="1582923"/>
                  </a:cubicBezTo>
                  <a:cubicBezTo>
                    <a:pt x="1026266" y="1559620"/>
                    <a:pt x="1379265" y="1426707"/>
                    <a:pt x="1431480" y="1406424"/>
                  </a:cubicBezTo>
                  <a:cubicBezTo>
                    <a:pt x="1421987" y="1400814"/>
                    <a:pt x="1352941" y="1360681"/>
                    <a:pt x="1333090" y="1336947"/>
                  </a:cubicBezTo>
                  <a:cubicBezTo>
                    <a:pt x="1289504" y="1293361"/>
                    <a:pt x="1283894" y="1222158"/>
                    <a:pt x="1289504" y="1198855"/>
                  </a:cubicBezTo>
                  <a:cubicBezTo>
                    <a:pt x="1298135" y="1163037"/>
                    <a:pt x="1315397" y="1139734"/>
                    <a:pt x="1341289" y="1120315"/>
                  </a:cubicBezTo>
                  <a:cubicBezTo>
                    <a:pt x="1399547" y="1076729"/>
                    <a:pt x="1466435" y="1064646"/>
                    <a:pt x="1538070" y="1072414"/>
                  </a:cubicBezTo>
                  <a:cubicBezTo>
                    <a:pt x="1594602" y="1078456"/>
                    <a:pt x="1647681" y="1093991"/>
                    <a:pt x="1695150" y="1125925"/>
                  </a:cubicBezTo>
                  <a:cubicBezTo>
                    <a:pt x="1746072" y="1160448"/>
                    <a:pt x="1784478" y="1204033"/>
                    <a:pt x="1791383" y="1270921"/>
                  </a:cubicBezTo>
                  <a:cubicBezTo>
                    <a:pt x="1859566" y="1245029"/>
                    <a:pt x="2231983" y="1105642"/>
                    <a:pt x="2256581" y="1096149"/>
                  </a:cubicBezTo>
                  <a:cubicBezTo>
                    <a:pt x="2293262" y="1081908"/>
                    <a:pt x="2301461" y="1054721"/>
                    <a:pt x="2278158" y="10258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27000" dist="635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5546426" y="4847160"/>
              <a:ext cx="4315" cy="43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A48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21"/>
          <p:cNvSpPr/>
          <p:nvPr/>
        </p:nvSpPr>
        <p:spPr>
          <a:xfrm>
            <a:off x="10303090" y="5464675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1"/>
          <p:cNvSpPr/>
          <p:nvPr/>
        </p:nvSpPr>
        <p:spPr>
          <a:xfrm>
            <a:off x="8608162" y="731823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1"/>
          <p:cNvSpPr/>
          <p:nvPr/>
        </p:nvSpPr>
        <p:spPr>
          <a:xfrm rot="-900000">
            <a:off x="1464330" y="5402017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1"/>
          <p:cNvSpPr/>
          <p:nvPr/>
        </p:nvSpPr>
        <p:spPr>
          <a:xfrm>
            <a:off x="2186324" y="2239464"/>
            <a:ext cx="394507" cy="369294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7" name="Google Shape;867;p21"/>
          <p:cNvGrpSpPr/>
          <p:nvPr/>
        </p:nvGrpSpPr>
        <p:grpSpPr>
          <a:xfrm flipH="1">
            <a:off x="433330" y="3473368"/>
            <a:ext cx="2880000" cy="923330"/>
            <a:chOff x="3017859" y="4283314"/>
            <a:chExt cx="1890849" cy="923330"/>
          </a:xfrm>
        </p:grpSpPr>
        <p:sp>
          <p:nvSpPr>
            <p:cNvPr id="868" name="Google Shape;868;p2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21"/>
          <p:cNvGrpSpPr/>
          <p:nvPr/>
        </p:nvGrpSpPr>
        <p:grpSpPr>
          <a:xfrm flipH="1">
            <a:off x="8878671" y="3473368"/>
            <a:ext cx="2880000" cy="923330"/>
            <a:chOff x="3017859" y="4283314"/>
            <a:chExt cx="1890849" cy="923330"/>
          </a:xfrm>
        </p:grpSpPr>
        <p:sp>
          <p:nvSpPr>
            <p:cNvPr id="871" name="Google Shape;871;p2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21"/>
          <p:cNvGrpSpPr/>
          <p:nvPr/>
        </p:nvGrpSpPr>
        <p:grpSpPr>
          <a:xfrm flipH="1">
            <a:off x="2831546" y="5492865"/>
            <a:ext cx="2880000" cy="923330"/>
            <a:chOff x="3017859" y="4283314"/>
            <a:chExt cx="1890849" cy="923330"/>
          </a:xfrm>
        </p:grpSpPr>
        <p:sp>
          <p:nvSpPr>
            <p:cNvPr id="874" name="Google Shape;874;p2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1"/>
          <p:cNvGrpSpPr/>
          <p:nvPr/>
        </p:nvGrpSpPr>
        <p:grpSpPr>
          <a:xfrm flipH="1">
            <a:off x="7649655" y="1940236"/>
            <a:ext cx="2880000" cy="923330"/>
            <a:chOff x="3017859" y="4283314"/>
            <a:chExt cx="1890849" cy="923330"/>
          </a:xfrm>
        </p:grpSpPr>
        <p:sp>
          <p:nvSpPr>
            <p:cNvPr id="877" name="Google Shape;877;p2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9" name="Google Shape;8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403" y="2324434"/>
            <a:ext cx="2347599" cy="276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2"/>
          <p:cNvSpPr txBox="1">
            <a:spLocks noGrp="1"/>
          </p:cNvSpPr>
          <p:nvPr>
            <p:ph type="body" idx="1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885" name="Google Shape;885;p22"/>
          <p:cNvSpPr txBox="1"/>
          <p:nvPr/>
        </p:nvSpPr>
        <p:spPr>
          <a:xfrm>
            <a:off x="7242429" y="2107180"/>
            <a:ext cx="39676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14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22"/>
          <p:cNvSpPr txBox="1"/>
          <p:nvPr/>
        </p:nvSpPr>
        <p:spPr>
          <a:xfrm>
            <a:off x="7242429" y="2407586"/>
            <a:ext cx="396769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2"/>
          <p:cNvSpPr txBox="1"/>
          <p:nvPr/>
        </p:nvSpPr>
        <p:spPr>
          <a:xfrm>
            <a:off x="7242429" y="3792270"/>
            <a:ext cx="39676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Your Text Here</a:t>
            </a:r>
            <a:endParaRPr sz="14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2"/>
          <p:cNvSpPr txBox="1"/>
          <p:nvPr/>
        </p:nvSpPr>
        <p:spPr>
          <a:xfrm>
            <a:off x="7242429" y="4092677"/>
            <a:ext cx="396769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Get a modern PowerPoint  Presentation that is beautifully designed.</a:t>
            </a:r>
            <a:endParaRPr/>
          </a:p>
        </p:txBody>
      </p:sp>
      <p:grpSp>
        <p:nvGrpSpPr>
          <p:cNvPr id="889" name="Google Shape;889;p22"/>
          <p:cNvGrpSpPr/>
          <p:nvPr/>
        </p:nvGrpSpPr>
        <p:grpSpPr>
          <a:xfrm>
            <a:off x="981878" y="1854220"/>
            <a:ext cx="5493530" cy="4217714"/>
            <a:chOff x="1944920" y="1835170"/>
            <a:chExt cx="5493530" cy="4217714"/>
          </a:xfrm>
        </p:grpSpPr>
        <p:cxnSp>
          <p:nvCxnSpPr>
            <p:cNvPr id="890" name="Google Shape;890;p22"/>
            <p:cNvCxnSpPr>
              <a:endCxn id="891" idx="1"/>
            </p:cNvCxnSpPr>
            <p:nvPr/>
          </p:nvCxnSpPr>
          <p:spPr>
            <a:xfrm>
              <a:off x="4936543" y="3871754"/>
              <a:ext cx="1178700" cy="8688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2" name="Google Shape;892;p22"/>
            <p:cNvCxnSpPr>
              <a:endCxn id="893" idx="7"/>
            </p:cNvCxnSpPr>
            <p:nvPr/>
          </p:nvCxnSpPr>
          <p:spPr>
            <a:xfrm flipH="1">
              <a:off x="4216238" y="3871879"/>
              <a:ext cx="720300" cy="1422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4" name="Google Shape;894;p22"/>
            <p:cNvCxnSpPr>
              <a:endCxn id="895" idx="6"/>
            </p:cNvCxnSpPr>
            <p:nvPr/>
          </p:nvCxnSpPr>
          <p:spPr>
            <a:xfrm flipH="1">
              <a:off x="3134007" y="3871644"/>
              <a:ext cx="1802400" cy="1218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6" name="Google Shape;896;p22"/>
            <p:cNvCxnSpPr>
              <a:endCxn id="897" idx="5"/>
            </p:cNvCxnSpPr>
            <p:nvPr/>
          </p:nvCxnSpPr>
          <p:spPr>
            <a:xfrm rot="10800000">
              <a:off x="3944492" y="2779668"/>
              <a:ext cx="992100" cy="10920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8" name="Google Shape;898;p22"/>
            <p:cNvCxnSpPr>
              <a:endCxn id="899" idx="4"/>
            </p:cNvCxnSpPr>
            <p:nvPr/>
          </p:nvCxnSpPr>
          <p:spPr>
            <a:xfrm rot="10800000" flipH="1">
              <a:off x="4936557" y="2428572"/>
              <a:ext cx="153900" cy="1443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0" name="Google Shape;900;p22"/>
            <p:cNvCxnSpPr>
              <a:endCxn id="901" idx="3"/>
            </p:cNvCxnSpPr>
            <p:nvPr/>
          </p:nvCxnSpPr>
          <p:spPr>
            <a:xfrm rot="10800000" flipH="1">
              <a:off x="4976899" y="3135562"/>
              <a:ext cx="1694400" cy="7629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02" name="Google Shape;902;p22"/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2"/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2"/>
          <p:cNvSpPr/>
          <p:nvPr/>
        </p:nvSpPr>
        <p:spPr>
          <a:xfrm>
            <a:off x="2835384" y="540295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2"/>
          <p:cNvSpPr/>
          <p:nvPr/>
        </p:nvSpPr>
        <p:spPr>
          <a:xfrm>
            <a:off x="5319566" y="489518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2"/>
          <p:cNvSpPr/>
          <p:nvPr/>
        </p:nvSpPr>
        <p:spPr>
          <a:xfrm>
            <a:off x="1270808" y="373979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2"/>
          <p:cNvSpPr/>
          <p:nvPr/>
        </p:nvSpPr>
        <p:spPr>
          <a:xfrm>
            <a:off x="3992048" y="199902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2"/>
          <p:cNvSpPr/>
          <p:nvPr/>
        </p:nvSpPr>
        <p:spPr>
          <a:xfrm>
            <a:off x="5798978" y="270696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2"/>
          <p:cNvSpPr/>
          <p:nvPr/>
        </p:nvSpPr>
        <p:spPr>
          <a:xfrm>
            <a:off x="2519508" y="234505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53" y="104503"/>
            <a:ext cx="11926389" cy="6708594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23"/>
          <p:cNvSpPr txBox="1"/>
          <p:nvPr/>
        </p:nvSpPr>
        <p:spPr>
          <a:xfrm>
            <a:off x="1132719" y="2096968"/>
            <a:ext cx="98487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929" name="Google Shape;929;p23"/>
          <p:cNvSpPr txBox="1"/>
          <p:nvPr/>
        </p:nvSpPr>
        <p:spPr>
          <a:xfrm>
            <a:off x="3716828" y="2597092"/>
            <a:ext cx="46805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930" name="Google Shape;930;p23"/>
          <p:cNvSpPr txBox="1"/>
          <p:nvPr/>
        </p:nvSpPr>
        <p:spPr>
          <a:xfrm>
            <a:off x="4162570" y="507233"/>
            <a:ext cx="3808492" cy="155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Presentation Designed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7453" y="1862999"/>
            <a:ext cx="6660001" cy="49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24"/>
          <p:cNvSpPr txBox="1">
            <a:spLocks noGrp="1"/>
          </p:cNvSpPr>
          <p:nvPr>
            <p:ph type="body" idx="1"/>
          </p:nvPr>
        </p:nvSpPr>
        <p:spPr>
          <a:xfrm>
            <a:off x="309420" y="567444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937" name="Google Shape;937;p24"/>
          <p:cNvGrpSpPr/>
          <p:nvPr/>
        </p:nvGrpSpPr>
        <p:grpSpPr>
          <a:xfrm>
            <a:off x="839119" y="4421547"/>
            <a:ext cx="3702682" cy="857361"/>
            <a:chOff x="839120" y="4172267"/>
            <a:chExt cx="3702682" cy="857361"/>
          </a:xfrm>
        </p:grpSpPr>
        <p:grpSp>
          <p:nvGrpSpPr>
            <p:cNvPr id="938" name="Google Shape;938;p24"/>
            <p:cNvGrpSpPr/>
            <p:nvPr/>
          </p:nvGrpSpPr>
          <p:grpSpPr>
            <a:xfrm flipH="1">
              <a:off x="839120" y="4172267"/>
              <a:ext cx="3073233" cy="857361"/>
              <a:chOff x="720001" y="2431958"/>
              <a:chExt cx="3059911" cy="857361"/>
            </a:xfrm>
          </p:grpSpPr>
          <p:sp>
            <p:nvSpPr>
              <p:cNvPr id="939" name="Google Shape;939;p24"/>
              <p:cNvSpPr txBox="1"/>
              <p:nvPr/>
            </p:nvSpPr>
            <p:spPr>
              <a:xfrm>
                <a:off x="720001" y="2642988"/>
                <a:ext cx="246237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4"/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1" name="Google Shape;941;p24"/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4164991" y="4423186"/>
              <a:ext cx="270661" cy="355530"/>
            </a:xfrm>
            <a:custGeom>
              <a:avLst/>
              <a:gdLst/>
              <a:ahLst/>
              <a:cxnLst/>
              <a:rect l="l" t="t" r="r" b="b"/>
              <a:pathLst>
                <a:path w="3025265" h="3973870" extrusionOk="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24"/>
          <p:cNvGrpSpPr/>
          <p:nvPr/>
        </p:nvGrpSpPr>
        <p:grpSpPr>
          <a:xfrm>
            <a:off x="839119" y="3323745"/>
            <a:ext cx="3702682" cy="857361"/>
            <a:chOff x="839120" y="3074466"/>
            <a:chExt cx="3702682" cy="857361"/>
          </a:xfrm>
        </p:grpSpPr>
        <p:grpSp>
          <p:nvGrpSpPr>
            <p:cNvPr id="944" name="Google Shape;944;p24"/>
            <p:cNvGrpSpPr/>
            <p:nvPr/>
          </p:nvGrpSpPr>
          <p:grpSpPr>
            <a:xfrm flipH="1">
              <a:off x="839120" y="3074466"/>
              <a:ext cx="3073233" cy="857361"/>
              <a:chOff x="720001" y="1114639"/>
              <a:chExt cx="3059911" cy="857361"/>
            </a:xfrm>
          </p:grpSpPr>
          <p:sp>
            <p:nvSpPr>
              <p:cNvPr id="945" name="Google Shape;945;p24"/>
              <p:cNvSpPr txBox="1"/>
              <p:nvPr/>
            </p:nvSpPr>
            <p:spPr>
              <a:xfrm>
                <a:off x="720001" y="1325669"/>
                <a:ext cx="282042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24"/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7" name="Google Shape;947;p24"/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4125987" y="3360933"/>
              <a:ext cx="283389" cy="284429"/>
            </a:xfrm>
            <a:custGeom>
              <a:avLst/>
              <a:gdLst/>
              <a:ahLst/>
              <a:cxnLst/>
              <a:rect l="l" t="t" r="r" b="b"/>
              <a:pathLst>
                <a:path w="3888432" h="3902714" extrusionOk="0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24"/>
          <p:cNvGrpSpPr/>
          <p:nvPr/>
        </p:nvGrpSpPr>
        <p:grpSpPr>
          <a:xfrm>
            <a:off x="4010079" y="2378092"/>
            <a:ext cx="3710987" cy="857361"/>
            <a:chOff x="7680557" y="4172267"/>
            <a:chExt cx="3710987" cy="857361"/>
          </a:xfrm>
        </p:grpSpPr>
        <p:grpSp>
          <p:nvGrpSpPr>
            <p:cNvPr id="950" name="Google Shape;950;p24"/>
            <p:cNvGrpSpPr/>
            <p:nvPr/>
          </p:nvGrpSpPr>
          <p:grpSpPr>
            <a:xfrm flipH="1">
              <a:off x="8318310" y="4172267"/>
              <a:ext cx="3073234" cy="857361"/>
              <a:chOff x="720000" y="2431958"/>
              <a:chExt cx="3059912" cy="857361"/>
            </a:xfrm>
          </p:grpSpPr>
          <p:sp>
            <p:nvSpPr>
              <p:cNvPr id="951" name="Google Shape;951;p24"/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24"/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3" name="Google Shape;953;p24"/>
            <p:cNvSpPr/>
            <p:nvPr/>
          </p:nvSpPr>
          <p:spPr>
            <a:xfrm flipH="1">
              <a:off x="7680557" y="4335086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 rot="10800000">
              <a:off x="7791767" y="4439698"/>
              <a:ext cx="306759" cy="322498"/>
            </a:xfrm>
            <a:custGeom>
              <a:avLst/>
              <a:gdLst/>
              <a:ahLst/>
              <a:cxnLst/>
              <a:rect l="l" t="t" r="r" b="b"/>
              <a:pathLst>
                <a:path w="3749229" h="3941586" extrusionOk="0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4"/>
          <p:cNvGrpSpPr/>
          <p:nvPr/>
        </p:nvGrpSpPr>
        <p:grpSpPr>
          <a:xfrm>
            <a:off x="839119" y="5519348"/>
            <a:ext cx="3694418" cy="857361"/>
            <a:chOff x="839120" y="5270069"/>
            <a:chExt cx="3694418" cy="857361"/>
          </a:xfrm>
        </p:grpSpPr>
        <p:grpSp>
          <p:nvGrpSpPr>
            <p:cNvPr id="956" name="Google Shape;956;p24"/>
            <p:cNvGrpSpPr/>
            <p:nvPr/>
          </p:nvGrpSpPr>
          <p:grpSpPr>
            <a:xfrm flipH="1">
              <a:off x="839120" y="5270069"/>
              <a:ext cx="3073233" cy="857361"/>
              <a:chOff x="720001" y="2431958"/>
              <a:chExt cx="3059911" cy="857361"/>
            </a:xfrm>
          </p:grpSpPr>
          <p:sp>
            <p:nvSpPr>
              <p:cNvPr id="957" name="Google Shape;957;p24"/>
              <p:cNvSpPr txBox="1"/>
              <p:nvPr/>
            </p:nvSpPr>
            <p:spPr>
              <a:xfrm>
                <a:off x="720001" y="2642988"/>
                <a:ext cx="267782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4"/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9" name="Google Shape;959;p24"/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4125983" y="5539142"/>
              <a:ext cx="267871" cy="319216"/>
            </a:xfrm>
            <a:custGeom>
              <a:avLst/>
              <a:gdLst/>
              <a:ahLst/>
              <a:cxnLst/>
              <a:rect l="l" t="t" r="r" b="b"/>
              <a:pathLst>
                <a:path w="3312367" h="3947283" extrusionOk="0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p24"/>
          <p:cNvGrpSpPr/>
          <p:nvPr/>
        </p:nvGrpSpPr>
        <p:grpSpPr>
          <a:xfrm>
            <a:off x="4015794" y="1280290"/>
            <a:ext cx="3705272" cy="857361"/>
            <a:chOff x="7686272" y="3074466"/>
            <a:chExt cx="3705272" cy="857361"/>
          </a:xfrm>
        </p:grpSpPr>
        <p:grpSp>
          <p:nvGrpSpPr>
            <p:cNvPr id="962" name="Google Shape;962;p24"/>
            <p:cNvGrpSpPr/>
            <p:nvPr/>
          </p:nvGrpSpPr>
          <p:grpSpPr>
            <a:xfrm flipH="1">
              <a:off x="8318310" y="3074466"/>
              <a:ext cx="3073234" cy="857361"/>
              <a:chOff x="720000" y="1114639"/>
              <a:chExt cx="3059912" cy="857361"/>
            </a:xfrm>
          </p:grpSpPr>
          <p:sp>
            <p:nvSpPr>
              <p:cNvPr id="963" name="Google Shape;963;p24"/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 and appeal to your Presentations.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4"/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 Here</a:t>
                </a:r>
                <a:endParaRPr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24"/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7791767" y="3351224"/>
              <a:ext cx="304211" cy="303855"/>
            </a:xfrm>
            <a:custGeom>
              <a:avLst/>
              <a:gdLst/>
              <a:ahLst/>
              <a:cxnLst/>
              <a:rect l="l" t="t" r="r" b="b"/>
              <a:pathLst>
                <a:path w="3910377" h="3905794" extrusionOk="0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25"/>
          <p:cNvGrpSpPr/>
          <p:nvPr/>
        </p:nvGrpSpPr>
        <p:grpSpPr>
          <a:xfrm>
            <a:off x="6512048" y="1692664"/>
            <a:ext cx="4799478" cy="2816664"/>
            <a:chOff x="2687161" y="3731096"/>
            <a:chExt cx="5158677" cy="3027467"/>
          </a:xfrm>
        </p:grpSpPr>
        <p:sp>
          <p:nvSpPr>
            <p:cNvPr id="972" name="Google Shape;972;p25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/>
              <a:ahLst/>
              <a:cxnLst/>
              <a:rect l="l" t="t" r="r" b="b"/>
              <a:pathLst>
                <a:path w="1906136" h="2468044" extrusionOk="0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/>
              <a:ahLst/>
              <a:cxnLst/>
              <a:rect l="l" t="t" r="r" b="b"/>
              <a:pathLst>
                <a:path w="2992697" h="1030680" extrusionOk="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/>
              <a:ahLst/>
              <a:cxnLst/>
              <a:rect l="l" t="t" r="r" b="b"/>
              <a:pathLst>
                <a:path w="34149" h="9313" extrusionOk="0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/>
              <a:ahLst/>
              <a:cxnLst/>
              <a:rect l="l" t="t" r="r" b="b"/>
              <a:pathLst>
                <a:path w="37253" h="40357" extrusionOk="0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/>
              <a:ahLst/>
              <a:cxnLst/>
              <a:rect l="l" t="t" r="r" b="b"/>
              <a:pathLst>
                <a:path w="170745" h="90029" extrusionOk="0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/>
              <a:ahLst/>
              <a:cxnLst/>
              <a:rect l="l" t="t" r="r" b="b"/>
              <a:pathLst>
                <a:path w="139700" h="152118" extrusionOk="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/>
              <a:ahLst/>
              <a:cxnLst/>
              <a:rect l="l" t="t" r="r" b="b"/>
              <a:pathLst>
                <a:path w="12417" h="6208" extrusionOk="0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/>
              <a:ahLst/>
              <a:cxnLst/>
              <a:rect l="l" t="t" r="r" b="b"/>
              <a:pathLst>
                <a:path w="96238" h="58984" extrusionOk="0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/>
              <a:ahLst/>
              <a:cxnLst/>
              <a:rect l="l" t="t" r="r" b="b"/>
              <a:pathLst>
                <a:path w="43462" h="27940" extrusionOk="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/>
              <a:ahLst/>
              <a:cxnLst/>
              <a:rect l="l" t="t" r="r" b="b"/>
              <a:pathLst>
                <a:path w="260774" h="310445" extrusionOk="0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/>
              <a:ahLst/>
              <a:cxnLst/>
              <a:rect l="l" t="t" r="r" b="b"/>
              <a:pathLst>
                <a:path w="71402" h="49671" extrusionOk="0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/>
              <a:ahLst/>
              <a:cxnLst/>
              <a:rect l="l" t="t" r="r" b="b"/>
              <a:pathLst>
                <a:path w="108656" h="80715" extrusionOk="0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/>
              <a:ahLst/>
              <a:cxnLst/>
              <a:rect l="l" t="t" r="r" b="b"/>
              <a:pathLst>
                <a:path w="12417" h="9313" extrusionOk="0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/>
              <a:ahLst/>
              <a:cxnLst/>
              <a:rect l="l" t="t" r="r" b="b"/>
              <a:pathLst>
                <a:path w="406683" h="447041" extrusionOk="0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/>
              <a:ahLst/>
              <a:cxnLst/>
              <a:rect l="l" t="t" r="r" b="b"/>
              <a:pathLst>
                <a:path w="43462" h="15522" extrusionOk="0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/>
              <a:ahLst/>
              <a:cxnLst/>
              <a:rect l="l" t="t" r="r" b="b"/>
              <a:pathLst>
                <a:path w="24835" h="9313" extrusionOk="0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/>
              <a:ahLst/>
              <a:cxnLst/>
              <a:rect l="l" t="t" r="r" b="b"/>
              <a:pathLst>
                <a:path w="24835" h="40357" extrusionOk="0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/>
              <a:ahLst/>
              <a:cxnLst/>
              <a:rect l="l" t="t" r="r" b="b"/>
              <a:pathLst>
                <a:path w="34149" h="21731" extrusionOk="0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/>
              <a:ahLst/>
              <a:cxnLst/>
              <a:rect l="l" t="t" r="r" b="b"/>
              <a:pathLst>
                <a:path w="2967861" h="2340761" extrusionOk="0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/>
              <a:ahLst/>
              <a:cxnLst/>
              <a:rect l="l" t="t" r="r" b="b"/>
              <a:pathLst>
                <a:path w="74506" h="99342" extrusionOk="0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/>
              <a:ahLst/>
              <a:cxnLst/>
              <a:rect l="l" t="t" r="r" b="b"/>
              <a:pathLst>
                <a:path w="55880" h="96238" extrusionOk="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/>
              <a:ahLst/>
              <a:cxnLst/>
              <a:rect l="l" t="t" r="r" b="b"/>
              <a:pathLst>
                <a:path w="86924" h="68298" extrusionOk="0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/>
              <a:ahLst/>
              <a:cxnLst/>
              <a:rect l="l" t="t" r="r" b="b"/>
              <a:pathLst>
                <a:path w="235938" h="102447" extrusionOk="0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/>
              <a:ahLst/>
              <a:cxnLst/>
              <a:rect l="l" t="t" r="r" b="b"/>
              <a:pathLst>
                <a:path w="24835" h="58984" extrusionOk="0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/>
              <a:ahLst/>
              <a:cxnLst/>
              <a:rect l="l" t="t" r="r" b="b"/>
              <a:pathLst>
                <a:path w="68298" h="65193" extrusionOk="0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/>
              <a:ahLst/>
              <a:cxnLst/>
              <a:rect l="l" t="t" r="r" b="b"/>
              <a:pathLst>
                <a:path w="83820" h="139700" extrusionOk="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/>
              <a:ahLst/>
              <a:cxnLst/>
              <a:rect l="l" t="t" r="r" b="b"/>
              <a:pathLst>
                <a:path w="46566" h="15522" extrusionOk="0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/>
              <a:ahLst/>
              <a:cxnLst/>
              <a:rect l="l" t="t" r="r" b="b"/>
              <a:pathLst>
                <a:path w="55880" h="31044" extrusionOk="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/>
              <a:ahLst/>
              <a:cxnLst/>
              <a:rect l="l" t="t" r="r" b="b"/>
              <a:pathLst>
                <a:path w="40357" h="46566" extrusionOk="0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/>
              <a:ahLst/>
              <a:cxnLst/>
              <a:rect l="l" t="t" r="r" b="b"/>
              <a:pathLst>
                <a:path w="18626" h="37253" extrusionOk="0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/>
              <a:ahLst/>
              <a:cxnLst/>
              <a:rect l="l" t="t" r="r" b="b"/>
              <a:pathLst>
                <a:path w="149013" h="161431" extrusionOk="0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/>
              <a:ahLst/>
              <a:cxnLst/>
              <a:rect l="l" t="t" r="r" b="b"/>
              <a:pathLst>
                <a:path w="15522" h="46566" extrusionOk="0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/>
              <a:ahLst/>
              <a:cxnLst/>
              <a:rect l="l" t="t" r="r" b="b"/>
              <a:pathLst>
                <a:path w="58984" h="31044" extrusionOk="0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/>
              <a:ahLst/>
              <a:cxnLst/>
              <a:rect l="l" t="t" r="r" b="b"/>
              <a:pathLst>
                <a:path w="291819" h="152118" extrusionOk="0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/>
              <a:ahLst/>
              <a:cxnLst/>
              <a:rect l="l" t="t" r="r" b="b"/>
              <a:pathLst>
                <a:path w="37253" h="34149" extrusionOk="0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/>
              <a:ahLst/>
              <a:cxnLst/>
              <a:rect l="l" t="t" r="r" b="b"/>
              <a:pathLst>
                <a:path w="43462" h="34149" extrusionOk="0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/>
              <a:ahLst/>
              <a:cxnLst/>
              <a:rect l="l" t="t" r="r" b="b"/>
              <a:pathLst>
                <a:path w="18626" h="31044" extrusionOk="0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/>
              <a:ahLst/>
              <a:cxnLst/>
              <a:rect l="l" t="t" r="r" b="b"/>
              <a:pathLst>
                <a:path w="24835" h="15522" extrusionOk="0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/>
              <a:ahLst/>
              <a:cxnLst/>
              <a:rect l="l" t="t" r="r" b="b"/>
              <a:pathLst>
                <a:path w="229729" h="266983" extrusionOk="0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/>
              <a:ahLst/>
              <a:cxnLst/>
              <a:rect l="l" t="t" r="r" b="b"/>
              <a:pathLst>
                <a:path w="43462" h="18626" extrusionOk="0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/>
              <a:ahLst/>
              <a:cxnLst/>
              <a:rect l="l" t="t" r="r" b="b"/>
              <a:pathLst>
                <a:path w="15522" h="24835" extrusionOk="0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/>
              <a:ahLst/>
              <a:cxnLst/>
              <a:rect l="l" t="t" r="r" b="b"/>
              <a:pathLst>
                <a:path w="99342" h="108656" extrusionOk="0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/>
              <a:ahLst/>
              <a:cxnLst/>
              <a:rect l="l" t="t" r="r" b="b"/>
              <a:pathLst>
                <a:path w="21731" h="34149" extrusionOk="0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/>
              <a:ahLst/>
              <a:cxnLst/>
              <a:rect l="l" t="t" r="r" b="b"/>
              <a:pathLst>
                <a:path w="24835" h="55880" extrusionOk="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/>
              <a:ahLst/>
              <a:cxnLst/>
              <a:rect l="l" t="t" r="r" b="b"/>
              <a:pathLst>
                <a:path w="599160" h="468773" extrusionOk="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/>
              <a:ahLst/>
              <a:cxnLst/>
              <a:rect l="l" t="t" r="r" b="b"/>
              <a:pathLst>
                <a:path w="55880" h="37253" extrusionOk="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/>
              <a:ahLst/>
              <a:cxnLst/>
              <a:rect l="l" t="t" r="r" b="b"/>
              <a:pathLst>
                <a:path w="301132" h="207998" extrusionOk="0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/>
              <a:ahLst/>
              <a:cxnLst/>
              <a:rect l="l" t="t" r="r" b="b"/>
              <a:pathLst>
                <a:path w="93133" h="145909" extrusionOk="0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/>
              <a:ahLst/>
              <a:cxnLst/>
              <a:rect l="l" t="t" r="r" b="b"/>
              <a:pathLst>
                <a:path w="117969" h="136596" extrusionOk="0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/>
              <a:ahLst/>
              <a:cxnLst/>
              <a:rect l="l" t="t" r="r" b="b"/>
              <a:pathLst>
                <a:path w="18626" h="21731" extrusionOk="0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/>
              <a:ahLst/>
              <a:cxnLst/>
              <a:rect l="l" t="t" r="r" b="b"/>
              <a:pathLst>
                <a:path w="18626" h="15522" extrusionOk="0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/>
              <a:ahLst/>
              <a:cxnLst/>
              <a:rect l="l" t="t" r="r" b="b"/>
              <a:pathLst>
                <a:path w="52775" h="68298" extrusionOk="0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/>
              <a:ahLst/>
              <a:cxnLst/>
              <a:rect l="l" t="t" r="r" b="b"/>
              <a:pathLst>
                <a:path w="9313" h="12417" extrusionOk="0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/>
              <a:ahLst/>
              <a:cxnLst/>
              <a:rect l="l" t="t" r="r" b="b"/>
              <a:pathLst>
                <a:path w="34149" h="18626" extrusionOk="0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/>
              <a:ahLst/>
              <a:cxnLst/>
              <a:rect l="l" t="t" r="r" b="b"/>
              <a:pathLst>
                <a:path w="155222" h="58984" extrusionOk="0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/>
              <a:ahLst/>
              <a:cxnLst/>
              <a:rect l="l" t="t" r="r" b="b"/>
              <a:pathLst>
                <a:path w="99342" h="207998" extrusionOk="0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/>
              <a:ahLst/>
              <a:cxnLst/>
              <a:rect l="l" t="t" r="r" b="b"/>
              <a:pathLst>
                <a:path w="74506" h="31044" extrusionOk="0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/>
              <a:ahLst/>
              <a:cxnLst/>
              <a:rect l="l" t="t" r="r" b="b"/>
              <a:pathLst>
                <a:path w="34149" h="31044" extrusionOk="0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/>
              <a:ahLst/>
              <a:cxnLst/>
              <a:rect l="l" t="t" r="r" b="b"/>
              <a:pathLst>
                <a:path w="58984" h="52775" extrusionOk="0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/>
              <a:ahLst/>
              <a:cxnLst/>
              <a:rect l="l" t="t" r="r" b="b"/>
              <a:pathLst>
                <a:path w="86924" h="34149" extrusionOk="0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/>
              <a:ahLst/>
              <a:cxnLst/>
              <a:rect l="l" t="t" r="r" b="b"/>
              <a:pathLst>
                <a:path w="55880" h="43462" extrusionOk="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/>
              <a:ahLst/>
              <a:cxnLst/>
              <a:rect l="l" t="t" r="r" b="b"/>
              <a:pathLst>
                <a:path w="37253" h="31044" extrusionOk="0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/>
              <a:ahLst/>
              <a:cxnLst/>
              <a:rect l="l" t="t" r="r" b="b"/>
              <a:pathLst>
                <a:path w="31044" h="34149" extrusionOk="0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/>
              <a:ahLst/>
              <a:cxnLst/>
              <a:rect l="l" t="t" r="r" b="b"/>
              <a:pathLst>
                <a:path w="245252" h="170745" extrusionOk="0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/>
              <a:ahLst/>
              <a:cxnLst/>
              <a:rect l="l" t="t" r="r" b="b"/>
              <a:pathLst>
                <a:path w="37253" h="27940" extrusionOk="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/>
              <a:ahLst/>
              <a:cxnLst/>
              <a:rect l="l" t="t" r="r" b="b"/>
              <a:pathLst>
                <a:path w="93133" h="86924" extrusionOk="0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/>
              <a:ahLst/>
              <a:cxnLst/>
              <a:rect l="l" t="t" r="r" b="b"/>
              <a:pathLst>
                <a:path w="93133" h="111760" extrusionOk="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/>
              <a:ahLst/>
              <a:cxnLst/>
              <a:rect l="l" t="t" r="r" b="b"/>
              <a:pathLst>
                <a:path w="27940" h="40357" extrusionOk="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/>
              <a:ahLst/>
              <a:cxnLst/>
              <a:rect l="l" t="t" r="r" b="b"/>
              <a:pathLst>
                <a:path w="43462" h="189371" extrusionOk="0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/>
              <a:ahLst/>
              <a:cxnLst/>
              <a:rect l="l" t="t" r="r" b="b"/>
              <a:pathLst>
                <a:path w="34149" h="43462" extrusionOk="0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/>
              <a:ahLst/>
              <a:cxnLst/>
              <a:rect l="l" t="t" r="r" b="b"/>
              <a:pathLst>
                <a:path w="18626" h="18626" extrusionOk="0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/>
              <a:ahLst/>
              <a:cxnLst/>
              <a:rect l="l" t="t" r="r" b="b"/>
              <a:pathLst>
                <a:path w="111760" h="217312" extrusionOk="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/>
              <a:ahLst/>
              <a:cxnLst/>
              <a:rect l="l" t="t" r="r" b="b"/>
              <a:pathLst>
                <a:path w="24835" h="34149" extrusionOk="0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/>
              <a:ahLst/>
              <a:cxnLst/>
              <a:rect l="l" t="t" r="r" b="b"/>
              <a:pathLst>
                <a:path w="49671" h="27940" extrusionOk="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/>
              <a:ahLst/>
              <a:cxnLst/>
              <a:rect l="l" t="t" r="r" b="b"/>
              <a:pathLst>
                <a:path w="55880" h="21731" extrusionOk="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/>
              <a:ahLst/>
              <a:cxnLst/>
              <a:rect l="l" t="t" r="r" b="b"/>
              <a:pathLst>
                <a:path w="52775" h="80715" extrusionOk="0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/>
              <a:ahLst/>
              <a:cxnLst/>
              <a:rect l="l" t="t" r="r" b="b"/>
              <a:pathLst>
                <a:path w="31044" h="18626" extrusionOk="0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/>
              <a:ahLst/>
              <a:cxnLst/>
              <a:rect l="l" t="t" r="r" b="b"/>
              <a:pathLst>
                <a:path w="158327" h="117969" extrusionOk="0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4" name="Google Shape;1084;p25"/>
          <p:cNvSpPr txBox="1">
            <a:spLocks noGrp="1"/>
          </p:cNvSpPr>
          <p:nvPr>
            <p:ph type="body" idx="1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085" name="Google Shape;1085;p25"/>
          <p:cNvSpPr txBox="1"/>
          <p:nvPr/>
        </p:nvSpPr>
        <p:spPr>
          <a:xfrm>
            <a:off x="9191479" y="4665332"/>
            <a:ext cx="228877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720507" y="1889414"/>
            <a:ext cx="617813" cy="6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5"/>
          <p:cNvSpPr txBox="1"/>
          <p:nvPr/>
        </p:nvSpPr>
        <p:spPr>
          <a:xfrm>
            <a:off x="1584600" y="1782822"/>
            <a:ext cx="18592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25"/>
          <p:cNvSpPr/>
          <p:nvPr/>
        </p:nvSpPr>
        <p:spPr>
          <a:xfrm>
            <a:off x="720507" y="3240136"/>
            <a:ext cx="617813" cy="6178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25"/>
          <p:cNvSpPr txBox="1"/>
          <p:nvPr/>
        </p:nvSpPr>
        <p:spPr>
          <a:xfrm>
            <a:off x="1584600" y="3133544"/>
            <a:ext cx="18592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0" name="Google Shape;1090;p25"/>
          <p:cNvGraphicFramePr/>
          <p:nvPr/>
        </p:nvGraphicFramePr>
        <p:xfrm>
          <a:off x="1061343" y="443471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91" name="Google Shape;1091;p25"/>
          <p:cNvGrpSpPr/>
          <p:nvPr/>
        </p:nvGrpSpPr>
        <p:grpSpPr>
          <a:xfrm>
            <a:off x="3189965" y="5047826"/>
            <a:ext cx="1493428" cy="1074115"/>
            <a:chOff x="2970165" y="4914476"/>
            <a:chExt cx="1493428" cy="1074115"/>
          </a:xfrm>
        </p:grpSpPr>
        <p:grpSp>
          <p:nvGrpSpPr>
            <p:cNvPr id="1092" name="Google Shape;1092;p25"/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1093" name="Google Shape;1093;p25"/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5"/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82% : $345.000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5" name="Google Shape;1095;p25"/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1096" name="Google Shape;1096;p25"/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5"/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32% : $145.000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25"/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1099" name="Google Shape;1099;p25"/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5"/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14% : $75.000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25"/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1102" name="Google Shape;1102;p25"/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5"/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12% : $71.000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04" name="Google Shape;1104;p25"/>
          <p:cNvSpPr txBox="1"/>
          <p:nvPr/>
        </p:nvSpPr>
        <p:spPr>
          <a:xfrm>
            <a:off x="3189965" y="4716680"/>
            <a:ext cx="14934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5" name="Google Shape;1105;p25"/>
          <p:cNvGrpSpPr/>
          <p:nvPr/>
        </p:nvGrpSpPr>
        <p:grpSpPr>
          <a:xfrm>
            <a:off x="8042371" y="1818540"/>
            <a:ext cx="468632" cy="468632"/>
            <a:chOff x="1685588" y="1953356"/>
            <a:chExt cx="871727" cy="871727"/>
          </a:xfrm>
        </p:grpSpPr>
        <p:grpSp>
          <p:nvGrpSpPr>
            <p:cNvPr id="1106" name="Google Shape;1106;p25"/>
            <p:cNvGrpSpPr/>
            <p:nvPr/>
          </p:nvGrpSpPr>
          <p:grpSpPr>
            <a:xfrm>
              <a:off x="1685588" y="1953356"/>
              <a:ext cx="871727" cy="871727"/>
              <a:chOff x="10352044" y="3230634"/>
              <a:chExt cx="1551640" cy="1551640"/>
            </a:xfrm>
          </p:grpSpPr>
          <p:sp>
            <p:nvSpPr>
              <p:cNvPr id="1107" name="Google Shape;1107;p2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9" name="Google Shape;1109;p25"/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25"/>
          <p:cNvGrpSpPr/>
          <p:nvPr/>
        </p:nvGrpSpPr>
        <p:grpSpPr>
          <a:xfrm>
            <a:off x="7070107" y="2602859"/>
            <a:ext cx="468632" cy="468632"/>
            <a:chOff x="3199861" y="1506389"/>
            <a:chExt cx="871727" cy="871727"/>
          </a:xfrm>
        </p:grpSpPr>
        <p:grpSp>
          <p:nvGrpSpPr>
            <p:cNvPr id="1111" name="Google Shape;1111;p25"/>
            <p:cNvGrpSpPr/>
            <p:nvPr/>
          </p:nvGrpSpPr>
          <p:grpSpPr>
            <a:xfrm>
              <a:off x="3199861" y="1506389"/>
              <a:ext cx="871727" cy="871727"/>
              <a:chOff x="10352044" y="3230634"/>
              <a:chExt cx="1551640" cy="1551640"/>
            </a:xfrm>
          </p:grpSpPr>
          <p:sp>
            <p:nvSpPr>
              <p:cNvPr id="1112" name="Google Shape;1112;p2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4" name="Google Shape;1114;p25"/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25"/>
          <p:cNvGrpSpPr/>
          <p:nvPr/>
        </p:nvGrpSpPr>
        <p:grpSpPr>
          <a:xfrm>
            <a:off x="10501271" y="3477283"/>
            <a:ext cx="468632" cy="468632"/>
            <a:chOff x="2885336" y="3393535"/>
            <a:chExt cx="871727" cy="871727"/>
          </a:xfrm>
        </p:grpSpPr>
        <p:grpSp>
          <p:nvGrpSpPr>
            <p:cNvPr id="1116" name="Google Shape;1116;p25"/>
            <p:cNvGrpSpPr/>
            <p:nvPr/>
          </p:nvGrpSpPr>
          <p:grpSpPr>
            <a:xfrm>
              <a:off x="2885336" y="3393535"/>
              <a:ext cx="871727" cy="871727"/>
              <a:chOff x="10352044" y="3230634"/>
              <a:chExt cx="1551640" cy="1551640"/>
            </a:xfrm>
          </p:grpSpPr>
          <p:sp>
            <p:nvSpPr>
              <p:cNvPr id="1117" name="Google Shape;1117;p2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9" name="Google Shape;1119;p25"/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25"/>
          <p:cNvGrpSpPr/>
          <p:nvPr/>
        </p:nvGrpSpPr>
        <p:grpSpPr>
          <a:xfrm>
            <a:off x="10182421" y="2128686"/>
            <a:ext cx="468632" cy="468632"/>
            <a:chOff x="6022703" y="1901613"/>
            <a:chExt cx="871727" cy="871727"/>
          </a:xfrm>
        </p:grpSpPr>
        <p:grpSp>
          <p:nvGrpSpPr>
            <p:cNvPr id="1121" name="Google Shape;1121;p25"/>
            <p:cNvGrpSpPr/>
            <p:nvPr/>
          </p:nvGrpSpPr>
          <p:grpSpPr>
            <a:xfrm>
              <a:off x="6022703" y="1901613"/>
              <a:ext cx="871727" cy="871727"/>
              <a:chOff x="10352044" y="3230634"/>
              <a:chExt cx="1551640" cy="1551640"/>
            </a:xfrm>
          </p:grpSpPr>
          <p:sp>
            <p:nvSpPr>
              <p:cNvPr id="1122" name="Google Shape;1122;p2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4" name="Google Shape;1124;p25"/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1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25"/>
          <p:cNvGrpSpPr/>
          <p:nvPr/>
        </p:nvGrpSpPr>
        <p:grpSpPr>
          <a:xfrm>
            <a:off x="5122733" y="5492783"/>
            <a:ext cx="1749649" cy="730761"/>
            <a:chOff x="5419404" y="5474269"/>
            <a:chExt cx="1749649" cy="730761"/>
          </a:xfrm>
        </p:grpSpPr>
        <p:grpSp>
          <p:nvGrpSpPr>
            <p:cNvPr id="1126" name="Google Shape;1126;p25"/>
            <p:cNvGrpSpPr/>
            <p:nvPr/>
          </p:nvGrpSpPr>
          <p:grpSpPr>
            <a:xfrm>
              <a:off x="5419404" y="5786278"/>
              <a:ext cx="1749649" cy="418752"/>
              <a:chOff x="5666940" y="6240856"/>
              <a:chExt cx="1749649" cy="418752"/>
            </a:xfrm>
          </p:grpSpPr>
          <p:sp>
            <p:nvSpPr>
              <p:cNvPr id="1127" name="Google Shape;1127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25"/>
            <p:cNvGrpSpPr/>
            <p:nvPr/>
          </p:nvGrpSpPr>
          <p:grpSpPr>
            <a:xfrm>
              <a:off x="5419404" y="5474269"/>
              <a:ext cx="1749649" cy="418752"/>
              <a:chOff x="5666940" y="6240856"/>
              <a:chExt cx="1749649" cy="418752"/>
            </a:xfrm>
          </p:grpSpPr>
          <p:sp>
            <p:nvSpPr>
              <p:cNvPr id="1133" name="Google Shape;1133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8" name="Google Shape;1138;p25"/>
          <p:cNvGrpSpPr/>
          <p:nvPr/>
        </p:nvGrpSpPr>
        <p:grpSpPr>
          <a:xfrm>
            <a:off x="5122733" y="4699631"/>
            <a:ext cx="1749649" cy="730761"/>
            <a:chOff x="5419404" y="4681117"/>
            <a:chExt cx="1749649" cy="730761"/>
          </a:xfrm>
        </p:grpSpPr>
        <p:grpSp>
          <p:nvGrpSpPr>
            <p:cNvPr id="1139" name="Google Shape;1139;p25"/>
            <p:cNvGrpSpPr/>
            <p:nvPr/>
          </p:nvGrpSpPr>
          <p:grpSpPr>
            <a:xfrm>
              <a:off x="5419404" y="4993126"/>
              <a:ext cx="1749649" cy="418752"/>
              <a:chOff x="5666940" y="6240856"/>
              <a:chExt cx="1749649" cy="418752"/>
            </a:xfrm>
          </p:grpSpPr>
          <p:sp>
            <p:nvSpPr>
              <p:cNvPr id="1140" name="Google Shape;1140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5" name="Google Shape;1145;p25"/>
            <p:cNvGrpSpPr/>
            <p:nvPr/>
          </p:nvGrpSpPr>
          <p:grpSpPr>
            <a:xfrm>
              <a:off x="5419404" y="4681117"/>
              <a:ext cx="1749649" cy="418752"/>
              <a:chOff x="5666940" y="6240856"/>
              <a:chExt cx="1749649" cy="418752"/>
            </a:xfrm>
          </p:grpSpPr>
          <p:sp>
            <p:nvSpPr>
              <p:cNvPr id="1146" name="Google Shape;1146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1" name="Google Shape;1151;p25"/>
          <p:cNvGrpSpPr/>
          <p:nvPr/>
        </p:nvGrpSpPr>
        <p:grpSpPr>
          <a:xfrm>
            <a:off x="7002492" y="5473780"/>
            <a:ext cx="1749649" cy="730761"/>
            <a:chOff x="5419404" y="5474269"/>
            <a:chExt cx="1749649" cy="730761"/>
          </a:xfrm>
        </p:grpSpPr>
        <p:grpSp>
          <p:nvGrpSpPr>
            <p:cNvPr id="1152" name="Google Shape;1152;p25"/>
            <p:cNvGrpSpPr/>
            <p:nvPr/>
          </p:nvGrpSpPr>
          <p:grpSpPr>
            <a:xfrm>
              <a:off x="5419404" y="5786278"/>
              <a:ext cx="1749649" cy="418752"/>
              <a:chOff x="5666940" y="6240856"/>
              <a:chExt cx="1749649" cy="418752"/>
            </a:xfrm>
          </p:grpSpPr>
          <p:sp>
            <p:nvSpPr>
              <p:cNvPr id="1153" name="Google Shape;1153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8" name="Google Shape;1158;p25"/>
            <p:cNvGrpSpPr/>
            <p:nvPr/>
          </p:nvGrpSpPr>
          <p:grpSpPr>
            <a:xfrm>
              <a:off x="5419404" y="5474269"/>
              <a:ext cx="1749649" cy="418752"/>
              <a:chOff x="5666940" y="6240856"/>
              <a:chExt cx="1749649" cy="418752"/>
            </a:xfrm>
          </p:grpSpPr>
          <p:sp>
            <p:nvSpPr>
              <p:cNvPr id="1159" name="Google Shape;1159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4" name="Google Shape;1164;p25"/>
          <p:cNvGrpSpPr/>
          <p:nvPr/>
        </p:nvGrpSpPr>
        <p:grpSpPr>
          <a:xfrm>
            <a:off x="7002492" y="4680628"/>
            <a:ext cx="1749649" cy="730761"/>
            <a:chOff x="5419404" y="4681117"/>
            <a:chExt cx="1749649" cy="730761"/>
          </a:xfrm>
        </p:grpSpPr>
        <p:grpSp>
          <p:nvGrpSpPr>
            <p:cNvPr id="1165" name="Google Shape;1165;p25"/>
            <p:cNvGrpSpPr/>
            <p:nvPr/>
          </p:nvGrpSpPr>
          <p:grpSpPr>
            <a:xfrm>
              <a:off x="5419404" y="4993126"/>
              <a:ext cx="1749649" cy="418752"/>
              <a:chOff x="5666940" y="6240856"/>
              <a:chExt cx="1749649" cy="418752"/>
            </a:xfrm>
          </p:grpSpPr>
          <p:sp>
            <p:nvSpPr>
              <p:cNvPr id="1166" name="Google Shape;1166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1" name="Google Shape;1171;p25"/>
            <p:cNvGrpSpPr/>
            <p:nvPr/>
          </p:nvGrpSpPr>
          <p:grpSpPr>
            <a:xfrm>
              <a:off x="5419404" y="4681117"/>
              <a:ext cx="1749649" cy="418752"/>
              <a:chOff x="5666940" y="6240856"/>
              <a:chExt cx="1749649" cy="418752"/>
            </a:xfrm>
          </p:grpSpPr>
          <p:sp>
            <p:nvSpPr>
              <p:cNvPr id="1172" name="Google Shape;1172;p25"/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5"/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5"/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5"/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5"/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 extrusionOk="0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77" name="Google Shape;1177;p25"/>
          <p:cNvSpPr/>
          <p:nvPr/>
        </p:nvSpPr>
        <p:spPr>
          <a:xfrm>
            <a:off x="3596864" y="1887844"/>
            <a:ext cx="617813" cy="617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5"/>
          <p:cNvSpPr txBox="1"/>
          <p:nvPr/>
        </p:nvSpPr>
        <p:spPr>
          <a:xfrm>
            <a:off x="4460957" y="1781252"/>
            <a:ext cx="18592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5"/>
          <p:cNvSpPr/>
          <p:nvPr/>
        </p:nvSpPr>
        <p:spPr>
          <a:xfrm>
            <a:off x="3596864" y="3238566"/>
            <a:ext cx="617813" cy="6178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25"/>
          <p:cNvSpPr txBox="1"/>
          <p:nvPr/>
        </p:nvSpPr>
        <p:spPr>
          <a:xfrm>
            <a:off x="4460957" y="3131974"/>
            <a:ext cx="18592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5"/>
          <p:cNvSpPr/>
          <p:nvPr/>
        </p:nvSpPr>
        <p:spPr>
          <a:xfrm>
            <a:off x="3751049" y="3370455"/>
            <a:ext cx="336127" cy="330736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5"/>
          <p:cNvSpPr/>
          <p:nvPr/>
        </p:nvSpPr>
        <p:spPr>
          <a:xfrm>
            <a:off x="897121" y="3408552"/>
            <a:ext cx="272749" cy="272749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25"/>
          <p:cNvSpPr/>
          <p:nvPr/>
        </p:nvSpPr>
        <p:spPr>
          <a:xfrm rot="-900000">
            <a:off x="3734927" y="2091227"/>
            <a:ext cx="304485" cy="260815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25"/>
          <p:cNvSpPr/>
          <p:nvPr/>
        </p:nvSpPr>
        <p:spPr>
          <a:xfrm>
            <a:off x="877231" y="2050976"/>
            <a:ext cx="292639" cy="273936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26"/>
          <p:cNvSpPr txBox="1">
            <a:spLocks noGrp="1"/>
          </p:cNvSpPr>
          <p:nvPr>
            <p:ph type="body" idx="1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190" name="Google Shape;1190;p26"/>
          <p:cNvGrpSpPr/>
          <p:nvPr/>
        </p:nvGrpSpPr>
        <p:grpSpPr>
          <a:xfrm>
            <a:off x="4060393" y="2180258"/>
            <a:ext cx="3520370" cy="3151947"/>
            <a:chOff x="4362911" y="2401514"/>
            <a:chExt cx="3520370" cy="3151947"/>
          </a:xfrm>
        </p:grpSpPr>
        <p:grpSp>
          <p:nvGrpSpPr>
            <p:cNvPr id="1191" name="Google Shape;1191;p26"/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192" name="Google Shape;1192;p26"/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/>
                <a:ahLst/>
                <a:cxnLst/>
                <a:rect l="l" t="t" r="r" b="b"/>
                <a:pathLst>
                  <a:path w="4643235" h="2765218" extrusionOk="0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6"/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/>
                <a:ahLst/>
                <a:cxnLst/>
                <a:rect l="l" t="t" r="r" b="b"/>
                <a:pathLst>
                  <a:path w="2032825" h="1285696" extrusionOk="0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rgbClr val="C59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4" name="Google Shape;1194;p26"/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/>
              <a:ahLst/>
              <a:cxnLst/>
              <a:rect l="l" t="t" r="r" b="b"/>
              <a:pathLst>
                <a:path w="2032824" h="1286008" extrusionOk="0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rgbClr val="B253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6" name="Google Shape;1196;p26"/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1197" name="Google Shape;1197;p26"/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/>
                <a:ahLst/>
                <a:cxnLst/>
                <a:rect l="l" t="t" r="r" b="b"/>
                <a:pathLst>
                  <a:path w="4643235" h="2765218" extrusionOk="0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6"/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/>
                <a:ahLst/>
                <a:cxnLst/>
                <a:rect l="l" t="t" r="r" b="b"/>
                <a:pathLst>
                  <a:path w="2032825" h="1285696" extrusionOk="0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rgbClr val="A06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9" name="Google Shape;1199;p26"/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/>
              <a:ahLst/>
              <a:cxnLst/>
              <a:rect l="l" t="t" r="r" b="b"/>
              <a:pathLst>
                <a:path w="2032825" h="1286008" extrusionOk="0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rgbClr val="C96F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1" name="Google Shape;1201;p26"/>
          <p:cNvSpPr/>
          <p:nvPr/>
        </p:nvSpPr>
        <p:spPr>
          <a:xfrm>
            <a:off x="869792" y="3111236"/>
            <a:ext cx="2466454" cy="1183941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2" name="Google Shape;1202;p26"/>
          <p:cNvGrpSpPr/>
          <p:nvPr/>
        </p:nvGrpSpPr>
        <p:grpSpPr>
          <a:xfrm>
            <a:off x="8140378" y="5008227"/>
            <a:ext cx="2819647" cy="856491"/>
            <a:chOff x="-475010" y="1129566"/>
            <a:chExt cx="3859356" cy="856491"/>
          </a:xfrm>
        </p:grpSpPr>
        <p:sp>
          <p:nvSpPr>
            <p:cNvPr id="1203" name="Google Shape;1203;p26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6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1205" name="Google Shape;1205;p26"/>
          <p:cNvGrpSpPr/>
          <p:nvPr/>
        </p:nvGrpSpPr>
        <p:grpSpPr>
          <a:xfrm>
            <a:off x="8140378" y="1550691"/>
            <a:ext cx="2819647" cy="856491"/>
            <a:chOff x="-475010" y="1129566"/>
            <a:chExt cx="3859356" cy="856491"/>
          </a:xfrm>
        </p:grpSpPr>
        <p:sp>
          <p:nvSpPr>
            <p:cNvPr id="1206" name="Google Shape;1206;p26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6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08" name="Google Shape;1208;p26"/>
          <p:cNvGrpSpPr/>
          <p:nvPr/>
        </p:nvGrpSpPr>
        <p:grpSpPr>
          <a:xfrm>
            <a:off x="698322" y="5008227"/>
            <a:ext cx="2809394" cy="856491"/>
            <a:chOff x="-475010" y="1129566"/>
            <a:chExt cx="3859356" cy="856491"/>
          </a:xfrm>
        </p:grpSpPr>
        <p:sp>
          <p:nvSpPr>
            <p:cNvPr id="1209" name="Google Shape;1209;p26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6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11" name="Google Shape;1211;p26"/>
          <p:cNvGrpSpPr/>
          <p:nvPr/>
        </p:nvGrpSpPr>
        <p:grpSpPr>
          <a:xfrm>
            <a:off x="698322" y="1550691"/>
            <a:ext cx="2809394" cy="856491"/>
            <a:chOff x="-475010" y="1129566"/>
            <a:chExt cx="3859356" cy="856491"/>
          </a:xfrm>
        </p:grpSpPr>
        <p:sp>
          <p:nvSpPr>
            <p:cNvPr id="1212" name="Google Shape;1212;p26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6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14" name="Google Shape;1214;p26"/>
          <p:cNvGrpSpPr/>
          <p:nvPr/>
        </p:nvGrpSpPr>
        <p:grpSpPr>
          <a:xfrm>
            <a:off x="1310353" y="3363882"/>
            <a:ext cx="1585333" cy="678649"/>
            <a:chOff x="3233964" y="1954419"/>
            <a:chExt cx="1410044" cy="678649"/>
          </a:xfrm>
        </p:grpSpPr>
        <p:sp>
          <p:nvSpPr>
            <p:cNvPr id="1215" name="Google Shape;1215;p26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6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7" name="Google Shape;1217;p26"/>
          <p:cNvSpPr/>
          <p:nvPr/>
        </p:nvSpPr>
        <p:spPr>
          <a:xfrm>
            <a:off x="8318150" y="3111236"/>
            <a:ext cx="2464100" cy="11839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8" name="Google Shape;1218;p26"/>
          <p:cNvGrpSpPr/>
          <p:nvPr/>
        </p:nvGrpSpPr>
        <p:grpSpPr>
          <a:xfrm>
            <a:off x="8757535" y="3363882"/>
            <a:ext cx="1585333" cy="678649"/>
            <a:chOff x="3233964" y="1954419"/>
            <a:chExt cx="1410044" cy="678649"/>
          </a:xfrm>
        </p:grpSpPr>
        <p:sp>
          <p:nvSpPr>
            <p:cNvPr id="1219" name="Google Shape;1219;p26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6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27"/>
          <p:cNvSpPr txBox="1">
            <a:spLocks noGrp="1"/>
          </p:cNvSpPr>
          <p:nvPr>
            <p:ph type="body" idx="1"/>
          </p:nvPr>
        </p:nvSpPr>
        <p:spPr>
          <a:xfrm>
            <a:off x="356265" y="409020"/>
            <a:ext cx="3384136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226" name="Google Shape;1226;p27"/>
          <p:cNvSpPr/>
          <p:nvPr/>
        </p:nvSpPr>
        <p:spPr>
          <a:xfrm>
            <a:off x="1253975" y="3749585"/>
            <a:ext cx="388504" cy="388504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7"/>
          <p:cNvSpPr/>
          <p:nvPr/>
        </p:nvSpPr>
        <p:spPr>
          <a:xfrm>
            <a:off x="4476016" y="3032477"/>
            <a:ext cx="388504" cy="388504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7"/>
          <p:cNvSpPr/>
          <p:nvPr/>
        </p:nvSpPr>
        <p:spPr>
          <a:xfrm>
            <a:off x="7980233" y="3740705"/>
            <a:ext cx="388504" cy="3885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7"/>
          <p:cNvSpPr txBox="1"/>
          <p:nvPr/>
        </p:nvSpPr>
        <p:spPr>
          <a:xfrm>
            <a:off x="1645201" y="3763817"/>
            <a:ext cx="185726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7"/>
          <p:cNvSpPr txBox="1"/>
          <p:nvPr/>
        </p:nvSpPr>
        <p:spPr>
          <a:xfrm>
            <a:off x="4886293" y="3046709"/>
            <a:ext cx="184122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7"/>
          <p:cNvSpPr txBox="1"/>
          <p:nvPr/>
        </p:nvSpPr>
        <p:spPr>
          <a:xfrm>
            <a:off x="8390509" y="3754937"/>
            <a:ext cx="182239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 HERE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7"/>
          <p:cNvSpPr txBox="1"/>
          <p:nvPr/>
        </p:nvSpPr>
        <p:spPr>
          <a:xfrm>
            <a:off x="1253975" y="4486277"/>
            <a:ext cx="9173351" cy="49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</a:t>
            </a:r>
            <a:endParaRPr sz="1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3" name="Google Shape;12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9225" y="1062409"/>
            <a:ext cx="2228826" cy="188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145" y="1622764"/>
            <a:ext cx="2228826" cy="188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342" y="1517092"/>
            <a:ext cx="2228826" cy="188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71985">
            <a:off x="323672" y="4048665"/>
            <a:ext cx="99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1142" y="4204350"/>
            <a:ext cx="1001250" cy="15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27"/>
          <p:cNvSpPr txBox="1"/>
          <p:nvPr/>
        </p:nvSpPr>
        <p:spPr>
          <a:xfrm>
            <a:off x="1220230" y="5040455"/>
            <a:ext cx="9173351" cy="49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</a:t>
            </a:r>
            <a:endParaRPr sz="1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8"/>
          <p:cNvSpPr txBox="1">
            <a:spLocks noGrp="1"/>
          </p:cNvSpPr>
          <p:nvPr>
            <p:ph type="body" idx="1"/>
          </p:nvPr>
        </p:nvSpPr>
        <p:spPr>
          <a:xfrm>
            <a:off x="619125" y="622866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aphicFrame>
        <p:nvGraphicFramePr>
          <p:cNvPr id="1244" name="Google Shape;1244;p28"/>
          <p:cNvGraphicFramePr/>
          <p:nvPr/>
        </p:nvGraphicFramePr>
        <p:xfrm>
          <a:off x="3470523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45" name="Google Shape;1245;p28"/>
          <p:cNvGraphicFramePr/>
          <p:nvPr/>
        </p:nvGraphicFramePr>
        <p:xfrm>
          <a:off x="3470523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46" name="Google Shape;1246;p28"/>
          <p:cNvGraphicFramePr/>
          <p:nvPr/>
        </p:nvGraphicFramePr>
        <p:xfrm>
          <a:off x="1087397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47" name="Google Shape;1247;p28"/>
          <p:cNvGraphicFramePr/>
          <p:nvPr/>
        </p:nvGraphicFramePr>
        <p:xfrm>
          <a:off x="1087397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48" name="Google Shape;1248;p28"/>
          <p:cNvSpPr txBox="1"/>
          <p:nvPr/>
        </p:nvSpPr>
        <p:spPr>
          <a:xfrm>
            <a:off x="1473579" y="241191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8"/>
          <p:cNvSpPr txBox="1"/>
          <p:nvPr/>
        </p:nvSpPr>
        <p:spPr>
          <a:xfrm>
            <a:off x="3856705" y="241191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8"/>
          <p:cNvSpPr txBox="1"/>
          <p:nvPr/>
        </p:nvSpPr>
        <p:spPr>
          <a:xfrm>
            <a:off x="1473579" y="461564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8"/>
          <p:cNvSpPr txBox="1"/>
          <p:nvPr/>
        </p:nvSpPr>
        <p:spPr>
          <a:xfrm>
            <a:off x="3856705" y="4615647"/>
            <a:ext cx="8118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8"/>
          <p:cNvSpPr txBox="1"/>
          <p:nvPr/>
        </p:nvSpPr>
        <p:spPr>
          <a:xfrm>
            <a:off x="925485" y="3549083"/>
            <a:ext cx="1908000" cy="307777"/>
          </a:xfrm>
          <a:prstGeom prst="rect">
            <a:avLst/>
          </a:prstGeom>
          <a:solidFill>
            <a:srgbClr val="EAD82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8"/>
          <p:cNvSpPr txBox="1"/>
          <p:nvPr/>
        </p:nvSpPr>
        <p:spPr>
          <a:xfrm>
            <a:off x="3308611" y="3549083"/>
            <a:ext cx="1908000" cy="307777"/>
          </a:xfrm>
          <a:prstGeom prst="rect">
            <a:avLst/>
          </a:prstGeom>
          <a:solidFill>
            <a:srgbClr val="EAD82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8"/>
          <p:cNvSpPr txBox="1"/>
          <p:nvPr/>
        </p:nvSpPr>
        <p:spPr>
          <a:xfrm>
            <a:off x="925485" y="5768441"/>
            <a:ext cx="1908000" cy="307777"/>
          </a:xfrm>
          <a:prstGeom prst="rect">
            <a:avLst/>
          </a:prstGeom>
          <a:solidFill>
            <a:srgbClr val="EAD82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8"/>
          <p:cNvSpPr txBox="1"/>
          <p:nvPr/>
        </p:nvSpPr>
        <p:spPr>
          <a:xfrm>
            <a:off x="3308611" y="5768441"/>
            <a:ext cx="1908000" cy="307777"/>
          </a:xfrm>
          <a:prstGeom prst="rect">
            <a:avLst/>
          </a:prstGeom>
          <a:solidFill>
            <a:srgbClr val="EAD82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6" name="Google Shape;1256;p28"/>
          <p:cNvGrpSpPr/>
          <p:nvPr/>
        </p:nvGrpSpPr>
        <p:grpSpPr>
          <a:xfrm flipH="1">
            <a:off x="5714259" y="1838306"/>
            <a:ext cx="3388568" cy="475860"/>
            <a:chOff x="1051292" y="2017033"/>
            <a:chExt cx="3388568" cy="376914"/>
          </a:xfrm>
        </p:grpSpPr>
        <p:sp>
          <p:nvSpPr>
            <p:cNvPr id="1257" name="Google Shape;1257;p28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EAD8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8"/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/>
              <a:ahLst/>
              <a:cxnLst/>
              <a:rect l="l" t="t" r="r" b="b"/>
              <a:pathLst>
                <a:path w="5285462" h="576064" extrusionOk="0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8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57687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28"/>
          <p:cNvGrpSpPr/>
          <p:nvPr/>
        </p:nvGrpSpPr>
        <p:grpSpPr>
          <a:xfrm>
            <a:off x="5987687" y="2449464"/>
            <a:ext cx="5292000" cy="740106"/>
            <a:chOff x="5987687" y="2420888"/>
            <a:chExt cx="5292000" cy="740106"/>
          </a:xfrm>
        </p:grpSpPr>
        <p:sp>
          <p:nvSpPr>
            <p:cNvPr id="1260" name="Google Shape;1260;p28"/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40% Progress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8"/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sp>
        <p:nvSpPr>
          <p:cNvPr id="1262" name="Google Shape;1262;p28"/>
          <p:cNvSpPr txBox="1"/>
          <p:nvPr/>
        </p:nvSpPr>
        <p:spPr>
          <a:xfrm>
            <a:off x="5864267" y="1857449"/>
            <a:ext cx="2817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3" name="Google Shape;1263;p28"/>
          <p:cNvGrpSpPr/>
          <p:nvPr/>
        </p:nvGrpSpPr>
        <p:grpSpPr>
          <a:xfrm>
            <a:off x="5987687" y="3407208"/>
            <a:ext cx="5292000" cy="742604"/>
            <a:chOff x="5987687" y="3378634"/>
            <a:chExt cx="5292000" cy="742604"/>
          </a:xfrm>
        </p:grpSpPr>
        <p:sp>
          <p:nvSpPr>
            <p:cNvPr id="1264" name="Google Shape;1264;p28"/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80% Progress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266" name="Google Shape;1266;p28"/>
          <p:cNvGrpSpPr/>
          <p:nvPr/>
        </p:nvGrpSpPr>
        <p:grpSpPr>
          <a:xfrm>
            <a:off x="5987687" y="4402621"/>
            <a:ext cx="5292000" cy="746362"/>
            <a:chOff x="5987687" y="4374046"/>
            <a:chExt cx="5292000" cy="746362"/>
          </a:xfrm>
        </p:grpSpPr>
        <p:sp>
          <p:nvSpPr>
            <p:cNvPr id="1267" name="Google Shape;1267;p28"/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60% Progress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269" name="Google Shape;1269;p28"/>
          <p:cNvGrpSpPr/>
          <p:nvPr/>
        </p:nvGrpSpPr>
        <p:grpSpPr>
          <a:xfrm>
            <a:off x="5987687" y="5401797"/>
            <a:ext cx="5292000" cy="739863"/>
            <a:chOff x="5987687" y="5373217"/>
            <a:chExt cx="5292000" cy="739863"/>
          </a:xfrm>
        </p:grpSpPr>
        <p:sp>
          <p:nvSpPr>
            <p:cNvPr id="1270" name="Google Shape;1270;p28"/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50% Progress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9"/>
          <p:cNvSpPr txBox="1"/>
          <p:nvPr/>
        </p:nvSpPr>
        <p:spPr>
          <a:xfrm>
            <a:off x="774189" y="342503"/>
            <a:ext cx="3684288" cy="12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1277" name="Google Shape;1277;p29"/>
          <p:cNvSpPr txBox="1"/>
          <p:nvPr/>
        </p:nvSpPr>
        <p:spPr>
          <a:xfrm>
            <a:off x="898566" y="1764709"/>
            <a:ext cx="29929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9"/>
          <p:cNvSpPr/>
          <p:nvPr/>
        </p:nvSpPr>
        <p:spPr>
          <a:xfrm>
            <a:off x="4351516" y="4266642"/>
            <a:ext cx="1391038" cy="1720494"/>
          </a:xfrm>
          <a:custGeom>
            <a:avLst/>
            <a:gdLst/>
            <a:ahLst/>
            <a:cxnLst/>
            <a:rect l="l" t="t" r="r" b="b"/>
            <a:pathLst>
              <a:path w="646" h="799" extrusionOk="0">
                <a:moveTo>
                  <a:pt x="646" y="627"/>
                </a:moveTo>
                <a:lnTo>
                  <a:pt x="536" y="627"/>
                </a:lnTo>
                <a:lnTo>
                  <a:pt x="536" y="799"/>
                </a:lnTo>
                <a:lnTo>
                  <a:pt x="320" y="799"/>
                </a:lnTo>
                <a:lnTo>
                  <a:pt x="320" y="627"/>
                </a:lnTo>
                <a:lnTo>
                  <a:pt x="0" y="627"/>
                </a:lnTo>
                <a:lnTo>
                  <a:pt x="0" y="456"/>
                </a:lnTo>
                <a:lnTo>
                  <a:pt x="294" y="0"/>
                </a:lnTo>
                <a:lnTo>
                  <a:pt x="536" y="0"/>
                </a:lnTo>
                <a:lnTo>
                  <a:pt x="536" y="456"/>
                </a:lnTo>
                <a:lnTo>
                  <a:pt x="646" y="456"/>
                </a:lnTo>
                <a:lnTo>
                  <a:pt x="646" y="627"/>
                </a:lnTo>
                <a:close/>
                <a:moveTo>
                  <a:pt x="320" y="456"/>
                </a:moveTo>
                <a:lnTo>
                  <a:pt x="320" y="221"/>
                </a:lnTo>
                <a:lnTo>
                  <a:pt x="172" y="456"/>
                </a:lnTo>
                <a:lnTo>
                  <a:pt x="320" y="456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29"/>
          <p:cNvSpPr/>
          <p:nvPr/>
        </p:nvSpPr>
        <p:spPr>
          <a:xfrm>
            <a:off x="774189" y="4082143"/>
            <a:ext cx="1575636" cy="2047066"/>
          </a:xfrm>
          <a:custGeom>
            <a:avLst/>
            <a:gdLst/>
            <a:ahLst/>
            <a:cxnLst/>
            <a:rect l="l" t="t" r="r" b="b"/>
            <a:pathLst>
              <a:path w="393" h="508" extrusionOk="0">
                <a:moveTo>
                  <a:pt x="381" y="147"/>
                </a:moveTo>
                <a:cubicBezTo>
                  <a:pt x="255" y="162"/>
                  <a:pt x="255" y="162"/>
                  <a:pt x="255" y="162"/>
                </a:cubicBezTo>
                <a:cubicBezTo>
                  <a:pt x="251" y="123"/>
                  <a:pt x="235" y="103"/>
                  <a:pt x="207" y="103"/>
                </a:cubicBezTo>
                <a:cubicBezTo>
                  <a:pt x="166" y="103"/>
                  <a:pt x="145" y="146"/>
                  <a:pt x="144" y="231"/>
                </a:cubicBezTo>
                <a:cubicBezTo>
                  <a:pt x="163" y="201"/>
                  <a:pt x="196" y="186"/>
                  <a:pt x="243" y="186"/>
                </a:cubicBezTo>
                <a:cubicBezTo>
                  <a:pt x="288" y="186"/>
                  <a:pt x="324" y="200"/>
                  <a:pt x="352" y="229"/>
                </a:cubicBezTo>
                <a:cubicBezTo>
                  <a:pt x="380" y="257"/>
                  <a:pt x="393" y="294"/>
                  <a:pt x="393" y="339"/>
                </a:cubicBezTo>
                <a:cubicBezTo>
                  <a:pt x="393" y="386"/>
                  <a:pt x="376" y="426"/>
                  <a:pt x="341" y="459"/>
                </a:cubicBezTo>
                <a:cubicBezTo>
                  <a:pt x="305" y="492"/>
                  <a:pt x="260" y="508"/>
                  <a:pt x="204" y="508"/>
                </a:cubicBezTo>
                <a:cubicBezTo>
                  <a:pt x="164" y="508"/>
                  <a:pt x="128" y="498"/>
                  <a:pt x="96" y="479"/>
                </a:cubicBezTo>
                <a:cubicBezTo>
                  <a:pt x="64" y="459"/>
                  <a:pt x="40" y="430"/>
                  <a:pt x="24" y="392"/>
                </a:cubicBezTo>
                <a:cubicBezTo>
                  <a:pt x="8" y="354"/>
                  <a:pt x="0" y="312"/>
                  <a:pt x="0" y="266"/>
                </a:cubicBezTo>
                <a:cubicBezTo>
                  <a:pt x="0" y="189"/>
                  <a:pt x="18" y="125"/>
                  <a:pt x="53" y="75"/>
                </a:cubicBezTo>
                <a:cubicBezTo>
                  <a:pt x="88" y="25"/>
                  <a:pt x="139" y="0"/>
                  <a:pt x="204" y="0"/>
                </a:cubicBezTo>
                <a:cubicBezTo>
                  <a:pt x="250" y="0"/>
                  <a:pt x="290" y="13"/>
                  <a:pt x="322" y="39"/>
                </a:cubicBezTo>
                <a:cubicBezTo>
                  <a:pt x="355" y="64"/>
                  <a:pt x="374" y="100"/>
                  <a:pt x="381" y="147"/>
                </a:cubicBezTo>
                <a:close/>
                <a:moveTo>
                  <a:pt x="200" y="408"/>
                </a:moveTo>
                <a:cubicBezTo>
                  <a:pt x="217" y="408"/>
                  <a:pt x="230" y="402"/>
                  <a:pt x="240" y="391"/>
                </a:cubicBezTo>
                <a:cubicBezTo>
                  <a:pt x="250" y="379"/>
                  <a:pt x="255" y="366"/>
                  <a:pt x="255" y="349"/>
                </a:cubicBezTo>
                <a:cubicBezTo>
                  <a:pt x="255" y="333"/>
                  <a:pt x="250" y="319"/>
                  <a:pt x="240" y="307"/>
                </a:cubicBezTo>
                <a:cubicBezTo>
                  <a:pt x="230" y="295"/>
                  <a:pt x="217" y="289"/>
                  <a:pt x="201" y="289"/>
                </a:cubicBezTo>
                <a:cubicBezTo>
                  <a:pt x="185" y="289"/>
                  <a:pt x="171" y="295"/>
                  <a:pt x="161" y="307"/>
                </a:cubicBezTo>
                <a:cubicBezTo>
                  <a:pt x="150" y="319"/>
                  <a:pt x="145" y="333"/>
                  <a:pt x="145" y="350"/>
                </a:cubicBezTo>
                <a:cubicBezTo>
                  <a:pt x="145" y="366"/>
                  <a:pt x="150" y="379"/>
                  <a:pt x="160" y="391"/>
                </a:cubicBezTo>
                <a:cubicBezTo>
                  <a:pt x="170" y="402"/>
                  <a:pt x="183" y="408"/>
                  <a:pt x="200" y="408"/>
                </a:cubicBezTo>
                <a:close/>
              </a:path>
            </a:pathLst>
          </a:custGeom>
          <a:solidFill>
            <a:srgbClr val="BE16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29"/>
          <p:cNvSpPr/>
          <p:nvPr/>
        </p:nvSpPr>
        <p:spPr>
          <a:xfrm>
            <a:off x="8980904" y="4023360"/>
            <a:ext cx="1391773" cy="1838060"/>
          </a:xfrm>
          <a:custGeom>
            <a:avLst/>
            <a:gdLst/>
            <a:ahLst/>
            <a:cxnLst/>
            <a:rect l="l" t="t" r="r" b="b"/>
            <a:pathLst>
              <a:path w="380" h="500" extrusionOk="0">
                <a:moveTo>
                  <a:pt x="380" y="380"/>
                </a:moveTo>
                <a:cubicBezTo>
                  <a:pt x="375" y="500"/>
                  <a:pt x="375" y="500"/>
                  <a:pt x="375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87"/>
                  <a:pt x="0" y="387"/>
                  <a:pt x="0" y="38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96" y="320"/>
                  <a:pt x="119" y="302"/>
                  <a:pt x="152" y="274"/>
                </a:cubicBezTo>
                <a:cubicBezTo>
                  <a:pt x="186" y="246"/>
                  <a:pt x="208" y="225"/>
                  <a:pt x="218" y="210"/>
                </a:cubicBezTo>
                <a:cubicBezTo>
                  <a:pt x="228" y="195"/>
                  <a:pt x="234" y="180"/>
                  <a:pt x="234" y="163"/>
                </a:cubicBezTo>
                <a:cubicBezTo>
                  <a:pt x="234" y="148"/>
                  <a:pt x="229" y="135"/>
                  <a:pt x="220" y="125"/>
                </a:cubicBezTo>
                <a:cubicBezTo>
                  <a:pt x="211" y="116"/>
                  <a:pt x="199" y="111"/>
                  <a:pt x="185" y="111"/>
                </a:cubicBezTo>
                <a:cubicBezTo>
                  <a:pt x="149" y="111"/>
                  <a:pt x="129" y="140"/>
                  <a:pt x="124" y="196"/>
                </a:cubicBezTo>
                <a:cubicBezTo>
                  <a:pt x="0" y="172"/>
                  <a:pt x="0" y="172"/>
                  <a:pt x="0" y="172"/>
                </a:cubicBezTo>
                <a:cubicBezTo>
                  <a:pt x="9" y="114"/>
                  <a:pt x="32" y="71"/>
                  <a:pt x="68" y="43"/>
                </a:cubicBezTo>
                <a:cubicBezTo>
                  <a:pt x="104" y="15"/>
                  <a:pt x="147" y="0"/>
                  <a:pt x="196" y="0"/>
                </a:cubicBezTo>
                <a:cubicBezTo>
                  <a:pt x="249" y="0"/>
                  <a:pt x="293" y="15"/>
                  <a:pt x="327" y="43"/>
                </a:cubicBezTo>
                <a:cubicBezTo>
                  <a:pt x="361" y="72"/>
                  <a:pt x="377" y="110"/>
                  <a:pt x="377" y="158"/>
                </a:cubicBezTo>
                <a:cubicBezTo>
                  <a:pt x="377" y="190"/>
                  <a:pt x="368" y="220"/>
                  <a:pt x="350" y="248"/>
                </a:cubicBezTo>
                <a:cubicBezTo>
                  <a:pt x="331" y="277"/>
                  <a:pt x="278" y="321"/>
                  <a:pt x="188" y="380"/>
                </a:cubicBezTo>
                <a:lnTo>
                  <a:pt x="380" y="38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1" name="Google Shape;1281;p29"/>
          <p:cNvGrpSpPr/>
          <p:nvPr/>
        </p:nvGrpSpPr>
        <p:grpSpPr>
          <a:xfrm>
            <a:off x="2661850" y="4942390"/>
            <a:ext cx="1133822" cy="517398"/>
            <a:chOff x="4392190" y="4778978"/>
            <a:chExt cx="1133822" cy="517398"/>
          </a:xfrm>
        </p:grpSpPr>
        <p:sp>
          <p:nvSpPr>
            <p:cNvPr id="1282" name="Google Shape;1282;p29"/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/>
              <a:ahLst/>
              <a:cxnLst/>
              <a:rect l="l" t="t" r="r" b="b"/>
              <a:pathLst>
                <a:path w="1081337" h="464058" extrusionOk="0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3" name="Google Shape;1283;p29"/>
            <p:cNvGrpSpPr/>
            <p:nvPr/>
          </p:nvGrpSpPr>
          <p:grpSpPr>
            <a:xfrm>
              <a:off x="4392190" y="4778978"/>
              <a:ext cx="1060005" cy="442626"/>
              <a:chOff x="4392190" y="4778978"/>
              <a:chExt cx="1060005" cy="442626"/>
            </a:xfrm>
          </p:grpSpPr>
          <p:sp>
            <p:nvSpPr>
              <p:cNvPr id="1284" name="Google Shape;1284;p29"/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/>
                <a:ahLst/>
                <a:cxnLst/>
                <a:rect l="l" t="t" r="r" b="b"/>
                <a:pathLst>
                  <a:path w="1039182" h="421671" extrusionOk="0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/>
                <a:ahLst/>
                <a:cxnLst/>
                <a:rect l="l" t="t" r="r" b="b"/>
                <a:pathLst>
                  <a:path w="988008" h="368998" extrusionOk="0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46453" h="326898" extrusionOk="0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7" name="Google Shape;1287;p29"/>
          <p:cNvGrpSpPr/>
          <p:nvPr/>
        </p:nvGrpSpPr>
        <p:grpSpPr>
          <a:xfrm>
            <a:off x="6631997" y="4940342"/>
            <a:ext cx="1144054" cy="742092"/>
            <a:chOff x="7808159" y="4714398"/>
            <a:chExt cx="1144054" cy="742092"/>
          </a:xfrm>
        </p:grpSpPr>
        <p:sp>
          <p:nvSpPr>
            <p:cNvPr id="1288" name="Google Shape;1288;p29"/>
            <p:cNvSpPr/>
            <p:nvPr/>
          </p:nvSpPr>
          <p:spPr>
            <a:xfrm>
              <a:off x="7860934" y="4767738"/>
              <a:ext cx="1091279" cy="688752"/>
            </a:xfrm>
            <a:custGeom>
              <a:avLst/>
              <a:gdLst/>
              <a:ahLst/>
              <a:cxnLst/>
              <a:rect l="l" t="t" r="r" b="b"/>
              <a:pathLst>
                <a:path w="1091279" h="688752" extrusionOk="0">
                  <a:moveTo>
                    <a:pt x="1091137" y="528542"/>
                  </a:moveTo>
                  <a:lnTo>
                    <a:pt x="1090756" y="523685"/>
                  </a:lnTo>
                  <a:cubicBezTo>
                    <a:pt x="1090471" y="521018"/>
                    <a:pt x="1090185" y="518446"/>
                    <a:pt x="1089613" y="515398"/>
                  </a:cubicBezTo>
                  <a:lnTo>
                    <a:pt x="1089327" y="513207"/>
                  </a:lnTo>
                  <a:cubicBezTo>
                    <a:pt x="1089232" y="512445"/>
                    <a:pt x="1088946" y="511683"/>
                    <a:pt x="1088566" y="510445"/>
                  </a:cubicBezTo>
                  <a:cubicBezTo>
                    <a:pt x="1087994" y="507968"/>
                    <a:pt x="1087327" y="505587"/>
                    <a:pt x="1086661" y="503301"/>
                  </a:cubicBezTo>
                  <a:cubicBezTo>
                    <a:pt x="1086184" y="501587"/>
                    <a:pt x="1085613" y="499777"/>
                    <a:pt x="1085041" y="498158"/>
                  </a:cubicBezTo>
                  <a:cubicBezTo>
                    <a:pt x="1084184" y="495681"/>
                    <a:pt x="1083136" y="493205"/>
                    <a:pt x="1081707" y="489871"/>
                  </a:cubicBezTo>
                  <a:cubicBezTo>
                    <a:pt x="1081327" y="489014"/>
                    <a:pt x="1081041" y="488156"/>
                    <a:pt x="1079993" y="486156"/>
                  </a:cubicBezTo>
                  <a:cubicBezTo>
                    <a:pt x="1077898" y="481870"/>
                    <a:pt x="1075707" y="477679"/>
                    <a:pt x="1073040" y="473488"/>
                  </a:cubicBezTo>
                  <a:cubicBezTo>
                    <a:pt x="1069896" y="468725"/>
                    <a:pt x="1066468" y="463963"/>
                    <a:pt x="1061705" y="458153"/>
                  </a:cubicBezTo>
                  <a:cubicBezTo>
                    <a:pt x="1059419" y="455486"/>
                    <a:pt x="1057038" y="452819"/>
                    <a:pt x="1054561" y="450342"/>
                  </a:cubicBezTo>
                  <a:lnTo>
                    <a:pt x="982362" y="376523"/>
                  </a:lnTo>
                  <a:lnTo>
                    <a:pt x="982266" y="376619"/>
                  </a:lnTo>
                  <a:cubicBezTo>
                    <a:pt x="975980" y="370142"/>
                    <a:pt x="968932" y="364046"/>
                    <a:pt x="961216" y="358521"/>
                  </a:cubicBezTo>
                  <a:cubicBezTo>
                    <a:pt x="972932" y="354521"/>
                    <a:pt x="984076" y="349758"/>
                    <a:pt x="995030" y="343853"/>
                  </a:cubicBezTo>
                  <a:cubicBezTo>
                    <a:pt x="1001221" y="340519"/>
                    <a:pt x="1006936" y="336995"/>
                    <a:pt x="1012461" y="333375"/>
                  </a:cubicBezTo>
                  <a:lnTo>
                    <a:pt x="1017318" y="330041"/>
                  </a:lnTo>
                  <a:cubicBezTo>
                    <a:pt x="1021319" y="327279"/>
                    <a:pt x="1025224" y="324326"/>
                    <a:pt x="1029701" y="320802"/>
                  </a:cubicBezTo>
                  <a:lnTo>
                    <a:pt x="1032749" y="318230"/>
                  </a:lnTo>
                  <a:cubicBezTo>
                    <a:pt x="1038655" y="313277"/>
                    <a:pt x="1044083" y="307943"/>
                    <a:pt x="1048846" y="302705"/>
                  </a:cubicBezTo>
                  <a:lnTo>
                    <a:pt x="1050466" y="301085"/>
                  </a:lnTo>
                  <a:cubicBezTo>
                    <a:pt x="1051037" y="300419"/>
                    <a:pt x="1051513" y="299752"/>
                    <a:pt x="1052466" y="298514"/>
                  </a:cubicBezTo>
                  <a:cubicBezTo>
                    <a:pt x="1054942" y="295561"/>
                    <a:pt x="1057228" y="292608"/>
                    <a:pt x="1059800" y="288989"/>
                  </a:cubicBezTo>
                  <a:lnTo>
                    <a:pt x="1062657" y="284798"/>
                  </a:lnTo>
                  <a:cubicBezTo>
                    <a:pt x="1064086" y="282512"/>
                    <a:pt x="1065420" y="280130"/>
                    <a:pt x="1067324" y="276796"/>
                  </a:cubicBezTo>
                  <a:cubicBezTo>
                    <a:pt x="1067896" y="275844"/>
                    <a:pt x="1068467" y="274987"/>
                    <a:pt x="1069706" y="272225"/>
                  </a:cubicBezTo>
                  <a:cubicBezTo>
                    <a:pt x="1070754" y="270034"/>
                    <a:pt x="1071706" y="267843"/>
                    <a:pt x="1073040" y="264509"/>
                  </a:cubicBezTo>
                  <a:cubicBezTo>
                    <a:pt x="1073516" y="263462"/>
                    <a:pt x="1073897" y="262509"/>
                    <a:pt x="1074278" y="261557"/>
                  </a:cubicBezTo>
                  <a:lnTo>
                    <a:pt x="1075707" y="257556"/>
                  </a:lnTo>
                  <a:cubicBezTo>
                    <a:pt x="1076755" y="254318"/>
                    <a:pt x="1077612" y="250984"/>
                    <a:pt x="1078469" y="247079"/>
                  </a:cubicBezTo>
                  <a:cubicBezTo>
                    <a:pt x="1079517" y="242316"/>
                    <a:pt x="1080184" y="237458"/>
                    <a:pt x="1080660" y="231743"/>
                  </a:cubicBezTo>
                  <a:cubicBezTo>
                    <a:pt x="1080755" y="230886"/>
                    <a:pt x="1080660" y="230029"/>
                    <a:pt x="1080660" y="228410"/>
                  </a:cubicBezTo>
                  <a:cubicBezTo>
                    <a:pt x="1080755" y="225552"/>
                    <a:pt x="1080755" y="222695"/>
                    <a:pt x="1080660" y="219742"/>
                  </a:cubicBezTo>
                  <a:lnTo>
                    <a:pt x="1080279" y="214884"/>
                  </a:lnTo>
                  <a:cubicBezTo>
                    <a:pt x="1079993" y="212217"/>
                    <a:pt x="1079707" y="209645"/>
                    <a:pt x="1079136" y="206597"/>
                  </a:cubicBezTo>
                  <a:lnTo>
                    <a:pt x="1078850" y="204311"/>
                  </a:lnTo>
                  <a:cubicBezTo>
                    <a:pt x="1078755" y="203550"/>
                    <a:pt x="1078469" y="202787"/>
                    <a:pt x="1078088" y="201549"/>
                  </a:cubicBezTo>
                  <a:cubicBezTo>
                    <a:pt x="1077516" y="199073"/>
                    <a:pt x="1076849" y="196691"/>
                    <a:pt x="1076183" y="194405"/>
                  </a:cubicBezTo>
                  <a:cubicBezTo>
                    <a:pt x="1075707" y="192691"/>
                    <a:pt x="1075135" y="190881"/>
                    <a:pt x="1074564" y="189262"/>
                  </a:cubicBezTo>
                  <a:cubicBezTo>
                    <a:pt x="1073707" y="186785"/>
                    <a:pt x="1072658" y="184309"/>
                    <a:pt x="1071230" y="180975"/>
                  </a:cubicBezTo>
                  <a:cubicBezTo>
                    <a:pt x="1070944" y="180118"/>
                    <a:pt x="1070563" y="179261"/>
                    <a:pt x="1069611" y="177260"/>
                  </a:cubicBezTo>
                  <a:cubicBezTo>
                    <a:pt x="1067515" y="172974"/>
                    <a:pt x="1065325" y="168783"/>
                    <a:pt x="1062657" y="164592"/>
                  </a:cubicBezTo>
                  <a:cubicBezTo>
                    <a:pt x="1059515" y="159734"/>
                    <a:pt x="1056085" y="155067"/>
                    <a:pt x="1051323" y="149257"/>
                  </a:cubicBezTo>
                  <a:cubicBezTo>
                    <a:pt x="1049037" y="146590"/>
                    <a:pt x="1046655" y="143923"/>
                    <a:pt x="1044179" y="141446"/>
                  </a:cubicBezTo>
                  <a:lnTo>
                    <a:pt x="971980" y="67628"/>
                  </a:lnTo>
                  <a:lnTo>
                    <a:pt x="971884" y="67723"/>
                  </a:lnTo>
                  <a:cubicBezTo>
                    <a:pt x="940166" y="35338"/>
                    <a:pt x="891398" y="13716"/>
                    <a:pt x="836725" y="8192"/>
                  </a:cubicBezTo>
                  <a:cubicBezTo>
                    <a:pt x="782527" y="2667"/>
                    <a:pt x="723472" y="0"/>
                    <a:pt x="650892" y="0"/>
                  </a:cubicBezTo>
                  <a:cubicBezTo>
                    <a:pt x="600981" y="0"/>
                    <a:pt x="551355" y="1238"/>
                    <a:pt x="496396" y="2667"/>
                  </a:cubicBezTo>
                  <a:lnTo>
                    <a:pt x="463916" y="3429"/>
                  </a:lnTo>
                  <a:cubicBezTo>
                    <a:pt x="448199" y="4001"/>
                    <a:pt x="432198" y="4001"/>
                    <a:pt x="416005" y="4001"/>
                  </a:cubicBezTo>
                  <a:cubicBezTo>
                    <a:pt x="415910" y="4001"/>
                    <a:pt x="415719" y="4001"/>
                    <a:pt x="415624" y="4001"/>
                  </a:cubicBezTo>
                  <a:lnTo>
                    <a:pt x="378572" y="4001"/>
                  </a:lnTo>
                  <a:cubicBezTo>
                    <a:pt x="365999" y="3810"/>
                    <a:pt x="353235" y="3810"/>
                    <a:pt x="340472" y="3810"/>
                  </a:cubicBezTo>
                  <a:cubicBezTo>
                    <a:pt x="272368" y="3810"/>
                    <a:pt x="193596" y="5429"/>
                    <a:pt x="120159" y="24670"/>
                  </a:cubicBezTo>
                  <a:cubicBezTo>
                    <a:pt x="62056" y="39815"/>
                    <a:pt x="9859" y="97727"/>
                    <a:pt x="1192" y="156686"/>
                  </a:cubicBezTo>
                  <a:cubicBezTo>
                    <a:pt x="-3571" y="189833"/>
                    <a:pt x="6049" y="220599"/>
                    <a:pt x="28147" y="243078"/>
                  </a:cubicBezTo>
                  <a:lnTo>
                    <a:pt x="28147" y="243078"/>
                  </a:lnTo>
                  <a:lnTo>
                    <a:pt x="100347" y="316897"/>
                  </a:lnTo>
                  <a:cubicBezTo>
                    <a:pt x="107110" y="323850"/>
                    <a:pt x="115110" y="330041"/>
                    <a:pt x="124064" y="335375"/>
                  </a:cubicBezTo>
                  <a:cubicBezTo>
                    <a:pt x="68628" y="352996"/>
                    <a:pt x="19956" y="408813"/>
                    <a:pt x="11669" y="465487"/>
                  </a:cubicBezTo>
                  <a:cubicBezTo>
                    <a:pt x="6906" y="498634"/>
                    <a:pt x="16527" y="529400"/>
                    <a:pt x="38625" y="551879"/>
                  </a:cubicBezTo>
                  <a:lnTo>
                    <a:pt x="38625" y="551879"/>
                  </a:lnTo>
                  <a:lnTo>
                    <a:pt x="110824" y="625697"/>
                  </a:lnTo>
                  <a:cubicBezTo>
                    <a:pt x="118730" y="633794"/>
                    <a:pt x="128160" y="640842"/>
                    <a:pt x="138923" y="646652"/>
                  </a:cubicBezTo>
                  <a:cubicBezTo>
                    <a:pt x="191501" y="675037"/>
                    <a:pt x="261224" y="688753"/>
                    <a:pt x="351997" y="688753"/>
                  </a:cubicBezTo>
                  <a:cubicBezTo>
                    <a:pt x="387240" y="688753"/>
                    <a:pt x="424102" y="686848"/>
                    <a:pt x="464487" y="682847"/>
                  </a:cubicBezTo>
                  <a:cubicBezTo>
                    <a:pt x="536211" y="675894"/>
                    <a:pt x="610315" y="668750"/>
                    <a:pt x="685468" y="668750"/>
                  </a:cubicBezTo>
                  <a:cubicBezTo>
                    <a:pt x="705565" y="668750"/>
                    <a:pt x="723282" y="669131"/>
                    <a:pt x="739665" y="670084"/>
                  </a:cubicBezTo>
                  <a:cubicBezTo>
                    <a:pt x="755381" y="670846"/>
                    <a:pt x="771097" y="672465"/>
                    <a:pt x="787575" y="674084"/>
                  </a:cubicBezTo>
                  <a:lnTo>
                    <a:pt x="794529" y="674751"/>
                  </a:lnTo>
                  <a:cubicBezTo>
                    <a:pt x="824914" y="677894"/>
                    <a:pt x="852346" y="680466"/>
                    <a:pt x="880159" y="680466"/>
                  </a:cubicBezTo>
                  <a:cubicBezTo>
                    <a:pt x="930260" y="680466"/>
                    <a:pt x="970075" y="671513"/>
                    <a:pt x="1005507" y="652463"/>
                  </a:cubicBezTo>
                  <a:cubicBezTo>
                    <a:pt x="1011699" y="649129"/>
                    <a:pt x="1017414" y="645605"/>
                    <a:pt x="1022938" y="641985"/>
                  </a:cubicBezTo>
                  <a:lnTo>
                    <a:pt x="1027796" y="638651"/>
                  </a:lnTo>
                  <a:cubicBezTo>
                    <a:pt x="1031796" y="635889"/>
                    <a:pt x="1035702" y="632936"/>
                    <a:pt x="1040178" y="629508"/>
                  </a:cubicBezTo>
                  <a:lnTo>
                    <a:pt x="1043227" y="626936"/>
                  </a:lnTo>
                  <a:cubicBezTo>
                    <a:pt x="1049132" y="621983"/>
                    <a:pt x="1054561" y="616649"/>
                    <a:pt x="1059324" y="611410"/>
                  </a:cubicBezTo>
                  <a:lnTo>
                    <a:pt x="1060943" y="609791"/>
                  </a:lnTo>
                  <a:cubicBezTo>
                    <a:pt x="1061514" y="609124"/>
                    <a:pt x="1061991" y="608457"/>
                    <a:pt x="1062943" y="607219"/>
                  </a:cubicBezTo>
                  <a:cubicBezTo>
                    <a:pt x="1065420" y="604266"/>
                    <a:pt x="1067706" y="601313"/>
                    <a:pt x="1070277" y="597694"/>
                  </a:cubicBezTo>
                  <a:lnTo>
                    <a:pt x="1073135" y="593503"/>
                  </a:lnTo>
                  <a:cubicBezTo>
                    <a:pt x="1074564" y="591217"/>
                    <a:pt x="1075897" y="588836"/>
                    <a:pt x="1077802" y="585502"/>
                  </a:cubicBezTo>
                  <a:cubicBezTo>
                    <a:pt x="1078374" y="584550"/>
                    <a:pt x="1078945" y="583692"/>
                    <a:pt x="1080184" y="580930"/>
                  </a:cubicBezTo>
                  <a:cubicBezTo>
                    <a:pt x="1081231" y="578739"/>
                    <a:pt x="1082183" y="576548"/>
                    <a:pt x="1083517" y="573215"/>
                  </a:cubicBezTo>
                  <a:cubicBezTo>
                    <a:pt x="1083993" y="572262"/>
                    <a:pt x="1084470" y="571214"/>
                    <a:pt x="1084755" y="570262"/>
                  </a:cubicBezTo>
                  <a:lnTo>
                    <a:pt x="1086184" y="566261"/>
                  </a:lnTo>
                  <a:cubicBezTo>
                    <a:pt x="1087232" y="563023"/>
                    <a:pt x="1088090" y="559689"/>
                    <a:pt x="1088946" y="555784"/>
                  </a:cubicBezTo>
                  <a:cubicBezTo>
                    <a:pt x="1089994" y="551021"/>
                    <a:pt x="1090661" y="546259"/>
                    <a:pt x="1091137" y="540449"/>
                  </a:cubicBezTo>
                  <a:cubicBezTo>
                    <a:pt x="1091232" y="539592"/>
                    <a:pt x="1091137" y="538734"/>
                    <a:pt x="1091137" y="537115"/>
                  </a:cubicBezTo>
                  <a:cubicBezTo>
                    <a:pt x="1091328" y="534353"/>
                    <a:pt x="1091328" y="531495"/>
                    <a:pt x="1091137" y="528542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9" name="Google Shape;1289;p29"/>
            <p:cNvGrpSpPr/>
            <p:nvPr/>
          </p:nvGrpSpPr>
          <p:grpSpPr>
            <a:xfrm>
              <a:off x="7808159" y="4714398"/>
              <a:ext cx="1070164" cy="667893"/>
              <a:chOff x="7808159" y="4714398"/>
              <a:chExt cx="1070164" cy="667893"/>
            </a:xfrm>
          </p:grpSpPr>
          <p:sp>
            <p:nvSpPr>
              <p:cNvPr id="1290" name="Google Shape;1290;p29"/>
              <p:cNvSpPr/>
              <p:nvPr/>
            </p:nvSpPr>
            <p:spPr>
              <a:xfrm>
                <a:off x="7829221" y="4735639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358"/>
                    </a:moveTo>
                    <a:cubicBezTo>
                      <a:pt x="1038648" y="198311"/>
                      <a:pt x="1038648" y="197358"/>
                      <a:pt x="1038648" y="196310"/>
                    </a:cubicBezTo>
                    <a:cubicBezTo>
                      <a:pt x="1038744" y="193738"/>
                      <a:pt x="1038744" y="191167"/>
                      <a:pt x="1038648" y="188595"/>
                    </a:cubicBezTo>
                    <a:cubicBezTo>
                      <a:pt x="1038553" y="187071"/>
                      <a:pt x="1038362" y="185642"/>
                      <a:pt x="1038267" y="184213"/>
                    </a:cubicBezTo>
                    <a:cubicBezTo>
                      <a:pt x="1038077" y="181832"/>
                      <a:pt x="1037791" y="179546"/>
                      <a:pt x="1037315" y="177165"/>
                    </a:cubicBezTo>
                    <a:cubicBezTo>
                      <a:pt x="1037220" y="176403"/>
                      <a:pt x="1037124" y="175546"/>
                      <a:pt x="1037029" y="174784"/>
                    </a:cubicBezTo>
                    <a:cubicBezTo>
                      <a:pt x="1036839" y="173927"/>
                      <a:pt x="1036553" y="173164"/>
                      <a:pt x="1036363" y="172307"/>
                    </a:cubicBezTo>
                    <a:cubicBezTo>
                      <a:pt x="1035886" y="170117"/>
                      <a:pt x="1035314" y="167926"/>
                      <a:pt x="1034648" y="165735"/>
                    </a:cubicBezTo>
                    <a:cubicBezTo>
                      <a:pt x="1034171" y="164211"/>
                      <a:pt x="1033695" y="162687"/>
                      <a:pt x="1033219" y="161163"/>
                    </a:cubicBezTo>
                    <a:cubicBezTo>
                      <a:pt x="1032457" y="158877"/>
                      <a:pt x="1031505" y="156591"/>
                      <a:pt x="1030552" y="154400"/>
                    </a:cubicBezTo>
                    <a:cubicBezTo>
                      <a:pt x="1030171" y="153448"/>
                      <a:pt x="1029790" y="152400"/>
                      <a:pt x="1029314" y="151352"/>
                    </a:cubicBezTo>
                    <a:cubicBezTo>
                      <a:pt x="1029123" y="150971"/>
                      <a:pt x="1028933" y="150590"/>
                      <a:pt x="1028742" y="150304"/>
                    </a:cubicBezTo>
                    <a:cubicBezTo>
                      <a:pt x="1026838" y="146399"/>
                      <a:pt x="1024837" y="142494"/>
                      <a:pt x="1022361" y="138779"/>
                    </a:cubicBezTo>
                    <a:cubicBezTo>
                      <a:pt x="1019503" y="134303"/>
                      <a:pt x="1016264" y="130016"/>
                      <a:pt x="1012836" y="125825"/>
                    </a:cubicBezTo>
                    <a:cubicBezTo>
                      <a:pt x="1012455" y="125444"/>
                      <a:pt x="1012264" y="124968"/>
                      <a:pt x="1011883" y="124587"/>
                    </a:cubicBezTo>
                    <a:cubicBezTo>
                      <a:pt x="1009787" y="122111"/>
                      <a:pt x="1007597" y="119634"/>
                      <a:pt x="1005216" y="117253"/>
                    </a:cubicBezTo>
                    <a:cubicBezTo>
                      <a:pt x="981117" y="92678"/>
                      <a:pt x="957115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7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8" y="76391"/>
                    </a:cubicBezTo>
                    <a:cubicBezTo>
                      <a:pt x="957115" y="77914"/>
                      <a:pt x="957781" y="79343"/>
                      <a:pt x="958353" y="80867"/>
                    </a:cubicBezTo>
                    <a:cubicBezTo>
                      <a:pt x="959305" y="83058"/>
                      <a:pt x="960163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7" y="96488"/>
                      <a:pt x="964163" y="98679"/>
                    </a:cubicBezTo>
                    <a:cubicBezTo>
                      <a:pt x="964544" y="100203"/>
                      <a:pt x="964830" y="101727"/>
                      <a:pt x="965115" y="103251"/>
                    </a:cubicBezTo>
                    <a:cubicBezTo>
                      <a:pt x="965306" y="104489"/>
                      <a:pt x="965497" y="105823"/>
                      <a:pt x="965687" y="107156"/>
                    </a:cubicBezTo>
                    <a:lnTo>
                      <a:pt x="918252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992" y="1905"/>
                      <a:pt x="680032" y="0"/>
                      <a:pt x="618882" y="0"/>
                    </a:cubicBezTo>
                    <a:cubicBezTo>
                      <a:pt x="556778" y="0"/>
                      <a:pt x="494771" y="1905"/>
                      <a:pt x="432858" y="3620"/>
                    </a:cubicBezTo>
                    <a:cubicBezTo>
                      <a:pt x="416571" y="4001"/>
                      <a:pt x="400283" y="4001"/>
                      <a:pt x="383614" y="4001"/>
                    </a:cubicBezTo>
                    <a:cubicBezTo>
                      <a:pt x="358945" y="4001"/>
                      <a:pt x="333703" y="3810"/>
                      <a:pt x="308462" y="3810"/>
                    </a:cubicBezTo>
                    <a:cubicBezTo>
                      <a:pt x="236263" y="3810"/>
                      <a:pt x="163396" y="6096"/>
                      <a:pt x="96054" y="23622"/>
                    </a:cubicBezTo>
                    <a:cubicBezTo>
                      <a:pt x="91863" y="24670"/>
                      <a:pt x="87768" y="26099"/>
                      <a:pt x="83672" y="27718"/>
                    </a:cubicBezTo>
                    <a:cubicBezTo>
                      <a:pt x="82052" y="28385"/>
                      <a:pt x="80529" y="29242"/>
                      <a:pt x="79005" y="29909"/>
                    </a:cubicBezTo>
                    <a:cubicBezTo>
                      <a:pt x="76528" y="31052"/>
                      <a:pt x="74052" y="32099"/>
                      <a:pt x="71575" y="33433"/>
                    </a:cubicBezTo>
                    <a:cubicBezTo>
                      <a:pt x="69861" y="34385"/>
                      <a:pt x="68337" y="35433"/>
                      <a:pt x="66622" y="36481"/>
                    </a:cubicBezTo>
                    <a:cubicBezTo>
                      <a:pt x="64336" y="37814"/>
                      <a:pt x="62050" y="39148"/>
                      <a:pt x="59859" y="40672"/>
                    </a:cubicBezTo>
                    <a:cubicBezTo>
                      <a:pt x="58145" y="41815"/>
                      <a:pt x="56526" y="43148"/>
                      <a:pt x="54906" y="44387"/>
                    </a:cubicBezTo>
                    <a:cubicBezTo>
                      <a:pt x="53097" y="45720"/>
                      <a:pt x="51192" y="47054"/>
                      <a:pt x="49477" y="48482"/>
                    </a:cubicBezTo>
                    <a:cubicBezTo>
                      <a:pt x="49382" y="48578"/>
                      <a:pt x="49191" y="48768"/>
                      <a:pt x="49096" y="48863"/>
                    </a:cubicBezTo>
                    <a:cubicBezTo>
                      <a:pt x="43762" y="53340"/>
                      <a:pt x="38904" y="58198"/>
                      <a:pt x="34142" y="63341"/>
                    </a:cubicBezTo>
                    <a:cubicBezTo>
                      <a:pt x="33666" y="63913"/>
                      <a:pt x="32999" y="64389"/>
                      <a:pt x="32427" y="64961"/>
                    </a:cubicBezTo>
                    <a:cubicBezTo>
                      <a:pt x="31856" y="65627"/>
                      <a:pt x="31475" y="66294"/>
                      <a:pt x="30903" y="66961"/>
                    </a:cubicBezTo>
                    <a:cubicBezTo>
                      <a:pt x="27665" y="70866"/>
                      <a:pt x="24522" y="74771"/>
                      <a:pt x="21664" y="78962"/>
                    </a:cubicBezTo>
                    <a:cubicBezTo>
                      <a:pt x="21283" y="79534"/>
                      <a:pt x="20807" y="80010"/>
                      <a:pt x="20426" y="80486"/>
                    </a:cubicBezTo>
                    <a:cubicBezTo>
                      <a:pt x="20331" y="80582"/>
                      <a:pt x="20331" y="80772"/>
                      <a:pt x="20235" y="80867"/>
                    </a:cubicBezTo>
                    <a:cubicBezTo>
                      <a:pt x="17378" y="85154"/>
                      <a:pt x="14806" y="89630"/>
                      <a:pt x="12425" y="94107"/>
                    </a:cubicBezTo>
                    <a:cubicBezTo>
                      <a:pt x="12234" y="94393"/>
                      <a:pt x="12044" y="94679"/>
                      <a:pt x="11949" y="94964"/>
                    </a:cubicBezTo>
                    <a:cubicBezTo>
                      <a:pt x="11282" y="96298"/>
                      <a:pt x="10806" y="97727"/>
                      <a:pt x="10139" y="99060"/>
                    </a:cubicBezTo>
                    <a:cubicBezTo>
                      <a:pt x="8901" y="101822"/>
                      <a:pt x="7662" y="104489"/>
                      <a:pt x="6519" y="107252"/>
                    </a:cubicBezTo>
                    <a:cubicBezTo>
                      <a:pt x="6329" y="107728"/>
                      <a:pt x="6138" y="108204"/>
                      <a:pt x="5948" y="108680"/>
                    </a:cubicBezTo>
                    <a:cubicBezTo>
                      <a:pt x="5472" y="110014"/>
                      <a:pt x="5186" y="111347"/>
                      <a:pt x="4805" y="112586"/>
                    </a:cubicBezTo>
                    <a:cubicBezTo>
                      <a:pt x="3948" y="115157"/>
                      <a:pt x="3185" y="117634"/>
                      <a:pt x="2614" y="120205"/>
                    </a:cubicBezTo>
                    <a:cubicBezTo>
                      <a:pt x="2424" y="120777"/>
                      <a:pt x="2233" y="121444"/>
                      <a:pt x="2043" y="122015"/>
                    </a:cubicBezTo>
                    <a:cubicBezTo>
                      <a:pt x="1757" y="123158"/>
                      <a:pt x="1757" y="124396"/>
                      <a:pt x="1566" y="125539"/>
                    </a:cubicBezTo>
                    <a:cubicBezTo>
                      <a:pt x="1090" y="128207"/>
                      <a:pt x="709" y="130874"/>
                      <a:pt x="423" y="133636"/>
                    </a:cubicBezTo>
                    <a:cubicBezTo>
                      <a:pt x="328" y="134398"/>
                      <a:pt x="138" y="135160"/>
                      <a:pt x="42" y="135922"/>
                    </a:cubicBezTo>
                    <a:cubicBezTo>
                      <a:pt x="-53" y="137446"/>
                      <a:pt x="42" y="138875"/>
                      <a:pt x="42" y="140399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233" y="158972"/>
                    </a:cubicBezTo>
                    <a:cubicBezTo>
                      <a:pt x="3090" y="162401"/>
                      <a:pt x="4138" y="165640"/>
                      <a:pt x="5567" y="168878"/>
                    </a:cubicBezTo>
                    <a:cubicBezTo>
                      <a:pt x="5757" y="169259"/>
                      <a:pt x="5852" y="169736"/>
                      <a:pt x="6043" y="170117"/>
                    </a:cubicBezTo>
                    <a:cubicBezTo>
                      <a:pt x="7281" y="172879"/>
                      <a:pt x="8806" y="175546"/>
                      <a:pt x="10520" y="178118"/>
                    </a:cubicBezTo>
                    <a:cubicBezTo>
                      <a:pt x="10806" y="178594"/>
                      <a:pt x="11282" y="179070"/>
                      <a:pt x="11663" y="179642"/>
                    </a:cubicBezTo>
                    <a:cubicBezTo>
                      <a:pt x="12901" y="181356"/>
                      <a:pt x="14044" y="183166"/>
                      <a:pt x="15473" y="184880"/>
                    </a:cubicBezTo>
                    <a:cubicBezTo>
                      <a:pt x="16616" y="186214"/>
                      <a:pt x="17854" y="187643"/>
                      <a:pt x="19188" y="188881"/>
                    </a:cubicBezTo>
                    <a:lnTo>
                      <a:pt x="69194" y="240125"/>
                    </a:lnTo>
                    <a:cubicBezTo>
                      <a:pt x="55097" y="235172"/>
                      <a:pt x="41952" y="229457"/>
                      <a:pt x="29856" y="222980"/>
                    </a:cubicBezTo>
                    <a:cubicBezTo>
                      <a:pt x="19950" y="217646"/>
                      <a:pt x="11377" y="211169"/>
                      <a:pt x="4233" y="203930"/>
                    </a:cubicBezTo>
                    <a:lnTo>
                      <a:pt x="76433" y="277749"/>
                    </a:lnTo>
                    <a:cubicBezTo>
                      <a:pt x="83577" y="284988"/>
                      <a:pt x="92149" y="291465"/>
                      <a:pt x="102055" y="296799"/>
                    </a:cubicBezTo>
                    <a:cubicBezTo>
                      <a:pt x="153014" y="324326"/>
                      <a:pt x="221118" y="337661"/>
                      <a:pt x="310177" y="337661"/>
                    </a:cubicBezTo>
                    <a:cubicBezTo>
                      <a:pt x="343514" y="337661"/>
                      <a:pt x="379423" y="335947"/>
                      <a:pt x="421619" y="331851"/>
                    </a:cubicBezTo>
                    <a:cubicBezTo>
                      <a:pt x="497819" y="324517"/>
                      <a:pt x="569638" y="317754"/>
                      <a:pt x="643552" y="317754"/>
                    </a:cubicBezTo>
                    <a:cubicBezTo>
                      <a:pt x="662411" y="317754"/>
                      <a:pt x="680794" y="318135"/>
                      <a:pt x="698320" y="319088"/>
                    </a:cubicBezTo>
                    <a:cubicBezTo>
                      <a:pt x="716418" y="320040"/>
                      <a:pt x="734515" y="321850"/>
                      <a:pt x="753755" y="323755"/>
                    </a:cubicBezTo>
                    <a:cubicBezTo>
                      <a:pt x="781378" y="326612"/>
                      <a:pt x="809858" y="329375"/>
                      <a:pt x="838337" y="329375"/>
                    </a:cubicBezTo>
                    <a:cubicBezTo>
                      <a:pt x="886629" y="329375"/>
                      <a:pt x="924825" y="320897"/>
                      <a:pt x="958734" y="302609"/>
                    </a:cubicBezTo>
                    <a:cubicBezTo>
                      <a:pt x="964639" y="299371"/>
                      <a:pt x="970164" y="296037"/>
                      <a:pt x="975402" y="292608"/>
                    </a:cubicBezTo>
                    <a:cubicBezTo>
                      <a:pt x="977021" y="291560"/>
                      <a:pt x="978450" y="290513"/>
                      <a:pt x="979974" y="289465"/>
                    </a:cubicBezTo>
                    <a:cubicBezTo>
                      <a:pt x="983784" y="286798"/>
                      <a:pt x="987499" y="284036"/>
                      <a:pt x="990928" y="281273"/>
                    </a:cubicBezTo>
                    <a:cubicBezTo>
                      <a:pt x="991786" y="280607"/>
                      <a:pt x="992738" y="280035"/>
                      <a:pt x="993500" y="279368"/>
                    </a:cubicBezTo>
                    <a:cubicBezTo>
                      <a:pt x="993881" y="279083"/>
                      <a:pt x="994167" y="278702"/>
                      <a:pt x="994548" y="278321"/>
                    </a:cubicBezTo>
                    <a:cubicBezTo>
                      <a:pt x="1000072" y="273558"/>
                      <a:pt x="1005216" y="268700"/>
                      <a:pt x="1009787" y="263557"/>
                    </a:cubicBezTo>
                    <a:cubicBezTo>
                      <a:pt x="1010169" y="263176"/>
                      <a:pt x="1010740" y="262795"/>
                      <a:pt x="1011026" y="262319"/>
                    </a:cubicBezTo>
                    <a:cubicBezTo>
                      <a:pt x="1011693" y="261557"/>
                      <a:pt x="1012264" y="260604"/>
                      <a:pt x="1012931" y="259842"/>
                    </a:cubicBezTo>
                    <a:cubicBezTo>
                      <a:pt x="1015217" y="257175"/>
                      <a:pt x="1017313" y="254413"/>
                      <a:pt x="1019312" y="251651"/>
                    </a:cubicBezTo>
                    <a:cubicBezTo>
                      <a:pt x="1019884" y="250793"/>
                      <a:pt x="1020646" y="250031"/>
                      <a:pt x="1021218" y="249174"/>
                    </a:cubicBezTo>
                    <a:cubicBezTo>
                      <a:pt x="1021598" y="248603"/>
                      <a:pt x="1021884" y="247936"/>
                      <a:pt x="1022265" y="247364"/>
                    </a:cubicBezTo>
                    <a:cubicBezTo>
                      <a:pt x="1023599" y="245269"/>
                      <a:pt x="1024837" y="243173"/>
                      <a:pt x="1025980" y="240983"/>
                    </a:cubicBezTo>
                    <a:cubicBezTo>
                      <a:pt x="1026647" y="239839"/>
                      <a:pt x="1027409" y="238696"/>
                      <a:pt x="1027981" y="237554"/>
                    </a:cubicBezTo>
                    <a:cubicBezTo>
                      <a:pt x="1028266" y="236982"/>
                      <a:pt x="1028457" y="236411"/>
                      <a:pt x="1028742" y="235839"/>
                    </a:cubicBezTo>
                    <a:cubicBezTo>
                      <a:pt x="1029695" y="233934"/>
                      <a:pt x="1030457" y="231934"/>
                      <a:pt x="1031314" y="229934"/>
                    </a:cubicBezTo>
                    <a:cubicBezTo>
                      <a:pt x="1031790" y="228695"/>
                      <a:pt x="1032457" y="227457"/>
                      <a:pt x="1032933" y="226219"/>
                    </a:cubicBezTo>
                    <a:cubicBezTo>
                      <a:pt x="1033315" y="225076"/>
                      <a:pt x="1033791" y="223838"/>
                      <a:pt x="1034171" y="222599"/>
                    </a:cubicBezTo>
                    <a:cubicBezTo>
                      <a:pt x="1035124" y="219646"/>
                      <a:pt x="1035886" y="216694"/>
                      <a:pt x="1036553" y="213741"/>
                    </a:cubicBezTo>
                    <a:cubicBezTo>
                      <a:pt x="1036553" y="213551"/>
                      <a:pt x="1036553" y="213360"/>
                      <a:pt x="1036648" y="213170"/>
                    </a:cubicBezTo>
                    <a:cubicBezTo>
                      <a:pt x="1037601" y="208883"/>
                      <a:pt x="1038172" y="204597"/>
                      <a:pt x="1038458" y="200311"/>
                    </a:cubicBezTo>
                    <a:cubicBezTo>
                      <a:pt x="1038458" y="199930"/>
                      <a:pt x="1038553" y="199644"/>
                      <a:pt x="1038648" y="199358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9"/>
              <p:cNvSpPr/>
              <p:nvPr/>
            </p:nvSpPr>
            <p:spPr>
              <a:xfrm>
                <a:off x="7808159" y="4714398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9" y="86106"/>
                    </a:moveTo>
                    <a:cubicBezTo>
                      <a:pt x="987702" y="112300"/>
                      <a:pt x="992083" y="142113"/>
                      <a:pt x="983035" y="169926"/>
                    </a:cubicBezTo>
                    <a:cubicBezTo>
                      <a:pt x="973129" y="200977"/>
                      <a:pt x="946839" y="228695"/>
                      <a:pt x="907406" y="250031"/>
                    </a:cubicBezTo>
                    <a:cubicBezTo>
                      <a:pt x="873592" y="268319"/>
                      <a:pt x="835302" y="276796"/>
                      <a:pt x="787010" y="276796"/>
                    </a:cubicBezTo>
                    <a:cubicBezTo>
                      <a:pt x="758626" y="276796"/>
                      <a:pt x="730051" y="273939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3" y="265081"/>
                      <a:pt x="592224" y="265081"/>
                    </a:cubicBezTo>
                    <a:cubicBezTo>
                      <a:pt x="518310" y="265081"/>
                      <a:pt x="446492" y="271843"/>
                      <a:pt x="370292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576"/>
                      <a:pt x="112259" y="24384"/>
                    </a:cubicBezTo>
                    <a:cubicBezTo>
                      <a:pt x="184840" y="5334"/>
                      <a:pt x="262754" y="3810"/>
                      <a:pt x="329906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0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8" y="1333"/>
                      <a:pt x="588986" y="0"/>
                      <a:pt x="640420" y="0"/>
                    </a:cubicBezTo>
                    <a:cubicBezTo>
                      <a:pt x="711477" y="0"/>
                      <a:pt x="770342" y="2476"/>
                      <a:pt x="825206" y="8096"/>
                    </a:cubicBezTo>
                    <a:cubicBezTo>
                      <a:pt x="889880" y="14954"/>
                      <a:pt x="944363" y="44101"/>
                      <a:pt x="971129" y="86106"/>
                    </a:cubicBezTo>
                    <a:close/>
                    <a:moveTo>
                      <a:pt x="963318" y="164021"/>
                    </a:moveTo>
                    <a:cubicBezTo>
                      <a:pt x="983130" y="102965"/>
                      <a:pt x="919789" y="39243"/>
                      <a:pt x="822443" y="29242"/>
                    </a:cubicBezTo>
                    <a:cubicBezTo>
                      <a:pt x="761864" y="23050"/>
                      <a:pt x="700905" y="21146"/>
                      <a:pt x="639754" y="21146"/>
                    </a:cubicBezTo>
                    <a:cubicBezTo>
                      <a:pt x="577651" y="21146"/>
                      <a:pt x="515643" y="23050"/>
                      <a:pt x="453731" y="24765"/>
                    </a:cubicBezTo>
                    <a:cubicBezTo>
                      <a:pt x="437443" y="25146"/>
                      <a:pt x="421155" y="25146"/>
                      <a:pt x="404486" y="25146"/>
                    </a:cubicBezTo>
                    <a:cubicBezTo>
                      <a:pt x="379817" y="25146"/>
                      <a:pt x="354575" y="24955"/>
                      <a:pt x="329334" y="24955"/>
                    </a:cubicBezTo>
                    <a:cubicBezTo>
                      <a:pt x="257134" y="24955"/>
                      <a:pt x="184268" y="27241"/>
                      <a:pt x="116926" y="44767"/>
                    </a:cubicBezTo>
                    <a:cubicBezTo>
                      <a:pt x="41679" y="64389"/>
                      <a:pt x="-24520" y="179451"/>
                      <a:pt x="61110" y="225838"/>
                    </a:cubicBezTo>
                    <a:cubicBezTo>
                      <a:pt x="116165" y="255651"/>
                      <a:pt x="189031" y="264223"/>
                      <a:pt x="259611" y="264223"/>
                    </a:cubicBezTo>
                    <a:cubicBezTo>
                      <a:pt x="297425" y="264223"/>
                      <a:pt x="334668" y="261842"/>
                      <a:pt x="367910" y="258604"/>
                    </a:cubicBezTo>
                    <a:cubicBezTo>
                      <a:pt x="443539" y="251460"/>
                      <a:pt x="517834" y="244316"/>
                      <a:pt x="592986" y="244316"/>
                    </a:cubicBezTo>
                    <a:cubicBezTo>
                      <a:pt x="611560" y="244316"/>
                      <a:pt x="630229" y="244697"/>
                      <a:pt x="648898" y="245650"/>
                    </a:cubicBezTo>
                    <a:cubicBezTo>
                      <a:pt x="694142" y="248126"/>
                      <a:pt x="741576" y="256032"/>
                      <a:pt x="787772" y="256032"/>
                    </a:cubicBezTo>
                    <a:cubicBezTo>
                      <a:pt x="825967" y="256032"/>
                      <a:pt x="863306" y="250603"/>
                      <a:pt x="898167" y="231743"/>
                    </a:cubicBezTo>
                    <a:cubicBezTo>
                      <a:pt x="934838" y="211836"/>
                      <a:pt x="955508" y="188119"/>
                      <a:pt x="963318" y="164021"/>
                    </a:cubicBezTo>
                    <a:lnTo>
                      <a:pt x="963318" y="164021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9"/>
              <p:cNvSpPr/>
              <p:nvPr/>
            </p:nvSpPr>
            <p:spPr>
              <a:xfrm>
                <a:off x="7828907" y="4735544"/>
                <a:ext cx="946198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8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1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3" y="210502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2" y="234791"/>
                      <a:pt x="673203" y="226885"/>
                      <a:pt x="628054" y="224409"/>
                    </a:cubicBezTo>
                    <a:cubicBezTo>
                      <a:pt x="609385" y="223456"/>
                      <a:pt x="590717" y="223075"/>
                      <a:pt x="572143" y="223075"/>
                    </a:cubicBezTo>
                    <a:cubicBezTo>
                      <a:pt x="496895" y="223075"/>
                      <a:pt x="422600" y="230219"/>
                      <a:pt x="347067" y="237363"/>
                    </a:cubicBezTo>
                    <a:cubicBezTo>
                      <a:pt x="313825" y="240601"/>
                      <a:pt x="276582" y="242983"/>
                      <a:pt x="238768" y="242983"/>
                    </a:cubicBezTo>
                    <a:cubicBezTo>
                      <a:pt x="168187" y="242983"/>
                      <a:pt x="95321" y="234315"/>
                      <a:pt x="40267" y="204597"/>
                    </a:cubicBezTo>
                    <a:cubicBezTo>
                      <a:pt x="-45268" y="158210"/>
                      <a:pt x="20836" y="43148"/>
                      <a:pt x="96083" y="23527"/>
                    </a:cubicBezTo>
                    <a:cubicBezTo>
                      <a:pt x="163425" y="6001"/>
                      <a:pt x="236291" y="3715"/>
                      <a:pt x="308491" y="3715"/>
                    </a:cubicBezTo>
                    <a:cubicBezTo>
                      <a:pt x="333732" y="3715"/>
                      <a:pt x="358973" y="3905"/>
                      <a:pt x="383643" y="3905"/>
                    </a:cubicBezTo>
                    <a:cubicBezTo>
                      <a:pt x="400312" y="3905"/>
                      <a:pt x="416599" y="3905"/>
                      <a:pt x="432887" y="3524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9"/>
              <p:cNvSpPr/>
              <p:nvPr/>
            </p:nvSpPr>
            <p:spPr>
              <a:xfrm>
                <a:off x="7839604" y="5044630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263"/>
                    </a:moveTo>
                    <a:cubicBezTo>
                      <a:pt x="1038744" y="198215"/>
                      <a:pt x="1038648" y="197263"/>
                      <a:pt x="1038648" y="196215"/>
                    </a:cubicBezTo>
                    <a:cubicBezTo>
                      <a:pt x="1038744" y="193643"/>
                      <a:pt x="1038744" y="191071"/>
                      <a:pt x="1038648" y="188500"/>
                    </a:cubicBezTo>
                    <a:cubicBezTo>
                      <a:pt x="1038553" y="186976"/>
                      <a:pt x="1038363" y="185547"/>
                      <a:pt x="1038267" y="184118"/>
                    </a:cubicBezTo>
                    <a:cubicBezTo>
                      <a:pt x="1038077" y="181737"/>
                      <a:pt x="1037791" y="179451"/>
                      <a:pt x="1037315" y="177070"/>
                    </a:cubicBezTo>
                    <a:cubicBezTo>
                      <a:pt x="1037220" y="176308"/>
                      <a:pt x="1037124" y="175451"/>
                      <a:pt x="1037029" y="174688"/>
                    </a:cubicBezTo>
                    <a:cubicBezTo>
                      <a:pt x="1036838" y="173831"/>
                      <a:pt x="1036553" y="173069"/>
                      <a:pt x="1036362" y="172212"/>
                    </a:cubicBezTo>
                    <a:cubicBezTo>
                      <a:pt x="1035886" y="170021"/>
                      <a:pt x="1035315" y="167830"/>
                      <a:pt x="1034648" y="165640"/>
                    </a:cubicBezTo>
                    <a:cubicBezTo>
                      <a:pt x="1034172" y="164116"/>
                      <a:pt x="1033696" y="162496"/>
                      <a:pt x="1033219" y="161068"/>
                    </a:cubicBezTo>
                    <a:cubicBezTo>
                      <a:pt x="1032362" y="158782"/>
                      <a:pt x="1031504" y="156591"/>
                      <a:pt x="1030552" y="154305"/>
                    </a:cubicBezTo>
                    <a:cubicBezTo>
                      <a:pt x="1030076" y="153257"/>
                      <a:pt x="1029790" y="152305"/>
                      <a:pt x="1029314" y="151257"/>
                    </a:cubicBezTo>
                    <a:cubicBezTo>
                      <a:pt x="1029123" y="150876"/>
                      <a:pt x="1028933" y="150495"/>
                      <a:pt x="1028742" y="150209"/>
                    </a:cubicBezTo>
                    <a:cubicBezTo>
                      <a:pt x="1026837" y="146304"/>
                      <a:pt x="1024837" y="142494"/>
                      <a:pt x="1022361" y="138684"/>
                    </a:cubicBezTo>
                    <a:cubicBezTo>
                      <a:pt x="1019503" y="134207"/>
                      <a:pt x="1016265" y="129921"/>
                      <a:pt x="1012836" y="125730"/>
                    </a:cubicBezTo>
                    <a:cubicBezTo>
                      <a:pt x="1012454" y="125349"/>
                      <a:pt x="1012264" y="124873"/>
                      <a:pt x="1011883" y="124492"/>
                    </a:cubicBezTo>
                    <a:cubicBezTo>
                      <a:pt x="1009788" y="122015"/>
                      <a:pt x="1007597" y="119539"/>
                      <a:pt x="1005216" y="117253"/>
                    </a:cubicBezTo>
                    <a:cubicBezTo>
                      <a:pt x="981117" y="92678"/>
                      <a:pt x="957114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6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7" y="76391"/>
                    </a:cubicBezTo>
                    <a:cubicBezTo>
                      <a:pt x="957114" y="77819"/>
                      <a:pt x="957781" y="79343"/>
                      <a:pt x="958353" y="80867"/>
                    </a:cubicBezTo>
                    <a:cubicBezTo>
                      <a:pt x="959305" y="83058"/>
                      <a:pt x="960162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6" y="96488"/>
                      <a:pt x="964163" y="98679"/>
                    </a:cubicBezTo>
                    <a:cubicBezTo>
                      <a:pt x="964544" y="100203"/>
                      <a:pt x="964829" y="101727"/>
                      <a:pt x="965115" y="103251"/>
                    </a:cubicBezTo>
                    <a:cubicBezTo>
                      <a:pt x="965306" y="104585"/>
                      <a:pt x="965496" y="105823"/>
                      <a:pt x="965687" y="107156"/>
                    </a:cubicBezTo>
                    <a:lnTo>
                      <a:pt x="918253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897" y="1905"/>
                      <a:pt x="680032" y="0"/>
                      <a:pt x="618882" y="0"/>
                    </a:cubicBezTo>
                    <a:cubicBezTo>
                      <a:pt x="556779" y="0"/>
                      <a:pt x="494771" y="1905"/>
                      <a:pt x="432858" y="3620"/>
                    </a:cubicBezTo>
                    <a:cubicBezTo>
                      <a:pt x="416570" y="4001"/>
                      <a:pt x="400283" y="4001"/>
                      <a:pt x="383614" y="4001"/>
                    </a:cubicBezTo>
                    <a:cubicBezTo>
                      <a:pt x="358944" y="4001"/>
                      <a:pt x="333703" y="3810"/>
                      <a:pt x="308367" y="3810"/>
                    </a:cubicBezTo>
                    <a:cubicBezTo>
                      <a:pt x="236167" y="3810"/>
                      <a:pt x="163301" y="6096"/>
                      <a:pt x="95959" y="23622"/>
                    </a:cubicBezTo>
                    <a:cubicBezTo>
                      <a:pt x="91768" y="24670"/>
                      <a:pt x="87672" y="26098"/>
                      <a:pt x="83577" y="27718"/>
                    </a:cubicBezTo>
                    <a:cubicBezTo>
                      <a:pt x="81957" y="28385"/>
                      <a:pt x="80433" y="29242"/>
                      <a:pt x="78909" y="29909"/>
                    </a:cubicBezTo>
                    <a:cubicBezTo>
                      <a:pt x="76433" y="31052"/>
                      <a:pt x="73956" y="32099"/>
                      <a:pt x="71480" y="33433"/>
                    </a:cubicBezTo>
                    <a:cubicBezTo>
                      <a:pt x="69765" y="34385"/>
                      <a:pt x="68146" y="35433"/>
                      <a:pt x="66527" y="36481"/>
                    </a:cubicBezTo>
                    <a:cubicBezTo>
                      <a:pt x="64241" y="37814"/>
                      <a:pt x="62050" y="39148"/>
                      <a:pt x="59764" y="40672"/>
                    </a:cubicBezTo>
                    <a:cubicBezTo>
                      <a:pt x="58050" y="41815"/>
                      <a:pt x="56431" y="43148"/>
                      <a:pt x="54811" y="44387"/>
                    </a:cubicBezTo>
                    <a:cubicBezTo>
                      <a:pt x="53001" y="45720"/>
                      <a:pt x="51097" y="47054"/>
                      <a:pt x="49382" y="48482"/>
                    </a:cubicBezTo>
                    <a:cubicBezTo>
                      <a:pt x="49191" y="48578"/>
                      <a:pt x="49096" y="48768"/>
                      <a:pt x="49001" y="48863"/>
                    </a:cubicBezTo>
                    <a:cubicBezTo>
                      <a:pt x="43667" y="53340"/>
                      <a:pt x="38714" y="58198"/>
                      <a:pt x="34047" y="63341"/>
                    </a:cubicBezTo>
                    <a:cubicBezTo>
                      <a:pt x="33570" y="63913"/>
                      <a:pt x="32904" y="64389"/>
                      <a:pt x="32332" y="64961"/>
                    </a:cubicBezTo>
                    <a:cubicBezTo>
                      <a:pt x="31761" y="65627"/>
                      <a:pt x="31380" y="66294"/>
                      <a:pt x="30808" y="66961"/>
                    </a:cubicBezTo>
                    <a:cubicBezTo>
                      <a:pt x="27570" y="70866"/>
                      <a:pt x="24426" y="74771"/>
                      <a:pt x="21569" y="78962"/>
                    </a:cubicBezTo>
                    <a:cubicBezTo>
                      <a:pt x="21188" y="79534"/>
                      <a:pt x="20712" y="80010"/>
                      <a:pt x="20331" y="80486"/>
                    </a:cubicBezTo>
                    <a:cubicBezTo>
                      <a:pt x="20235" y="80581"/>
                      <a:pt x="20140" y="80772"/>
                      <a:pt x="20140" y="80867"/>
                    </a:cubicBezTo>
                    <a:cubicBezTo>
                      <a:pt x="17283" y="85154"/>
                      <a:pt x="14711" y="89630"/>
                      <a:pt x="12330" y="94107"/>
                    </a:cubicBezTo>
                    <a:cubicBezTo>
                      <a:pt x="12139" y="94393"/>
                      <a:pt x="11949" y="94679"/>
                      <a:pt x="11853" y="94964"/>
                    </a:cubicBezTo>
                    <a:cubicBezTo>
                      <a:pt x="11187" y="96298"/>
                      <a:pt x="10710" y="97727"/>
                      <a:pt x="10044" y="99060"/>
                    </a:cubicBezTo>
                    <a:cubicBezTo>
                      <a:pt x="8806" y="101822"/>
                      <a:pt x="7567" y="104489"/>
                      <a:pt x="6424" y="107252"/>
                    </a:cubicBezTo>
                    <a:cubicBezTo>
                      <a:pt x="6234" y="107728"/>
                      <a:pt x="6043" y="108204"/>
                      <a:pt x="5853" y="108680"/>
                    </a:cubicBezTo>
                    <a:cubicBezTo>
                      <a:pt x="5376" y="110014"/>
                      <a:pt x="5091" y="111347"/>
                      <a:pt x="4710" y="112586"/>
                    </a:cubicBezTo>
                    <a:cubicBezTo>
                      <a:pt x="3852" y="115157"/>
                      <a:pt x="3090" y="117729"/>
                      <a:pt x="2519" y="120205"/>
                    </a:cubicBezTo>
                    <a:cubicBezTo>
                      <a:pt x="2328" y="120777"/>
                      <a:pt x="2138" y="121348"/>
                      <a:pt x="1947" y="122015"/>
                    </a:cubicBezTo>
                    <a:cubicBezTo>
                      <a:pt x="1662" y="123254"/>
                      <a:pt x="1662" y="124396"/>
                      <a:pt x="1471" y="125539"/>
                    </a:cubicBezTo>
                    <a:cubicBezTo>
                      <a:pt x="995" y="128206"/>
                      <a:pt x="614" y="130873"/>
                      <a:pt x="328" y="133636"/>
                    </a:cubicBezTo>
                    <a:cubicBezTo>
                      <a:pt x="233" y="134398"/>
                      <a:pt x="42" y="135160"/>
                      <a:pt x="42" y="135922"/>
                    </a:cubicBezTo>
                    <a:cubicBezTo>
                      <a:pt x="-53" y="137446"/>
                      <a:pt x="42" y="138875"/>
                      <a:pt x="42" y="140398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328" y="158972"/>
                    </a:cubicBezTo>
                    <a:cubicBezTo>
                      <a:pt x="3186" y="162306"/>
                      <a:pt x="4233" y="165640"/>
                      <a:pt x="5662" y="168878"/>
                    </a:cubicBezTo>
                    <a:cubicBezTo>
                      <a:pt x="5853" y="169259"/>
                      <a:pt x="5948" y="169736"/>
                      <a:pt x="6139" y="170117"/>
                    </a:cubicBezTo>
                    <a:cubicBezTo>
                      <a:pt x="7377" y="172879"/>
                      <a:pt x="8901" y="175546"/>
                      <a:pt x="10615" y="178118"/>
                    </a:cubicBezTo>
                    <a:cubicBezTo>
                      <a:pt x="10996" y="178594"/>
                      <a:pt x="11377" y="179165"/>
                      <a:pt x="11758" y="179642"/>
                    </a:cubicBezTo>
                    <a:cubicBezTo>
                      <a:pt x="12997" y="181356"/>
                      <a:pt x="14139" y="183166"/>
                      <a:pt x="15568" y="184880"/>
                    </a:cubicBezTo>
                    <a:cubicBezTo>
                      <a:pt x="16711" y="186214"/>
                      <a:pt x="17949" y="187643"/>
                      <a:pt x="19188" y="188881"/>
                    </a:cubicBezTo>
                    <a:lnTo>
                      <a:pt x="69289" y="240125"/>
                    </a:lnTo>
                    <a:cubicBezTo>
                      <a:pt x="55192" y="235172"/>
                      <a:pt x="42048" y="229457"/>
                      <a:pt x="29951" y="222980"/>
                    </a:cubicBezTo>
                    <a:cubicBezTo>
                      <a:pt x="20045" y="217646"/>
                      <a:pt x="11472" y="211169"/>
                      <a:pt x="4329" y="203930"/>
                    </a:cubicBezTo>
                    <a:lnTo>
                      <a:pt x="76528" y="277749"/>
                    </a:lnTo>
                    <a:cubicBezTo>
                      <a:pt x="83672" y="284988"/>
                      <a:pt x="92244" y="291465"/>
                      <a:pt x="102150" y="296799"/>
                    </a:cubicBezTo>
                    <a:cubicBezTo>
                      <a:pt x="153109" y="324326"/>
                      <a:pt x="221213" y="337661"/>
                      <a:pt x="310272" y="337661"/>
                    </a:cubicBezTo>
                    <a:cubicBezTo>
                      <a:pt x="343609" y="337661"/>
                      <a:pt x="379519" y="335947"/>
                      <a:pt x="421714" y="331851"/>
                    </a:cubicBezTo>
                    <a:cubicBezTo>
                      <a:pt x="497914" y="324517"/>
                      <a:pt x="569733" y="317754"/>
                      <a:pt x="643647" y="317754"/>
                    </a:cubicBezTo>
                    <a:cubicBezTo>
                      <a:pt x="662506" y="317754"/>
                      <a:pt x="680889" y="318135"/>
                      <a:pt x="698415" y="319088"/>
                    </a:cubicBezTo>
                    <a:cubicBezTo>
                      <a:pt x="716513" y="320040"/>
                      <a:pt x="734610" y="321945"/>
                      <a:pt x="753851" y="323755"/>
                    </a:cubicBezTo>
                    <a:cubicBezTo>
                      <a:pt x="781473" y="326612"/>
                      <a:pt x="810048" y="329470"/>
                      <a:pt x="838433" y="329470"/>
                    </a:cubicBezTo>
                    <a:cubicBezTo>
                      <a:pt x="886725" y="329470"/>
                      <a:pt x="924920" y="320993"/>
                      <a:pt x="958829" y="302705"/>
                    </a:cubicBezTo>
                    <a:cubicBezTo>
                      <a:pt x="964735" y="299561"/>
                      <a:pt x="970259" y="296132"/>
                      <a:pt x="975497" y="292703"/>
                    </a:cubicBezTo>
                    <a:cubicBezTo>
                      <a:pt x="977117" y="291655"/>
                      <a:pt x="978545" y="290608"/>
                      <a:pt x="980070" y="289560"/>
                    </a:cubicBezTo>
                    <a:cubicBezTo>
                      <a:pt x="983879" y="286893"/>
                      <a:pt x="987594" y="284131"/>
                      <a:pt x="991023" y="281369"/>
                    </a:cubicBezTo>
                    <a:cubicBezTo>
                      <a:pt x="991881" y="280702"/>
                      <a:pt x="992833" y="280130"/>
                      <a:pt x="993595" y="279463"/>
                    </a:cubicBezTo>
                    <a:cubicBezTo>
                      <a:pt x="993976" y="279178"/>
                      <a:pt x="994262" y="278797"/>
                      <a:pt x="994643" y="278416"/>
                    </a:cubicBezTo>
                    <a:cubicBezTo>
                      <a:pt x="1000167" y="273653"/>
                      <a:pt x="1005311" y="268796"/>
                      <a:pt x="1009883" y="263652"/>
                    </a:cubicBezTo>
                    <a:cubicBezTo>
                      <a:pt x="1010264" y="263176"/>
                      <a:pt x="1010835" y="262890"/>
                      <a:pt x="1011121" y="262414"/>
                    </a:cubicBezTo>
                    <a:cubicBezTo>
                      <a:pt x="1011788" y="261652"/>
                      <a:pt x="1012360" y="260699"/>
                      <a:pt x="1013026" y="259937"/>
                    </a:cubicBezTo>
                    <a:cubicBezTo>
                      <a:pt x="1015312" y="257270"/>
                      <a:pt x="1017408" y="254508"/>
                      <a:pt x="1019408" y="251651"/>
                    </a:cubicBezTo>
                    <a:cubicBezTo>
                      <a:pt x="1019980" y="250793"/>
                      <a:pt x="1020741" y="250031"/>
                      <a:pt x="1021313" y="249174"/>
                    </a:cubicBezTo>
                    <a:cubicBezTo>
                      <a:pt x="1021694" y="248603"/>
                      <a:pt x="1021979" y="247936"/>
                      <a:pt x="1022456" y="247364"/>
                    </a:cubicBezTo>
                    <a:cubicBezTo>
                      <a:pt x="1023789" y="245269"/>
                      <a:pt x="1025028" y="243078"/>
                      <a:pt x="1026170" y="240983"/>
                    </a:cubicBezTo>
                    <a:cubicBezTo>
                      <a:pt x="1026837" y="239839"/>
                      <a:pt x="1027599" y="238696"/>
                      <a:pt x="1028171" y="237554"/>
                    </a:cubicBezTo>
                    <a:cubicBezTo>
                      <a:pt x="1028457" y="236982"/>
                      <a:pt x="1028647" y="236411"/>
                      <a:pt x="1028933" y="235839"/>
                    </a:cubicBezTo>
                    <a:cubicBezTo>
                      <a:pt x="1029885" y="233934"/>
                      <a:pt x="1030648" y="231934"/>
                      <a:pt x="1031504" y="229934"/>
                    </a:cubicBezTo>
                    <a:cubicBezTo>
                      <a:pt x="1031981" y="228695"/>
                      <a:pt x="1032647" y="227457"/>
                      <a:pt x="1033124" y="226219"/>
                    </a:cubicBezTo>
                    <a:cubicBezTo>
                      <a:pt x="1033505" y="225076"/>
                      <a:pt x="1033981" y="223838"/>
                      <a:pt x="1034362" y="222599"/>
                    </a:cubicBezTo>
                    <a:cubicBezTo>
                      <a:pt x="1035315" y="219646"/>
                      <a:pt x="1036077" y="216694"/>
                      <a:pt x="1036744" y="213741"/>
                    </a:cubicBezTo>
                    <a:cubicBezTo>
                      <a:pt x="1036744" y="213551"/>
                      <a:pt x="1036744" y="213360"/>
                      <a:pt x="1036838" y="213170"/>
                    </a:cubicBezTo>
                    <a:cubicBezTo>
                      <a:pt x="1037791" y="208883"/>
                      <a:pt x="1038363" y="204597"/>
                      <a:pt x="1038648" y="200311"/>
                    </a:cubicBezTo>
                    <a:cubicBezTo>
                      <a:pt x="1038553" y="199739"/>
                      <a:pt x="1038648" y="199454"/>
                      <a:pt x="1038648" y="199263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9"/>
              <p:cNvSpPr/>
              <p:nvPr/>
            </p:nvSpPr>
            <p:spPr>
              <a:xfrm>
                <a:off x="7818636" y="5023389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8" y="86011"/>
                    </a:moveTo>
                    <a:cubicBezTo>
                      <a:pt x="987702" y="112204"/>
                      <a:pt x="992084" y="141922"/>
                      <a:pt x="983035" y="169831"/>
                    </a:cubicBezTo>
                    <a:cubicBezTo>
                      <a:pt x="973129" y="200977"/>
                      <a:pt x="946840" y="228600"/>
                      <a:pt x="907406" y="249936"/>
                    </a:cubicBezTo>
                    <a:cubicBezTo>
                      <a:pt x="873593" y="268224"/>
                      <a:pt x="835302" y="276701"/>
                      <a:pt x="787010" y="276701"/>
                    </a:cubicBezTo>
                    <a:cubicBezTo>
                      <a:pt x="758626" y="276701"/>
                      <a:pt x="730051" y="273844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4" y="265081"/>
                      <a:pt x="592224" y="265081"/>
                    </a:cubicBezTo>
                    <a:cubicBezTo>
                      <a:pt x="518405" y="265081"/>
                      <a:pt x="446491" y="271843"/>
                      <a:pt x="370291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481"/>
                      <a:pt x="112259" y="24384"/>
                    </a:cubicBezTo>
                    <a:cubicBezTo>
                      <a:pt x="184840" y="5334"/>
                      <a:pt x="262754" y="3810"/>
                      <a:pt x="329905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1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9" y="1333"/>
                      <a:pt x="588985" y="0"/>
                      <a:pt x="640421" y="0"/>
                    </a:cubicBezTo>
                    <a:cubicBezTo>
                      <a:pt x="711477" y="0"/>
                      <a:pt x="770341" y="2476"/>
                      <a:pt x="825205" y="8096"/>
                    </a:cubicBezTo>
                    <a:cubicBezTo>
                      <a:pt x="889880" y="14764"/>
                      <a:pt x="944363" y="43910"/>
                      <a:pt x="971128" y="86011"/>
                    </a:cubicBezTo>
                    <a:close/>
                    <a:moveTo>
                      <a:pt x="963318" y="163830"/>
                    </a:moveTo>
                    <a:cubicBezTo>
                      <a:pt x="983130" y="102775"/>
                      <a:pt x="919789" y="39052"/>
                      <a:pt x="822443" y="29051"/>
                    </a:cubicBezTo>
                    <a:cubicBezTo>
                      <a:pt x="761769" y="22860"/>
                      <a:pt x="700904" y="20955"/>
                      <a:pt x="639754" y="20955"/>
                    </a:cubicBezTo>
                    <a:cubicBezTo>
                      <a:pt x="577651" y="20955"/>
                      <a:pt x="515643" y="22860"/>
                      <a:pt x="453730" y="24574"/>
                    </a:cubicBezTo>
                    <a:cubicBezTo>
                      <a:pt x="437443" y="24955"/>
                      <a:pt x="421155" y="24955"/>
                      <a:pt x="404486" y="24955"/>
                    </a:cubicBezTo>
                    <a:cubicBezTo>
                      <a:pt x="379816" y="24955"/>
                      <a:pt x="354575" y="24765"/>
                      <a:pt x="329239" y="24765"/>
                    </a:cubicBezTo>
                    <a:cubicBezTo>
                      <a:pt x="257039" y="24765"/>
                      <a:pt x="184173" y="27051"/>
                      <a:pt x="116831" y="44577"/>
                    </a:cubicBezTo>
                    <a:cubicBezTo>
                      <a:pt x="41584" y="64198"/>
                      <a:pt x="-24615" y="179260"/>
                      <a:pt x="61015" y="225647"/>
                    </a:cubicBezTo>
                    <a:cubicBezTo>
                      <a:pt x="116069" y="255460"/>
                      <a:pt x="188935" y="264128"/>
                      <a:pt x="259515" y="264128"/>
                    </a:cubicBezTo>
                    <a:cubicBezTo>
                      <a:pt x="297330" y="264128"/>
                      <a:pt x="334573" y="261747"/>
                      <a:pt x="367815" y="258508"/>
                    </a:cubicBezTo>
                    <a:cubicBezTo>
                      <a:pt x="443443" y="251365"/>
                      <a:pt x="517739" y="244221"/>
                      <a:pt x="592890" y="244221"/>
                    </a:cubicBezTo>
                    <a:cubicBezTo>
                      <a:pt x="611464" y="244221"/>
                      <a:pt x="630134" y="244602"/>
                      <a:pt x="648802" y="245554"/>
                    </a:cubicBezTo>
                    <a:cubicBezTo>
                      <a:pt x="694046" y="248031"/>
                      <a:pt x="741481" y="255937"/>
                      <a:pt x="787677" y="255937"/>
                    </a:cubicBezTo>
                    <a:cubicBezTo>
                      <a:pt x="825872" y="255937"/>
                      <a:pt x="863210" y="250507"/>
                      <a:pt x="898072" y="231648"/>
                    </a:cubicBezTo>
                    <a:cubicBezTo>
                      <a:pt x="934743" y="211645"/>
                      <a:pt x="955507" y="187928"/>
                      <a:pt x="963318" y="163830"/>
                    </a:cubicBezTo>
                    <a:lnTo>
                      <a:pt x="963318" y="163830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9"/>
              <p:cNvSpPr/>
              <p:nvPr/>
            </p:nvSpPr>
            <p:spPr>
              <a:xfrm>
                <a:off x="7839384" y="5044344"/>
                <a:ext cx="946197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7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0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4" y="210503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3" y="234791"/>
                      <a:pt x="673298" y="226886"/>
                      <a:pt x="628054" y="224409"/>
                    </a:cubicBezTo>
                    <a:cubicBezTo>
                      <a:pt x="609385" y="223456"/>
                      <a:pt x="590716" y="223076"/>
                      <a:pt x="572142" y="223076"/>
                    </a:cubicBezTo>
                    <a:cubicBezTo>
                      <a:pt x="496895" y="223076"/>
                      <a:pt x="422600" y="230219"/>
                      <a:pt x="347067" y="237363"/>
                    </a:cubicBezTo>
                    <a:cubicBezTo>
                      <a:pt x="313824" y="240602"/>
                      <a:pt x="276582" y="242983"/>
                      <a:pt x="238767" y="242983"/>
                    </a:cubicBezTo>
                    <a:cubicBezTo>
                      <a:pt x="168187" y="242983"/>
                      <a:pt x="95321" y="234315"/>
                      <a:pt x="40267" y="204502"/>
                    </a:cubicBezTo>
                    <a:cubicBezTo>
                      <a:pt x="-45268" y="158115"/>
                      <a:pt x="20836" y="43053"/>
                      <a:pt x="96083" y="23431"/>
                    </a:cubicBezTo>
                    <a:cubicBezTo>
                      <a:pt x="163425" y="5905"/>
                      <a:pt x="236291" y="3620"/>
                      <a:pt x="308490" y="3620"/>
                    </a:cubicBezTo>
                    <a:cubicBezTo>
                      <a:pt x="333732" y="3620"/>
                      <a:pt x="358973" y="3810"/>
                      <a:pt x="383738" y="3810"/>
                    </a:cubicBezTo>
                    <a:cubicBezTo>
                      <a:pt x="400407" y="3810"/>
                      <a:pt x="416695" y="3810"/>
                      <a:pt x="432982" y="3429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96" name="Google Shape;12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188" y="2847729"/>
            <a:ext cx="1058526" cy="10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0904" y="1919604"/>
            <a:ext cx="1856250" cy="18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189" y="2488946"/>
            <a:ext cx="1423851" cy="142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"/>
          <p:cNvSpPr txBox="1">
            <a:spLocks noGrp="1"/>
          </p:cNvSpPr>
          <p:nvPr>
            <p:ph type="body" idx="1"/>
          </p:nvPr>
        </p:nvSpPr>
        <p:spPr>
          <a:xfrm>
            <a:off x="852488" y="215900"/>
            <a:ext cx="1133951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276" name="Google Shape;276;p3"/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grpSp>
        <p:nvGrpSpPr>
          <p:cNvPr id="277" name="Google Shape;277;p3"/>
          <p:cNvGrpSpPr/>
          <p:nvPr/>
        </p:nvGrpSpPr>
        <p:grpSpPr>
          <a:xfrm>
            <a:off x="4856658" y="1622541"/>
            <a:ext cx="2880431" cy="1107996"/>
            <a:chOff x="2551705" y="4283314"/>
            <a:chExt cx="2357002" cy="1107996"/>
          </a:xfrm>
        </p:grpSpPr>
        <p:sp>
          <p:nvSpPr>
            <p:cNvPr id="278" name="Google Shape;278;p3"/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3"/>
          <p:cNvGrpSpPr/>
          <p:nvPr/>
        </p:nvGrpSpPr>
        <p:grpSpPr>
          <a:xfrm>
            <a:off x="4832173" y="2932871"/>
            <a:ext cx="2880431" cy="1107996"/>
            <a:chOff x="2551705" y="4283314"/>
            <a:chExt cx="2357002" cy="1107996"/>
          </a:xfrm>
        </p:grpSpPr>
        <p:sp>
          <p:nvSpPr>
            <p:cNvPr id="281" name="Google Shape;281;p3"/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4856657" y="4131916"/>
            <a:ext cx="2880431" cy="1107996"/>
            <a:chOff x="2551705" y="4283314"/>
            <a:chExt cx="2357002" cy="1107996"/>
          </a:xfrm>
        </p:grpSpPr>
        <p:sp>
          <p:nvSpPr>
            <p:cNvPr id="284" name="Google Shape;284;p3"/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3"/>
          <p:cNvSpPr/>
          <p:nvPr/>
        </p:nvSpPr>
        <p:spPr>
          <a:xfrm>
            <a:off x="8206629" y="1622541"/>
            <a:ext cx="828093" cy="828093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"/>
          <p:cNvSpPr/>
          <p:nvPr/>
        </p:nvSpPr>
        <p:spPr>
          <a:xfrm>
            <a:off x="8206629" y="3025371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"/>
          <p:cNvSpPr/>
          <p:nvPr/>
        </p:nvSpPr>
        <p:spPr>
          <a:xfrm>
            <a:off x="8206628" y="4270415"/>
            <a:ext cx="828093" cy="828093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3588" y="1404328"/>
            <a:ext cx="1046250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3588" y="2984416"/>
            <a:ext cx="900000" cy="11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0453" y="2005387"/>
            <a:ext cx="1146665" cy="46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8588" y="4813033"/>
            <a:ext cx="810000" cy="11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"/>
          <p:cNvSpPr/>
          <p:nvPr/>
        </p:nvSpPr>
        <p:spPr>
          <a:xfrm>
            <a:off x="1293223" y="4270415"/>
            <a:ext cx="2520562" cy="26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"/>
          <p:cNvSpPr/>
          <p:nvPr/>
        </p:nvSpPr>
        <p:spPr>
          <a:xfrm>
            <a:off x="8403562" y="1629782"/>
            <a:ext cx="434223" cy="577516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9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"/>
          <p:cNvSpPr/>
          <p:nvPr/>
        </p:nvSpPr>
        <p:spPr>
          <a:xfrm>
            <a:off x="8403561" y="3032702"/>
            <a:ext cx="434223" cy="577516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9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"/>
          <p:cNvSpPr/>
          <p:nvPr/>
        </p:nvSpPr>
        <p:spPr>
          <a:xfrm>
            <a:off x="8403560" y="4270415"/>
            <a:ext cx="434223" cy="577516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BA9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Google Shape;13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8383" y="2656150"/>
            <a:ext cx="3898379" cy="168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30"/>
          <p:cNvSpPr txBox="1">
            <a:spLocks noGrp="1"/>
          </p:cNvSpPr>
          <p:nvPr>
            <p:ph type="body" idx="1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1305" name="Google Shape;1305;p30"/>
          <p:cNvGrpSpPr/>
          <p:nvPr/>
        </p:nvGrpSpPr>
        <p:grpSpPr>
          <a:xfrm>
            <a:off x="8192839" y="5189791"/>
            <a:ext cx="3190672" cy="901282"/>
            <a:chOff x="7752184" y="4976177"/>
            <a:chExt cx="1877204" cy="901282"/>
          </a:xfrm>
        </p:grpSpPr>
        <p:sp>
          <p:nvSpPr>
            <p:cNvPr id="1306" name="Google Shape;1306;p30"/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30"/>
          <p:cNvGrpSpPr/>
          <p:nvPr/>
        </p:nvGrpSpPr>
        <p:grpSpPr>
          <a:xfrm>
            <a:off x="8192839" y="1754868"/>
            <a:ext cx="3190672" cy="901282"/>
            <a:chOff x="7752184" y="1735816"/>
            <a:chExt cx="1877204" cy="901282"/>
          </a:xfrm>
        </p:grpSpPr>
        <p:sp>
          <p:nvSpPr>
            <p:cNvPr id="1309" name="Google Shape;1309;p30"/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1" name="Google Shape;1311;p30"/>
          <p:cNvGrpSpPr/>
          <p:nvPr/>
        </p:nvGrpSpPr>
        <p:grpSpPr>
          <a:xfrm>
            <a:off x="808490" y="5189793"/>
            <a:ext cx="3190672" cy="901282"/>
            <a:chOff x="2634620" y="4976178"/>
            <a:chExt cx="1877204" cy="901282"/>
          </a:xfrm>
        </p:grpSpPr>
        <p:sp>
          <p:nvSpPr>
            <p:cNvPr id="1312" name="Google Shape;1312;p30"/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4" name="Google Shape;1314;p30"/>
          <p:cNvGrpSpPr/>
          <p:nvPr/>
        </p:nvGrpSpPr>
        <p:grpSpPr>
          <a:xfrm>
            <a:off x="808490" y="1754869"/>
            <a:ext cx="3190672" cy="901282"/>
            <a:chOff x="2634620" y="1735817"/>
            <a:chExt cx="1877204" cy="901282"/>
          </a:xfrm>
        </p:grpSpPr>
        <p:sp>
          <p:nvSpPr>
            <p:cNvPr id="1315" name="Google Shape;1315;p30"/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0"/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7" name="Google Shape;1317;p30"/>
          <p:cNvCxnSpPr/>
          <p:nvPr/>
        </p:nvCxnSpPr>
        <p:spPr>
          <a:xfrm rot="10800000" flipH="1">
            <a:off x="4262158" y="4519880"/>
            <a:ext cx="1260000" cy="82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318" name="Google Shape;1318;p30"/>
          <p:cNvCxnSpPr/>
          <p:nvPr/>
        </p:nvCxnSpPr>
        <p:spPr>
          <a:xfrm rot="10800000">
            <a:off x="6227451" y="4519881"/>
            <a:ext cx="1629900" cy="8202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319" name="Google Shape;1319;p30"/>
          <p:cNvCxnSpPr/>
          <p:nvPr/>
        </p:nvCxnSpPr>
        <p:spPr>
          <a:xfrm>
            <a:off x="4262158" y="1912820"/>
            <a:ext cx="1203900" cy="2688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320" name="Google Shape;1320;p30"/>
          <p:cNvCxnSpPr/>
          <p:nvPr/>
        </p:nvCxnSpPr>
        <p:spPr>
          <a:xfrm flipH="1">
            <a:off x="6405650" y="1912821"/>
            <a:ext cx="1451700" cy="2688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pic>
        <p:nvPicPr>
          <p:cNvPr id="1321" name="Google Shape;132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1682" y="4178672"/>
            <a:ext cx="537629" cy="68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3649" y="3851144"/>
            <a:ext cx="457194" cy="7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2693" y="3308064"/>
            <a:ext cx="432945" cy="61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47255" y="3280434"/>
            <a:ext cx="680120" cy="145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6000" y="586919"/>
            <a:ext cx="900000" cy="11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39206" y="5444742"/>
            <a:ext cx="586608" cy="8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40950" y="2732425"/>
            <a:ext cx="727768" cy="98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68125" y="3498749"/>
            <a:ext cx="798750" cy="11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41968" y="849970"/>
            <a:ext cx="628207" cy="88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27437" y="4990168"/>
            <a:ext cx="956250" cy="12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1"/>
          <p:cNvSpPr txBox="1"/>
          <p:nvPr/>
        </p:nvSpPr>
        <p:spPr>
          <a:xfrm>
            <a:off x="7225070" y="5033542"/>
            <a:ext cx="992586" cy="301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1"/>
          <p:cNvSpPr txBox="1"/>
          <p:nvPr/>
        </p:nvSpPr>
        <p:spPr>
          <a:xfrm>
            <a:off x="8392178" y="5033542"/>
            <a:ext cx="1411686" cy="301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1"/>
          <p:cNvSpPr txBox="1"/>
          <p:nvPr/>
        </p:nvSpPr>
        <p:spPr>
          <a:xfrm>
            <a:off x="9978386" y="5033542"/>
            <a:ext cx="1597269" cy="301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31"/>
          <p:cNvSpPr txBox="1"/>
          <p:nvPr/>
        </p:nvSpPr>
        <p:spPr>
          <a:xfrm>
            <a:off x="7225070" y="3717717"/>
            <a:ext cx="442505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339" name="Google Shape;1339;p31"/>
          <p:cNvSpPr txBox="1"/>
          <p:nvPr/>
        </p:nvSpPr>
        <p:spPr>
          <a:xfrm>
            <a:off x="7150602" y="5566109"/>
            <a:ext cx="442505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2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31"/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1341" name="Google Shape;1341;p31"/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342" name="Google Shape;1342;p31"/>
          <p:cNvSpPr txBox="1"/>
          <p:nvPr/>
        </p:nvSpPr>
        <p:spPr>
          <a:xfrm>
            <a:off x="627495" y="797837"/>
            <a:ext cx="36139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3" name="Google Shape;134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76" y="3459740"/>
            <a:ext cx="2005157" cy="2930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4" name="Google Shape;1344;p31"/>
          <p:cNvGrpSpPr/>
          <p:nvPr/>
        </p:nvGrpSpPr>
        <p:grpSpPr>
          <a:xfrm>
            <a:off x="8647530" y="2209038"/>
            <a:ext cx="1431198" cy="2249870"/>
            <a:chOff x="6163612" y="1966761"/>
            <a:chExt cx="2991257" cy="4702319"/>
          </a:xfrm>
        </p:grpSpPr>
        <p:sp>
          <p:nvSpPr>
            <p:cNvPr id="1345" name="Google Shape;1345;p31"/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/>
              <a:ahLst/>
              <a:cxnLst/>
              <a:rect l="l" t="t" r="r" b="b"/>
              <a:pathLst>
                <a:path w="2292818" h="2502797" extrusionOk="0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BA930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6163612" y="1966761"/>
              <a:ext cx="2991257" cy="4702319"/>
            </a:xfrm>
            <a:custGeom>
              <a:avLst/>
              <a:gdLst/>
              <a:ahLst/>
              <a:cxnLst/>
              <a:rect l="l" t="t" r="r" b="b"/>
              <a:pathLst>
                <a:path w="2991257" h="4702319" extrusionOk="0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7" name="Google Shape;1347;p31"/>
          <p:cNvGrpSpPr/>
          <p:nvPr/>
        </p:nvGrpSpPr>
        <p:grpSpPr>
          <a:xfrm>
            <a:off x="3215448" y="2647573"/>
            <a:ext cx="1129137" cy="1245964"/>
            <a:chOff x="3156635" y="4423219"/>
            <a:chExt cx="1129137" cy="1245964"/>
          </a:xfrm>
        </p:grpSpPr>
        <p:sp>
          <p:nvSpPr>
            <p:cNvPr id="1348" name="Google Shape;1348;p31"/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/>
              <a:ahLst/>
              <a:cxnLst/>
              <a:rect l="l" t="t" r="r" b="b"/>
              <a:pathLst>
                <a:path w="1076198" h="1192910" extrusionOk="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9" name="Google Shape;1349;p31"/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1350" name="Google Shape;1350;p31"/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/>
                <a:ahLst/>
                <a:cxnLst/>
                <a:rect l="l" t="t" r="r" b="b"/>
                <a:pathLst>
                  <a:path w="1034620" h="1150905" extrusionOk="0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31"/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/>
                <a:ahLst/>
                <a:cxnLst/>
                <a:rect l="l" t="t" r="r" b="b"/>
                <a:pathLst>
                  <a:path w="983271" h="1097851" extrusionOk="0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941616" h="1055846" extrusionOk="0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3" name="Google Shape;1353;p31"/>
          <p:cNvGrpSpPr/>
          <p:nvPr/>
        </p:nvGrpSpPr>
        <p:grpSpPr>
          <a:xfrm>
            <a:off x="4874037" y="2774303"/>
            <a:ext cx="1133822" cy="517398"/>
            <a:chOff x="4392190" y="4778978"/>
            <a:chExt cx="1133822" cy="517398"/>
          </a:xfrm>
        </p:grpSpPr>
        <p:sp>
          <p:nvSpPr>
            <p:cNvPr id="1354" name="Google Shape;1354;p31"/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/>
              <a:ahLst/>
              <a:cxnLst/>
              <a:rect l="l" t="t" r="r" b="b"/>
              <a:pathLst>
                <a:path w="1081337" h="464058" extrusionOk="0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1"/>
            <p:cNvGrpSpPr/>
            <p:nvPr/>
          </p:nvGrpSpPr>
          <p:grpSpPr>
            <a:xfrm>
              <a:off x="4392190" y="4778978"/>
              <a:ext cx="1060005" cy="442626"/>
              <a:chOff x="4392190" y="4778978"/>
              <a:chExt cx="1060005" cy="442626"/>
            </a:xfrm>
          </p:grpSpPr>
          <p:sp>
            <p:nvSpPr>
              <p:cNvPr id="1356" name="Google Shape;1356;p31"/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/>
                <a:ahLst/>
                <a:cxnLst/>
                <a:rect l="l" t="t" r="r" b="b"/>
                <a:pathLst>
                  <a:path w="1039182" h="421671" extrusionOk="0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1"/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/>
                <a:ahLst/>
                <a:cxnLst/>
                <a:rect l="l" t="t" r="r" b="b"/>
                <a:pathLst>
                  <a:path w="988008" h="368998" extrusionOk="0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1"/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46453" h="326898" extrusionOk="0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9" name="Google Shape;1359;p31"/>
          <p:cNvGrpSpPr/>
          <p:nvPr/>
        </p:nvGrpSpPr>
        <p:grpSpPr>
          <a:xfrm>
            <a:off x="6878591" y="3536565"/>
            <a:ext cx="1144054" cy="742092"/>
            <a:chOff x="7808159" y="4714398"/>
            <a:chExt cx="1144054" cy="742092"/>
          </a:xfrm>
        </p:grpSpPr>
        <p:sp>
          <p:nvSpPr>
            <p:cNvPr id="1360" name="Google Shape;1360;p31"/>
            <p:cNvSpPr/>
            <p:nvPr/>
          </p:nvSpPr>
          <p:spPr>
            <a:xfrm>
              <a:off x="7860934" y="4767738"/>
              <a:ext cx="1091279" cy="688752"/>
            </a:xfrm>
            <a:custGeom>
              <a:avLst/>
              <a:gdLst/>
              <a:ahLst/>
              <a:cxnLst/>
              <a:rect l="l" t="t" r="r" b="b"/>
              <a:pathLst>
                <a:path w="1091279" h="688752" extrusionOk="0">
                  <a:moveTo>
                    <a:pt x="1091137" y="528542"/>
                  </a:moveTo>
                  <a:lnTo>
                    <a:pt x="1090756" y="523685"/>
                  </a:lnTo>
                  <a:cubicBezTo>
                    <a:pt x="1090471" y="521018"/>
                    <a:pt x="1090185" y="518446"/>
                    <a:pt x="1089613" y="515398"/>
                  </a:cubicBezTo>
                  <a:lnTo>
                    <a:pt x="1089327" y="513207"/>
                  </a:lnTo>
                  <a:cubicBezTo>
                    <a:pt x="1089232" y="512445"/>
                    <a:pt x="1088946" y="511683"/>
                    <a:pt x="1088566" y="510445"/>
                  </a:cubicBezTo>
                  <a:cubicBezTo>
                    <a:pt x="1087994" y="507968"/>
                    <a:pt x="1087327" y="505587"/>
                    <a:pt x="1086661" y="503301"/>
                  </a:cubicBezTo>
                  <a:cubicBezTo>
                    <a:pt x="1086184" y="501587"/>
                    <a:pt x="1085613" y="499777"/>
                    <a:pt x="1085041" y="498158"/>
                  </a:cubicBezTo>
                  <a:cubicBezTo>
                    <a:pt x="1084184" y="495681"/>
                    <a:pt x="1083136" y="493205"/>
                    <a:pt x="1081707" y="489871"/>
                  </a:cubicBezTo>
                  <a:cubicBezTo>
                    <a:pt x="1081327" y="489014"/>
                    <a:pt x="1081041" y="488156"/>
                    <a:pt x="1079993" y="486156"/>
                  </a:cubicBezTo>
                  <a:cubicBezTo>
                    <a:pt x="1077898" y="481870"/>
                    <a:pt x="1075707" y="477679"/>
                    <a:pt x="1073040" y="473488"/>
                  </a:cubicBezTo>
                  <a:cubicBezTo>
                    <a:pt x="1069896" y="468725"/>
                    <a:pt x="1066468" y="463963"/>
                    <a:pt x="1061705" y="458153"/>
                  </a:cubicBezTo>
                  <a:cubicBezTo>
                    <a:pt x="1059419" y="455486"/>
                    <a:pt x="1057038" y="452819"/>
                    <a:pt x="1054561" y="450342"/>
                  </a:cubicBezTo>
                  <a:lnTo>
                    <a:pt x="982362" y="376523"/>
                  </a:lnTo>
                  <a:lnTo>
                    <a:pt x="982266" y="376619"/>
                  </a:lnTo>
                  <a:cubicBezTo>
                    <a:pt x="975980" y="370142"/>
                    <a:pt x="968932" y="364046"/>
                    <a:pt x="961216" y="358521"/>
                  </a:cubicBezTo>
                  <a:cubicBezTo>
                    <a:pt x="972932" y="354521"/>
                    <a:pt x="984076" y="349758"/>
                    <a:pt x="995030" y="343853"/>
                  </a:cubicBezTo>
                  <a:cubicBezTo>
                    <a:pt x="1001221" y="340519"/>
                    <a:pt x="1006936" y="336995"/>
                    <a:pt x="1012461" y="333375"/>
                  </a:cubicBezTo>
                  <a:lnTo>
                    <a:pt x="1017318" y="330041"/>
                  </a:lnTo>
                  <a:cubicBezTo>
                    <a:pt x="1021319" y="327279"/>
                    <a:pt x="1025224" y="324326"/>
                    <a:pt x="1029701" y="320802"/>
                  </a:cubicBezTo>
                  <a:lnTo>
                    <a:pt x="1032749" y="318230"/>
                  </a:lnTo>
                  <a:cubicBezTo>
                    <a:pt x="1038655" y="313277"/>
                    <a:pt x="1044083" y="307943"/>
                    <a:pt x="1048846" y="302705"/>
                  </a:cubicBezTo>
                  <a:lnTo>
                    <a:pt x="1050466" y="301085"/>
                  </a:lnTo>
                  <a:cubicBezTo>
                    <a:pt x="1051037" y="300419"/>
                    <a:pt x="1051513" y="299752"/>
                    <a:pt x="1052466" y="298514"/>
                  </a:cubicBezTo>
                  <a:cubicBezTo>
                    <a:pt x="1054942" y="295561"/>
                    <a:pt x="1057228" y="292608"/>
                    <a:pt x="1059800" y="288989"/>
                  </a:cubicBezTo>
                  <a:lnTo>
                    <a:pt x="1062657" y="284798"/>
                  </a:lnTo>
                  <a:cubicBezTo>
                    <a:pt x="1064086" y="282512"/>
                    <a:pt x="1065420" y="280130"/>
                    <a:pt x="1067324" y="276796"/>
                  </a:cubicBezTo>
                  <a:cubicBezTo>
                    <a:pt x="1067896" y="275844"/>
                    <a:pt x="1068467" y="274987"/>
                    <a:pt x="1069706" y="272225"/>
                  </a:cubicBezTo>
                  <a:cubicBezTo>
                    <a:pt x="1070754" y="270034"/>
                    <a:pt x="1071706" y="267843"/>
                    <a:pt x="1073040" y="264509"/>
                  </a:cubicBezTo>
                  <a:cubicBezTo>
                    <a:pt x="1073516" y="263462"/>
                    <a:pt x="1073897" y="262509"/>
                    <a:pt x="1074278" y="261557"/>
                  </a:cubicBezTo>
                  <a:lnTo>
                    <a:pt x="1075707" y="257556"/>
                  </a:lnTo>
                  <a:cubicBezTo>
                    <a:pt x="1076755" y="254318"/>
                    <a:pt x="1077612" y="250984"/>
                    <a:pt x="1078469" y="247079"/>
                  </a:cubicBezTo>
                  <a:cubicBezTo>
                    <a:pt x="1079517" y="242316"/>
                    <a:pt x="1080184" y="237458"/>
                    <a:pt x="1080660" y="231743"/>
                  </a:cubicBezTo>
                  <a:cubicBezTo>
                    <a:pt x="1080755" y="230886"/>
                    <a:pt x="1080660" y="230029"/>
                    <a:pt x="1080660" y="228410"/>
                  </a:cubicBezTo>
                  <a:cubicBezTo>
                    <a:pt x="1080755" y="225552"/>
                    <a:pt x="1080755" y="222695"/>
                    <a:pt x="1080660" y="219742"/>
                  </a:cubicBezTo>
                  <a:lnTo>
                    <a:pt x="1080279" y="214884"/>
                  </a:lnTo>
                  <a:cubicBezTo>
                    <a:pt x="1079993" y="212217"/>
                    <a:pt x="1079707" y="209645"/>
                    <a:pt x="1079136" y="206597"/>
                  </a:cubicBezTo>
                  <a:lnTo>
                    <a:pt x="1078850" y="204311"/>
                  </a:lnTo>
                  <a:cubicBezTo>
                    <a:pt x="1078755" y="203550"/>
                    <a:pt x="1078469" y="202787"/>
                    <a:pt x="1078088" y="201549"/>
                  </a:cubicBezTo>
                  <a:cubicBezTo>
                    <a:pt x="1077516" y="199073"/>
                    <a:pt x="1076849" y="196691"/>
                    <a:pt x="1076183" y="194405"/>
                  </a:cubicBezTo>
                  <a:cubicBezTo>
                    <a:pt x="1075707" y="192691"/>
                    <a:pt x="1075135" y="190881"/>
                    <a:pt x="1074564" y="189262"/>
                  </a:cubicBezTo>
                  <a:cubicBezTo>
                    <a:pt x="1073707" y="186785"/>
                    <a:pt x="1072658" y="184309"/>
                    <a:pt x="1071230" y="180975"/>
                  </a:cubicBezTo>
                  <a:cubicBezTo>
                    <a:pt x="1070944" y="180118"/>
                    <a:pt x="1070563" y="179261"/>
                    <a:pt x="1069611" y="177260"/>
                  </a:cubicBezTo>
                  <a:cubicBezTo>
                    <a:pt x="1067515" y="172974"/>
                    <a:pt x="1065325" y="168783"/>
                    <a:pt x="1062657" y="164592"/>
                  </a:cubicBezTo>
                  <a:cubicBezTo>
                    <a:pt x="1059515" y="159734"/>
                    <a:pt x="1056085" y="155067"/>
                    <a:pt x="1051323" y="149257"/>
                  </a:cubicBezTo>
                  <a:cubicBezTo>
                    <a:pt x="1049037" y="146590"/>
                    <a:pt x="1046655" y="143923"/>
                    <a:pt x="1044179" y="141446"/>
                  </a:cubicBezTo>
                  <a:lnTo>
                    <a:pt x="971980" y="67628"/>
                  </a:lnTo>
                  <a:lnTo>
                    <a:pt x="971884" y="67723"/>
                  </a:lnTo>
                  <a:cubicBezTo>
                    <a:pt x="940166" y="35338"/>
                    <a:pt x="891398" y="13716"/>
                    <a:pt x="836725" y="8192"/>
                  </a:cubicBezTo>
                  <a:cubicBezTo>
                    <a:pt x="782527" y="2667"/>
                    <a:pt x="723472" y="0"/>
                    <a:pt x="650892" y="0"/>
                  </a:cubicBezTo>
                  <a:cubicBezTo>
                    <a:pt x="600981" y="0"/>
                    <a:pt x="551355" y="1238"/>
                    <a:pt x="496396" y="2667"/>
                  </a:cubicBezTo>
                  <a:lnTo>
                    <a:pt x="463916" y="3429"/>
                  </a:lnTo>
                  <a:cubicBezTo>
                    <a:pt x="448199" y="4001"/>
                    <a:pt x="432198" y="4001"/>
                    <a:pt x="416005" y="4001"/>
                  </a:cubicBezTo>
                  <a:cubicBezTo>
                    <a:pt x="415910" y="4001"/>
                    <a:pt x="415719" y="4001"/>
                    <a:pt x="415624" y="4001"/>
                  </a:cubicBezTo>
                  <a:lnTo>
                    <a:pt x="378572" y="4001"/>
                  </a:lnTo>
                  <a:cubicBezTo>
                    <a:pt x="365999" y="3810"/>
                    <a:pt x="353235" y="3810"/>
                    <a:pt x="340472" y="3810"/>
                  </a:cubicBezTo>
                  <a:cubicBezTo>
                    <a:pt x="272368" y="3810"/>
                    <a:pt x="193596" y="5429"/>
                    <a:pt x="120159" y="24670"/>
                  </a:cubicBezTo>
                  <a:cubicBezTo>
                    <a:pt x="62056" y="39815"/>
                    <a:pt x="9859" y="97727"/>
                    <a:pt x="1192" y="156686"/>
                  </a:cubicBezTo>
                  <a:cubicBezTo>
                    <a:pt x="-3571" y="189833"/>
                    <a:pt x="6049" y="220599"/>
                    <a:pt x="28147" y="243078"/>
                  </a:cubicBezTo>
                  <a:lnTo>
                    <a:pt x="28147" y="243078"/>
                  </a:lnTo>
                  <a:lnTo>
                    <a:pt x="100347" y="316897"/>
                  </a:lnTo>
                  <a:cubicBezTo>
                    <a:pt x="107110" y="323850"/>
                    <a:pt x="115110" y="330041"/>
                    <a:pt x="124064" y="335375"/>
                  </a:cubicBezTo>
                  <a:cubicBezTo>
                    <a:pt x="68628" y="352996"/>
                    <a:pt x="19956" y="408813"/>
                    <a:pt x="11669" y="465487"/>
                  </a:cubicBezTo>
                  <a:cubicBezTo>
                    <a:pt x="6906" y="498634"/>
                    <a:pt x="16527" y="529400"/>
                    <a:pt x="38625" y="551879"/>
                  </a:cubicBezTo>
                  <a:lnTo>
                    <a:pt x="38625" y="551879"/>
                  </a:lnTo>
                  <a:lnTo>
                    <a:pt x="110824" y="625697"/>
                  </a:lnTo>
                  <a:cubicBezTo>
                    <a:pt x="118730" y="633794"/>
                    <a:pt x="128160" y="640842"/>
                    <a:pt x="138923" y="646652"/>
                  </a:cubicBezTo>
                  <a:cubicBezTo>
                    <a:pt x="191501" y="675037"/>
                    <a:pt x="261224" y="688753"/>
                    <a:pt x="351997" y="688753"/>
                  </a:cubicBezTo>
                  <a:cubicBezTo>
                    <a:pt x="387240" y="688753"/>
                    <a:pt x="424102" y="686848"/>
                    <a:pt x="464487" y="682847"/>
                  </a:cubicBezTo>
                  <a:cubicBezTo>
                    <a:pt x="536211" y="675894"/>
                    <a:pt x="610315" y="668750"/>
                    <a:pt x="685468" y="668750"/>
                  </a:cubicBezTo>
                  <a:cubicBezTo>
                    <a:pt x="705565" y="668750"/>
                    <a:pt x="723282" y="669131"/>
                    <a:pt x="739665" y="670084"/>
                  </a:cubicBezTo>
                  <a:cubicBezTo>
                    <a:pt x="755381" y="670846"/>
                    <a:pt x="771097" y="672465"/>
                    <a:pt x="787575" y="674084"/>
                  </a:cubicBezTo>
                  <a:lnTo>
                    <a:pt x="794529" y="674751"/>
                  </a:lnTo>
                  <a:cubicBezTo>
                    <a:pt x="824914" y="677894"/>
                    <a:pt x="852346" y="680466"/>
                    <a:pt x="880159" y="680466"/>
                  </a:cubicBezTo>
                  <a:cubicBezTo>
                    <a:pt x="930260" y="680466"/>
                    <a:pt x="970075" y="671513"/>
                    <a:pt x="1005507" y="652463"/>
                  </a:cubicBezTo>
                  <a:cubicBezTo>
                    <a:pt x="1011699" y="649129"/>
                    <a:pt x="1017414" y="645605"/>
                    <a:pt x="1022938" y="641985"/>
                  </a:cubicBezTo>
                  <a:lnTo>
                    <a:pt x="1027796" y="638651"/>
                  </a:lnTo>
                  <a:cubicBezTo>
                    <a:pt x="1031796" y="635889"/>
                    <a:pt x="1035702" y="632936"/>
                    <a:pt x="1040178" y="629508"/>
                  </a:cubicBezTo>
                  <a:lnTo>
                    <a:pt x="1043227" y="626936"/>
                  </a:lnTo>
                  <a:cubicBezTo>
                    <a:pt x="1049132" y="621983"/>
                    <a:pt x="1054561" y="616649"/>
                    <a:pt x="1059324" y="611410"/>
                  </a:cubicBezTo>
                  <a:lnTo>
                    <a:pt x="1060943" y="609791"/>
                  </a:lnTo>
                  <a:cubicBezTo>
                    <a:pt x="1061514" y="609124"/>
                    <a:pt x="1061991" y="608457"/>
                    <a:pt x="1062943" y="607219"/>
                  </a:cubicBezTo>
                  <a:cubicBezTo>
                    <a:pt x="1065420" y="604266"/>
                    <a:pt x="1067706" y="601313"/>
                    <a:pt x="1070277" y="597694"/>
                  </a:cubicBezTo>
                  <a:lnTo>
                    <a:pt x="1073135" y="593503"/>
                  </a:lnTo>
                  <a:cubicBezTo>
                    <a:pt x="1074564" y="591217"/>
                    <a:pt x="1075897" y="588836"/>
                    <a:pt x="1077802" y="585502"/>
                  </a:cubicBezTo>
                  <a:cubicBezTo>
                    <a:pt x="1078374" y="584550"/>
                    <a:pt x="1078945" y="583692"/>
                    <a:pt x="1080184" y="580930"/>
                  </a:cubicBezTo>
                  <a:cubicBezTo>
                    <a:pt x="1081231" y="578739"/>
                    <a:pt x="1082183" y="576548"/>
                    <a:pt x="1083517" y="573215"/>
                  </a:cubicBezTo>
                  <a:cubicBezTo>
                    <a:pt x="1083993" y="572262"/>
                    <a:pt x="1084470" y="571214"/>
                    <a:pt x="1084755" y="570262"/>
                  </a:cubicBezTo>
                  <a:lnTo>
                    <a:pt x="1086184" y="566261"/>
                  </a:lnTo>
                  <a:cubicBezTo>
                    <a:pt x="1087232" y="563023"/>
                    <a:pt x="1088090" y="559689"/>
                    <a:pt x="1088946" y="555784"/>
                  </a:cubicBezTo>
                  <a:cubicBezTo>
                    <a:pt x="1089994" y="551021"/>
                    <a:pt x="1090661" y="546259"/>
                    <a:pt x="1091137" y="540449"/>
                  </a:cubicBezTo>
                  <a:cubicBezTo>
                    <a:pt x="1091232" y="539592"/>
                    <a:pt x="1091137" y="538734"/>
                    <a:pt x="1091137" y="537115"/>
                  </a:cubicBezTo>
                  <a:cubicBezTo>
                    <a:pt x="1091328" y="534353"/>
                    <a:pt x="1091328" y="531495"/>
                    <a:pt x="1091137" y="528542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1" name="Google Shape;1361;p31"/>
            <p:cNvGrpSpPr/>
            <p:nvPr/>
          </p:nvGrpSpPr>
          <p:grpSpPr>
            <a:xfrm>
              <a:off x="7808159" y="4714398"/>
              <a:ext cx="1070164" cy="667893"/>
              <a:chOff x="7808159" y="4714398"/>
              <a:chExt cx="1070164" cy="667893"/>
            </a:xfrm>
          </p:grpSpPr>
          <p:sp>
            <p:nvSpPr>
              <p:cNvPr id="1362" name="Google Shape;1362;p31"/>
              <p:cNvSpPr/>
              <p:nvPr/>
            </p:nvSpPr>
            <p:spPr>
              <a:xfrm>
                <a:off x="7829221" y="4735639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358"/>
                    </a:moveTo>
                    <a:cubicBezTo>
                      <a:pt x="1038648" y="198311"/>
                      <a:pt x="1038648" y="197358"/>
                      <a:pt x="1038648" y="196310"/>
                    </a:cubicBezTo>
                    <a:cubicBezTo>
                      <a:pt x="1038744" y="193738"/>
                      <a:pt x="1038744" y="191167"/>
                      <a:pt x="1038648" y="188595"/>
                    </a:cubicBezTo>
                    <a:cubicBezTo>
                      <a:pt x="1038553" y="187071"/>
                      <a:pt x="1038362" y="185642"/>
                      <a:pt x="1038267" y="184213"/>
                    </a:cubicBezTo>
                    <a:cubicBezTo>
                      <a:pt x="1038077" y="181832"/>
                      <a:pt x="1037791" y="179546"/>
                      <a:pt x="1037315" y="177165"/>
                    </a:cubicBezTo>
                    <a:cubicBezTo>
                      <a:pt x="1037220" y="176403"/>
                      <a:pt x="1037124" y="175546"/>
                      <a:pt x="1037029" y="174784"/>
                    </a:cubicBezTo>
                    <a:cubicBezTo>
                      <a:pt x="1036839" y="173927"/>
                      <a:pt x="1036553" y="173164"/>
                      <a:pt x="1036363" y="172307"/>
                    </a:cubicBezTo>
                    <a:cubicBezTo>
                      <a:pt x="1035886" y="170117"/>
                      <a:pt x="1035314" y="167926"/>
                      <a:pt x="1034648" y="165735"/>
                    </a:cubicBezTo>
                    <a:cubicBezTo>
                      <a:pt x="1034171" y="164211"/>
                      <a:pt x="1033695" y="162687"/>
                      <a:pt x="1033219" y="161163"/>
                    </a:cubicBezTo>
                    <a:cubicBezTo>
                      <a:pt x="1032457" y="158877"/>
                      <a:pt x="1031505" y="156591"/>
                      <a:pt x="1030552" y="154400"/>
                    </a:cubicBezTo>
                    <a:cubicBezTo>
                      <a:pt x="1030171" y="153448"/>
                      <a:pt x="1029790" y="152400"/>
                      <a:pt x="1029314" y="151352"/>
                    </a:cubicBezTo>
                    <a:cubicBezTo>
                      <a:pt x="1029123" y="150971"/>
                      <a:pt x="1028933" y="150590"/>
                      <a:pt x="1028742" y="150304"/>
                    </a:cubicBezTo>
                    <a:cubicBezTo>
                      <a:pt x="1026838" y="146399"/>
                      <a:pt x="1024837" y="142494"/>
                      <a:pt x="1022361" y="138779"/>
                    </a:cubicBezTo>
                    <a:cubicBezTo>
                      <a:pt x="1019503" y="134303"/>
                      <a:pt x="1016264" y="130016"/>
                      <a:pt x="1012836" y="125825"/>
                    </a:cubicBezTo>
                    <a:cubicBezTo>
                      <a:pt x="1012455" y="125444"/>
                      <a:pt x="1012264" y="124968"/>
                      <a:pt x="1011883" y="124587"/>
                    </a:cubicBezTo>
                    <a:cubicBezTo>
                      <a:pt x="1009787" y="122111"/>
                      <a:pt x="1007597" y="119634"/>
                      <a:pt x="1005216" y="117253"/>
                    </a:cubicBezTo>
                    <a:cubicBezTo>
                      <a:pt x="981117" y="92678"/>
                      <a:pt x="957115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7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8" y="76391"/>
                    </a:cubicBezTo>
                    <a:cubicBezTo>
                      <a:pt x="957115" y="77914"/>
                      <a:pt x="957781" y="79343"/>
                      <a:pt x="958353" y="80867"/>
                    </a:cubicBezTo>
                    <a:cubicBezTo>
                      <a:pt x="959305" y="83058"/>
                      <a:pt x="960163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7" y="96488"/>
                      <a:pt x="964163" y="98679"/>
                    </a:cubicBezTo>
                    <a:cubicBezTo>
                      <a:pt x="964544" y="100203"/>
                      <a:pt x="964830" y="101727"/>
                      <a:pt x="965115" y="103251"/>
                    </a:cubicBezTo>
                    <a:cubicBezTo>
                      <a:pt x="965306" y="104489"/>
                      <a:pt x="965497" y="105823"/>
                      <a:pt x="965687" y="107156"/>
                    </a:cubicBezTo>
                    <a:lnTo>
                      <a:pt x="918252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992" y="1905"/>
                      <a:pt x="680032" y="0"/>
                      <a:pt x="618882" y="0"/>
                    </a:cubicBezTo>
                    <a:cubicBezTo>
                      <a:pt x="556778" y="0"/>
                      <a:pt x="494771" y="1905"/>
                      <a:pt x="432858" y="3620"/>
                    </a:cubicBezTo>
                    <a:cubicBezTo>
                      <a:pt x="416571" y="4001"/>
                      <a:pt x="400283" y="4001"/>
                      <a:pt x="383614" y="4001"/>
                    </a:cubicBezTo>
                    <a:cubicBezTo>
                      <a:pt x="358945" y="4001"/>
                      <a:pt x="333703" y="3810"/>
                      <a:pt x="308462" y="3810"/>
                    </a:cubicBezTo>
                    <a:cubicBezTo>
                      <a:pt x="236263" y="3810"/>
                      <a:pt x="163396" y="6096"/>
                      <a:pt x="96054" y="23622"/>
                    </a:cubicBezTo>
                    <a:cubicBezTo>
                      <a:pt x="91863" y="24670"/>
                      <a:pt x="87768" y="26099"/>
                      <a:pt x="83672" y="27718"/>
                    </a:cubicBezTo>
                    <a:cubicBezTo>
                      <a:pt x="82052" y="28385"/>
                      <a:pt x="80529" y="29242"/>
                      <a:pt x="79005" y="29909"/>
                    </a:cubicBezTo>
                    <a:cubicBezTo>
                      <a:pt x="76528" y="31052"/>
                      <a:pt x="74052" y="32099"/>
                      <a:pt x="71575" y="33433"/>
                    </a:cubicBezTo>
                    <a:cubicBezTo>
                      <a:pt x="69861" y="34385"/>
                      <a:pt x="68337" y="35433"/>
                      <a:pt x="66622" y="36481"/>
                    </a:cubicBezTo>
                    <a:cubicBezTo>
                      <a:pt x="64336" y="37814"/>
                      <a:pt x="62050" y="39148"/>
                      <a:pt x="59859" y="40672"/>
                    </a:cubicBezTo>
                    <a:cubicBezTo>
                      <a:pt x="58145" y="41815"/>
                      <a:pt x="56526" y="43148"/>
                      <a:pt x="54906" y="44387"/>
                    </a:cubicBezTo>
                    <a:cubicBezTo>
                      <a:pt x="53097" y="45720"/>
                      <a:pt x="51192" y="47054"/>
                      <a:pt x="49477" y="48482"/>
                    </a:cubicBezTo>
                    <a:cubicBezTo>
                      <a:pt x="49382" y="48578"/>
                      <a:pt x="49191" y="48768"/>
                      <a:pt x="49096" y="48863"/>
                    </a:cubicBezTo>
                    <a:cubicBezTo>
                      <a:pt x="43762" y="53340"/>
                      <a:pt x="38904" y="58198"/>
                      <a:pt x="34142" y="63341"/>
                    </a:cubicBezTo>
                    <a:cubicBezTo>
                      <a:pt x="33666" y="63913"/>
                      <a:pt x="32999" y="64389"/>
                      <a:pt x="32427" y="64961"/>
                    </a:cubicBezTo>
                    <a:cubicBezTo>
                      <a:pt x="31856" y="65627"/>
                      <a:pt x="31475" y="66294"/>
                      <a:pt x="30903" y="66961"/>
                    </a:cubicBezTo>
                    <a:cubicBezTo>
                      <a:pt x="27665" y="70866"/>
                      <a:pt x="24522" y="74771"/>
                      <a:pt x="21664" y="78962"/>
                    </a:cubicBezTo>
                    <a:cubicBezTo>
                      <a:pt x="21283" y="79534"/>
                      <a:pt x="20807" y="80010"/>
                      <a:pt x="20426" y="80486"/>
                    </a:cubicBezTo>
                    <a:cubicBezTo>
                      <a:pt x="20331" y="80582"/>
                      <a:pt x="20331" y="80772"/>
                      <a:pt x="20235" y="80867"/>
                    </a:cubicBezTo>
                    <a:cubicBezTo>
                      <a:pt x="17378" y="85154"/>
                      <a:pt x="14806" y="89630"/>
                      <a:pt x="12425" y="94107"/>
                    </a:cubicBezTo>
                    <a:cubicBezTo>
                      <a:pt x="12234" y="94393"/>
                      <a:pt x="12044" y="94679"/>
                      <a:pt x="11949" y="94964"/>
                    </a:cubicBezTo>
                    <a:cubicBezTo>
                      <a:pt x="11282" y="96298"/>
                      <a:pt x="10806" y="97727"/>
                      <a:pt x="10139" y="99060"/>
                    </a:cubicBezTo>
                    <a:cubicBezTo>
                      <a:pt x="8901" y="101822"/>
                      <a:pt x="7662" y="104489"/>
                      <a:pt x="6519" y="107252"/>
                    </a:cubicBezTo>
                    <a:cubicBezTo>
                      <a:pt x="6329" y="107728"/>
                      <a:pt x="6138" y="108204"/>
                      <a:pt x="5948" y="108680"/>
                    </a:cubicBezTo>
                    <a:cubicBezTo>
                      <a:pt x="5472" y="110014"/>
                      <a:pt x="5186" y="111347"/>
                      <a:pt x="4805" y="112586"/>
                    </a:cubicBezTo>
                    <a:cubicBezTo>
                      <a:pt x="3948" y="115157"/>
                      <a:pt x="3185" y="117634"/>
                      <a:pt x="2614" y="120205"/>
                    </a:cubicBezTo>
                    <a:cubicBezTo>
                      <a:pt x="2424" y="120777"/>
                      <a:pt x="2233" y="121444"/>
                      <a:pt x="2043" y="122015"/>
                    </a:cubicBezTo>
                    <a:cubicBezTo>
                      <a:pt x="1757" y="123158"/>
                      <a:pt x="1757" y="124396"/>
                      <a:pt x="1566" y="125539"/>
                    </a:cubicBezTo>
                    <a:cubicBezTo>
                      <a:pt x="1090" y="128207"/>
                      <a:pt x="709" y="130874"/>
                      <a:pt x="423" y="133636"/>
                    </a:cubicBezTo>
                    <a:cubicBezTo>
                      <a:pt x="328" y="134398"/>
                      <a:pt x="138" y="135160"/>
                      <a:pt x="42" y="135922"/>
                    </a:cubicBezTo>
                    <a:cubicBezTo>
                      <a:pt x="-53" y="137446"/>
                      <a:pt x="42" y="138875"/>
                      <a:pt x="42" y="140399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233" y="158972"/>
                    </a:cubicBezTo>
                    <a:cubicBezTo>
                      <a:pt x="3090" y="162401"/>
                      <a:pt x="4138" y="165640"/>
                      <a:pt x="5567" y="168878"/>
                    </a:cubicBezTo>
                    <a:cubicBezTo>
                      <a:pt x="5757" y="169259"/>
                      <a:pt x="5852" y="169736"/>
                      <a:pt x="6043" y="170117"/>
                    </a:cubicBezTo>
                    <a:cubicBezTo>
                      <a:pt x="7281" y="172879"/>
                      <a:pt x="8806" y="175546"/>
                      <a:pt x="10520" y="178118"/>
                    </a:cubicBezTo>
                    <a:cubicBezTo>
                      <a:pt x="10806" y="178594"/>
                      <a:pt x="11282" y="179070"/>
                      <a:pt x="11663" y="179642"/>
                    </a:cubicBezTo>
                    <a:cubicBezTo>
                      <a:pt x="12901" y="181356"/>
                      <a:pt x="14044" y="183166"/>
                      <a:pt x="15473" y="184880"/>
                    </a:cubicBezTo>
                    <a:cubicBezTo>
                      <a:pt x="16616" y="186214"/>
                      <a:pt x="17854" y="187643"/>
                      <a:pt x="19188" y="188881"/>
                    </a:cubicBezTo>
                    <a:lnTo>
                      <a:pt x="69194" y="240125"/>
                    </a:lnTo>
                    <a:cubicBezTo>
                      <a:pt x="55097" y="235172"/>
                      <a:pt x="41952" y="229457"/>
                      <a:pt x="29856" y="222980"/>
                    </a:cubicBezTo>
                    <a:cubicBezTo>
                      <a:pt x="19950" y="217646"/>
                      <a:pt x="11377" y="211169"/>
                      <a:pt x="4233" y="203930"/>
                    </a:cubicBezTo>
                    <a:lnTo>
                      <a:pt x="76433" y="277749"/>
                    </a:lnTo>
                    <a:cubicBezTo>
                      <a:pt x="83577" y="284988"/>
                      <a:pt x="92149" y="291465"/>
                      <a:pt x="102055" y="296799"/>
                    </a:cubicBezTo>
                    <a:cubicBezTo>
                      <a:pt x="153014" y="324326"/>
                      <a:pt x="221118" y="337661"/>
                      <a:pt x="310177" y="337661"/>
                    </a:cubicBezTo>
                    <a:cubicBezTo>
                      <a:pt x="343514" y="337661"/>
                      <a:pt x="379423" y="335947"/>
                      <a:pt x="421619" y="331851"/>
                    </a:cubicBezTo>
                    <a:cubicBezTo>
                      <a:pt x="497819" y="324517"/>
                      <a:pt x="569638" y="317754"/>
                      <a:pt x="643552" y="317754"/>
                    </a:cubicBezTo>
                    <a:cubicBezTo>
                      <a:pt x="662411" y="317754"/>
                      <a:pt x="680794" y="318135"/>
                      <a:pt x="698320" y="319088"/>
                    </a:cubicBezTo>
                    <a:cubicBezTo>
                      <a:pt x="716418" y="320040"/>
                      <a:pt x="734515" y="321850"/>
                      <a:pt x="753755" y="323755"/>
                    </a:cubicBezTo>
                    <a:cubicBezTo>
                      <a:pt x="781378" y="326612"/>
                      <a:pt x="809858" y="329375"/>
                      <a:pt x="838337" y="329375"/>
                    </a:cubicBezTo>
                    <a:cubicBezTo>
                      <a:pt x="886629" y="329375"/>
                      <a:pt x="924825" y="320897"/>
                      <a:pt x="958734" y="302609"/>
                    </a:cubicBezTo>
                    <a:cubicBezTo>
                      <a:pt x="964639" y="299371"/>
                      <a:pt x="970164" y="296037"/>
                      <a:pt x="975402" y="292608"/>
                    </a:cubicBezTo>
                    <a:cubicBezTo>
                      <a:pt x="977021" y="291560"/>
                      <a:pt x="978450" y="290513"/>
                      <a:pt x="979974" y="289465"/>
                    </a:cubicBezTo>
                    <a:cubicBezTo>
                      <a:pt x="983784" y="286798"/>
                      <a:pt x="987499" y="284036"/>
                      <a:pt x="990928" y="281273"/>
                    </a:cubicBezTo>
                    <a:cubicBezTo>
                      <a:pt x="991786" y="280607"/>
                      <a:pt x="992738" y="280035"/>
                      <a:pt x="993500" y="279368"/>
                    </a:cubicBezTo>
                    <a:cubicBezTo>
                      <a:pt x="993881" y="279083"/>
                      <a:pt x="994167" y="278702"/>
                      <a:pt x="994548" y="278321"/>
                    </a:cubicBezTo>
                    <a:cubicBezTo>
                      <a:pt x="1000072" y="273558"/>
                      <a:pt x="1005216" y="268700"/>
                      <a:pt x="1009787" y="263557"/>
                    </a:cubicBezTo>
                    <a:cubicBezTo>
                      <a:pt x="1010169" y="263176"/>
                      <a:pt x="1010740" y="262795"/>
                      <a:pt x="1011026" y="262319"/>
                    </a:cubicBezTo>
                    <a:cubicBezTo>
                      <a:pt x="1011693" y="261557"/>
                      <a:pt x="1012264" y="260604"/>
                      <a:pt x="1012931" y="259842"/>
                    </a:cubicBezTo>
                    <a:cubicBezTo>
                      <a:pt x="1015217" y="257175"/>
                      <a:pt x="1017313" y="254413"/>
                      <a:pt x="1019312" y="251651"/>
                    </a:cubicBezTo>
                    <a:cubicBezTo>
                      <a:pt x="1019884" y="250793"/>
                      <a:pt x="1020646" y="250031"/>
                      <a:pt x="1021218" y="249174"/>
                    </a:cubicBezTo>
                    <a:cubicBezTo>
                      <a:pt x="1021598" y="248603"/>
                      <a:pt x="1021884" y="247936"/>
                      <a:pt x="1022265" y="247364"/>
                    </a:cubicBezTo>
                    <a:cubicBezTo>
                      <a:pt x="1023599" y="245269"/>
                      <a:pt x="1024837" y="243173"/>
                      <a:pt x="1025980" y="240983"/>
                    </a:cubicBezTo>
                    <a:cubicBezTo>
                      <a:pt x="1026647" y="239839"/>
                      <a:pt x="1027409" y="238696"/>
                      <a:pt x="1027981" y="237554"/>
                    </a:cubicBezTo>
                    <a:cubicBezTo>
                      <a:pt x="1028266" y="236982"/>
                      <a:pt x="1028457" y="236411"/>
                      <a:pt x="1028742" y="235839"/>
                    </a:cubicBezTo>
                    <a:cubicBezTo>
                      <a:pt x="1029695" y="233934"/>
                      <a:pt x="1030457" y="231934"/>
                      <a:pt x="1031314" y="229934"/>
                    </a:cubicBezTo>
                    <a:cubicBezTo>
                      <a:pt x="1031790" y="228695"/>
                      <a:pt x="1032457" y="227457"/>
                      <a:pt x="1032933" y="226219"/>
                    </a:cubicBezTo>
                    <a:cubicBezTo>
                      <a:pt x="1033315" y="225076"/>
                      <a:pt x="1033791" y="223838"/>
                      <a:pt x="1034171" y="222599"/>
                    </a:cubicBezTo>
                    <a:cubicBezTo>
                      <a:pt x="1035124" y="219646"/>
                      <a:pt x="1035886" y="216694"/>
                      <a:pt x="1036553" y="213741"/>
                    </a:cubicBezTo>
                    <a:cubicBezTo>
                      <a:pt x="1036553" y="213551"/>
                      <a:pt x="1036553" y="213360"/>
                      <a:pt x="1036648" y="213170"/>
                    </a:cubicBezTo>
                    <a:cubicBezTo>
                      <a:pt x="1037601" y="208883"/>
                      <a:pt x="1038172" y="204597"/>
                      <a:pt x="1038458" y="200311"/>
                    </a:cubicBezTo>
                    <a:cubicBezTo>
                      <a:pt x="1038458" y="199930"/>
                      <a:pt x="1038553" y="199644"/>
                      <a:pt x="1038648" y="199358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1"/>
              <p:cNvSpPr/>
              <p:nvPr/>
            </p:nvSpPr>
            <p:spPr>
              <a:xfrm>
                <a:off x="7808159" y="4714398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9" y="86106"/>
                    </a:moveTo>
                    <a:cubicBezTo>
                      <a:pt x="987702" y="112300"/>
                      <a:pt x="992083" y="142113"/>
                      <a:pt x="983035" y="169926"/>
                    </a:cubicBezTo>
                    <a:cubicBezTo>
                      <a:pt x="973129" y="200977"/>
                      <a:pt x="946839" y="228695"/>
                      <a:pt x="907406" y="250031"/>
                    </a:cubicBezTo>
                    <a:cubicBezTo>
                      <a:pt x="873592" y="268319"/>
                      <a:pt x="835302" y="276796"/>
                      <a:pt x="787010" y="276796"/>
                    </a:cubicBezTo>
                    <a:cubicBezTo>
                      <a:pt x="758626" y="276796"/>
                      <a:pt x="730051" y="273939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3" y="265081"/>
                      <a:pt x="592224" y="265081"/>
                    </a:cubicBezTo>
                    <a:cubicBezTo>
                      <a:pt x="518310" y="265081"/>
                      <a:pt x="446492" y="271843"/>
                      <a:pt x="370292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576"/>
                      <a:pt x="112259" y="24384"/>
                    </a:cubicBezTo>
                    <a:cubicBezTo>
                      <a:pt x="184840" y="5334"/>
                      <a:pt x="262754" y="3810"/>
                      <a:pt x="329906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0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8" y="1333"/>
                      <a:pt x="588986" y="0"/>
                      <a:pt x="640420" y="0"/>
                    </a:cubicBezTo>
                    <a:cubicBezTo>
                      <a:pt x="711477" y="0"/>
                      <a:pt x="770342" y="2476"/>
                      <a:pt x="825206" y="8096"/>
                    </a:cubicBezTo>
                    <a:cubicBezTo>
                      <a:pt x="889880" y="14954"/>
                      <a:pt x="944363" y="44101"/>
                      <a:pt x="971129" y="86106"/>
                    </a:cubicBezTo>
                    <a:close/>
                    <a:moveTo>
                      <a:pt x="963318" y="164021"/>
                    </a:moveTo>
                    <a:cubicBezTo>
                      <a:pt x="983130" y="102965"/>
                      <a:pt x="919789" y="39243"/>
                      <a:pt x="822443" y="29242"/>
                    </a:cubicBezTo>
                    <a:cubicBezTo>
                      <a:pt x="761864" y="23050"/>
                      <a:pt x="700905" y="21146"/>
                      <a:pt x="639754" y="21146"/>
                    </a:cubicBezTo>
                    <a:cubicBezTo>
                      <a:pt x="577651" y="21146"/>
                      <a:pt x="515643" y="23050"/>
                      <a:pt x="453731" y="24765"/>
                    </a:cubicBezTo>
                    <a:cubicBezTo>
                      <a:pt x="437443" y="25146"/>
                      <a:pt x="421155" y="25146"/>
                      <a:pt x="404486" y="25146"/>
                    </a:cubicBezTo>
                    <a:cubicBezTo>
                      <a:pt x="379817" y="25146"/>
                      <a:pt x="354575" y="24955"/>
                      <a:pt x="329334" y="24955"/>
                    </a:cubicBezTo>
                    <a:cubicBezTo>
                      <a:pt x="257134" y="24955"/>
                      <a:pt x="184268" y="27241"/>
                      <a:pt x="116926" y="44767"/>
                    </a:cubicBezTo>
                    <a:cubicBezTo>
                      <a:pt x="41679" y="64389"/>
                      <a:pt x="-24520" y="179451"/>
                      <a:pt x="61110" y="225838"/>
                    </a:cubicBezTo>
                    <a:cubicBezTo>
                      <a:pt x="116165" y="255651"/>
                      <a:pt x="189031" y="264223"/>
                      <a:pt x="259611" y="264223"/>
                    </a:cubicBezTo>
                    <a:cubicBezTo>
                      <a:pt x="297425" y="264223"/>
                      <a:pt x="334668" y="261842"/>
                      <a:pt x="367910" y="258604"/>
                    </a:cubicBezTo>
                    <a:cubicBezTo>
                      <a:pt x="443539" y="251460"/>
                      <a:pt x="517834" y="244316"/>
                      <a:pt x="592986" y="244316"/>
                    </a:cubicBezTo>
                    <a:cubicBezTo>
                      <a:pt x="611560" y="244316"/>
                      <a:pt x="630229" y="244697"/>
                      <a:pt x="648898" y="245650"/>
                    </a:cubicBezTo>
                    <a:cubicBezTo>
                      <a:pt x="694142" y="248126"/>
                      <a:pt x="741576" y="256032"/>
                      <a:pt x="787772" y="256032"/>
                    </a:cubicBezTo>
                    <a:cubicBezTo>
                      <a:pt x="825967" y="256032"/>
                      <a:pt x="863306" y="250603"/>
                      <a:pt x="898167" y="231743"/>
                    </a:cubicBezTo>
                    <a:cubicBezTo>
                      <a:pt x="934838" y="211836"/>
                      <a:pt x="955508" y="188119"/>
                      <a:pt x="963318" y="164021"/>
                    </a:cubicBezTo>
                    <a:lnTo>
                      <a:pt x="963318" y="164021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1"/>
              <p:cNvSpPr/>
              <p:nvPr/>
            </p:nvSpPr>
            <p:spPr>
              <a:xfrm>
                <a:off x="7828907" y="4735544"/>
                <a:ext cx="946198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8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1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3" y="210502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2" y="234791"/>
                      <a:pt x="673203" y="226885"/>
                      <a:pt x="628054" y="224409"/>
                    </a:cubicBezTo>
                    <a:cubicBezTo>
                      <a:pt x="609385" y="223456"/>
                      <a:pt x="590717" y="223075"/>
                      <a:pt x="572143" y="223075"/>
                    </a:cubicBezTo>
                    <a:cubicBezTo>
                      <a:pt x="496895" y="223075"/>
                      <a:pt x="422600" y="230219"/>
                      <a:pt x="347067" y="237363"/>
                    </a:cubicBezTo>
                    <a:cubicBezTo>
                      <a:pt x="313825" y="240601"/>
                      <a:pt x="276582" y="242983"/>
                      <a:pt x="238768" y="242983"/>
                    </a:cubicBezTo>
                    <a:cubicBezTo>
                      <a:pt x="168187" y="242983"/>
                      <a:pt x="95321" y="234315"/>
                      <a:pt x="40267" y="204597"/>
                    </a:cubicBezTo>
                    <a:cubicBezTo>
                      <a:pt x="-45268" y="158210"/>
                      <a:pt x="20836" y="43148"/>
                      <a:pt x="96083" y="23527"/>
                    </a:cubicBezTo>
                    <a:cubicBezTo>
                      <a:pt x="163425" y="6001"/>
                      <a:pt x="236291" y="3715"/>
                      <a:pt x="308491" y="3715"/>
                    </a:cubicBezTo>
                    <a:cubicBezTo>
                      <a:pt x="333732" y="3715"/>
                      <a:pt x="358973" y="3905"/>
                      <a:pt x="383643" y="3905"/>
                    </a:cubicBezTo>
                    <a:cubicBezTo>
                      <a:pt x="400312" y="3905"/>
                      <a:pt x="416599" y="3905"/>
                      <a:pt x="432887" y="3524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1"/>
              <p:cNvSpPr/>
              <p:nvPr/>
            </p:nvSpPr>
            <p:spPr>
              <a:xfrm>
                <a:off x="7839604" y="5044630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263"/>
                    </a:moveTo>
                    <a:cubicBezTo>
                      <a:pt x="1038744" y="198215"/>
                      <a:pt x="1038648" y="197263"/>
                      <a:pt x="1038648" y="196215"/>
                    </a:cubicBezTo>
                    <a:cubicBezTo>
                      <a:pt x="1038744" y="193643"/>
                      <a:pt x="1038744" y="191071"/>
                      <a:pt x="1038648" y="188500"/>
                    </a:cubicBezTo>
                    <a:cubicBezTo>
                      <a:pt x="1038553" y="186976"/>
                      <a:pt x="1038363" y="185547"/>
                      <a:pt x="1038267" y="184118"/>
                    </a:cubicBezTo>
                    <a:cubicBezTo>
                      <a:pt x="1038077" y="181737"/>
                      <a:pt x="1037791" y="179451"/>
                      <a:pt x="1037315" y="177070"/>
                    </a:cubicBezTo>
                    <a:cubicBezTo>
                      <a:pt x="1037220" y="176308"/>
                      <a:pt x="1037124" y="175451"/>
                      <a:pt x="1037029" y="174688"/>
                    </a:cubicBezTo>
                    <a:cubicBezTo>
                      <a:pt x="1036838" y="173831"/>
                      <a:pt x="1036553" y="173069"/>
                      <a:pt x="1036362" y="172212"/>
                    </a:cubicBezTo>
                    <a:cubicBezTo>
                      <a:pt x="1035886" y="170021"/>
                      <a:pt x="1035315" y="167830"/>
                      <a:pt x="1034648" y="165640"/>
                    </a:cubicBezTo>
                    <a:cubicBezTo>
                      <a:pt x="1034172" y="164116"/>
                      <a:pt x="1033696" y="162496"/>
                      <a:pt x="1033219" y="161068"/>
                    </a:cubicBezTo>
                    <a:cubicBezTo>
                      <a:pt x="1032362" y="158782"/>
                      <a:pt x="1031504" y="156591"/>
                      <a:pt x="1030552" y="154305"/>
                    </a:cubicBezTo>
                    <a:cubicBezTo>
                      <a:pt x="1030076" y="153257"/>
                      <a:pt x="1029790" y="152305"/>
                      <a:pt x="1029314" y="151257"/>
                    </a:cubicBezTo>
                    <a:cubicBezTo>
                      <a:pt x="1029123" y="150876"/>
                      <a:pt x="1028933" y="150495"/>
                      <a:pt x="1028742" y="150209"/>
                    </a:cubicBezTo>
                    <a:cubicBezTo>
                      <a:pt x="1026837" y="146304"/>
                      <a:pt x="1024837" y="142494"/>
                      <a:pt x="1022361" y="138684"/>
                    </a:cubicBezTo>
                    <a:cubicBezTo>
                      <a:pt x="1019503" y="134207"/>
                      <a:pt x="1016265" y="129921"/>
                      <a:pt x="1012836" y="125730"/>
                    </a:cubicBezTo>
                    <a:cubicBezTo>
                      <a:pt x="1012454" y="125349"/>
                      <a:pt x="1012264" y="124873"/>
                      <a:pt x="1011883" y="124492"/>
                    </a:cubicBezTo>
                    <a:cubicBezTo>
                      <a:pt x="1009788" y="122015"/>
                      <a:pt x="1007597" y="119539"/>
                      <a:pt x="1005216" y="117253"/>
                    </a:cubicBezTo>
                    <a:cubicBezTo>
                      <a:pt x="981117" y="92678"/>
                      <a:pt x="957114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6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7" y="76391"/>
                    </a:cubicBezTo>
                    <a:cubicBezTo>
                      <a:pt x="957114" y="77819"/>
                      <a:pt x="957781" y="79343"/>
                      <a:pt x="958353" y="80867"/>
                    </a:cubicBezTo>
                    <a:cubicBezTo>
                      <a:pt x="959305" y="83058"/>
                      <a:pt x="960162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6" y="96488"/>
                      <a:pt x="964163" y="98679"/>
                    </a:cubicBezTo>
                    <a:cubicBezTo>
                      <a:pt x="964544" y="100203"/>
                      <a:pt x="964829" y="101727"/>
                      <a:pt x="965115" y="103251"/>
                    </a:cubicBezTo>
                    <a:cubicBezTo>
                      <a:pt x="965306" y="104585"/>
                      <a:pt x="965496" y="105823"/>
                      <a:pt x="965687" y="107156"/>
                    </a:cubicBezTo>
                    <a:lnTo>
                      <a:pt x="918253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897" y="1905"/>
                      <a:pt x="680032" y="0"/>
                      <a:pt x="618882" y="0"/>
                    </a:cubicBezTo>
                    <a:cubicBezTo>
                      <a:pt x="556779" y="0"/>
                      <a:pt x="494771" y="1905"/>
                      <a:pt x="432858" y="3620"/>
                    </a:cubicBezTo>
                    <a:cubicBezTo>
                      <a:pt x="416570" y="4001"/>
                      <a:pt x="400283" y="4001"/>
                      <a:pt x="383614" y="4001"/>
                    </a:cubicBezTo>
                    <a:cubicBezTo>
                      <a:pt x="358944" y="4001"/>
                      <a:pt x="333703" y="3810"/>
                      <a:pt x="308367" y="3810"/>
                    </a:cubicBezTo>
                    <a:cubicBezTo>
                      <a:pt x="236167" y="3810"/>
                      <a:pt x="163301" y="6096"/>
                      <a:pt x="95959" y="23622"/>
                    </a:cubicBezTo>
                    <a:cubicBezTo>
                      <a:pt x="91768" y="24670"/>
                      <a:pt x="87672" y="26098"/>
                      <a:pt x="83577" y="27718"/>
                    </a:cubicBezTo>
                    <a:cubicBezTo>
                      <a:pt x="81957" y="28385"/>
                      <a:pt x="80433" y="29242"/>
                      <a:pt x="78909" y="29909"/>
                    </a:cubicBezTo>
                    <a:cubicBezTo>
                      <a:pt x="76433" y="31052"/>
                      <a:pt x="73956" y="32099"/>
                      <a:pt x="71480" y="33433"/>
                    </a:cubicBezTo>
                    <a:cubicBezTo>
                      <a:pt x="69765" y="34385"/>
                      <a:pt x="68146" y="35433"/>
                      <a:pt x="66527" y="36481"/>
                    </a:cubicBezTo>
                    <a:cubicBezTo>
                      <a:pt x="64241" y="37814"/>
                      <a:pt x="62050" y="39148"/>
                      <a:pt x="59764" y="40672"/>
                    </a:cubicBezTo>
                    <a:cubicBezTo>
                      <a:pt x="58050" y="41815"/>
                      <a:pt x="56431" y="43148"/>
                      <a:pt x="54811" y="44387"/>
                    </a:cubicBezTo>
                    <a:cubicBezTo>
                      <a:pt x="53001" y="45720"/>
                      <a:pt x="51097" y="47054"/>
                      <a:pt x="49382" y="48482"/>
                    </a:cubicBezTo>
                    <a:cubicBezTo>
                      <a:pt x="49191" y="48578"/>
                      <a:pt x="49096" y="48768"/>
                      <a:pt x="49001" y="48863"/>
                    </a:cubicBezTo>
                    <a:cubicBezTo>
                      <a:pt x="43667" y="53340"/>
                      <a:pt x="38714" y="58198"/>
                      <a:pt x="34047" y="63341"/>
                    </a:cubicBezTo>
                    <a:cubicBezTo>
                      <a:pt x="33570" y="63913"/>
                      <a:pt x="32904" y="64389"/>
                      <a:pt x="32332" y="64961"/>
                    </a:cubicBezTo>
                    <a:cubicBezTo>
                      <a:pt x="31761" y="65627"/>
                      <a:pt x="31380" y="66294"/>
                      <a:pt x="30808" y="66961"/>
                    </a:cubicBezTo>
                    <a:cubicBezTo>
                      <a:pt x="27570" y="70866"/>
                      <a:pt x="24426" y="74771"/>
                      <a:pt x="21569" y="78962"/>
                    </a:cubicBezTo>
                    <a:cubicBezTo>
                      <a:pt x="21188" y="79534"/>
                      <a:pt x="20712" y="80010"/>
                      <a:pt x="20331" y="80486"/>
                    </a:cubicBezTo>
                    <a:cubicBezTo>
                      <a:pt x="20235" y="80581"/>
                      <a:pt x="20140" y="80772"/>
                      <a:pt x="20140" y="80867"/>
                    </a:cubicBezTo>
                    <a:cubicBezTo>
                      <a:pt x="17283" y="85154"/>
                      <a:pt x="14711" y="89630"/>
                      <a:pt x="12330" y="94107"/>
                    </a:cubicBezTo>
                    <a:cubicBezTo>
                      <a:pt x="12139" y="94393"/>
                      <a:pt x="11949" y="94679"/>
                      <a:pt x="11853" y="94964"/>
                    </a:cubicBezTo>
                    <a:cubicBezTo>
                      <a:pt x="11187" y="96298"/>
                      <a:pt x="10710" y="97727"/>
                      <a:pt x="10044" y="99060"/>
                    </a:cubicBezTo>
                    <a:cubicBezTo>
                      <a:pt x="8806" y="101822"/>
                      <a:pt x="7567" y="104489"/>
                      <a:pt x="6424" y="107252"/>
                    </a:cubicBezTo>
                    <a:cubicBezTo>
                      <a:pt x="6234" y="107728"/>
                      <a:pt x="6043" y="108204"/>
                      <a:pt x="5853" y="108680"/>
                    </a:cubicBezTo>
                    <a:cubicBezTo>
                      <a:pt x="5376" y="110014"/>
                      <a:pt x="5091" y="111347"/>
                      <a:pt x="4710" y="112586"/>
                    </a:cubicBezTo>
                    <a:cubicBezTo>
                      <a:pt x="3852" y="115157"/>
                      <a:pt x="3090" y="117729"/>
                      <a:pt x="2519" y="120205"/>
                    </a:cubicBezTo>
                    <a:cubicBezTo>
                      <a:pt x="2328" y="120777"/>
                      <a:pt x="2138" y="121348"/>
                      <a:pt x="1947" y="122015"/>
                    </a:cubicBezTo>
                    <a:cubicBezTo>
                      <a:pt x="1662" y="123254"/>
                      <a:pt x="1662" y="124396"/>
                      <a:pt x="1471" y="125539"/>
                    </a:cubicBezTo>
                    <a:cubicBezTo>
                      <a:pt x="995" y="128206"/>
                      <a:pt x="614" y="130873"/>
                      <a:pt x="328" y="133636"/>
                    </a:cubicBezTo>
                    <a:cubicBezTo>
                      <a:pt x="233" y="134398"/>
                      <a:pt x="42" y="135160"/>
                      <a:pt x="42" y="135922"/>
                    </a:cubicBezTo>
                    <a:cubicBezTo>
                      <a:pt x="-53" y="137446"/>
                      <a:pt x="42" y="138875"/>
                      <a:pt x="42" y="140398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328" y="158972"/>
                    </a:cubicBezTo>
                    <a:cubicBezTo>
                      <a:pt x="3186" y="162306"/>
                      <a:pt x="4233" y="165640"/>
                      <a:pt x="5662" y="168878"/>
                    </a:cubicBezTo>
                    <a:cubicBezTo>
                      <a:pt x="5853" y="169259"/>
                      <a:pt x="5948" y="169736"/>
                      <a:pt x="6139" y="170117"/>
                    </a:cubicBezTo>
                    <a:cubicBezTo>
                      <a:pt x="7377" y="172879"/>
                      <a:pt x="8901" y="175546"/>
                      <a:pt x="10615" y="178118"/>
                    </a:cubicBezTo>
                    <a:cubicBezTo>
                      <a:pt x="10996" y="178594"/>
                      <a:pt x="11377" y="179165"/>
                      <a:pt x="11758" y="179642"/>
                    </a:cubicBezTo>
                    <a:cubicBezTo>
                      <a:pt x="12997" y="181356"/>
                      <a:pt x="14139" y="183166"/>
                      <a:pt x="15568" y="184880"/>
                    </a:cubicBezTo>
                    <a:cubicBezTo>
                      <a:pt x="16711" y="186214"/>
                      <a:pt x="17949" y="187643"/>
                      <a:pt x="19188" y="188881"/>
                    </a:cubicBezTo>
                    <a:lnTo>
                      <a:pt x="69289" y="240125"/>
                    </a:lnTo>
                    <a:cubicBezTo>
                      <a:pt x="55192" y="235172"/>
                      <a:pt x="42048" y="229457"/>
                      <a:pt x="29951" y="222980"/>
                    </a:cubicBezTo>
                    <a:cubicBezTo>
                      <a:pt x="20045" y="217646"/>
                      <a:pt x="11472" y="211169"/>
                      <a:pt x="4329" y="203930"/>
                    </a:cubicBezTo>
                    <a:lnTo>
                      <a:pt x="76528" y="277749"/>
                    </a:lnTo>
                    <a:cubicBezTo>
                      <a:pt x="83672" y="284988"/>
                      <a:pt x="92244" y="291465"/>
                      <a:pt x="102150" y="296799"/>
                    </a:cubicBezTo>
                    <a:cubicBezTo>
                      <a:pt x="153109" y="324326"/>
                      <a:pt x="221213" y="337661"/>
                      <a:pt x="310272" y="337661"/>
                    </a:cubicBezTo>
                    <a:cubicBezTo>
                      <a:pt x="343609" y="337661"/>
                      <a:pt x="379519" y="335947"/>
                      <a:pt x="421714" y="331851"/>
                    </a:cubicBezTo>
                    <a:cubicBezTo>
                      <a:pt x="497914" y="324517"/>
                      <a:pt x="569733" y="317754"/>
                      <a:pt x="643647" y="317754"/>
                    </a:cubicBezTo>
                    <a:cubicBezTo>
                      <a:pt x="662506" y="317754"/>
                      <a:pt x="680889" y="318135"/>
                      <a:pt x="698415" y="319088"/>
                    </a:cubicBezTo>
                    <a:cubicBezTo>
                      <a:pt x="716513" y="320040"/>
                      <a:pt x="734610" y="321945"/>
                      <a:pt x="753851" y="323755"/>
                    </a:cubicBezTo>
                    <a:cubicBezTo>
                      <a:pt x="781473" y="326612"/>
                      <a:pt x="810048" y="329470"/>
                      <a:pt x="838433" y="329470"/>
                    </a:cubicBezTo>
                    <a:cubicBezTo>
                      <a:pt x="886725" y="329470"/>
                      <a:pt x="924920" y="320993"/>
                      <a:pt x="958829" y="302705"/>
                    </a:cubicBezTo>
                    <a:cubicBezTo>
                      <a:pt x="964735" y="299561"/>
                      <a:pt x="970259" y="296132"/>
                      <a:pt x="975497" y="292703"/>
                    </a:cubicBezTo>
                    <a:cubicBezTo>
                      <a:pt x="977117" y="291655"/>
                      <a:pt x="978545" y="290608"/>
                      <a:pt x="980070" y="289560"/>
                    </a:cubicBezTo>
                    <a:cubicBezTo>
                      <a:pt x="983879" y="286893"/>
                      <a:pt x="987594" y="284131"/>
                      <a:pt x="991023" y="281369"/>
                    </a:cubicBezTo>
                    <a:cubicBezTo>
                      <a:pt x="991881" y="280702"/>
                      <a:pt x="992833" y="280130"/>
                      <a:pt x="993595" y="279463"/>
                    </a:cubicBezTo>
                    <a:cubicBezTo>
                      <a:pt x="993976" y="279178"/>
                      <a:pt x="994262" y="278797"/>
                      <a:pt x="994643" y="278416"/>
                    </a:cubicBezTo>
                    <a:cubicBezTo>
                      <a:pt x="1000167" y="273653"/>
                      <a:pt x="1005311" y="268796"/>
                      <a:pt x="1009883" y="263652"/>
                    </a:cubicBezTo>
                    <a:cubicBezTo>
                      <a:pt x="1010264" y="263176"/>
                      <a:pt x="1010835" y="262890"/>
                      <a:pt x="1011121" y="262414"/>
                    </a:cubicBezTo>
                    <a:cubicBezTo>
                      <a:pt x="1011788" y="261652"/>
                      <a:pt x="1012360" y="260699"/>
                      <a:pt x="1013026" y="259937"/>
                    </a:cubicBezTo>
                    <a:cubicBezTo>
                      <a:pt x="1015312" y="257270"/>
                      <a:pt x="1017408" y="254508"/>
                      <a:pt x="1019408" y="251651"/>
                    </a:cubicBezTo>
                    <a:cubicBezTo>
                      <a:pt x="1019980" y="250793"/>
                      <a:pt x="1020741" y="250031"/>
                      <a:pt x="1021313" y="249174"/>
                    </a:cubicBezTo>
                    <a:cubicBezTo>
                      <a:pt x="1021694" y="248603"/>
                      <a:pt x="1021979" y="247936"/>
                      <a:pt x="1022456" y="247364"/>
                    </a:cubicBezTo>
                    <a:cubicBezTo>
                      <a:pt x="1023789" y="245269"/>
                      <a:pt x="1025028" y="243078"/>
                      <a:pt x="1026170" y="240983"/>
                    </a:cubicBezTo>
                    <a:cubicBezTo>
                      <a:pt x="1026837" y="239839"/>
                      <a:pt x="1027599" y="238696"/>
                      <a:pt x="1028171" y="237554"/>
                    </a:cubicBezTo>
                    <a:cubicBezTo>
                      <a:pt x="1028457" y="236982"/>
                      <a:pt x="1028647" y="236411"/>
                      <a:pt x="1028933" y="235839"/>
                    </a:cubicBezTo>
                    <a:cubicBezTo>
                      <a:pt x="1029885" y="233934"/>
                      <a:pt x="1030648" y="231934"/>
                      <a:pt x="1031504" y="229934"/>
                    </a:cubicBezTo>
                    <a:cubicBezTo>
                      <a:pt x="1031981" y="228695"/>
                      <a:pt x="1032647" y="227457"/>
                      <a:pt x="1033124" y="226219"/>
                    </a:cubicBezTo>
                    <a:cubicBezTo>
                      <a:pt x="1033505" y="225076"/>
                      <a:pt x="1033981" y="223838"/>
                      <a:pt x="1034362" y="222599"/>
                    </a:cubicBezTo>
                    <a:cubicBezTo>
                      <a:pt x="1035315" y="219646"/>
                      <a:pt x="1036077" y="216694"/>
                      <a:pt x="1036744" y="213741"/>
                    </a:cubicBezTo>
                    <a:cubicBezTo>
                      <a:pt x="1036744" y="213551"/>
                      <a:pt x="1036744" y="213360"/>
                      <a:pt x="1036838" y="213170"/>
                    </a:cubicBezTo>
                    <a:cubicBezTo>
                      <a:pt x="1037791" y="208883"/>
                      <a:pt x="1038363" y="204597"/>
                      <a:pt x="1038648" y="200311"/>
                    </a:cubicBezTo>
                    <a:cubicBezTo>
                      <a:pt x="1038553" y="199739"/>
                      <a:pt x="1038648" y="199454"/>
                      <a:pt x="1038648" y="199263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1"/>
              <p:cNvSpPr/>
              <p:nvPr/>
            </p:nvSpPr>
            <p:spPr>
              <a:xfrm>
                <a:off x="7818636" y="5023389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8" y="86011"/>
                    </a:moveTo>
                    <a:cubicBezTo>
                      <a:pt x="987702" y="112204"/>
                      <a:pt x="992084" y="141922"/>
                      <a:pt x="983035" y="169831"/>
                    </a:cubicBezTo>
                    <a:cubicBezTo>
                      <a:pt x="973129" y="200977"/>
                      <a:pt x="946840" y="228600"/>
                      <a:pt x="907406" y="249936"/>
                    </a:cubicBezTo>
                    <a:cubicBezTo>
                      <a:pt x="873593" y="268224"/>
                      <a:pt x="835302" y="276701"/>
                      <a:pt x="787010" y="276701"/>
                    </a:cubicBezTo>
                    <a:cubicBezTo>
                      <a:pt x="758626" y="276701"/>
                      <a:pt x="730051" y="273844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4" y="265081"/>
                      <a:pt x="592224" y="265081"/>
                    </a:cubicBezTo>
                    <a:cubicBezTo>
                      <a:pt x="518405" y="265081"/>
                      <a:pt x="446491" y="271843"/>
                      <a:pt x="370291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481"/>
                      <a:pt x="112259" y="24384"/>
                    </a:cubicBezTo>
                    <a:cubicBezTo>
                      <a:pt x="184840" y="5334"/>
                      <a:pt x="262754" y="3810"/>
                      <a:pt x="329905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1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9" y="1333"/>
                      <a:pt x="588985" y="0"/>
                      <a:pt x="640421" y="0"/>
                    </a:cubicBezTo>
                    <a:cubicBezTo>
                      <a:pt x="711477" y="0"/>
                      <a:pt x="770341" y="2476"/>
                      <a:pt x="825205" y="8096"/>
                    </a:cubicBezTo>
                    <a:cubicBezTo>
                      <a:pt x="889880" y="14764"/>
                      <a:pt x="944363" y="43910"/>
                      <a:pt x="971128" y="86011"/>
                    </a:cubicBezTo>
                    <a:close/>
                    <a:moveTo>
                      <a:pt x="963318" y="163830"/>
                    </a:moveTo>
                    <a:cubicBezTo>
                      <a:pt x="983130" y="102775"/>
                      <a:pt x="919789" y="39052"/>
                      <a:pt x="822443" y="29051"/>
                    </a:cubicBezTo>
                    <a:cubicBezTo>
                      <a:pt x="761769" y="22860"/>
                      <a:pt x="700904" y="20955"/>
                      <a:pt x="639754" y="20955"/>
                    </a:cubicBezTo>
                    <a:cubicBezTo>
                      <a:pt x="577651" y="20955"/>
                      <a:pt x="515643" y="22860"/>
                      <a:pt x="453730" y="24574"/>
                    </a:cubicBezTo>
                    <a:cubicBezTo>
                      <a:pt x="437443" y="24955"/>
                      <a:pt x="421155" y="24955"/>
                      <a:pt x="404486" y="24955"/>
                    </a:cubicBezTo>
                    <a:cubicBezTo>
                      <a:pt x="379816" y="24955"/>
                      <a:pt x="354575" y="24765"/>
                      <a:pt x="329239" y="24765"/>
                    </a:cubicBezTo>
                    <a:cubicBezTo>
                      <a:pt x="257039" y="24765"/>
                      <a:pt x="184173" y="27051"/>
                      <a:pt x="116831" y="44577"/>
                    </a:cubicBezTo>
                    <a:cubicBezTo>
                      <a:pt x="41584" y="64198"/>
                      <a:pt x="-24615" y="179260"/>
                      <a:pt x="61015" y="225647"/>
                    </a:cubicBezTo>
                    <a:cubicBezTo>
                      <a:pt x="116069" y="255460"/>
                      <a:pt x="188935" y="264128"/>
                      <a:pt x="259515" y="264128"/>
                    </a:cubicBezTo>
                    <a:cubicBezTo>
                      <a:pt x="297330" y="264128"/>
                      <a:pt x="334573" y="261747"/>
                      <a:pt x="367815" y="258508"/>
                    </a:cubicBezTo>
                    <a:cubicBezTo>
                      <a:pt x="443443" y="251365"/>
                      <a:pt x="517739" y="244221"/>
                      <a:pt x="592890" y="244221"/>
                    </a:cubicBezTo>
                    <a:cubicBezTo>
                      <a:pt x="611464" y="244221"/>
                      <a:pt x="630134" y="244602"/>
                      <a:pt x="648802" y="245554"/>
                    </a:cubicBezTo>
                    <a:cubicBezTo>
                      <a:pt x="694046" y="248031"/>
                      <a:pt x="741481" y="255937"/>
                      <a:pt x="787677" y="255937"/>
                    </a:cubicBezTo>
                    <a:cubicBezTo>
                      <a:pt x="825872" y="255937"/>
                      <a:pt x="863210" y="250507"/>
                      <a:pt x="898072" y="231648"/>
                    </a:cubicBezTo>
                    <a:cubicBezTo>
                      <a:pt x="934743" y="211645"/>
                      <a:pt x="955507" y="187928"/>
                      <a:pt x="963318" y="163830"/>
                    </a:cubicBezTo>
                    <a:lnTo>
                      <a:pt x="963318" y="163830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1"/>
              <p:cNvSpPr/>
              <p:nvPr/>
            </p:nvSpPr>
            <p:spPr>
              <a:xfrm>
                <a:off x="7839384" y="5044344"/>
                <a:ext cx="946197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7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0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4" y="210503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3" y="234791"/>
                      <a:pt x="673298" y="226886"/>
                      <a:pt x="628054" y="224409"/>
                    </a:cubicBezTo>
                    <a:cubicBezTo>
                      <a:pt x="609385" y="223456"/>
                      <a:pt x="590716" y="223076"/>
                      <a:pt x="572142" y="223076"/>
                    </a:cubicBezTo>
                    <a:cubicBezTo>
                      <a:pt x="496895" y="223076"/>
                      <a:pt x="422600" y="230219"/>
                      <a:pt x="347067" y="237363"/>
                    </a:cubicBezTo>
                    <a:cubicBezTo>
                      <a:pt x="313824" y="240602"/>
                      <a:pt x="276582" y="242983"/>
                      <a:pt x="238767" y="242983"/>
                    </a:cubicBezTo>
                    <a:cubicBezTo>
                      <a:pt x="168187" y="242983"/>
                      <a:pt x="95321" y="234315"/>
                      <a:pt x="40267" y="204502"/>
                    </a:cubicBezTo>
                    <a:cubicBezTo>
                      <a:pt x="-45268" y="158115"/>
                      <a:pt x="20836" y="43053"/>
                      <a:pt x="96083" y="23431"/>
                    </a:cubicBezTo>
                    <a:cubicBezTo>
                      <a:pt x="163425" y="5905"/>
                      <a:pt x="236291" y="3620"/>
                      <a:pt x="308490" y="3620"/>
                    </a:cubicBezTo>
                    <a:cubicBezTo>
                      <a:pt x="333732" y="3620"/>
                      <a:pt x="358973" y="3810"/>
                      <a:pt x="383738" y="3810"/>
                    </a:cubicBezTo>
                    <a:cubicBezTo>
                      <a:pt x="400407" y="3810"/>
                      <a:pt x="416695" y="3810"/>
                      <a:pt x="432982" y="3429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68" name="Google Shape;1368;p31"/>
          <p:cNvGrpSpPr/>
          <p:nvPr/>
        </p:nvGrpSpPr>
        <p:grpSpPr>
          <a:xfrm>
            <a:off x="3147967" y="4195669"/>
            <a:ext cx="1042525" cy="952310"/>
            <a:chOff x="5605567" y="4619243"/>
            <a:chExt cx="1042525" cy="952310"/>
          </a:xfrm>
        </p:grpSpPr>
        <p:sp>
          <p:nvSpPr>
            <p:cNvPr id="1369" name="Google Shape;1369;p31"/>
            <p:cNvSpPr/>
            <p:nvPr/>
          </p:nvSpPr>
          <p:spPr>
            <a:xfrm>
              <a:off x="5658174" y="4672298"/>
              <a:ext cx="989918" cy="899255"/>
            </a:xfrm>
            <a:custGeom>
              <a:avLst/>
              <a:gdLst/>
              <a:ahLst/>
              <a:cxnLst/>
              <a:rect l="l" t="t" r="r" b="b"/>
              <a:pathLst>
                <a:path w="989918" h="899255" extrusionOk="0">
                  <a:moveTo>
                    <a:pt x="987132" y="210693"/>
                  </a:moveTo>
                  <a:cubicBezTo>
                    <a:pt x="986942" y="209740"/>
                    <a:pt x="986656" y="208883"/>
                    <a:pt x="986466" y="208312"/>
                  </a:cubicBezTo>
                  <a:cubicBezTo>
                    <a:pt x="984465" y="199072"/>
                    <a:pt x="982084" y="191167"/>
                    <a:pt x="979131" y="183928"/>
                  </a:cubicBezTo>
                  <a:cubicBezTo>
                    <a:pt x="978369" y="182118"/>
                    <a:pt x="977512" y="180308"/>
                    <a:pt x="976750" y="178498"/>
                  </a:cubicBezTo>
                  <a:cubicBezTo>
                    <a:pt x="974083" y="172784"/>
                    <a:pt x="970940" y="167164"/>
                    <a:pt x="967225" y="161449"/>
                  </a:cubicBezTo>
                  <a:cubicBezTo>
                    <a:pt x="966749" y="160687"/>
                    <a:pt x="966177" y="159925"/>
                    <a:pt x="965129" y="158591"/>
                  </a:cubicBezTo>
                  <a:cubicBezTo>
                    <a:pt x="962558" y="154877"/>
                    <a:pt x="959986" y="151162"/>
                    <a:pt x="957033" y="147638"/>
                  </a:cubicBezTo>
                  <a:cubicBezTo>
                    <a:pt x="954938" y="145161"/>
                    <a:pt x="952747" y="142780"/>
                    <a:pt x="950461" y="140494"/>
                  </a:cubicBezTo>
                  <a:lnTo>
                    <a:pt x="878738" y="67151"/>
                  </a:lnTo>
                  <a:lnTo>
                    <a:pt x="878261" y="66675"/>
                  </a:lnTo>
                  <a:lnTo>
                    <a:pt x="878071" y="66865"/>
                  </a:lnTo>
                  <a:cubicBezTo>
                    <a:pt x="848353" y="36386"/>
                    <a:pt x="805681" y="19621"/>
                    <a:pt x="757675" y="19621"/>
                  </a:cubicBezTo>
                  <a:cubicBezTo>
                    <a:pt x="716718" y="19621"/>
                    <a:pt x="674712" y="31623"/>
                    <a:pt x="636041" y="54483"/>
                  </a:cubicBezTo>
                  <a:cubicBezTo>
                    <a:pt x="581653" y="86773"/>
                    <a:pt x="528123" y="123539"/>
                    <a:pt x="463448" y="173069"/>
                  </a:cubicBezTo>
                  <a:cubicBezTo>
                    <a:pt x="403917" y="115538"/>
                    <a:pt x="336575" y="51911"/>
                    <a:pt x="255993" y="13145"/>
                  </a:cubicBezTo>
                  <a:cubicBezTo>
                    <a:pt x="238182" y="4477"/>
                    <a:pt x="217131" y="0"/>
                    <a:pt x="193414" y="0"/>
                  </a:cubicBezTo>
                  <a:cubicBezTo>
                    <a:pt x="133978" y="0"/>
                    <a:pt x="71303" y="28765"/>
                    <a:pt x="37299" y="71723"/>
                  </a:cubicBezTo>
                  <a:cubicBezTo>
                    <a:pt x="11296" y="104870"/>
                    <a:pt x="2438" y="143637"/>
                    <a:pt x="11772" y="183642"/>
                  </a:cubicBezTo>
                  <a:cubicBezTo>
                    <a:pt x="25965" y="243459"/>
                    <a:pt x="61588" y="301943"/>
                    <a:pt x="120738" y="362521"/>
                  </a:cubicBezTo>
                  <a:lnTo>
                    <a:pt x="120548" y="362712"/>
                  </a:lnTo>
                  <a:lnTo>
                    <a:pt x="120548" y="362712"/>
                  </a:lnTo>
                  <a:cubicBezTo>
                    <a:pt x="120548" y="362712"/>
                    <a:pt x="120548" y="362712"/>
                    <a:pt x="120548" y="362712"/>
                  </a:cubicBezTo>
                  <a:lnTo>
                    <a:pt x="164744" y="407861"/>
                  </a:lnTo>
                  <a:cubicBezTo>
                    <a:pt x="121595" y="442341"/>
                    <a:pt x="69303" y="487966"/>
                    <a:pt x="28632" y="544163"/>
                  </a:cubicBezTo>
                  <a:cubicBezTo>
                    <a:pt x="-5849" y="592074"/>
                    <a:pt x="-9659" y="673703"/>
                    <a:pt x="19773" y="734092"/>
                  </a:cubicBezTo>
                  <a:cubicBezTo>
                    <a:pt x="27298" y="749427"/>
                    <a:pt x="36633" y="762857"/>
                    <a:pt x="47777" y="774192"/>
                  </a:cubicBezTo>
                  <a:lnTo>
                    <a:pt x="47682" y="774382"/>
                  </a:lnTo>
                  <a:lnTo>
                    <a:pt x="119881" y="848297"/>
                  </a:lnTo>
                  <a:cubicBezTo>
                    <a:pt x="146265" y="875347"/>
                    <a:pt x="180746" y="888111"/>
                    <a:pt x="220560" y="884396"/>
                  </a:cubicBezTo>
                  <a:cubicBezTo>
                    <a:pt x="230466" y="883444"/>
                    <a:pt x="241134" y="881729"/>
                    <a:pt x="252945" y="879157"/>
                  </a:cubicBezTo>
                  <a:cubicBezTo>
                    <a:pt x="255422" y="878586"/>
                    <a:pt x="257803" y="878014"/>
                    <a:pt x="260279" y="877348"/>
                  </a:cubicBezTo>
                  <a:lnTo>
                    <a:pt x="263518" y="876490"/>
                  </a:lnTo>
                  <a:cubicBezTo>
                    <a:pt x="271043" y="874586"/>
                    <a:pt x="278568" y="872490"/>
                    <a:pt x="286283" y="869918"/>
                  </a:cubicBezTo>
                  <a:cubicBezTo>
                    <a:pt x="290378" y="868585"/>
                    <a:pt x="294569" y="867061"/>
                    <a:pt x="298665" y="865442"/>
                  </a:cubicBezTo>
                  <a:cubicBezTo>
                    <a:pt x="305904" y="862679"/>
                    <a:pt x="313334" y="859727"/>
                    <a:pt x="320763" y="856393"/>
                  </a:cubicBezTo>
                  <a:cubicBezTo>
                    <a:pt x="324954" y="854488"/>
                    <a:pt x="329145" y="852678"/>
                    <a:pt x="333336" y="850678"/>
                  </a:cubicBezTo>
                  <a:cubicBezTo>
                    <a:pt x="341337" y="846772"/>
                    <a:pt x="349434" y="842486"/>
                    <a:pt x="357720" y="838010"/>
                  </a:cubicBezTo>
                  <a:lnTo>
                    <a:pt x="361626" y="835914"/>
                  </a:lnTo>
                  <a:cubicBezTo>
                    <a:pt x="363911" y="834676"/>
                    <a:pt x="366102" y="833533"/>
                    <a:pt x="368388" y="832199"/>
                  </a:cubicBezTo>
                  <a:cubicBezTo>
                    <a:pt x="380961" y="824865"/>
                    <a:pt x="392582" y="817531"/>
                    <a:pt x="404107" y="809720"/>
                  </a:cubicBezTo>
                  <a:lnTo>
                    <a:pt x="408965" y="806196"/>
                  </a:lnTo>
                  <a:cubicBezTo>
                    <a:pt x="419442" y="798957"/>
                    <a:pt x="430110" y="791242"/>
                    <a:pt x="440778" y="782955"/>
                  </a:cubicBezTo>
                  <a:cubicBezTo>
                    <a:pt x="443636" y="780764"/>
                    <a:pt x="446493" y="778383"/>
                    <a:pt x="449446" y="776097"/>
                  </a:cubicBezTo>
                  <a:lnTo>
                    <a:pt x="458971" y="768572"/>
                  </a:lnTo>
                  <a:cubicBezTo>
                    <a:pt x="462686" y="765715"/>
                    <a:pt x="466305" y="762762"/>
                    <a:pt x="470115" y="759714"/>
                  </a:cubicBezTo>
                  <a:lnTo>
                    <a:pt x="490118" y="742379"/>
                  </a:lnTo>
                  <a:cubicBezTo>
                    <a:pt x="498309" y="735235"/>
                    <a:pt x="506501" y="727805"/>
                    <a:pt x="514883" y="720185"/>
                  </a:cubicBezTo>
                  <a:cubicBezTo>
                    <a:pt x="523741" y="730377"/>
                    <a:pt x="531742" y="739235"/>
                    <a:pt x="539743" y="747427"/>
                  </a:cubicBezTo>
                  <a:lnTo>
                    <a:pt x="539743" y="747522"/>
                  </a:lnTo>
                  <a:lnTo>
                    <a:pt x="611943" y="821341"/>
                  </a:lnTo>
                  <a:cubicBezTo>
                    <a:pt x="638422" y="848392"/>
                    <a:pt x="680808" y="885635"/>
                    <a:pt x="743387" y="896112"/>
                  </a:cubicBezTo>
                  <a:cubicBezTo>
                    <a:pt x="756151" y="898207"/>
                    <a:pt x="769010" y="899255"/>
                    <a:pt x="781678" y="899255"/>
                  </a:cubicBezTo>
                  <a:cubicBezTo>
                    <a:pt x="817016" y="899255"/>
                    <a:pt x="848258" y="890588"/>
                    <a:pt x="874452" y="873443"/>
                  </a:cubicBezTo>
                  <a:cubicBezTo>
                    <a:pt x="879024" y="870395"/>
                    <a:pt x="883405" y="867156"/>
                    <a:pt x="886358" y="864489"/>
                  </a:cubicBezTo>
                  <a:lnTo>
                    <a:pt x="888453" y="862774"/>
                  </a:lnTo>
                  <a:cubicBezTo>
                    <a:pt x="893406" y="858584"/>
                    <a:pt x="897978" y="854012"/>
                    <a:pt x="902550" y="849154"/>
                  </a:cubicBezTo>
                  <a:lnTo>
                    <a:pt x="904265" y="847439"/>
                  </a:lnTo>
                  <a:cubicBezTo>
                    <a:pt x="904836" y="846772"/>
                    <a:pt x="905312" y="846106"/>
                    <a:pt x="906170" y="844963"/>
                  </a:cubicBezTo>
                  <a:cubicBezTo>
                    <a:pt x="908837" y="841820"/>
                    <a:pt x="911313" y="838581"/>
                    <a:pt x="914361" y="834390"/>
                  </a:cubicBezTo>
                  <a:cubicBezTo>
                    <a:pt x="914933" y="833628"/>
                    <a:pt x="915600" y="832866"/>
                    <a:pt x="917124" y="830294"/>
                  </a:cubicBezTo>
                  <a:cubicBezTo>
                    <a:pt x="919410" y="826770"/>
                    <a:pt x="921505" y="823055"/>
                    <a:pt x="924077" y="818388"/>
                  </a:cubicBezTo>
                  <a:cubicBezTo>
                    <a:pt x="924553" y="817531"/>
                    <a:pt x="925125" y="816673"/>
                    <a:pt x="925886" y="815149"/>
                  </a:cubicBezTo>
                  <a:cubicBezTo>
                    <a:pt x="928553" y="809815"/>
                    <a:pt x="930935" y="804291"/>
                    <a:pt x="933411" y="797814"/>
                  </a:cubicBezTo>
                  <a:lnTo>
                    <a:pt x="934269" y="794861"/>
                  </a:lnTo>
                  <a:cubicBezTo>
                    <a:pt x="935983" y="789718"/>
                    <a:pt x="937507" y="784574"/>
                    <a:pt x="938936" y="778764"/>
                  </a:cubicBezTo>
                  <a:lnTo>
                    <a:pt x="939602" y="776478"/>
                  </a:lnTo>
                  <a:cubicBezTo>
                    <a:pt x="940269" y="773430"/>
                    <a:pt x="940841" y="770382"/>
                    <a:pt x="941317" y="767334"/>
                  </a:cubicBezTo>
                  <a:cubicBezTo>
                    <a:pt x="942460" y="760762"/>
                    <a:pt x="943222" y="754094"/>
                    <a:pt x="943698" y="746188"/>
                  </a:cubicBezTo>
                  <a:cubicBezTo>
                    <a:pt x="944175" y="737902"/>
                    <a:pt x="944175" y="729710"/>
                    <a:pt x="943603" y="721900"/>
                  </a:cubicBezTo>
                  <a:lnTo>
                    <a:pt x="943127" y="717709"/>
                  </a:lnTo>
                  <a:cubicBezTo>
                    <a:pt x="942555" y="710946"/>
                    <a:pt x="941698" y="704279"/>
                    <a:pt x="940460" y="697706"/>
                  </a:cubicBezTo>
                  <a:lnTo>
                    <a:pt x="940174" y="695611"/>
                  </a:lnTo>
                  <a:cubicBezTo>
                    <a:pt x="939888" y="694182"/>
                    <a:pt x="939507" y="692658"/>
                    <a:pt x="939031" y="691229"/>
                  </a:cubicBezTo>
                  <a:lnTo>
                    <a:pt x="938460" y="689038"/>
                  </a:lnTo>
                  <a:cubicBezTo>
                    <a:pt x="937221" y="683800"/>
                    <a:pt x="935983" y="678561"/>
                    <a:pt x="934364" y="673322"/>
                  </a:cubicBezTo>
                  <a:cubicBezTo>
                    <a:pt x="933602" y="670751"/>
                    <a:pt x="932649" y="668179"/>
                    <a:pt x="931125" y="663893"/>
                  </a:cubicBezTo>
                  <a:cubicBezTo>
                    <a:pt x="929411" y="659035"/>
                    <a:pt x="927506" y="654272"/>
                    <a:pt x="924839" y="647986"/>
                  </a:cubicBezTo>
                  <a:cubicBezTo>
                    <a:pt x="924458" y="646843"/>
                    <a:pt x="923982" y="645795"/>
                    <a:pt x="923505" y="644747"/>
                  </a:cubicBezTo>
                  <a:cubicBezTo>
                    <a:pt x="923029" y="643699"/>
                    <a:pt x="922458" y="642747"/>
                    <a:pt x="921219" y="640556"/>
                  </a:cubicBezTo>
                  <a:cubicBezTo>
                    <a:pt x="918457" y="634841"/>
                    <a:pt x="915314" y="629317"/>
                    <a:pt x="912075" y="623888"/>
                  </a:cubicBezTo>
                  <a:lnTo>
                    <a:pt x="910837" y="621792"/>
                  </a:lnTo>
                  <a:cubicBezTo>
                    <a:pt x="909789" y="619982"/>
                    <a:pt x="908837" y="618268"/>
                    <a:pt x="907694" y="616553"/>
                  </a:cubicBezTo>
                  <a:cubicBezTo>
                    <a:pt x="902169" y="608076"/>
                    <a:pt x="896931" y="600647"/>
                    <a:pt x="891406" y="593884"/>
                  </a:cubicBezTo>
                  <a:cubicBezTo>
                    <a:pt x="886739" y="588169"/>
                    <a:pt x="881976" y="582549"/>
                    <a:pt x="877119" y="576834"/>
                  </a:cubicBezTo>
                  <a:lnTo>
                    <a:pt x="875976" y="575024"/>
                  </a:lnTo>
                  <a:cubicBezTo>
                    <a:pt x="866927" y="564452"/>
                    <a:pt x="857402" y="553688"/>
                    <a:pt x="847591" y="542925"/>
                  </a:cubicBezTo>
                  <a:lnTo>
                    <a:pt x="841304" y="536067"/>
                  </a:lnTo>
                  <a:cubicBezTo>
                    <a:pt x="831018" y="524923"/>
                    <a:pt x="820445" y="513683"/>
                    <a:pt x="809110" y="502063"/>
                  </a:cubicBezTo>
                  <a:lnTo>
                    <a:pt x="795489" y="488156"/>
                  </a:lnTo>
                  <a:cubicBezTo>
                    <a:pt x="800061" y="485394"/>
                    <a:pt x="804728" y="482632"/>
                    <a:pt x="809491" y="479870"/>
                  </a:cubicBezTo>
                  <a:cubicBezTo>
                    <a:pt x="817397" y="475202"/>
                    <a:pt x="825302" y="470440"/>
                    <a:pt x="833303" y="465677"/>
                  </a:cubicBezTo>
                  <a:lnTo>
                    <a:pt x="840638" y="461105"/>
                  </a:lnTo>
                  <a:cubicBezTo>
                    <a:pt x="846162" y="457676"/>
                    <a:pt x="851687" y="454247"/>
                    <a:pt x="857211" y="450723"/>
                  </a:cubicBezTo>
                  <a:lnTo>
                    <a:pt x="867212" y="443865"/>
                  </a:lnTo>
                  <a:cubicBezTo>
                    <a:pt x="871689" y="440817"/>
                    <a:pt x="876166" y="437769"/>
                    <a:pt x="880643" y="434626"/>
                  </a:cubicBezTo>
                  <a:cubicBezTo>
                    <a:pt x="882643" y="433197"/>
                    <a:pt x="884643" y="431578"/>
                    <a:pt x="886548" y="430054"/>
                  </a:cubicBezTo>
                  <a:lnTo>
                    <a:pt x="893025" y="425101"/>
                  </a:lnTo>
                  <a:cubicBezTo>
                    <a:pt x="895787" y="423101"/>
                    <a:pt x="898454" y="421005"/>
                    <a:pt x="901026" y="418814"/>
                  </a:cubicBezTo>
                  <a:lnTo>
                    <a:pt x="908837" y="411861"/>
                  </a:lnTo>
                  <a:cubicBezTo>
                    <a:pt x="913694" y="407575"/>
                    <a:pt x="918457" y="403003"/>
                    <a:pt x="923029" y="398431"/>
                  </a:cubicBezTo>
                  <a:cubicBezTo>
                    <a:pt x="925029" y="396335"/>
                    <a:pt x="927125" y="394240"/>
                    <a:pt x="929125" y="392049"/>
                  </a:cubicBezTo>
                  <a:lnTo>
                    <a:pt x="930744" y="390430"/>
                  </a:lnTo>
                  <a:cubicBezTo>
                    <a:pt x="931697" y="389477"/>
                    <a:pt x="932554" y="388525"/>
                    <a:pt x="933411" y="387572"/>
                  </a:cubicBezTo>
                  <a:cubicBezTo>
                    <a:pt x="934650" y="386144"/>
                    <a:pt x="935888" y="384524"/>
                    <a:pt x="937031" y="382905"/>
                  </a:cubicBezTo>
                  <a:lnTo>
                    <a:pt x="938936" y="380333"/>
                  </a:lnTo>
                  <a:cubicBezTo>
                    <a:pt x="942269" y="376238"/>
                    <a:pt x="945603" y="372046"/>
                    <a:pt x="949794" y="366331"/>
                  </a:cubicBezTo>
                  <a:cubicBezTo>
                    <a:pt x="950652" y="365379"/>
                    <a:pt x="951414" y="364331"/>
                    <a:pt x="952080" y="363284"/>
                  </a:cubicBezTo>
                  <a:cubicBezTo>
                    <a:pt x="953604" y="361093"/>
                    <a:pt x="954843" y="358712"/>
                    <a:pt x="956176" y="356426"/>
                  </a:cubicBezTo>
                  <a:lnTo>
                    <a:pt x="959319" y="351092"/>
                  </a:lnTo>
                  <a:cubicBezTo>
                    <a:pt x="960843" y="348615"/>
                    <a:pt x="962272" y="346234"/>
                    <a:pt x="964177" y="342805"/>
                  </a:cubicBezTo>
                  <a:lnTo>
                    <a:pt x="965606" y="340328"/>
                  </a:lnTo>
                  <a:cubicBezTo>
                    <a:pt x="969320" y="332899"/>
                    <a:pt x="972750" y="325184"/>
                    <a:pt x="975798" y="316897"/>
                  </a:cubicBezTo>
                  <a:lnTo>
                    <a:pt x="976845" y="313658"/>
                  </a:lnTo>
                  <a:cubicBezTo>
                    <a:pt x="979893" y="304990"/>
                    <a:pt x="982560" y="296132"/>
                    <a:pt x="984656" y="287084"/>
                  </a:cubicBezTo>
                  <a:cubicBezTo>
                    <a:pt x="984846" y="286321"/>
                    <a:pt x="985132" y="285655"/>
                    <a:pt x="985608" y="283273"/>
                  </a:cubicBezTo>
                  <a:lnTo>
                    <a:pt x="986751" y="276892"/>
                  </a:lnTo>
                  <a:cubicBezTo>
                    <a:pt x="987323" y="273463"/>
                    <a:pt x="987990" y="270034"/>
                    <a:pt x="988466" y="266700"/>
                  </a:cubicBezTo>
                  <a:cubicBezTo>
                    <a:pt x="988752" y="264890"/>
                    <a:pt x="988847" y="263080"/>
                    <a:pt x="989037" y="261271"/>
                  </a:cubicBezTo>
                  <a:lnTo>
                    <a:pt x="978655" y="258889"/>
                  </a:lnTo>
                  <a:lnTo>
                    <a:pt x="989323" y="257937"/>
                  </a:lnTo>
                  <a:cubicBezTo>
                    <a:pt x="989514" y="256604"/>
                    <a:pt x="989704" y="255175"/>
                    <a:pt x="989704" y="253841"/>
                  </a:cubicBezTo>
                  <a:lnTo>
                    <a:pt x="989704" y="251270"/>
                  </a:lnTo>
                  <a:cubicBezTo>
                    <a:pt x="989990" y="245554"/>
                    <a:pt x="989990" y="239839"/>
                    <a:pt x="989704" y="233553"/>
                  </a:cubicBezTo>
                  <a:lnTo>
                    <a:pt x="989609" y="231457"/>
                  </a:lnTo>
                  <a:cubicBezTo>
                    <a:pt x="989418" y="224790"/>
                    <a:pt x="988561" y="218504"/>
                    <a:pt x="987132" y="210693"/>
                  </a:cubicBezTo>
                  <a:close/>
                  <a:moveTo>
                    <a:pt x="979227" y="232124"/>
                  </a:moveTo>
                  <a:lnTo>
                    <a:pt x="979227" y="232124"/>
                  </a:lnTo>
                  <a:lnTo>
                    <a:pt x="979227" y="232124"/>
                  </a:lnTo>
                  <a:lnTo>
                    <a:pt x="979227" y="232124"/>
                  </a:lnTo>
                  <a:close/>
                  <a:moveTo>
                    <a:pt x="769677" y="478631"/>
                  </a:moveTo>
                  <a:cubicBezTo>
                    <a:pt x="769486" y="478441"/>
                    <a:pt x="769391" y="478346"/>
                    <a:pt x="769200" y="478155"/>
                  </a:cubicBezTo>
                  <a:lnTo>
                    <a:pt x="769200" y="478155"/>
                  </a:lnTo>
                  <a:cubicBezTo>
                    <a:pt x="769391" y="478250"/>
                    <a:pt x="769486" y="478441"/>
                    <a:pt x="769677" y="478631"/>
                  </a:cubicBezTo>
                  <a:close/>
                  <a:moveTo>
                    <a:pt x="631278" y="799243"/>
                  </a:moveTo>
                  <a:cubicBezTo>
                    <a:pt x="631278" y="799243"/>
                    <a:pt x="631374" y="799243"/>
                    <a:pt x="631278" y="799243"/>
                  </a:cubicBezTo>
                  <a:lnTo>
                    <a:pt x="631278" y="799243"/>
                  </a:lnTo>
                  <a:cubicBezTo>
                    <a:pt x="631374" y="799243"/>
                    <a:pt x="631278" y="799243"/>
                    <a:pt x="631278" y="799243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0" name="Google Shape;1370;p31"/>
            <p:cNvGrpSpPr/>
            <p:nvPr/>
          </p:nvGrpSpPr>
          <p:grpSpPr>
            <a:xfrm>
              <a:off x="5605567" y="4619243"/>
              <a:ext cx="968706" cy="877920"/>
              <a:chOff x="5605567" y="4619243"/>
              <a:chExt cx="968706" cy="877920"/>
            </a:xfrm>
          </p:grpSpPr>
          <p:sp>
            <p:nvSpPr>
              <p:cNvPr id="1371" name="Google Shape;1371;p31"/>
              <p:cNvSpPr/>
              <p:nvPr/>
            </p:nvSpPr>
            <p:spPr>
              <a:xfrm>
                <a:off x="5625636" y="4640199"/>
                <a:ext cx="948637" cy="856964"/>
              </a:xfrm>
              <a:custGeom>
                <a:avLst/>
                <a:gdLst/>
                <a:ahLst/>
                <a:cxnLst/>
                <a:rect l="l" t="t" r="r" b="b"/>
                <a:pathLst>
                  <a:path w="948637" h="856964" extrusionOk="0">
                    <a:moveTo>
                      <a:pt x="947185" y="233458"/>
                    </a:moveTo>
                    <a:cubicBezTo>
                      <a:pt x="947471" y="231267"/>
                      <a:pt x="947661" y="229171"/>
                      <a:pt x="947852" y="227076"/>
                    </a:cubicBezTo>
                    <a:cubicBezTo>
                      <a:pt x="948042" y="225171"/>
                      <a:pt x="948328" y="223171"/>
                      <a:pt x="948424" y="221361"/>
                    </a:cubicBezTo>
                    <a:cubicBezTo>
                      <a:pt x="948424" y="220599"/>
                      <a:pt x="948424" y="219837"/>
                      <a:pt x="948424" y="218980"/>
                    </a:cubicBezTo>
                    <a:cubicBezTo>
                      <a:pt x="948709" y="213550"/>
                      <a:pt x="948709" y="208216"/>
                      <a:pt x="948424" y="202978"/>
                    </a:cubicBezTo>
                    <a:cubicBezTo>
                      <a:pt x="948424" y="202121"/>
                      <a:pt x="948424" y="201168"/>
                      <a:pt x="948424" y="200311"/>
                    </a:cubicBezTo>
                    <a:cubicBezTo>
                      <a:pt x="948042" y="194310"/>
                      <a:pt x="947281" y="188404"/>
                      <a:pt x="946138" y="182594"/>
                    </a:cubicBezTo>
                    <a:cubicBezTo>
                      <a:pt x="946042" y="182118"/>
                      <a:pt x="946042" y="181546"/>
                      <a:pt x="945947" y="180975"/>
                    </a:cubicBezTo>
                    <a:cubicBezTo>
                      <a:pt x="945852" y="180213"/>
                      <a:pt x="945471" y="179546"/>
                      <a:pt x="945280" y="178879"/>
                    </a:cubicBezTo>
                    <a:cubicBezTo>
                      <a:pt x="943566" y="171069"/>
                      <a:pt x="941470" y="163544"/>
                      <a:pt x="938517" y="156305"/>
                    </a:cubicBezTo>
                    <a:cubicBezTo>
                      <a:pt x="937851" y="154591"/>
                      <a:pt x="937089" y="152971"/>
                      <a:pt x="936327" y="151352"/>
                    </a:cubicBezTo>
                    <a:cubicBezTo>
                      <a:pt x="933755" y="145828"/>
                      <a:pt x="930802" y="140589"/>
                      <a:pt x="927564" y="135636"/>
                    </a:cubicBezTo>
                    <a:cubicBezTo>
                      <a:pt x="926992" y="134779"/>
                      <a:pt x="926230" y="133921"/>
                      <a:pt x="925659" y="133064"/>
                    </a:cubicBezTo>
                    <a:cubicBezTo>
                      <a:pt x="923277" y="129635"/>
                      <a:pt x="920896" y="126206"/>
                      <a:pt x="918229" y="122968"/>
                    </a:cubicBezTo>
                    <a:cubicBezTo>
                      <a:pt x="916324" y="120682"/>
                      <a:pt x="914229" y="118491"/>
                      <a:pt x="912133" y="116300"/>
                    </a:cubicBezTo>
                    <a:lnTo>
                      <a:pt x="839934" y="42481"/>
                    </a:lnTo>
                    <a:cubicBezTo>
                      <a:pt x="844887" y="47625"/>
                      <a:pt x="849268" y="53245"/>
                      <a:pt x="853364" y="59055"/>
                    </a:cubicBezTo>
                    <a:cubicBezTo>
                      <a:pt x="854031" y="60007"/>
                      <a:pt x="854698" y="60770"/>
                      <a:pt x="855364" y="61722"/>
                    </a:cubicBezTo>
                    <a:cubicBezTo>
                      <a:pt x="859650" y="68199"/>
                      <a:pt x="863365" y="75152"/>
                      <a:pt x="866318" y="82487"/>
                    </a:cubicBezTo>
                    <a:cubicBezTo>
                      <a:pt x="869271" y="89725"/>
                      <a:pt x="871461" y="97346"/>
                      <a:pt x="873081" y="105156"/>
                    </a:cubicBezTo>
                    <a:cubicBezTo>
                      <a:pt x="873271" y="105823"/>
                      <a:pt x="873366" y="106394"/>
                      <a:pt x="873557" y="107061"/>
                    </a:cubicBezTo>
                    <a:cubicBezTo>
                      <a:pt x="869366" y="102775"/>
                      <a:pt x="865175" y="98488"/>
                      <a:pt x="860889" y="94107"/>
                    </a:cubicBezTo>
                    <a:cubicBezTo>
                      <a:pt x="848887" y="81820"/>
                      <a:pt x="836790" y="69437"/>
                      <a:pt x="824789" y="57150"/>
                    </a:cubicBezTo>
                    <a:cubicBezTo>
                      <a:pt x="801072" y="32861"/>
                      <a:pt x="765639" y="19717"/>
                      <a:pt x="726205" y="19717"/>
                    </a:cubicBezTo>
                    <a:cubicBezTo>
                      <a:pt x="692391" y="19717"/>
                      <a:pt x="655720" y="29337"/>
                      <a:pt x="620668" y="50102"/>
                    </a:cubicBezTo>
                    <a:cubicBezTo>
                      <a:pt x="553993" y="89440"/>
                      <a:pt x="491223" y="135255"/>
                      <a:pt x="430073" y="183166"/>
                    </a:cubicBezTo>
                    <a:cubicBezTo>
                      <a:pt x="362446" y="118015"/>
                      <a:pt x="293865" y="49721"/>
                      <a:pt x="211189" y="10001"/>
                    </a:cubicBezTo>
                    <a:cubicBezTo>
                      <a:pt x="196996" y="3238"/>
                      <a:pt x="179851" y="0"/>
                      <a:pt x="161944" y="0"/>
                    </a:cubicBezTo>
                    <a:cubicBezTo>
                      <a:pt x="157182" y="0"/>
                      <a:pt x="152324" y="190"/>
                      <a:pt x="147371" y="667"/>
                    </a:cubicBezTo>
                    <a:cubicBezTo>
                      <a:pt x="146038" y="762"/>
                      <a:pt x="144609" y="1048"/>
                      <a:pt x="143275" y="1238"/>
                    </a:cubicBezTo>
                    <a:cubicBezTo>
                      <a:pt x="139751" y="1619"/>
                      <a:pt x="136131" y="2000"/>
                      <a:pt x="132607" y="2667"/>
                    </a:cubicBezTo>
                    <a:cubicBezTo>
                      <a:pt x="130893" y="2953"/>
                      <a:pt x="129178" y="3429"/>
                      <a:pt x="127464" y="3810"/>
                    </a:cubicBezTo>
                    <a:cubicBezTo>
                      <a:pt x="124225" y="4477"/>
                      <a:pt x="120987" y="5048"/>
                      <a:pt x="117748" y="5905"/>
                    </a:cubicBezTo>
                    <a:cubicBezTo>
                      <a:pt x="116034" y="6382"/>
                      <a:pt x="114415" y="6953"/>
                      <a:pt x="112795" y="7429"/>
                    </a:cubicBezTo>
                    <a:cubicBezTo>
                      <a:pt x="109557" y="8382"/>
                      <a:pt x="106318" y="9335"/>
                      <a:pt x="103175" y="10382"/>
                    </a:cubicBezTo>
                    <a:cubicBezTo>
                      <a:pt x="101556" y="10954"/>
                      <a:pt x="99936" y="11621"/>
                      <a:pt x="98413" y="12287"/>
                    </a:cubicBezTo>
                    <a:cubicBezTo>
                      <a:pt x="95269" y="13525"/>
                      <a:pt x="92031" y="14669"/>
                      <a:pt x="88888" y="16097"/>
                    </a:cubicBezTo>
                    <a:cubicBezTo>
                      <a:pt x="87173" y="16859"/>
                      <a:pt x="85554" y="17716"/>
                      <a:pt x="83934" y="18574"/>
                    </a:cubicBezTo>
                    <a:cubicBezTo>
                      <a:pt x="80982" y="20003"/>
                      <a:pt x="78029" y="21336"/>
                      <a:pt x="75172" y="22955"/>
                    </a:cubicBezTo>
                    <a:cubicBezTo>
                      <a:pt x="73457" y="23908"/>
                      <a:pt x="71838" y="25051"/>
                      <a:pt x="70123" y="26098"/>
                    </a:cubicBezTo>
                    <a:cubicBezTo>
                      <a:pt x="67456" y="27718"/>
                      <a:pt x="64789" y="29242"/>
                      <a:pt x="62217" y="30956"/>
                    </a:cubicBezTo>
                    <a:cubicBezTo>
                      <a:pt x="60408" y="32195"/>
                      <a:pt x="58693" y="33623"/>
                      <a:pt x="56979" y="34862"/>
                    </a:cubicBezTo>
                    <a:cubicBezTo>
                      <a:pt x="54693" y="36576"/>
                      <a:pt x="52407" y="38195"/>
                      <a:pt x="50216" y="39910"/>
                    </a:cubicBezTo>
                    <a:cubicBezTo>
                      <a:pt x="50121" y="40005"/>
                      <a:pt x="50025" y="40005"/>
                      <a:pt x="49930" y="40100"/>
                    </a:cubicBezTo>
                    <a:cubicBezTo>
                      <a:pt x="49644" y="40386"/>
                      <a:pt x="49454" y="40672"/>
                      <a:pt x="49168" y="40862"/>
                    </a:cubicBezTo>
                    <a:cubicBezTo>
                      <a:pt x="44691" y="44672"/>
                      <a:pt x="40596" y="48673"/>
                      <a:pt x="36690" y="52959"/>
                    </a:cubicBezTo>
                    <a:cubicBezTo>
                      <a:pt x="36119" y="53530"/>
                      <a:pt x="35452" y="54102"/>
                      <a:pt x="34881" y="54673"/>
                    </a:cubicBezTo>
                    <a:cubicBezTo>
                      <a:pt x="34119" y="55531"/>
                      <a:pt x="33547" y="56483"/>
                      <a:pt x="32785" y="57340"/>
                    </a:cubicBezTo>
                    <a:cubicBezTo>
                      <a:pt x="31071" y="59436"/>
                      <a:pt x="29356" y="61627"/>
                      <a:pt x="27737" y="63913"/>
                    </a:cubicBezTo>
                    <a:cubicBezTo>
                      <a:pt x="27070" y="64865"/>
                      <a:pt x="26213" y="65722"/>
                      <a:pt x="25546" y="66770"/>
                    </a:cubicBezTo>
                    <a:cubicBezTo>
                      <a:pt x="24880" y="67818"/>
                      <a:pt x="24308" y="68866"/>
                      <a:pt x="23736" y="69913"/>
                    </a:cubicBezTo>
                    <a:cubicBezTo>
                      <a:pt x="22689" y="71533"/>
                      <a:pt x="21736" y="73152"/>
                      <a:pt x="20879" y="74866"/>
                    </a:cubicBezTo>
                    <a:cubicBezTo>
                      <a:pt x="20307" y="75914"/>
                      <a:pt x="19641" y="76771"/>
                      <a:pt x="19165" y="77819"/>
                    </a:cubicBezTo>
                    <a:cubicBezTo>
                      <a:pt x="18402" y="79343"/>
                      <a:pt x="17831" y="80867"/>
                      <a:pt x="17164" y="82391"/>
                    </a:cubicBezTo>
                    <a:cubicBezTo>
                      <a:pt x="16498" y="83820"/>
                      <a:pt x="15831" y="85249"/>
                      <a:pt x="15259" y="86773"/>
                    </a:cubicBezTo>
                    <a:cubicBezTo>
                      <a:pt x="14973" y="87439"/>
                      <a:pt x="14688" y="88106"/>
                      <a:pt x="14402" y="88773"/>
                    </a:cubicBezTo>
                    <a:cubicBezTo>
                      <a:pt x="13545" y="90964"/>
                      <a:pt x="13068" y="93345"/>
                      <a:pt x="12402" y="95631"/>
                    </a:cubicBezTo>
                    <a:cubicBezTo>
                      <a:pt x="12021" y="96964"/>
                      <a:pt x="11544" y="98203"/>
                      <a:pt x="11259" y="99536"/>
                    </a:cubicBezTo>
                    <a:cubicBezTo>
                      <a:pt x="11164" y="99917"/>
                      <a:pt x="11068" y="100203"/>
                      <a:pt x="10973" y="100489"/>
                    </a:cubicBezTo>
                    <a:cubicBezTo>
                      <a:pt x="10497" y="102775"/>
                      <a:pt x="10306" y="105061"/>
                      <a:pt x="10021" y="107442"/>
                    </a:cubicBezTo>
                    <a:cubicBezTo>
                      <a:pt x="9735" y="109633"/>
                      <a:pt x="9258" y="111728"/>
                      <a:pt x="9068" y="114014"/>
                    </a:cubicBezTo>
                    <a:cubicBezTo>
                      <a:pt x="9068" y="114300"/>
                      <a:pt x="8973" y="114586"/>
                      <a:pt x="8973" y="114967"/>
                    </a:cubicBezTo>
                    <a:cubicBezTo>
                      <a:pt x="8687" y="119348"/>
                      <a:pt x="8782" y="123730"/>
                      <a:pt x="9163" y="128302"/>
                    </a:cubicBezTo>
                    <a:cubicBezTo>
                      <a:pt x="9163" y="128873"/>
                      <a:pt x="9354" y="129445"/>
                      <a:pt x="9354" y="129921"/>
                    </a:cubicBezTo>
                    <a:cubicBezTo>
                      <a:pt x="9735" y="133731"/>
                      <a:pt x="10211" y="137636"/>
                      <a:pt x="10973" y="141541"/>
                    </a:cubicBezTo>
                    <a:cubicBezTo>
                      <a:pt x="11164" y="142494"/>
                      <a:pt x="11354" y="143351"/>
                      <a:pt x="11544" y="144304"/>
                    </a:cubicBezTo>
                    <a:cubicBezTo>
                      <a:pt x="13449" y="152400"/>
                      <a:pt x="15831" y="160401"/>
                      <a:pt x="18593" y="168307"/>
                    </a:cubicBezTo>
                    <a:cubicBezTo>
                      <a:pt x="19546" y="171069"/>
                      <a:pt x="20784" y="173736"/>
                      <a:pt x="21831" y="176498"/>
                    </a:cubicBezTo>
                    <a:cubicBezTo>
                      <a:pt x="23832" y="181546"/>
                      <a:pt x="25737" y="186690"/>
                      <a:pt x="28023" y="191643"/>
                    </a:cubicBezTo>
                    <a:cubicBezTo>
                      <a:pt x="28404" y="192405"/>
                      <a:pt x="28594" y="193167"/>
                      <a:pt x="28880" y="193834"/>
                    </a:cubicBezTo>
                    <a:cubicBezTo>
                      <a:pt x="30118" y="196596"/>
                      <a:pt x="31642" y="199168"/>
                      <a:pt x="33071" y="201835"/>
                    </a:cubicBezTo>
                    <a:cubicBezTo>
                      <a:pt x="35071" y="205740"/>
                      <a:pt x="37072" y="209740"/>
                      <a:pt x="39167" y="213646"/>
                    </a:cubicBezTo>
                    <a:cubicBezTo>
                      <a:pt x="41072" y="216979"/>
                      <a:pt x="43072" y="220313"/>
                      <a:pt x="45073" y="223647"/>
                    </a:cubicBezTo>
                    <a:cubicBezTo>
                      <a:pt x="47358" y="227457"/>
                      <a:pt x="49644" y="231267"/>
                      <a:pt x="52121" y="235077"/>
                    </a:cubicBezTo>
                    <a:cubicBezTo>
                      <a:pt x="54216" y="238315"/>
                      <a:pt x="56502" y="241554"/>
                      <a:pt x="58789" y="244792"/>
                    </a:cubicBezTo>
                    <a:cubicBezTo>
                      <a:pt x="61360" y="248507"/>
                      <a:pt x="64027" y="252222"/>
                      <a:pt x="66694" y="255937"/>
                    </a:cubicBezTo>
                    <a:cubicBezTo>
                      <a:pt x="68980" y="259080"/>
                      <a:pt x="71361" y="262033"/>
                      <a:pt x="73838" y="265081"/>
                    </a:cubicBezTo>
                    <a:cubicBezTo>
                      <a:pt x="76791" y="268796"/>
                      <a:pt x="79648" y="272510"/>
                      <a:pt x="82696" y="276130"/>
                    </a:cubicBezTo>
                    <a:cubicBezTo>
                      <a:pt x="83649" y="277273"/>
                      <a:pt x="84506" y="278416"/>
                      <a:pt x="85458" y="279559"/>
                    </a:cubicBezTo>
                    <a:cubicBezTo>
                      <a:pt x="86411" y="280606"/>
                      <a:pt x="87459" y="281654"/>
                      <a:pt x="88316" y="282702"/>
                    </a:cubicBezTo>
                    <a:cubicBezTo>
                      <a:pt x="96126" y="291655"/>
                      <a:pt x="104032" y="300514"/>
                      <a:pt x="112319" y="308991"/>
                    </a:cubicBezTo>
                    <a:lnTo>
                      <a:pt x="180708" y="378905"/>
                    </a:lnTo>
                    <a:cubicBezTo>
                      <a:pt x="176136" y="382429"/>
                      <a:pt x="171565" y="386048"/>
                      <a:pt x="166992" y="389572"/>
                    </a:cubicBezTo>
                    <a:lnTo>
                      <a:pt x="152610" y="374904"/>
                    </a:lnTo>
                    <a:cubicBezTo>
                      <a:pt x="132226" y="357664"/>
                      <a:pt x="113748" y="340614"/>
                      <a:pt x="97174" y="323660"/>
                    </a:cubicBezTo>
                    <a:lnTo>
                      <a:pt x="164040" y="392049"/>
                    </a:lnTo>
                    <a:cubicBezTo>
                      <a:pt x="154705" y="399383"/>
                      <a:pt x="145466" y="406908"/>
                      <a:pt x="136322" y="414528"/>
                    </a:cubicBezTo>
                    <a:cubicBezTo>
                      <a:pt x="135560" y="415099"/>
                      <a:pt x="134798" y="415671"/>
                      <a:pt x="134131" y="416338"/>
                    </a:cubicBezTo>
                    <a:cubicBezTo>
                      <a:pt x="131845" y="418243"/>
                      <a:pt x="129655" y="420243"/>
                      <a:pt x="127368" y="422148"/>
                    </a:cubicBezTo>
                    <a:cubicBezTo>
                      <a:pt x="123463" y="425387"/>
                      <a:pt x="119653" y="428720"/>
                      <a:pt x="115843" y="432054"/>
                    </a:cubicBezTo>
                    <a:cubicBezTo>
                      <a:pt x="112509" y="435007"/>
                      <a:pt x="109176" y="437960"/>
                      <a:pt x="105842" y="441007"/>
                    </a:cubicBezTo>
                    <a:cubicBezTo>
                      <a:pt x="102032" y="444437"/>
                      <a:pt x="98222" y="447865"/>
                      <a:pt x="94507" y="451390"/>
                    </a:cubicBezTo>
                    <a:cubicBezTo>
                      <a:pt x="91269" y="454342"/>
                      <a:pt x="88221" y="457390"/>
                      <a:pt x="85077" y="460534"/>
                    </a:cubicBezTo>
                    <a:cubicBezTo>
                      <a:pt x="81363" y="464153"/>
                      <a:pt x="77743" y="467678"/>
                      <a:pt x="74124" y="471297"/>
                    </a:cubicBezTo>
                    <a:cubicBezTo>
                      <a:pt x="71076" y="474345"/>
                      <a:pt x="68123" y="477583"/>
                      <a:pt x="65075" y="480727"/>
                    </a:cubicBezTo>
                    <a:cubicBezTo>
                      <a:pt x="61551" y="484441"/>
                      <a:pt x="58122" y="488156"/>
                      <a:pt x="54693" y="491966"/>
                    </a:cubicBezTo>
                    <a:cubicBezTo>
                      <a:pt x="53550" y="493205"/>
                      <a:pt x="52407" y="494443"/>
                      <a:pt x="51264" y="495681"/>
                    </a:cubicBezTo>
                    <a:cubicBezTo>
                      <a:pt x="50311" y="496729"/>
                      <a:pt x="49549" y="497872"/>
                      <a:pt x="48597" y="499015"/>
                    </a:cubicBezTo>
                    <a:cubicBezTo>
                      <a:pt x="39548" y="509492"/>
                      <a:pt x="30880" y="520065"/>
                      <a:pt x="22879" y="531209"/>
                    </a:cubicBezTo>
                    <a:cubicBezTo>
                      <a:pt x="22213" y="532066"/>
                      <a:pt x="21641" y="533019"/>
                      <a:pt x="20974" y="533876"/>
                    </a:cubicBezTo>
                    <a:cubicBezTo>
                      <a:pt x="18688" y="537305"/>
                      <a:pt x="16593" y="540925"/>
                      <a:pt x="14688" y="544639"/>
                    </a:cubicBezTo>
                    <a:cubicBezTo>
                      <a:pt x="13926" y="546163"/>
                      <a:pt x="13354" y="547878"/>
                      <a:pt x="12592" y="549497"/>
                    </a:cubicBezTo>
                    <a:cubicBezTo>
                      <a:pt x="12021" y="550831"/>
                      <a:pt x="11354" y="552260"/>
                      <a:pt x="10782" y="553593"/>
                    </a:cubicBezTo>
                    <a:cubicBezTo>
                      <a:pt x="10211" y="555022"/>
                      <a:pt x="9449" y="556450"/>
                      <a:pt x="8877" y="557879"/>
                    </a:cubicBezTo>
                    <a:cubicBezTo>
                      <a:pt x="7068" y="562832"/>
                      <a:pt x="5734" y="568071"/>
                      <a:pt x="4401" y="573405"/>
                    </a:cubicBezTo>
                    <a:cubicBezTo>
                      <a:pt x="4210" y="573977"/>
                      <a:pt x="4020" y="574453"/>
                      <a:pt x="3924" y="575024"/>
                    </a:cubicBezTo>
                    <a:cubicBezTo>
                      <a:pt x="3924" y="575120"/>
                      <a:pt x="3829" y="575310"/>
                      <a:pt x="3829" y="575405"/>
                    </a:cubicBezTo>
                    <a:cubicBezTo>
                      <a:pt x="2781" y="580072"/>
                      <a:pt x="2496" y="585025"/>
                      <a:pt x="1829" y="589883"/>
                    </a:cubicBezTo>
                    <a:cubicBezTo>
                      <a:pt x="1353" y="593407"/>
                      <a:pt x="591" y="596837"/>
                      <a:pt x="305" y="600456"/>
                    </a:cubicBezTo>
                    <a:cubicBezTo>
                      <a:pt x="305" y="600551"/>
                      <a:pt x="305" y="600647"/>
                      <a:pt x="305" y="600742"/>
                    </a:cubicBezTo>
                    <a:cubicBezTo>
                      <a:pt x="-171" y="608933"/>
                      <a:pt x="-76" y="617315"/>
                      <a:pt x="496" y="625697"/>
                    </a:cubicBezTo>
                    <a:cubicBezTo>
                      <a:pt x="686" y="628174"/>
                      <a:pt x="1257" y="630650"/>
                      <a:pt x="1543" y="633127"/>
                    </a:cubicBezTo>
                    <a:cubicBezTo>
                      <a:pt x="2115" y="638270"/>
                      <a:pt x="2591" y="643414"/>
                      <a:pt x="3543" y="648557"/>
                    </a:cubicBezTo>
                    <a:cubicBezTo>
                      <a:pt x="3734" y="649414"/>
                      <a:pt x="4020" y="650272"/>
                      <a:pt x="4210" y="651129"/>
                    </a:cubicBezTo>
                    <a:cubicBezTo>
                      <a:pt x="4591" y="653034"/>
                      <a:pt x="5163" y="654844"/>
                      <a:pt x="5639" y="656749"/>
                    </a:cubicBezTo>
                    <a:cubicBezTo>
                      <a:pt x="7163" y="662749"/>
                      <a:pt x="8973" y="668560"/>
                      <a:pt x="11068" y="674275"/>
                    </a:cubicBezTo>
                    <a:cubicBezTo>
                      <a:pt x="11830" y="676370"/>
                      <a:pt x="12592" y="678466"/>
                      <a:pt x="13449" y="680561"/>
                    </a:cubicBezTo>
                    <a:cubicBezTo>
                      <a:pt x="14021" y="681990"/>
                      <a:pt x="14497" y="683609"/>
                      <a:pt x="15164" y="684943"/>
                    </a:cubicBezTo>
                    <a:cubicBezTo>
                      <a:pt x="17736" y="690467"/>
                      <a:pt x="20593" y="695801"/>
                      <a:pt x="23736" y="700849"/>
                    </a:cubicBezTo>
                    <a:cubicBezTo>
                      <a:pt x="23832" y="701040"/>
                      <a:pt x="24022" y="701230"/>
                      <a:pt x="24117" y="701421"/>
                    </a:cubicBezTo>
                    <a:cubicBezTo>
                      <a:pt x="27070" y="706088"/>
                      <a:pt x="30309" y="710660"/>
                      <a:pt x="33833" y="714851"/>
                    </a:cubicBezTo>
                    <a:cubicBezTo>
                      <a:pt x="35452" y="716852"/>
                      <a:pt x="37262" y="718661"/>
                      <a:pt x="38976" y="720471"/>
                    </a:cubicBezTo>
                    <a:cubicBezTo>
                      <a:pt x="39167" y="720662"/>
                      <a:pt x="39357" y="720947"/>
                      <a:pt x="39643" y="721138"/>
                    </a:cubicBezTo>
                    <a:cubicBezTo>
                      <a:pt x="39834" y="721423"/>
                      <a:pt x="40119" y="721614"/>
                      <a:pt x="40405" y="721900"/>
                    </a:cubicBezTo>
                    <a:lnTo>
                      <a:pt x="51168" y="732854"/>
                    </a:lnTo>
                    <a:cubicBezTo>
                      <a:pt x="59741" y="741712"/>
                      <a:pt x="73076" y="755332"/>
                      <a:pt x="84792" y="767334"/>
                    </a:cubicBezTo>
                    <a:cubicBezTo>
                      <a:pt x="61551" y="763429"/>
                      <a:pt x="40977" y="752856"/>
                      <a:pt x="24117" y="735711"/>
                    </a:cubicBezTo>
                    <a:lnTo>
                      <a:pt x="96317" y="809530"/>
                    </a:lnTo>
                    <a:cubicBezTo>
                      <a:pt x="117653" y="831342"/>
                      <a:pt x="145085" y="843058"/>
                      <a:pt x="176327" y="843058"/>
                    </a:cubicBezTo>
                    <a:cubicBezTo>
                      <a:pt x="180232" y="843058"/>
                      <a:pt x="184423" y="842867"/>
                      <a:pt x="188519" y="842486"/>
                    </a:cubicBezTo>
                    <a:cubicBezTo>
                      <a:pt x="198806" y="841534"/>
                      <a:pt x="209188" y="839724"/>
                      <a:pt x="219666" y="837438"/>
                    </a:cubicBezTo>
                    <a:cubicBezTo>
                      <a:pt x="222999" y="836676"/>
                      <a:pt x="226429" y="835723"/>
                      <a:pt x="229857" y="834866"/>
                    </a:cubicBezTo>
                    <a:cubicBezTo>
                      <a:pt x="237192" y="833056"/>
                      <a:pt x="244526" y="830961"/>
                      <a:pt x="251956" y="828485"/>
                    </a:cubicBezTo>
                    <a:cubicBezTo>
                      <a:pt x="255956" y="827151"/>
                      <a:pt x="259956" y="825627"/>
                      <a:pt x="263957" y="824198"/>
                    </a:cubicBezTo>
                    <a:cubicBezTo>
                      <a:pt x="271101" y="821531"/>
                      <a:pt x="278244" y="818579"/>
                      <a:pt x="285483" y="815435"/>
                    </a:cubicBezTo>
                    <a:cubicBezTo>
                      <a:pt x="289579" y="813625"/>
                      <a:pt x="293675" y="811816"/>
                      <a:pt x="297771" y="809815"/>
                    </a:cubicBezTo>
                    <a:cubicBezTo>
                      <a:pt x="305581" y="806005"/>
                      <a:pt x="313582" y="801814"/>
                      <a:pt x="321583" y="797338"/>
                    </a:cubicBezTo>
                    <a:cubicBezTo>
                      <a:pt x="325107" y="795433"/>
                      <a:pt x="328536" y="793623"/>
                      <a:pt x="332156" y="791528"/>
                    </a:cubicBezTo>
                    <a:cubicBezTo>
                      <a:pt x="343681" y="784765"/>
                      <a:pt x="355302" y="777526"/>
                      <a:pt x="367208" y="769430"/>
                    </a:cubicBezTo>
                    <a:cubicBezTo>
                      <a:pt x="368827" y="768287"/>
                      <a:pt x="370447" y="767048"/>
                      <a:pt x="372066" y="765905"/>
                    </a:cubicBezTo>
                    <a:cubicBezTo>
                      <a:pt x="382353" y="758762"/>
                      <a:pt x="392830" y="751141"/>
                      <a:pt x="403498" y="742950"/>
                    </a:cubicBezTo>
                    <a:cubicBezTo>
                      <a:pt x="407689" y="739807"/>
                      <a:pt x="411975" y="736187"/>
                      <a:pt x="416166" y="732854"/>
                    </a:cubicBezTo>
                    <a:cubicBezTo>
                      <a:pt x="421596" y="728567"/>
                      <a:pt x="426930" y="724472"/>
                      <a:pt x="432454" y="719899"/>
                    </a:cubicBezTo>
                    <a:cubicBezTo>
                      <a:pt x="435788" y="717137"/>
                      <a:pt x="439217" y="713994"/>
                      <a:pt x="442646" y="711137"/>
                    </a:cubicBezTo>
                    <a:cubicBezTo>
                      <a:pt x="445884" y="708374"/>
                      <a:pt x="449028" y="705612"/>
                      <a:pt x="452266" y="702755"/>
                    </a:cubicBezTo>
                    <a:cubicBezTo>
                      <a:pt x="464554" y="691991"/>
                      <a:pt x="476936" y="680847"/>
                      <a:pt x="489604" y="668846"/>
                    </a:cubicBezTo>
                    <a:lnTo>
                      <a:pt x="492557" y="671894"/>
                    </a:lnTo>
                    <a:cubicBezTo>
                      <a:pt x="493129" y="672465"/>
                      <a:pt x="493700" y="673037"/>
                      <a:pt x="494272" y="673608"/>
                    </a:cubicBezTo>
                    <a:lnTo>
                      <a:pt x="489604" y="668846"/>
                    </a:lnTo>
                    <a:lnTo>
                      <a:pt x="489604" y="668846"/>
                    </a:lnTo>
                    <a:lnTo>
                      <a:pt x="475222" y="654082"/>
                    </a:lnTo>
                    <a:cubicBezTo>
                      <a:pt x="476079" y="653320"/>
                      <a:pt x="476936" y="652463"/>
                      <a:pt x="477793" y="651700"/>
                    </a:cubicBezTo>
                    <a:cubicBezTo>
                      <a:pt x="480841" y="648748"/>
                      <a:pt x="483889" y="645795"/>
                      <a:pt x="487032" y="642938"/>
                    </a:cubicBezTo>
                    <a:cubicBezTo>
                      <a:pt x="488461" y="644747"/>
                      <a:pt x="489985" y="646462"/>
                      <a:pt x="491509" y="648272"/>
                    </a:cubicBezTo>
                    <a:cubicBezTo>
                      <a:pt x="495605" y="653129"/>
                      <a:pt x="499606" y="658082"/>
                      <a:pt x="503701" y="662940"/>
                    </a:cubicBezTo>
                    <a:cubicBezTo>
                      <a:pt x="504177" y="663416"/>
                      <a:pt x="504654" y="663892"/>
                      <a:pt x="505035" y="664464"/>
                    </a:cubicBezTo>
                    <a:cubicBezTo>
                      <a:pt x="513417" y="674275"/>
                      <a:pt x="521989" y="683990"/>
                      <a:pt x="530943" y="693134"/>
                    </a:cubicBezTo>
                    <a:lnTo>
                      <a:pt x="603142" y="766953"/>
                    </a:lnTo>
                    <a:cubicBezTo>
                      <a:pt x="604476" y="768287"/>
                      <a:pt x="605809" y="769525"/>
                      <a:pt x="607143" y="770858"/>
                    </a:cubicBezTo>
                    <a:cubicBezTo>
                      <a:pt x="571138" y="757619"/>
                      <a:pt x="542087" y="734854"/>
                      <a:pt x="516274" y="708374"/>
                    </a:cubicBezTo>
                    <a:lnTo>
                      <a:pt x="588474" y="782193"/>
                    </a:lnTo>
                    <a:cubicBezTo>
                      <a:pt x="622192" y="816673"/>
                      <a:pt x="661149" y="845058"/>
                      <a:pt x="714108" y="854012"/>
                    </a:cubicBezTo>
                    <a:cubicBezTo>
                      <a:pt x="726777" y="856107"/>
                      <a:pt x="738874" y="856964"/>
                      <a:pt x="750684" y="856964"/>
                    </a:cubicBezTo>
                    <a:cubicBezTo>
                      <a:pt x="784022" y="856964"/>
                      <a:pt x="813264" y="848868"/>
                      <a:pt x="837648" y="832866"/>
                    </a:cubicBezTo>
                    <a:cubicBezTo>
                      <a:pt x="841934" y="830104"/>
                      <a:pt x="845934" y="827056"/>
                      <a:pt x="849840" y="823817"/>
                    </a:cubicBezTo>
                    <a:cubicBezTo>
                      <a:pt x="849935" y="823817"/>
                      <a:pt x="850030" y="823722"/>
                      <a:pt x="850030" y="823722"/>
                    </a:cubicBezTo>
                    <a:cubicBezTo>
                      <a:pt x="850221" y="823531"/>
                      <a:pt x="850507" y="823246"/>
                      <a:pt x="850697" y="823055"/>
                    </a:cubicBezTo>
                    <a:cubicBezTo>
                      <a:pt x="855269" y="819150"/>
                      <a:pt x="859555" y="814864"/>
                      <a:pt x="863651" y="810482"/>
                    </a:cubicBezTo>
                    <a:cubicBezTo>
                      <a:pt x="864223" y="809911"/>
                      <a:pt x="864889" y="809435"/>
                      <a:pt x="865365" y="808768"/>
                    </a:cubicBezTo>
                    <a:cubicBezTo>
                      <a:pt x="866032" y="808006"/>
                      <a:pt x="866508" y="807148"/>
                      <a:pt x="867175" y="806482"/>
                    </a:cubicBezTo>
                    <a:cubicBezTo>
                      <a:pt x="869557" y="803529"/>
                      <a:pt x="871938" y="800481"/>
                      <a:pt x="874129" y="797433"/>
                    </a:cubicBezTo>
                    <a:cubicBezTo>
                      <a:pt x="874890" y="796385"/>
                      <a:pt x="875748" y="795528"/>
                      <a:pt x="876415" y="794480"/>
                    </a:cubicBezTo>
                    <a:cubicBezTo>
                      <a:pt x="876796" y="794004"/>
                      <a:pt x="876986" y="793432"/>
                      <a:pt x="877367" y="792861"/>
                    </a:cubicBezTo>
                    <a:cubicBezTo>
                      <a:pt x="879558" y="789527"/>
                      <a:pt x="881463" y="786098"/>
                      <a:pt x="883368" y="782574"/>
                    </a:cubicBezTo>
                    <a:cubicBezTo>
                      <a:pt x="883939" y="781431"/>
                      <a:pt x="884701" y="780479"/>
                      <a:pt x="885273" y="779336"/>
                    </a:cubicBezTo>
                    <a:cubicBezTo>
                      <a:pt x="885368" y="779145"/>
                      <a:pt x="885463" y="778859"/>
                      <a:pt x="885558" y="778669"/>
                    </a:cubicBezTo>
                    <a:cubicBezTo>
                      <a:pt x="888035" y="773716"/>
                      <a:pt x="890226" y="768572"/>
                      <a:pt x="892226" y="763238"/>
                    </a:cubicBezTo>
                    <a:cubicBezTo>
                      <a:pt x="892321" y="762953"/>
                      <a:pt x="892416" y="762762"/>
                      <a:pt x="892512" y="762476"/>
                    </a:cubicBezTo>
                    <a:cubicBezTo>
                      <a:pt x="892798" y="761619"/>
                      <a:pt x="892988" y="760571"/>
                      <a:pt x="893274" y="759714"/>
                    </a:cubicBezTo>
                    <a:cubicBezTo>
                      <a:pt x="894893" y="754952"/>
                      <a:pt x="896322" y="749998"/>
                      <a:pt x="897560" y="745046"/>
                    </a:cubicBezTo>
                    <a:cubicBezTo>
                      <a:pt x="897750" y="744188"/>
                      <a:pt x="898132" y="743331"/>
                      <a:pt x="898322" y="742474"/>
                    </a:cubicBezTo>
                    <a:cubicBezTo>
                      <a:pt x="898989" y="739616"/>
                      <a:pt x="899560" y="736759"/>
                      <a:pt x="900036" y="733806"/>
                    </a:cubicBezTo>
                    <a:cubicBezTo>
                      <a:pt x="901084" y="727615"/>
                      <a:pt x="901846" y="721328"/>
                      <a:pt x="902227" y="715137"/>
                    </a:cubicBezTo>
                    <a:cubicBezTo>
                      <a:pt x="902227" y="714756"/>
                      <a:pt x="902227" y="714375"/>
                      <a:pt x="902227" y="713899"/>
                    </a:cubicBezTo>
                    <a:cubicBezTo>
                      <a:pt x="902704" y="706279"/>
                      <a:pt x="902704" y="698563"/>
                      <a:pt x="902132" y="690944"/>
                    </a:cubicBezTo>
                    <a:cubicBezTo>
                      <a:pt x="902037" y="689610"/>
                      <a:pt x="901751" y="688277"/>
                      <a:pt x="901656" y="686943"/>
                    </a:cubicBezTo>
                    <a:cubicBezTo>
                      <a:pt x="901084" y="680561"/>
                      <a:pt x="900322" y="674180"/>
                      <a:pt x="899084" y="667798"/>
                    </a:cubicBezTo>
                    <a:cubicBezTo>
                      <a:pt x="898989" y="667226"/>
                      <a:pt x="898989" y="666560"/>
                      <a:pt x="898798" y="665988"/>
                    </a:cubicBezTo>
                    <a:cubicBezTo>
                      <a:pt x="898417" y="663892"/>
                      <a:pt x="897655" y="661892"/>
                      <a:pt x="897179" y="659797"/>
                    </a:cubicBezTo>
                    <a:cubicBezTo>
                      <a:pt x="896036" y="654844"/>
                      <a:pt x="894798" y="649796"/>
                      <a:pt x="893274" y="644842"/>
                    </a:cubicBezTo>
                    <a:cubicBezTo>
                      <a:pt x="892321" y="641795"/>
                      <a:pt x="891274" y="638842"/>
                      <a:pt x="890131" y="635889"/>
                    </a:cubicBezTo>
                    <a:cubicBezTo>
                      <a:pt x="888511" y="631222"/>
                      <a:pt x="886701" y="626650"/>
                      <a:pt x="884701" y="622173"/>
                    </a:cubicBezTo>
                    <a:cubicBezTo>
                      <a:pt x="884034" y="620649"/>
                      <a:pt x="883558" y="619125"/>
                      <a:pt x="882891" y="617696"/>
                    </a:cubicBezTo>
                    <a:cubicBezTo>
                      <a:pt x="882225" y="616363"/>
                      <a:pt x="881367" y="615029"/>
                      <a:pt x="880701" y="613696"/>
                    </a:cubicBezTo>
                    <a:cubicBezTo>
                      <a:pt x="878034" y="608266"/>
                      <a:pt x="875081" y="603028"/>
                      <a:pt x="872033" y="597694"/>
                    </a:cubicBezTo>
                    <a:cubicBezTo>
                      <a:pt x="870604" y="595313"/>
                      <a:pt x="869366" y="593027"/>
                      <a:pt x="867842" y="590740"/>
                    </a:cubicBezTo>
                    <a:cubicBezTo>
                      <a:pt x="863080" y="583311"/>
                      <a:pt x="857936" y="576072"/>
                      <a:pt x="852221" y="569023"/>
                    </a:cubicBezTo>
                    <a:cubicBezTo>
                      <a:pt x="847649" y="563404"/>
                      <a:pt x="842886" y="557784"/>
                      <a:pt x="838124" y="552164"/>
                    </a:cubicBezTo>
                    <a:cubicBezTo>
                      <a:pt x="837648" y="551593"/>
                      <a:pt x="837172" y="551021"/>
                      <a:pt x="836695" y="550545"/>
                    </a:cubicBezTo>
                    <a:cubicBezTo>
                      <a:pt x="827742" y="539972"/>
                      <a:pt x="818312" y="529399"/>
                      <a:pt x="808501" y="518636"/>
                    </a:cubicBezTo>
                    <a:cubicBezTo>
                      <a:pt x="806501" y="516350"/>
                      <a:pt x="804310" y="514160"/>
                      <a:pt x="802310" y="511873"/>
                    </a:cubicBezTo>
                    <a:cubicBezTo>
                      <a:pt x="792118" y="500824"/>
                      <a:pt x="781641" y="489680"/>
                      <a:pt x="770401" y="478155"/>
                    </a:cubicBezTo>
                    <a:cubicBezTo>
                      <a:pt x="762686" y="470345"/>
                      <a:pt x="755066" y="462439"/>
                      <a:pt x="747351" y="454533"/>
                    </a:cubicBezTo>
                    <a:cubicBezTo>
                      <a:pt x="755638" y="449485"/>
                      <a:pt x="764115" y="444437"/>
                      <a:pt x="772973" y="439198"/>
                    </a:cubicBezTo>
                    <a:cubicBezTo>
                      <a:pt x="780879" y="434530"/>
                      <a:pt x="788784" y="429863"/>
                      <a:pt x="796595" y="425005"/>
                    </a:cubicBezTo>
                    <a:cubicBezTo>
                      <a:pt x="799072" y="423481"/>
                      <a:pt x="801453" y="421957"/>
                      <a:pt x="803929" y="420433"/>
                    </a:cubicBezTo>
                    <a:cubicBezTo>
                      <a:pt x="809454" y="417100"/>
                      <a:pt x="814883" y="413671"/>
                      <a:pt x="820217" y="410242"/>
                    </a:cubicBezTo>
                    <a:cubicBezTo>
                      <a:pt x="823170" y="408337"/>
                      <a:pt x="826123" y="406241"/>
                      <a:pt x="828980" y="404241"/>
                    </a:cubicBezTo>
                    <a:cubicBezTo>
                      <a:pt x="833742" y="401003"/>
                      <a:pt x="838505" y="397859"/>
                      <a:pt x="843172" y="394430"/>
                    </a:cubicBezTo>
                    <a:cubicBezTo>
                      <a:pt x="846220" y="392239"/>
                      <a:pt x="849078" y="389858"/>
                      <a:pt x="852031" y="387572"/>
                    </a:cubicBezTo>
                    <a:cubicBezTo>
                      <a:pt x="855745" y="384810"/>
                      <a:pt x="859460" y="382048"/>
                      <a:pt x="862984" y="379095"/>
                    </a:cubicBezTo>
                    <a:cubicBezTo>
                      <a:pt x="863746" y="378428"/>
                      <a:pt x="864508" y="377666"/>
                      <a:pt x="865270" y="376999"/>
                    </a:cubicBezTo>
                    <a:cubicBezTo>
                      <a:pt x="867080" y="375475"/>
                      <a:pt x="868794" y="373856"/>
                      <a:pt x="870604" y="372237"/>
                    </a:cubicBezTo>
                    <a:cubicBezTo>
                      <a:pt x="875272" y="368046"/>
                      <a:pt x="879843" y="363760"/>
                      <a:pt x="884225" y="359283"/>
                    </a:cubicBezTo>
                    <a:cubicBezTo>
                      <a:pt x="886225" y="357283"/>
                      <a:pt x="888130" y="355282"/>
                      <a:pt x="890035" y="353187"/>
                    </a:cubicBezTo>
                    <a:cubicBezTo>
                      <a:pt x="891369" y="351663"/>
                      <a:pt x="892893" y="350330"/>
                      <a:pt x="894226" y="348805"/>
                    </a:cubicBezTo>
                    <a:cubicBezTo>
                      <a:pt x="896131" y="346615"/>
                      <a:pt x="897750" y="344138"/>
                      <a:pt x="899560" y="341947"/>
                    </a:cubicBezTo>
                    <a:cubicBezTo>
                      <a:pt x="902799" y="338042"/>
                      <a:pt x="905942" y="334042"/>
                      <a:pt x="908895" y="329755"/>
                    </a:cubicBezTo>
                    <a:cubicBezTo>
                      <a:pt x="909942" y="328327"/>
                      <a:pt x="911085" y="327088"/>
                      <a:pt x="912133" y="325564"/>
                    </a:cubicBezTo>
                    <a:cubicBezTo>
                      <a:pt x="914229" y="322516"/>
                      <a:pt x="915848" y="319088"/>
                      <a:pt x="917753" y="315849"/>
                    </a:cubicBezTo>
                    <a:cubicBezTo>
                      <a:pt x="919563" y="312896"/>
                      <a:pt x="921373" y="309944"/>
                      <a:pt x="923087" y="306800"/>
                    </a:cubicBezTo>
                    <a:cubicBezTo>
                      <a:pt x="923658" y="305753"/>
                      <a:pt x="924325" y="304705"/>
                      <a:pt x="924992" y="303657"/>
                    </a:cubicBezTo>
                    <a:cubicBezTo>
                      <a:pt x="928516" y="296704"/>
                      <a:pt x="931659" y="289465"/>
                      <a:pt x="934517" y="281845"/>
                    </a:cubicBezTo>
                    <a:cubicBezTo>
                      <a:pt x="934803" y="281178"/>
                      <a:pt x="934993" y="280606"/>
                      <a:pt x="935184" y="280035"/>
                    </a:cubicBezTo>
                    <a:cubicBezTo>
                      <a:pt x="935374" y="279463"/>
                      <a:pt x="935469" y="278892"/>
                      <a:pt x="935660" y="278321"/>
                    </a:cubicBezTo>
                    <a:cubicBezTo>
                      <a:pt x="938708" y="269748"/>
                      <a:pt x="941089" y="261366"/>
                      <a:pt x="942994" y="253079"/>
                    </a:cubicBezTo>
                    <a:cubicBezTo>
                      <a:pt x="943185" y="252317"/>
                      <a:pt x="943471" y="251555"/>
                      <a:pt x="943661" y="250793"/>
                    </a:cubicBezTo>
                    <a:cubicBezTo>
                      <a:pt x="943756" y="250317"/>
                      <a:pt x="943851" y="249746"/>
                      <a:pt x="943947" y="249269"/>
                    </a:cubicBezTo>
                    <a:cubicBezTo>
                      <a:pt x="944423" y="247269"/>
                      <a:pt x="944709" y="245269"/>
                      <a:pt x="945090" y="243269"/>
                    </a:cubicBezTo>
                    <a:cubicBezTo>
                      <a:pt x="946233" y="239935"/>
                      <a:pt x="946804" y="236696"/>
                      <a:pt x="947185" y="233458"/>
                    </a:cubicBezTo>
                    <a:close/>
                    <a:moveTo>
                      <a:pt x="764591" y="476060"/>
                    </a:moveTo>
                    <a:cubicBezTo>
                      <a:pt x="770020" y="482346"/>
                      <a:pt x="775354" y="488728"/>
                      <a:pt x="780498" y="495014"/>
                    </a:cubicBezTo>
                    <a:cubicBezTo>
                      <a:pt x="786213" y="501967"/>
                      <a:pt x="791261" y="509206"/>
                      <a:pt x="796119" y="516636"/>
                    </a:cubicBezTo>
                    <a:cubicBezTo>
                      <a:pt x="797643" y="519017"/>
                      <a:pt x="798976" y="521398"/>
                      <a:pt x="800310" y="523780"/>
                    </a:cubicBezTo>
                    <a:cubicBezTo>
                      <a:pt x="803453" y="529019"/>
                      <a:pt x="806310" y="534257"/>
                      <a:pt x="808977" y="539687"/>
                    </a:cubicBezTo>
                    <a:cubicBezTo>
                      <a:pt x="810406" y="542544"/>
                      <a:pt x="811740" y="545306"/>
                      <a:pt x="812978" y="548164"/>
                    </a:cubicBezTo>
                    <a:cubicBezTo>
                      <a:pt x="814788" y="552260"/>
                      <a:pt x="816407" y="556450"/>
                      <a:pt x="817931" y="560546"/>
                    </a:cubicBezTo>
                    <a:cubicBezTo>
                      <a:pt x="813835" y="555784"/>
                      <a:pt x="809549" y="551021"/>
                      <a:pt x="805358" y="546354"/>
                    </a:cubicBezTo>
                    <a:cubicBezTo>
                      <a:pt x="801548" y="542068"/>
                      <a:pt x="797738" y="537686"/>
                      <a:pt x="793928" y="533400"/>
                    </a:cubicBezTo>
                    <a:cubicBezTo>
                      <a:pt x="781736" y="519970"/>
                      <a:pt x="769258" y="506730"/>
                      <a:pt x="756590" y="493776"/>
                    </a:cubicBezTo>
                    <a:lnTo>
                      <a:pt x="714775" y="451009"/>
                    </a:lnTo>
                    <a:cubicBezTo>
                      <a:pt x="720490" y="447199"/>
                      <a:pt x="726586" y="443579"/>
                      <a:pt x="732492" y="439960"/>
                    </a:cubicBezTo>
                    <a:cubicBezTo>
                      <a:pt x="734016" y="441579"/>
                      <a:pt x="735540" y="443198"/>
                      <a:pt x="736968" y="444817"/>
                    </a:cubicBezTo>
                    <a:cubicBezTo>
                      <a:pt x="746589" y="455295"/>
                      <a:pt x="755733" y="465677"/>
                      <a:pt x="764591" y="476060"/>
                    </a:cubicBezTo>
                    <a:close/>
                  </a:path>
                </a:pathLst>
              </a:custGeom>
              <a:solidFill>
                <a:srgbClr val="16C4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5605567" y="4619243"/>
                <a:ext cx="896737" cy="804005"/>
              </a:xfrm>
              <a:custGeom>
                <a:avLst/>
                <a:gdLst/>
                <a:ahLst/>
                <a:cxnLst/>
                <a:rect l="l" t="t" r="r" b="b"/>
                <a:pathLst>
                  <a:path w="896737" h="804005" extrusionOk="0">
                    <a:moveTo>
                      <a:pt x="882863" y="228981"/>
                    </a:moveTo>
                    <a:cubicBezTo>
                      <a:pt x="853716" y="307562"/>
                      <a:pt x="786470" y="347472"/>
                      <a:pt x="721319" y="386144"/>
                    </a:cubicBezTo>
                    <a:cubicBezTo>
                      <a:pt x="712365" y="391382"/>
                      <a:pt x="703793" y="396526"/>
                      <a:pt x="695411" y="401574"/>
                    </a:cubicBezTo>
                    <a:cubicBezTo>
                      <a:pt x="736844" y="442436"/>
                      <a:pt x="770468" y="479203"/>
                      <a:pt x="800662" y="515969"/>
                    </a:cubicBezTo>
                    <a:cubicBezTo>
                      <a:pt x="840572" y="564737"/>
                      <a:pt x="858002" y="624840"/>
                      <a:pt x="848382" y="680847"/>
                    </a:cubicBezTo>
                    <a:cubicBezTo>
                      <a:pt x="841334" y="723043"/>
                      <a:pt x="819331" y="758095"/>
                      <a:pt x="786089" y="779907"/>
                    </a:cubicBezTo>
                    <a:cubicBezTo>
                      <a:pt x="761610" y="795909"/>
                      <a:pt x="732368" y="804005"/>
                      <a:pt x="699126" y="804005"/>
                    </a:cubicBezTo>
                    <a:cubicBezTo>
                      <a:pt x="687315" y="804005"/>
                      <a:pt x="675218" y="803053"/>
                      <a:pt x="662550" y="800957"/>
                    </a:cubicBezTo>
                    <a:cubicBezTo>
                      <a:pt x="581777" y="787432"/>
                      <a:pt x="533391" y="728377"/>
                      <a:pt x="486718" y="671513"/>
                    </a:cubicBezTo>
                    <a:cubicBezTo>
                      <a:pt x="473764" y="655701"/>
                      <a:pt x="461477" y="640842"/>
                      <a:pt x="448618" y="626650"/>
                    </a:cubicBezTo>
                    <a:cubicBezTo>
                      <a:pt x="445379" y="623030"/>
                      <a:pt x="441760" y="619506"/>
                      <a:pt x="438045" y="615696"/>
                    </a:cubicBezTo>
                    <a:cubicBezTo>
                      <a:pt x="324221" y="723900"/>
                      <a:pt x="225733" y="780764"/>
                      <a:pt x="137055" y="789242"/>
                    </a:cubicBezTo>
                    <a:cubicBezTo>
                      <a:pt x="132960" y="789622"/>
                      <a:pt x="128768" y="789813"/>
                      <a:pt x="124863" y="789813"/>
                    </a:cubicBezTo>
                    <a:cubicBezTo>
                      <a:pt x="78858" y="789813"/>
                      <a:pt x="41234" y="764572"/>
                      <a:pt x="18850" y="718757"/>
                    </a:cubicBezTo>
                    <a:cubicBezTo>
                      <a:pt x="-8963" y="661702"/>
                      <a:pt x="-5724" y="584835"/>
                      <a:pt x="26756" y="539782"/>
                    </a:cubicBezTo>
                    <a:cubicBezTo>
                      <a:pt x="66761" y="484346"/>
                      <a:pt x="119625" y="437674"/>
                      <a:pt x="173155" y="395859"/>
                    </a:cubicBezTo>
                    <a:cubicBezTo>
                      <a:pt x="82096" y="318992"/>
                      <a:pt x="29327" y="245078"/>
                      <a:pt x="11611" y="170497"/>
                    </a:cubicBezTo>
                    <a:cubicBezTo>
                      <a:pt x="3038" y="133541"/>
                      <a:pt x="11230" y="98108"/>
                      <a:pt x="35138" y="67628"/>
                    </a:cubicBezTo>
                    <a:cubicBezTo>
                      <a:pt x="67237" y="27146"/>
                      <a:pt x="126578" y="0"/>
                      <a:pt x="182966" y="0"/>
                    </a:cubicBezTo>
                    <a:cubicBezTo>
                      <a:pt x="204873" y="0"/>
                      <a:pt x="224400" y="4001"/>
                      <a:pt x="240973" y="12097"/>
                    </a:cubicBezTo>
                    <a:cubicBezTo>
                      <a:pt x="321364" y="50673"/>
                      <a:pt x="388039" y="114395"/>
                      <a:pt x="452237" y="176403"/>
                    </a:cubicBezTo>
                    <a:cubicBezTo>
                      <a:pt x="520436" y="123825"/>
                      <a:pt x="576062" y="85535"/>
                      <a:pt x="630927" y="52959"/>
                    </a:cubicBezTo>
                    <a:cubicBezTo>
                      <a:pt x="667693" y="31242"/>
                      <a:pt x="707888" y="19621"/>
                      <a:pt x="747227" y="19621"/>
                    </a:cubicBezTo>
                    <a:cubicBezTo>
                      <a:pt x="811902" y="19621"/>
                      <a:pt x="865432" y="51816"/>
                      <a:pt x="886673" y="103442"/>
                    </a:cubicBezTo>
                    <a:cubicBezTo>
                      <a:pt x="901246" y="139446"/>
                      <a:pt x="900008" y="182785"/>
                      <a:pt x="882863" y="228981"/>
                    </a:cubicBezTo>
                    <a:close/>
                    <a:moveTo>
                      <a:pt x="784279" y="529495"/>
                    </a:moveTo>
                    <a:cubicBezTo>
                      <a:pt x="746369" y="483108"/>
                      <a:pt x="704841" y="440055"/>
                      <a:pt x="661787" y="398526"/>
                    </a:cubicBezTo>
                    <a:cubicBezTo>
                      <a:pt x="736083" y="349187"/>
                      <a:pt x="829618" y="312801"/>
                      <a:pt x="863432" y="222123"/>
                    </a:cubicBezTo>
                    <a:cubicBezTo>
                      <a:pt x="879719" y="178213"/>
                      <a:pt x="879148" y="140875"/>
                      <a:pt x="867146" y="111919"/>
                    </a:cubicBezTo>
                    <a:cubicBezTo>
                      <a:pt x="848477" y="66294"/>
                      <a:pt x="801424" y="40672"/>
                      <a:pt x="746369" y="40672"/>
                    </a:cubicBezTo>
                    <a:cubicBezTo>
                      <a:pt x="712556" y="40672"/>
                      <a:pt x="675885" y="50292"/>
                      <a:pt x="640833" y="71057"/>
                    </a:cubicBezTo>
                    <a:cubicBezTo>
                      <a:pt x="574158" y="110395"/>
                      <a:pt x="511388" y="156210"/>
                      <a:pt x="450237" y="204121"/>
                    </a:cubicBezTo>
                    <a:cubicBezTo>
                      <a:pt x="382610" y="138970"/>
                      <a:pt x="314030" y="70676"/>
                      <a:pt x="231353" y="30956"/>
                    </a:cubicBezTo>
                    <a:cubicBezTo>
                      <a:pt x="217160" y="24194"/>
                      <a:pt x="200016" y="20955"/>
                      <a:pt x="182109" y="20955"/>
                    </a:cubicBezTo>
                    <a:cubicBezTo>
                      <a:pt x="105813" y="20955"/>
                      <a:pt x="11420" y="78581"/>
                      <a:pt x="31804" y="165354"/>
                    </a:cubicBezTo>
                    <a:cubicBezTo>
                      <a:pt x="53711" y="257842"/>
                      <a:pt x="132864" y="337185"/>
                      <a:pt x="206207" y="395954"/>
                    </a:cubicBezTo>
                    <a:cubicBezTo>
                      <a:pt x="145723" y="442532"/>
                      <a:pt x="86573" y="491680"/>
                      <a:pt x="43234" y="551974"/>
                    </a:cubicBezTo>
                    <a:cubicBezTo>
                      <a:pt x="-4772" y="618649"/>
                      <a:pt x="23708" y="769049"/>
                      <a:pt x="125340" y="769049"/>
                    </a:cubicBezTo>
                    <a:cubicBezTo>
                      <a:pt x="128673" y="769049"/>
                      <a:pt x="132102" y="768858"/>
                      <a:pt x="135436" y="768477"/>
                    </a:cubicBezTo>
                    <a:cubicBezTo>
                      <a:pt x="244211" y="758095"/>
                      <a:pt x="350987" y="670465"/>
                      <a:pt x="426044" y="598742"/>
                    </a:cubicBezTo>
                    <a:cubicBezTo>
                      <a:pt x="430330" y="594551"/>
                      <a:pt x="434521" y="590645"/>
                      <a:pt x="438998" y="586454"/>
                    </a:cubicBezTo>
                    <a:cubicBezTo>
                      <a:pt x="447285" y="594932"/>
                      <a:pt x="455667" y="603409"/>
                      <a:pt x="463858" y="612458"/>
                    </a:cubicBezTo>
                    <a:cubicBezTo>
                      <a:pt x="523485" y="676751"/>
                      <a:pt x="571871" y="764572"/>
                      <a:pt x="666455" y="780384"/>
                    </a:cubicBezTo>
                    <a:cubicBezTo>
                      <a:pt x="678170" y="782288"/>
                      <a:pt x="689219" y="783241"/>
                      <a:pt x="699697" y="783241"/>
                    </a:cubicBezTo>
                    <a:cubicBezTo>
                      <a:pt x="729986" y="783241"/>
                      <a:pt x="755133" y="775526"/>
                      <a:pt x="775135" y="762476"/>
                    </a:cubicBezTo>
                    <a:cubicBezTo>
                      <a:pt x="843144" y="717804"/>
                      <a:pt x="850097" y="610172"/>
                      <a:pt x="784279" y="529495"/>
                    </a:cubicBezTo>
                    <a:lnTo>
                      <a:pt x="784279" y="529495"/>
                    </a:lnTo>
                    <a:close/>
                  </a:path>
                </a:pathLst>
              </a:custGeom>
              <a:solidFill>
                <a:srgbClr val="79E9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5626194" y="4640199"/>
                <a:ext cx="855398" cy="762190"/>
              </a:xfrm>
              <a:custGeom>
                <a:avLst/>
                <a:gdLst/>
                <a:ahLst/>
                <a:cxnLst/>
                <a:rect l="l" t="t" r="r" b="b"/>
                <a:pathLst>
                  <a:path w="855398" h="762190" extrusionOk="0">
                    <a:moveTo>
                      <a:pt x="161577" y="0"/>
                    </a:moveTo>
                    <a:cubicBezTo>
                      <a:pt x="179484" y="0"/>
                      <a:pt x="196629" y="3238"/>
                      <a:pt x="210821" y="10001"/>
                    </a:cubicBezTo>
                    <a:cubicBezTo>
                      <a:pt x="293403" y="49721"/>
                      <a:pt x="362078" y="118015"/>
                      <a:pt x="429706" y="183166"/>
                    </a:cubicBezTo>
                    <a:cubicBezTo>
                      <a:pt x="490856" y="135255"/>
                      <a:pt x="553626" y="89535"/>
                      <a:pt x="620301" y="50102"/>
                    </a:cubicBezTo>
                    <a:cubicBezTo>
                      <a:pt x="655353" y="29337"/>
                      <a:pt x="691929" y="19717"/>
                      <a:pt x="725838" y="19717"/>
                    </a:cubicBezTo>
                    <a:cubicBezTo>
                      <a:pt x="780797" y="19717"/>
                      <a:pt x="827946" y="45339"/>
                      <a:pt x="846615" y="90964"/>
                    </a:cubicBezTo>
                    <a:cubicBezTo>
                      <a:pt x="858616" y="120015"/>
                      <a:pt x="859188" y="157258"/>
                      <a:pt x="842900" y="201168"/>
                    </a:cubicBezTo>
                    <a:cubicBezTo>
                      <a:pt x="809086" y="291846"/>
                      <a:pt x="715551" y="328136"/>
                      <a:pt x="641256" y="377571"/>
                    </a:cubicBezTo>
                    <a:cubicBezTo>
                      <a:pt x="684309" y="419005"/>
                      <a:pt x="725838" y="462153"/>
                      <a:pt x="763747" y="508540"/>
                    </a:cubicBezTo>
                    <a:cubicBezTo>
                      <a:pt x="829565" y="589216"/>
                      <a:pt x="822517" y="696754"/>
                      <a:pt x="754603" y="741426"/>
                    </a:cubicBezTo>
                    <a:cubicBezTo>
                      <a:pt x="734601" y="754380"/>
                      <a:pt x="709455" y="762190"/>
                      <a:pt x="679165" y="762190"/>
                    </a:cubicBezTo>
                    <a:cubicBezTo>
                      <a:pt x="668688" y="762190"/>
                      <a:pt x="657734" y="761238"/>
                      <a:pt x="645923" y="759333"/>
                    </a:cubicBezTo>
                    <a:cubicBezTo>
                      <a:pt x="551340" y="743522"/>
                      <a:pt x="502953" y="655701"/>
                      <a:pt x="443326" y="591407"/>
                    </a:cubicBezTo>
                    <a:cubicBezTo>
                      <a:pt x="435135" y="582358"/>
                      <a:pt x="426848" y="573881"/>
                      <a:pt x="418466" y="565404"/>
                    </a:cubicBezTo>
                    <a:cubicBezTo>
                      <a:pt x="413989" y="569500"/>
                      <a:pt x="409798" y="573500"/>
                      <a:pt x="405512" y="577691"/>
                    </a:cubicBezTo>
                    <a:cubicBezTo>
                      <a:pt x="330360" y="649510"/>
                      <a:pt x="223680" y="737045"/>
                      <a:pt x="114904" y="747427"/>
                    </a:cubicBezTo>
                    <a:cubicBezTo>
                      <a:pt x="111475" y="747808"/>
                      <a:pt x="108141" y="747998"/>
                      <a:pt x="104808" y="747998"/>
                    </a:cubicBezTo>
                    <a:cubicBezTo>
                      <a:pt x="3176" y="747998"/>
                      <a:pt x="-25304" y="597598"/>
                      <a:pt x="22702" y="530923"/>
                    </a:cubicBezTo>
                    <a:cubicBezTo>
                      <a:pt x="66041" y="470630"/>
                      <a:pt x="125191" y="421481"/>
                      <a:pt x="185675" y="374904"/>
                    </a:cubicBezTo>
                    <a:cubicBezTo>
                      <a:pt x="112237" y="316135"/>
                      <a:pt x="33084" y="236791"/>
                      <a:pt x="11272" y="144304"/>
                    </a:cubicBezTo>
                    <a:cubicBezTo>
                      <a:pt x="-9111" y="57626"/>
                      <a:pt x="85282" y="0"/>
                      <a:pt x="161577" y="0"/>
                    </a:cubicBezTo>
                    <a:close/>
                  </a:path>
                </a:pathLst>
              </a:custGeom>
              <a:solidFill>
                <a:srgbClr val="18D5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74" name="Google Shape;1374;p31"/>
          <p:cNvGrpSpPr/>
          <p:nvPr/>
        </p:nvGrpSpPr>
        <p:grpSpPr>
          <a:xfrm>
            <a:off x="4894607" y="4081374"/>
            <a:ext cx="1133551" cy="1103092"/>
            <a:chOff x="6622203" y="4557900"/>
            <a:chExt cx="1133551" cy="1103092"/>
          </a:xfrm>
        </p:grpSpPr>
        <p:sp>
          <p:nvSpPr>
            <p:cNvPr id="1375" name="Google Shape;1375;p31"/>
            <p:cNvSpPr/>
            <p:nvPr/>
          </p:nvSpPr>
          <p:spPr>
            <a:xfrm>
              <a:off x="6674859" y="4611052"/>
              <a:ext cx="1080895" cy="1049940"/>
            </a:xfrm>
            <a:custGeom>
              <a:avLst/>
              <a:gdLst/>
              <a:ahLst/>
              <a:cxnLst/>
              <a:rect l="l" t="t" r="r" b="b"/>
              <a:pathLst>
                <a:path w="1080895" h="1049940" extrusionOk="0">
                  <a:moveTo>
                    <a:pt x="1080682" y="555307"/>
                  </a:moveTo>
                  <a:cubicBezTo>
                    <a:pt x="1080301" y="551307"/>
                    <a:pt x="1079824" y="547211"/>
                    <a:pt x="1079062" y="543592"/>
                  </a:cubicBezTo>
                  <a:lnTo>
                    <a:pt x="1078776" y="541496"/>
                  </a:lnTo>
                  <a:cubicBezTo>
                    <a:pt x="1078586" y="540544"/>
                    <a:pt x="1078300" y="539496"/>
                    <a:pt x="1077729" y="537496"/>
                  </a:cubicBezTo>
                  <a:cubicBezTo>
                    <a:pt x="1076967" y="534353"/>
                    <a:pt x="1076205" y="531209"/>
                    <a:pt x="1075252" y="528066"/>
                  </a:cubicBezTo>
                  <a:cubicBezTo>
                    <a:pt x="1074585" y="525971"/>
                    <a:pt x="1073919" y="523970"/>
                    <a:pt x="1073157" y="521970"/>
                  </a:cubicBezTo>
                  <a:cubicBezTo>
                    <a:pt x="1072014" y="518922"/>
                    <a:pt x="1070871" y="515969"/>
                    <a:pt x="1069251" y="512159"/>
                  </a:cubicBezTo>
                  <a:lnTo>
                    <a:pt x="1068299" y="509873"/>
                  </a:lnTo>
                  <a:cubicBezTo>
                    <a:pt x="1067918" y="509111"/>
                    <a:pt x="1067537" y="508349"/>
                    <a:pt x="1067061" y="507682"/>
                  </a:cubicBezTo>
                  <a:cubicBezTo>
                    <a:pt x="1064203" y="501872"/>
                    <a:pt x="1061155" y="496157"/>
                    <a:pt x="1057536" y="490633"/>
                  </a:cubicBezTo>
                  <a:cubicBezTo>
                    <a:pt x="1054202" y="485394"/>
                    <a:pt x="1050392" y="480441"/>
                    <a:pt x="1045249" y="474250"/>
                  </a:cubicBezTo>
                  <a:cubicBezTo>
                    <a:pt x="1042677" y="471202"/>
                    <a:pt x="1040010" y="468249"/>
                    <a:pt x="1037152" y="465391"/>
                  </a:cubicBezTo>
                  <a:lnTo>
                    <a:pt x="989718" y="416814"/>
                  </a:lnTo>
                  <a:lnTo>
                    <a:pt x="980288" y="390430"/>
                  </a:lnTo>
                  <a:lnTo>
                    <a:pt x="980288" y="403860"/>
                  </a:lnTo>
                  <a:lnTo>
                    <a:pt x="974668" y="392335"/>
                  </a:lnTo>
                  <a:lnTo>
                    <a:pt x="974668" y="401574"/>
                  </a:lnTo>
                  <a:lnTo>
                    <a:pt x="964858" y="391573"/>
                  </a:lnTo>
                  <a:lnTo>
                    <a:pt x="964762" y="391668"/>
                  </a:lnTo>
                  <a:cubicBezTo>
                    <a:pt x="933330" y="359473"/>
                    <a:pt x="887610" y="337756"/>
                    <a:pt x="838080" y="331756"/>
                  </a:cubicBezTo>
                  <a:cubicBezTo>
                    <a:pt x="796551" y="326803"/>
                    <a:pt x="752641" y="323850"/>
                    <a:pt x="701396" y="322707"/>
                  </a:cubicBezTo>
                  <a:lnTo>
                    <a:pt x="701396" y="322707"/>
                  </a:lnTo>
                  <a:cubicBezTo>
                    <a:pt x="705587" y="316135"/>
                    <a:pt x="709492" y="309563"/>
                    <a:pt x="712350" y="303657"/>
                  </a:cubicBezTo>
                  <a:lnTo>
                    <a:pt x="713588" y="301085"/>
                  </a:lnTo>
                  <a:cubicBezTo>
                    <a:pt x="716731" y="294704"/>
                    <a:pt x="719493" y="288131"/>
                    <a:pt x="722160" y="281083"/>
                  </a:cubicBezTo>
                  <a:lnTo>
                    <a:pt x="723875" y="276225"/>
                  </a:lnTo>
                  <a:cubicBezTo>
                    <a:pt x="726447" y="268796"/>
                    <a:pt x="728542" y="261366"/>
                    <a:pt x="730447" y="252984"/>
                  </a:cubicBezTo>
                  <a:cubicBezTo>
                    <a:pt x="731495" y="248126"/>
                    <a:pt x="732352" y="243269"/>
                    <a:pt x="733019" y="238315"/>
                  </a:cubicBezTo>
                  <a:cubicBezTo>
                    <a:pt x="733686" y="233553"/>
                    <a:pt x="734067" y="228695"/>
                    <a:pt x="734352" y="223171"/>
                  </a:cubicBezTo>
                  <a:cubicBezTo>
                    <a:pt x="734733" y="216408"/>
                    <a:pt x="734638" y="209645"/>
                    <a:pt x="734257" y="203073"/>
                  </a:cubicBezTo>
                  <a:lnTo>
                    <a:pt x="733876" y="197929"/>
                  </a:lnTo>
                  <a:cubicBezTo>
                    <a:pt x="733400" y="192786"/>
                    <a:pt x="732638" y="187642"/>
                    <a:pt x="731685" y="181928"/>
                  </a:cubicBezTo>
                  <a:cubicBezTo>
                    <a:pt x="731590" y="181070"/>
                    <a:pt x="731495" y="180118"/>
                    <a:pt x="731304" y="179261"/>
                  </a:cubicBezTo>
                  <a:lnTo>
                    <a:pt x="730733" y="177070"/>
                  </a:lnTo>
                  <a:cubicBezTo>
                    <a:pt x="729876" y="173260"/>
                    <a:pt x="728828" y="169450"/>
                    <a:pt x="727209" y="164116"/>
                  </a:cubicBezTo>
                  <a:lnTo>
                    <a:pt x="726161" y="160687"/>
                  </a:lnTo>
                  <a:cubicBezTo>
                    <a:pt x="724351" y="155448"/>
                    <a:pt x="722351" y="150400"/>
                    <a:pt x="719875" y="145066"/>
                  </a:cubicBezTo>
                  <a:cubicBezTo>
                    <a:pt x="717969" y="141065"/>
                    <a:pt x="715779" y="137160"/>
                    <a:pt x="712826" y="132112"/>
                  </a:cubicBezTo>
                  <a:cubicBezTo>
                    <a:pt x="710254" y="127921"/>
                    <a:pt x="707397" y="123825"/>
                    <a:pt x="703492" y="119158"/>
                  </a:cubicBezTo>
                  <a:lnTo>
                    <a:pt x="631483" y="46768"/>
                  </a:lnTo>
                  <a:cubicBezTo>
                    <a:pt x="606432" y="15335"/>
                    <a:pt x="571570" y="0"/>
                    <a:pt x="523183" y="0"/>
                  </a:cubicBezTo>
                  <a:cubicBezTo>
                    <a:pt x="523183" y="0"/>
                    <a:pt x="523183" y="0"/>
                    <a:pt x="523183" y="0"/>
                  </a:cubicBezTo>
                  <a:cubicBezTo>
                    <a:pt x="467081" y="381"/>
                    <a:pt x="420790" y="42672"/>
                    <a:pt x="407931" y="55531"/>
                  </a:cubicBezTo>
                  <a:cubicBezTo>
                    <a:pt x="374784" y="89059"/>
                    <a:pt x="353257" y="132016"/>
                    <a:pt x="347352" y="176403"/>
                  </a:cubicBezTo>
                  <a:cubicBezTo>
                    <a:pt x="341256" y="220980"/>
                    <a:pt x="351733" y="264033"/>
                    <a:pt x="376022" y="294418"/>
                  </a:cubicBezTo>
                  <a:cubicBezTo>
                    <a:pt x="378975" y="298228"/>
                    <a:pt x="382213" y="301752"/>
                    <a:pt x="385547" y="305086"/>
                  </a:cubicBezTo>
                  <a:lnTo>
                    <a:pt x="385547" y="305086"/>
                  </a:lnTo>
                  <a:lnTo>
                    <a:pt x="406788" y="326517"/>
                  </a:lnTo>
                  <a:cubicBezTo>
                    <a:pt x="397644" y="326517"/>
                    <a:pt x="388404" y="326517"/>
                    <a:pt x="379070" y="326326"/>
                  </a:cubicBezTo>
                  <a:lnTo>
                    <a:pt x="341065" y="326326"/>
                  </a:lnTo>
                  <a:cubicBezTo>
                    <a:pt x="272581" y="326326"/>
                    <a:pt x="193333" y="328231"/>
                    <a:pt x="119514" y="350901"/>
                  </a:cubicBezTo>
                  <a:cubicBezTo>
                    <a:pt x="63792" y="368046"/>
                    <a:pt x="12167" y="432054"/>
                    <a:pt x="1880" y="496538"/>
                  </a:cubicBezTo>
                  <a:cubicBezTo>
                    <a:pt x="-4692" y="537972"/>
                    <a:pt x="6071" y="575215"/>
                    <a:pt x="32550" y="602266"/>
                  </a:cubicBezTo>
                  <a:lnTo>
                    <a:pt x="32455" y="602361"/>
                  </a:lnTo>
                  <a:lnTo>
                    <a:pt x="104655" y="676180"/>
                  </a:lnTo>
                  <a:cubicBezTo>
                    <a:pt x="111036" y="682752"/>
                    <a:pt x="118371" y="688657"/>
                    <a:pt x="126372" y="693706"/>
                  </a:cubicBezTo>
                  <a:cubicBezTo>
                    <a:pt x="178378" y="726948"/>
                    <a:pt x="250578" y="743807"/>
                    <a:pt x="340970" y="743807"/>
                  </a:cubicBezTo>
                  <a:cubicBezTo>
                    <a:pt x="345828" y="743807"/>
                    <a:pt x="350781" y="743712"/>
                    <a:pt x="355829" y="743617"/>
                  </a:cubicBezTo>
                  <a:cubicBezTo>
                    <a:pt x="344399" y="765429"/>
                    <a:pt x="336779" y="788670"/>
                    <a:pt x="333731" y="811911"/>
                  </a:cubicBezTo>
                  <a:cubicBezTo>
                    <a:pt x="327635" y="856488"/>
                    <a:pt x="338112" y="899541"/>
                    <a:pt x="362401" y="929926"/>
                  </a:cubicBezTo>
                  <a:cubicBezTo>
                    <a:pt x="365354" y="933736"/>
                    <a:pt x="368592" y="937260"/>
                    <a:pt x="371831" y="940594"/>
                  </a:cubicBezTo>
                  <a:lnTo>
                    <a:pt x="371831" y="940594"/>
                  </a:lnTo>
                  <a:lnTo>
                    <a:pt x="444507" y="1013841"/>
                  </a:lnTo>
                  <a:cubicBezTo>
                    <a:pt x="468700" y="1038130"/>
                    <a:pt x="500514" y="1049941"/>
                    <a:pt x="541852" y="1049941"/>
                  </a:cubicBezTo>
                  <a:lnTo>
                    <a:pt x="543471" y="1049941"/>
                  </a:lnTo>
                  <a:cubicBezTo>
                    <a:pt x="549377" y="1049941"/>
                    <a:pt x="555473" y="1049274"/>
                    <a:pt x="562617" y="1048131"/>
                  </a:cubicBezTo>
                  <a:cubicBezTo>
                    <a:pt x="564236" y="1047845"/>
                    <a:pt x="565760" y="1047464"/>
                    <a:pt x="568332" y="1046893"/>
                  </a:cubicBezTo>
                  <a:cubicBezTo>
                    <a:pt x="572618" y="1045940"/>
                    <a:pt x="576714" y="1044892"/>
                    <a:pt x="580809" y="1043559"/>
                  </a:cubicBezTo>
                  <a:cubicBezTo>
                    <a:pt x="582715" y="1042988"/>
                    <a:pt x="584619" y="1042321"/>
                    <a:pt x="586525" y="1041654"/>
                  </a:cubicBezTo>
                  <a:cubicBezTo>
                    <a:pt x="590811" y="1040035"/>
                    <a:pt x="595002" y="1038320"/>
                    <a:pt x="600050" y="1036034"/>
                  </a:cubicBezTo>
                  <a:lnTo>
                    <a:pt x="602526" y="1034891"/>
                  </a:lnTo>
                  <a:cubicBezTo>
                    <a:pt x="607575" y="1032415"/>
                    <a:pt x="612433" y="1029748"/>
                    <a:pt x="616909" y="1026986"/>
                  </a:cubicBezTo>
                  <a:lnTo>
                    <a:pt x="620624" y="1024604"/>
                  </a:lnTo>
                  <a:cubicBezTo>
                    <a:pt x="623862" y="1022604"/>
                    <a:pt x="626910" y="1020604"/>
                    <a:pt x="630149" y="1018222"/>
                  </a:cubicBezTo>
                  <a:lnTo>
                    <a:pt x="633959" y="1015365"/>
                  </a:lnTo>
                  <a:cubicBezTo>
                    <a:pt x="636435" y="1013460"/>
                    <a:pt x="638817" y="1011746"/>
                    <a:pt x="641103" y="1009840"/>
                  </a:cubicBezTo>
                  <a:lnTo>
                    <a:pt x="648246" y="1003840"/>
                  </a:lnTo>
                  <a:lnTo>
                    <a:pt x="641198" y="995934"/>
                  </a:lnTo>
                  <a:lnTo>
                    <a:pt x="650247" y="1002030"/>
                  </a:lnTo>
                  <a:lnTo>
                    <a:pt x="652818" y="999744"/>
                  </a:lnTo>
                  <a:cubicBezTo>
                    <a:pt x="655104" y="997648"/>
                    <a:pt x="657009" y="995744"/>
                    <a:pt x="658533" y="994220"/>
                  </a:cubicBezTo>
                  <a:cubicBezTo>
                    <a:pt x="662153" y="990600"/>
                    <a:pt x="665582" y="986885"/>
                    <a:pt x="669297" y="982408"/>
                  </a:cubicBezTo>
                  <a:cubicBezTo>
                    <a:pt x="674440" y="976408"/>
                    <a:pt x="679393" y="969836"/>
                    <a:pt x="684632" y="962120"/>
                  </a:cubicBezTo>
                  <a:lnTo>
                    <a:pt x="686061" y="960215"/>
                  </a:lnTo>
                  <a:cubicBezTo>
                    <a:pt x="686537" y="959548"/>
                    <a:pt x="686918" y="958787"/>
                    <a:pt x="687585" y="957644"/>
                  </a:cubicBezTo>
                  <a:cubicBezTo>
                    <a:pt x="691776" y="951071"/>
                    <a:pt x="695681" y="944499"/>
                    <a:pt x="698538" y="938594"/>
                  </a:cubicBezTo>
                  <a:lnTo>
                    <a:pt x="699777" y="936022"/>
                  </a:lnTo>
                  <a:cubicBezTo>
                    <a:pt x="702920" y="929640"/>
                    <a:pt x="705587" y="923068"/>
                    <a:pt x="708254" y="916019"/>
                  </a:cubicBezTo>
                  <a:lnTo>
                    <a:pt x="709968" y="911162"/>
                  </a:lnTo>
                  <a:cubicBezTo>
                    <a:pt x="712540" y="903732"/>
                    <a:pt x="714636" y="896303"/>
                    <a:pt x="716541" y="887921"/>
                  </a:cubicBezTo>
                  <a:cubicBezTo>
                    <a:pt x="717493" y="883063"/>
                    <a:pt x="718446" y="878205"/>
                    <a:pt x="719112" y="873252"/>
                  </a:cubicBezTo>
                  <a:cubicBezTo>
                    <a:pt x="719779" y="868489"/>
                    <a:pt x="720160" y="863632"/>
                    <a:pt x="720446" y="858107"/>
                  </a:cubicBezTo>
                  <a:cubicBezTo>
                    <a:pt x="720827" y="851249"/>
                    <a:pt x="720732" y="844582"/>
                    <a:pt x="720351" y="838009"/>
                  </a:cubicBezTo>
                  <a:lnTo>
                    <a:pt x="719875" y="832866"/>
                  </a:lnTo>
                  <a:cubicBezTo>
                    <a:pt x="719398" y="827722"/>
                    <a:pt x="718636" y="822579"/>
                    <a:pt x="717684" y="816864"/>
                  </a:cubicBezTo>
                  <a:cubicBezTo>
                    <a:pt x="717588" y="816007"/>
                    <a:pt x="717493" y="815054"/>
                    <a:pt x="717303" y="814197"/>
                  </a:cubicBezTo>
                  <a:lnTo>
                    <a:pt x="716731" y="812006"/>
                  </a:lnTo>
                  <a:cubicBezTo>
                    <a:pt x="715874" y="808196"/>
                    <a:pt x="714826" y="804386"/>
                    <a:pt x="713207" y="799052"/>
                  </a:cubicBezTo>
                  <a:lnTo>
                    <a:pt x="712159" y="795528"/>
                  </a:lnTo>
                  <a:cubicBezTo>
                    <a:pt x="710350" y="790289"/>
                    <a:pt x="708349" y="785241"/>
                    <a:pt x="705873" y="780002"/>
                  </a:cubicBezTo>
                  <a:cubicBezTo>
                    <a:pt x="703968" y="776002"/>
                    <a:pt x="701777" y="772097"/>
                    <a:pt x="698824" y="767048"/>
                  </a:cubicBezTo>
                  <a:cubicBezTo>
                    <a:pt x="696157" y="762857"/>
                    <a:pt x="693395" y="758762"/>
                    <a:pt x="689490" y="754094"/>
                  </a:cubicBezTo>
                  <a:lnTo>
                    <a:pt x="655676" y="719995"/>
                  </a:lnTo>
                  <a:cubicBezTo>
                    <a:pt x="679393" y="719519"/>
                    <a:pt x="703682" y="719899"/>
                    <a:pt x="728257" y="721233"/>
                  </a:cubicBezTo>
                  <a:cubicBezTo>
                    <a:pt x="743877" y="722186"/>
                    <a:pt x="759594" y="724090"/>
                    <a:pt x="776072" y="725996"/>
                  </a:cubicBezTo>
                  <a:lnTo>
                    <a:pt x="784263" y="726948"/>
                  </a:lnTo>
                  <a:cubicBezTo>
                    <a:pt x="811791" y="730187"/>
                    <a:pt x="840366" y="733520"/>
                    <a:pt x="868941" y="733520"/>
                  </a:cubicBezTo>
                  <a:cubicBezTo>
                    <a:pt x="919900" y="733520"/>
                    <a:pt x="960381" y="722947"/>
                    <a:pt x="996385" y="700183"/>
                  </a:cubicBezTo>
                  <a:cubicBezTo>
                    <a:pt x="1003910" y="695420"/>
                    <a:pt x="1011435" y="689991"/>
                    <a:pt x="1019531" y="683419"/>
                  </a:cubicBezTo>
                  <a:cubicBezTo>
                    <a:pt x="1020198" y="682942"/>
                    <a:pt x="1020769" y="682562"/>
                    <a:pt x="1022865" y="680656"/>
                  </a:cubicBezTo>
                  <a:cubicBezTo>
                    <a:pt x="1024389" y="679418"/>
                    <a:pt x="1025722" y="678085"/>
                    <a:pt x="1028008" y="675989"/>
                  </a:cubicBezTo>
                  <a:cubicBezTo>
                    <a:pt x="1030294" y="673894"/>
                    <a:pt x="1032580" y="671798"/>
                    <a:pt x="1034866" y="669607"/>
                  </a:cubicBezTo>
                  <a:lnTo>
                    <a:pt x="1043343" y="660749"/>
                  </a:lnTo>
                  <a:cubicBezTo>
                    <a:pt x="1043820" y="660178"/>
                    <a:pt x="1044296" y="659606"/>
                    <a:pt x="1044772" y="658939"/>
                  </a:cubicBezTo>
                  <a:cubicBezTo>
                    <a:pt x="1048963" y="654082"/>
                    <a:pt x="1052868" y="649033"/>
                    <a:pt x="1056774" y="643319"/>
                  </a:cubicBezTo>
                  <a:cubicBezTo>
                    <a:pt x="1059917" y="638556"/>
                    <a:pt x="1062775" y="633698"/>
                    <a:pt x="1066013" y="627602"/>
                  </a:cubicBezTo>
                  <a:cubicBezTo>
                    <a:pt x="1066489" y="626650"/>
                    <a:pt x="1066966" y="625602"/>
                    <a:pt x="1067918" y="623316"/>
                  </a:cubicBezTo>
                  <a:cubicBezTo>
                    <a:pt x="1069347" y="620268"/>
                    <a:pt x="1070680" y="617125"/>
                    <a:pt x="1071918" y="614077"/>
                  </a:cubicBezTo>
                  <a:lnTo>
                    <a:pt x="1072776" y="612076"/>
                  </a:lnTo>
                  <a:cubicBezTo>
                    <a:pt x="1074014" y="608838"/>
                    <a:pt x="1074967" y="605599"/>
                    <a:pt x="1075919" y="602361"/>
                  </a:cubicBezTo>
                  <a:cubicBezTo>
                    <a:pt x="1076681" y="599789"/>
                    <a:pt x="1077252" y="597313"/>
                    <a:pt x="1077824" y="594836"/>
                  </a:cubicBezTo>
                  <a:cubicBezTo>
                    <a:pt x="1078015" y="594074"/>
                    <a:pt x="1078110" y="593312"/>
                    <a:pt x="1078205" y="592360"/>
                  </a:cubicBezTo>
                  <a:cubicBezTo>
                    <a:pt x="1079253" y="587312"/>
                    <a:pt x="1079919" y="582168"/>
                    <a:pt x="1080396" y="577120"/>
                  </a:cubicBezTo>
                  <a:lnTo>
                    <a:pt x="1080682" y="574357"/>
                  </a:lnTo>
                  <a:cubicBezTo>
                    <a:pt x="1080967" y="569023"/>
                    <a:pt x="1080967" y="563689"/>
                    <a:pt x="1080682" y="558355"/>
                  </a:cubicBezTo>
                  <a:lnTo>
                    <a:pt x="1080682" y="555307"/>
                  </a:lnTo>
                  <a:close/>
                  <a:moveTo>
                    <a:pt x="631483" y="223552"/>
                  </a:moveTo>
                  <a:cubicBezTo>
                    <a:pt x="631483" y="223552"/>
                    <a:pt x="631483" y="223647"/>
                    <a:pt x="631387" y="223742"/>
                  </a:cubicBezTo>
                  <a:lnTo>
                    <a:pt x="631387" y="223742"/>
                  </a:lnTo>
                  <a:cubicBezTo>
                    <a:pt x="631387" y="223647"/>
                    <a:pt x="631483" y="223552"/>
                    <a:pt x="631483" y="223552"/>
                  </a:cubicBezTo>
                  <a:close/>
                  <a:moveTo>
                    <a:pt x="617671" y="859155"/>
                  </a:moveTo>
                  <a:lnTo>
                    <a:pt x="617671" y="859155"/>
                  </a:lnTo>
                  <a:cubicBezTo>
                    <a:pt x="617671" y="859155"/>
                    <a:pt x="617671" y="859060"/>
                    <a:pt x="617767" y="859060"/>
                  </a:cubicBezTo>
                  <a:cubicBezTo>
                    <a:pt x="617767" y="859060"/>
                    <a:pt x="617671" y="859155"/>
                    <a:pt x="617671" y="859155"/>
                  </a:cubicBezTo>
                  <a:close/>
                  <a:moveTo>
                    <a:pt x="505276" y="960406"/>
                  </a:moveTo>
                  <a:cubicBezTo>
                    <a:pt x="505276" y="960406"/>
                    <a:pt x="505276" y="960406"/>
                    <a:pt x="505276" y="960406"/>
                  </a:cubicBezTo>
                  <a:cubicBezTo>
                    <a:pt x="505276" y="960406"/>
                    <a:pt x="505276" y="960406"/>
                    <a:pt x="505276" y="960406"/>
                  </a:cubicBezTo>
                  <a:lnTo>
                    <a:pt x="505276" y="960406"/>
                  </a:lnTo>
                  <a:close/>
                  <a:moveTo>
                    <a:pt x="510420" y="958691"/>
                  </a:moveTo>
                  <a:cubicBezTo>
                    <a:pt x="510420" y="958691"/>
                    <a:pt x="510325" y="958691"/>
                    <a:pt x="510420" y="958691"/>
                  </a:cubicBezTo>
                  <a:cubicBezTo>
                    <a:pt x="510325" y="958691"/>
                    <a:pt x="510420" y="958691"/>
                    <a:pt x="510420" y="958691"/>
                  </a:cubicBezTo>
                  <a:lnTo>
                    <a:pt x="510420" y="958691"/>
                  </a:lnTo>
                  <a:lnTo>
                    <a:pt x="510420" y="958691"/>
                  </a:lnTo>
                  <a:close/>
                  <a:moveTo>
                    <a:pt x="524136" y="323183"/>
                  </a:moveTo>
                  <a:lnTo>
                    <a:pt x="524136" y="323183"/>
                  </a:lnTo>
                  <a:cubicBezTo>
                    <a:pt x="524136" y="323183"/>
                    <a:pt x="524136" y="323183"/>
                    <a:pt x="524136" y="323183"/>
                  </a:cubicBezTo>
                  <a:cubicBezTo>
                    <a:pt x="524136" y="323183"/>
                    <a:pt x="524136" y="323183"/>
                    <a:pt x="524136" y="323183"/>
                  </a:cubicBezTo>
                  <a:lnTo>
                    <a:pt x="524136" y="323183"/>
                  </a:lnTo>
                  <a:close/>
                  <a:moveTo>
                    <a:pt x="518992" y="324898"/>
                  </a:moveTo>
                  <a:lnTo>
                    <a:pt x="518992" y="324898"/>
                  </a:lnTo>
                  <a:cubicBezTo>
                    <a:pt x="518992" y="324898"/>
                    <a:pt x="519087" y="324898"/>
                    <a:pt x="518992" y="324898"/>
                  </a:cubicBezTo>
                  <a:cubicBezTo>
                    <a:pt x="518992" y="324898"/>
                    <a:pt x="518992" y="324898"/>
                    <a:pt x="518992" y="324898"/>
                  </a:cubicBezTo>
                  <a:close/>
                  <a:moveTo>
                    <a:pt x="617195" y="860203"/>
                  </a:moveTo>
                  <a:lnTo>
                    <a:pt x="617195" y="860203"/>
                  </a:lnTo>
                  <a:lnTo>
                    <a:pt x="617195" y="860203"/>
                  </a:lnTo>
                  <a:cubicBezTo>
                    <a:pt x="617195" y="860107"/>
                    <a:pt x="617290" y="860012"/>
                    <a:pt x="617290" y="859822"/>
                  </a:cubicBezTo>
                  <a:lnTo>
                    <a:pt x="617290" y="859822"/>
                  </a:lnTo>
                  <a:cubicBezTo>
                    <a:pt x="617290" y="859917"/>
                    <a:pt x="617290" y="860107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lose/>
                  <a:moveTo>
                    <a:pt x="630911" y="224695"/>
                  </a:moveTo>
                  <a:cubicBezTo>
                    <a:pt x="630911" y="224695"/>
                    <a:pt x="630911" y="224695"/>
                    <a:pt x="630911" y="224695"/>
                  </a:cubicBezTo>
                  <a:lnTo>
                    <a:pt x="630911" y="224695"/>
                  </a:lnTo>
                  <a:lnTo>
                    <a:pt x="630911" y="224695"/>
                  </a:lnTo>
                  <a:cubicBezTo>
                    <a:pt x="631006" y="224504"/>
                    <a:pt x="631006" y="224409"/>
                    <a:pt x="631101" y="224314"/>
                  </a:cubicBezTo>
                  <a:lnTo>
                    <a:pt x="631101" y="224314"/>
                  </a:lnTo>
                  <a:cubicBezTo>
                    <a:pt x="631006" y="224409"/>
                    <a:pt x="631006" y="224599"/>
                    <a:pt x="630911" y="224695"/>
                  </a:cubicBezTo>
                  <a:cubicBezTo>
                    <a:pt x="630911" y="224695"/>
                    <a:pt x="630911" y="224695"/>
                    <a:pt x="630911" y="224695"/>
                  </a:cubicBezTo>
                  <a:close/>
                  <a:moveTo>
                    <a:pt x="542043" y="1039558"/>
                  </a:moveTo>
                  <a:cubicBezTo>
                    <a:pt x="542043" y="1039558"/>
                    <a:pt x="542043" y="1039558"/>
                    <a:pt x="542043" y="1039558"/>
                  </a:cubicBezTo>
                  <a:lnTo>
                    <a:pt x="542043" y="1039654"/>
                  </a:lnTo>
                  <a:lnTo>
                    <a:pt x="542043" y="1039558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6" name="Google Shape;1376;p31"/>
            <p:cNvGrpSpPr/>
            <p:nvPr/>
          </p:nvGrpSpPr>
          <p:grpSpPr>
            <a:xfrm>
              <a:off x="6622203" y="4557900"/>
              <a:ext cx="1060113" cy="1029088"/>
              <a:chOff x="6622203" y="4557900"/>
              <a:chExt cx="1060113" cy="1029088"/>
            </a:xfrm>
          </p:grpSpPr>
          <p:sp>
            <p:nvSpPr>
              <p:cNvPr id="1377" name="Google Shape;1377;p31"/>
              <p:cNvSpPr/>
              <p:nvPr/>
            </p:nvSpPr>
            <p:spPr>
              <a:xfrm>
                <a:off x="6642711" y="4900802"/>
                <a:ext cx="1039605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1039605" h="380047" extrusionOk="0">
                    <a:moveTo>
                      <a:pt x="1039392" y="221361"/>
                    </a:moveTo>
                    <a:cubicBezTo>
                      <a:pt x="1039392" y="221171"/>
                      <a:pt x="1039392" y="220980"/>
                      <a:pt x="1039392" y="220790"/>
                    </a:cubicBezTo>
                    <a:cubicBezTo>
                      <a:pt x="1039677" y="215932"/>
                      <a:pt x="1039677" y="210979"/>
                      <a:pt x="1039392" y="206121"/>
                    </a:cubicBezTo>
                    <a:cubicBezTo>
                      <a:pt x="1039297" y="204978"/>
                      <a:pt x="1039106" y="203835"/>
                      <a:pt x="1039011" y="202692"/>
                    </a:cubicBezTo>
                    <a:cubicBezTo>
                      <a:pt x="1038725" y="198977"/>
                      <a:pt x="1038249" y="195263"/>
                      <a:pt x="1037487" y="191548"/>
                    </a:cubicBezTo>
                    <a:cubicBezTo>
                      <a:pt x="1037391" y="190976"/>
                      <a:pt x="1037391" y="190500"/>
                      <a:pt x="1037296" y="189929"/>
                    </a:cubicBezTo>
                    <a:cubicBezTo>
                      <a:pt x="1037010" y="188690"/>
                      <a:pt x="1036630" y="187452"/>
                      <a:pt x="1036344" y="186214"/>
                    </a:cubicBezTo>
                    <a:cubicBezTo>
                      <a:pt x="1035677" y="183261"/>
                      <a:pt x="1035010" y="180404"/>
                      <a:pt x="1034058" y="177546"/>
                    </a:cubicBezTo>
                    <a:cubicBezTo>
                      <a:pt x="1033486" y="175641"/>
                      <a:pt x="1032819" y="173736"/>
                      <a:pt x="1032153" y="171926"/>
                    </a:cubicBezTo>
                    <a:cubicBezTo>
                      <a:pt x="1031105" y="169164"/>
                      <a:pt x="1030057" y="166307"/>
                      <a:pt x="1028819" y="163544"/>
                    </a:cubicBezTo>
                    <a:cubicBezTo>
                      <a:pt x="1028343" y="162592"/>
                      <a:pt x="1028057" y="161544"/>
                      <a:pt x="1027581" y="160592"/>
                    </a:cubicBezTo>
                    <a:cubicBezTo>
                      <a:pt x="1027295" y="159925"/>
                      <a:pt x="1026819" y="159353"/>
                      <a:pt x="1026533" y="158687"/>
                    </a:cubicBezTo>
                    <a:cubicBezTo>
                      <a:pt x="1023961" y="153257"/>
                      <a:pt x="1021008" y="147923"/>
                      <a:pt x="1017580" y="142780"/>
                    </a:cubicBezTo>
                    <a:cubicBezTo>
                      <a:pt x="1014436" y="137922"/>
                      <a:pt x="1010912" y="133255"/>
                      <a:pt x="1007102" y="128778"/>
                    </a:cubicBezTo>
                    <a:cubicBezTo>
                      <a:pt x="1006721" y="128397"/>
                      <a:pt x="1006531" y="127921"/>
                      <a:pt x="1006149" y="127540"/>
                    </a:cubicBezTo>
                    <a:cubicBezTo>
                      <a:pt x="1003768" y="124682"/>
                      <a:pt x="1001197" y="121920"/>
                      <a:pt x="998625" y="119253"/>
                    </a:cubicBezTo>
                    <a:cubicBezTo>
                      <a:pt x="974622" y="94679"/>
                      <a:pt x="950523" y="70009"/>
                      <a:pt x="926425" y="45434"/>
                    </a:cubicBezTo>
                    <a:cubicBezTo>
                      <a:pt x="929473" y="48482"/>
                      <a:pt x="932235" y="51816"/>
                      <a:pt x="934998" y="55054"/>
                    </a:cubicBezTo>
                    <a:cubicBezTo>
                      <a:pt x="938713" y="59531"/>
                      <a:pt x="942237" y="64199"/>
                      <a:pt x="945380" y="68961"/>
                    </a:cubicBezTo>
                    <a:cubicBezTo>
                      <a:pt x="948809" y="74104"/>
                      <a:pt x="951666" y="79438"/>
                      <a:pt x="954238" y="84868"/>
                    </a:cubicBezTo>
                    <a:cubicBezTo>
                      <a:pt x="955096" y="86487"/>
                      <a:pt x="955857" y="88202"/>
                      <a:pt x="956524" y="89821"/>
                    </a:cubicBezTo>
                    <a:cubicBezTo>
                      <a:pt x="957763" y="92583"/>
                      <a:pt x="958810" y="95345"/>
                      <a:pt x="959763" y="98108"/>
                    </a:cubicBezTo>
                    <a:cubicBezTo>
                      <a:pt x="960430" y="100013"/>
                      <a:pt x="961096" y="101822"/>
                      <a:pt x="961668" y="103727"/>
                    </a:cubicBezTo>
                    <a:cubicBezTo>
                      <a:pt x="962525" y="106490"/>
                      <a:pt x="963192" y="109347"/>
                      <a:pt x="963858" y="112204"/>
                    </a:cubicBezTo>
                    <a:cubicBezTo>
                      <a:pt x="964049" y="112967"/>
                      <a:pt x="964240" y="113729"/>
                      <a:pt x="964335" y="114491"/>
                    </a:cubicBezTo>
                    <a:cubicBezTo>
                      <a:pt x="954333" y="104204"/>
                      <a:pt x="944332" y="94012"/>
                      <a:pt x="934236" y="83725"/>
                    </a:cubicBezTo>
                    <a:cubicBezTo>
                      <a:pt x="926140" y="75343"/>
                      <a:pt x="918234" y="67246"/>
                      <a:pt x="911090" y="60008"/>
                    </a:cubicBezTo>
                    <a:cubicBezTo>
                      <a:pt x="885658" y="34004"/>
                      <a:pt x="847844" y="14954"/>
                      <a:pt x="802600" y="9620"/>
                    </a:cubicBezTo>
                    <a:cubicBezTo>
                      <a:pt x="742021" y="2286"/>
                      <a:pt x="680871" y="0"/>
                      <a:pt x="619530" y="0"/>
                    </a:cubicBezTo>
                    <a:cubicBezTo>
                      <a:pt x="557617" y="0"/>
                      <a:pt x="495609" y="2286"/>
                      <a:pt x="433792" y="4191"/>
                    </a:cubicBezTo>
                    <a:cubicBezTo>
                      <a:pt x="417505" y="4572"/>
                      <a:pt x="401026" y="4763"/>
                      <a:pt x="384548" y="4763"/>
                    </a:cubicBezTo>
                    <a:cubicBezTo>
                      <a:pt x="359688" y="4763"/>
                      <a:pt x="334447" y="4572"/>
                      <a:pt x="309205" y="4572"/>
                    </a:cubicBezTo>
                    <a:cubicBezTo>
                      <a:pt x="237006" y="4572"/>
                      <a:pt x="164330" y="7239"/>
                      <a:pt x="96702" y="27718"/>
                    </a:cubicBezTo>
                    <a:cubicBezTo>
                      <a:pt x="92702" y="28956"/>
                      <a:pt x="88797" y="30575"/>
                      <a:pt x="84891" y="32385"/>
                    </a:cubicBezTo>
                    <a:cubicBezTo>
                      <a:pt x="83748" y="32861"/>
                      <a:pt x="82701" y="33433"/>
                      <a:pt x="81653" y="34004"/>
                    </a:cubicBezTo>
                    <a:cubicBezTo>
                      <a:pt x="78796" y="35433"/>
                      <a:pt x="75938" y="37052"/>
                      <a:pt x="73080" y="38862"/>
                    </a:cubicBezTo>
                    <a:cubicBezTo>
                      <a:pt x="71938" y="39529"/>
                      <a:pt x="70890" y="40196"/>
                      <a:pt x="69747" y="40958"/>
                    </a:cubicBezTo>
                    <a:cubicBezTo>
                      <a:pt x="66413" y="43244"/>
                      <a:pt x="63079" y="45625"/>
                      <a:pt x="59841" y="48196"/>
                    </a:cubicBezTo>
                    <a:cubicBezTo>
                      <a:pt x="59460" y="48482"/>
                      <a:pt x="59174" y="48673"/>
                      <a:pt x="58793" y="48959"/>
                    </a:cubicBezTo>
                    <a:cubicBezTo>
                      <a:pt x="58698" y="49054"/>
                      <a:pt x="58602" y="49054"/>
                      <a:pt x="58507" y="49149"/>
                    </a:cubicBezTo>
                    <a:cubicBezTo>
                      <a:pt x="58222" y="49340"/>
                      <a:pt x="58031" y="49625"/>
                      <a:pt x="57840" y="49816"/>
                    </a:cubicBezTo>
                    <a:cubicBezTo>
                      <a:pt x="52602" y="54197"/>
                      <a:pt x="47744" y="59150"/>
                      <a:pt x="42981" y="64389"/>
                    </a:cubicBezTo>
                    <a:cubicBezTo>
                      <a:pt x="42315" y="65056"/>
                      <a:pt x="41648" y="65627"/>
                      <a:pt x="40981" y="66389"/>
                    </a:cubicBezTo>
                    <a:cubicBezTo>
                      <a:pt x="40410" y="66961"/>
                      <a:pt x="40029" y="67723"/>
                      <a:pt x="39457" y="68390"/>
                    </a:cubicBezTo>
                    <a:cubicBezTo>
                      <a:pt x="35171" y="73438"/>
                      <a:pt x="31075" y="78677"/>
                      <a:pt x="27265" y="84296"/>
                    </a:cubicBezTo>
                    <a:cubicBezTo>
                      <a:pt x="27265" y="84392"/>
                      <a:pt x="27170" y="84392"/>
                      <a:pt x="27170" y="84487"/>
                    </a:cubicBezTo>
                    <a:cubicBezTo>
                      <a:pt x="26884" y="84868"/>
                      <a:pt x="26694" y="85344"/>
                      <a:pt x="26408" y="85725"/>
                    </a:cubicBezTo>
                    <a:cubicBezTo>
                      <a:pt x="23169" y="90678"/>
                      <a:pt x="20217" y="95726"/>
                      <a:pt x="17455" y="100965"/>
                    </a:cubicBezTo>
                    <a:cubicBezTo>
                      <a:pt x="17169" y="101632"/>
                      <a:pt x="16692" y="102203"/>
                      <a:pt x="16311" y="102870"/>
                    </a:cubicBezTo>
                    <a:cubicBezTo>
                      <a:pt x="15740" y="104013"/>
                      <a:pt x="15359" y="105251"/>
                      <a:pt x="14788" y="106394"/>
                    </a:cubicBezTo>
                    <a:cubicBezTo>
                      <a:pt x="12978" y="110204"/>
                      <a:pt x="11263" y="114110"/>
                      <a:pt x="9739" y="118015"/>
                    </a:cubicBezTo>
                    <a:cubicBezTo>
                      <a:pt x="9263" y="119158"/>
                      <a:pt x="8691" y="120301"/>
                      <a:pt x="8310" y="121444"/>
                    </a:cubicBezTo>
                    <a:cubicBezTo>
                      <a:pt x="8025" y="122301"/>
                      <a:pt x="7834" y="123254"/>
                      <a:pt x="7548" y="124111"/>
                    </a:cubicBezTo>
                    <a:cubicBezTo>
                      <a:pt x="6215" y="127921"/>
                      <a:pt x="5167" y="131826"/>
                      <a:pt x="4215" y="135636"/>
                    </a:cubicBezTo>
                    <a:cubicBezTo>
                      <a:pt x="3834" y="137065"/>
                      <a:pt x="3262" y="138494"/>
                      <a:pt x="2976" y="139922"/>
                    </a:cubicBezTo>
                    <a:cubicBezTo>
                      <a:pt x="2881" y="140399"/>
                      <a:pt x="2881" y="140875"/>
                      <a:pt x="2786" y="141256"/>
                    </a:cubicBezTo>
                    <a:cubicBezTo>
                      <a:pt x="1548" y="147161"/>
                      <a:pt x="690" y="152971"/>
                      <a:pt x="309" y="158782"/>
                    </a:cubicBezTo>
                    <a:cubicBezTo>
                      <a:pt x="309" y="158877"/>
                      <a:pt x="214" y="159068"/>
                      <a:pt x="214" y="159163"/>
                    </a:cubicBezTo>
                    <a:cubicBezTo>
                      <a:pt x="-71" y="163830"/>
                      <a:pt x="-71" y="168497"/>
                      <a:pt x="214" y="173069"/>
                    </a:cubicBezTo>
                    <a:cubicBezTo>
                      <a:pt x="309" y="173831"/>
                      <a:pt x="405" y="174593"/>
                      <a:pt x="500" y="175355"/>
                    </a:cubicBezTo>
                    <a:cubicBezTo>
                      <a:pt x="786" y="178879"/>
                      <a:pt x="1167" y="182499"/>
                      <a:pt x="1929" y="185928"/>
                    </a:cubicBezTo>
                    <a:cubicBezTo>
                      <a:pt x="2024" y="186214"/>
                      <a:pt x="2119" y="186500"/>
                      <a:pt x="2214" y="186785"/>
                    </a:cubicBezTo>
                    <a:cubicBezTo>
                      <a:pt x="3357" y="192119"/>
                      <a:pt x="4977" y="197358"/>
                      <a:pt x="7072" y="202406"/>
                    </a:cubicBezTo>
                    <a:cubicBezTo>
                      <a:pt x="7167" y="202597"/>
                      <a:pt x="7167" y="202787"/>
                      <a:pt x="7263" y="203073"/>
                    </a:cubicBezTo>
                    <a:cubicBezTo>
                      <a:pt x="8977" y="206883"/>
                      <a:pt x="11073" y="210598"/>
                      <a:pt x="13359" y="214217"/>
                    </a:cubicBezTo>
                    <a:cubicBezTo>
                      <a:pt x="13930" y="215075"/>
                      <a:pt x="14597" y="215932"/>
                      <a:pt x="15264" y="216789"/>
                    </a:cubicBezTo>
                    <a:cubicBezTo>
                      <a:pt x="16597" y="218694"/>
                      <a:pt x="17931" y="220694"/>
                      <a:pt x="19455" y="222504"/>
                    </a:cubicBezTo>
                    <a:cubicBezTo>
                      <a:pt x="20693" y="224028"/>
                      <a:pt x="22026" y="225457"/>
                      <a:pt x="23455" y="226886"/>
                    </a:cubicBezTo>
                    <a:lnTo>
                      <a:pt x="76700" y="281369"/>
                    </a:lnTo>
                    <a:cubicBezTo>
                      <a:pt x="59174" y="274796"/>
                      <a:pt x="42886" y="267081"/>
                      <a:pt x="28504" y="257842"/>
                    </a:cubicBezTo>
                    <a:cubicBezTo>
                      <a:pt x="21074" y="253175"/>
                      <a:pt x="14406" y="247841"/>
                      <a:pt x="8596" y="241840"/>
                    </a:cubicBezTo>
                    <a:lnTo>
                      <a:pt x="80796" y="315659"/>
                    </a:lnTo>
                    <a:cubicBezTo>
                      <a:pt x="86606" y="321564"/>
                      <a:pt x="93178" y="326993"/>
                      <a:pt x="100608" y="331661"/>
                    </a:cubicBezTo>
                    <a:cubicBezTo>
                      <a:pt x="151090" y="363855"/>
                      <a:pt x="221289" y="380048"/>
                      <a:pt x="309586" y="380048"/>
                    </a:cubicBezTo>
                    <a:cubicBezTo>
                      <a:pt x="343019" y="380048"/>
                      <a:pt x="379214" y="377762"/>
                      <a:pt x="421314" y="373094"/>
                    </a:cubicBezTo>
                    <a:cubicBezTo>
                      <a:pt x="497514" y="364617"/>
                      <a:pt x="569428" y="356521"/>
                      <a:pt x="643152" y="356521"/>
                    </a:cubicBezTo>
                    <a:cubicBezTo>
                      <a:pt x="661821" y="356521"/>
                      <a:pt x="680394" y="357092"/>
                      <a:pt x="697921" y="358045"/>
                    </a:cubicBezTo>
                    <a:cubicBezTo>
                      <a:pt x="715827" y="359188"/>
                      <a:pt x="733925" y="361379"/>
                      <a:pt x="753165" y="363665"/>
                    </a:cubicBezTo>
                    <a:cubicBezTo>
                      <a:pt x="780788" y="366903"/>
                      <a:pt x="809458" y="370332"/>
                      <a:pt x="837938" y="370332"/>
                    </a:cubicBezTo>
                    <a:cubicBezTo>
                      <a:pt x="886801" y="370332"/>
                      <a:pt x="925473" y="360331"/>
                      <a:pt x="959763" y="338709"/>
                    </a:cubicBezTo>
                    <a:cubicBezTo>
                      <a:pt x="967668" y="333661"/>
                      <a:pt x="974907" y="328327"/>
                      <a:pt x="981670" y="322802"/>
                    </a:cubicBezTo>
                    <a:cubicBezTo>
                      <a:pt x="982242" y="322326"/>
                      <a:pt x="983004" y="321945"/>
                      <a:pt x="983575" y="321374"/>
                    </a:cubicBezTo>
                    <a:cubicBezTo>
                      <a:pt x="984051" y="320897"/>
                      <a:pt x="984528" y="320516"/>
                      <a:pt x="985004" y="320040"/>
                    </a:cubicBezTo>
                    <a:cubicBezTo>
                      <a:pt x="986718" y="318611"/>
                      <a:pt x="988338" y="317087"/>
                      <a:pt x="989957" y="315563"/>
                    </a:cubicBezTo>
                    <a:cubicBezTo>
                      <a:pt x="992148" y="313563"/>
                      <a:pt x="994339" y="311658"/>
                      <a:pt x="996339" y="309563"/>
                    </a:cubicBezTo>
                    <a:cubicBezTo>
                      <a:pt x="997863" y="308038"/>
                      <a:pt x="999291" y="306419"/>
                      <a:pt x="1000815" y="304895"/>
                    </a:cubicBezTo>
                    <a:cubicBezTo>
                      <a:pt x="1001958" y="303657"/>
                      <a:pt x="1003292" y="302419"/>
                      <a:pt x="1004435" y="301085"/>
                    </a:cubicBezTo>
                    <a:cubicBezTo>
                      <a:pt x="1004911" y="300514"/>
                      <a:pt x="1005292" y="299942"/>
                      <a:pt x="1005768" y="299371"/>
                    </a:cubicBezTo>
                    <a:cubicBezTo>
                      <a:pt x="1009674" y="294799"/>
                      <a:pt x="1013389" y="290132"/>
                      <a:pt x="1016627" y="285274"/>
                    </a:cubicBezTo>
                    <a:cubicBezTo>
                      <a:pt x="1016722" y="285179"/>
                      <a:pt x="1016817" y="284988"/>
                      <a:pt x="1017008" y="284798"/>
                    </a:cubicBezTo>
                    <a:cubicBezTo>
                      <a:pt x="1017008" y="284798"/>
                      <a:pt x="1017008" y="284702"/>
                      <a:pt x="1017103" y="284702"/>
                    </a:cubicBezTo>
                    <a:cubicBezTo>
                      <a:pt x="1020056" y="280321"/>
                      <a:pt x="1022628" y="275749"/>
                      <a:pt x="1025009" y="271177"/>
                    </a:cubicBezTo>
                    <a:cubicBezTo>
                      <a:pt x="1025199" y="270796"/>
                      <a:pt x="1025485" y="270415"/>
                      <a:pt x="1025676" y="270034"/>
                    </a:cubicBezTo>
                    <a:cubicBezTo>
                      <a:pt x="1026342" y="268700"/>
                      <a:pt x="1026819" y="267367"/>
                      <a:pt x="1027390" y="266033"/>
                    </a:cubicBezTo>
                    <a:cubicBezTo>
                      <a:pt x="1028724" y="263176"/>
                      <a:pt x="1030057" y="260318"/>
                      <a:pt x="1031105" y="257461"/>
                    </a:cubicBezTo>
                    <a:cubicBezTo>
                      <a:pt x="1031296" y="256889"/>
                      <a:pt x="1031676" y="256223"/>
                      <a:pt x="1031867" y="255556"/>
                    </a:cubicBezTo>
                    <a:cubicBezTo>
                      <a:pt x="1032915" y="252603"/>
                      <a:pt x="1033867" y="249555"/>
                      <a:pt x="1034724" y="246507"/>
                    </a:cubicBezTo>
                    <a:cubicBezTo>
                      <a:pt x="1035391" y="244221"/>
                      <a:pt x="1035963" y="241935"/>
                      <a:pt x="1036439" y="239649"/>
                    </a:cubicBezTo>
                    <a:cubicBezTo>
                      <a:pt x="1036630" y="238887"/>
                      <a:pt x="1036630" y="238125"/>
                      <a:pt x="1036820" y="237363"/>
                    </a:cubicBezTo>
                    <a:cubicBezTo>
                      <a:pt x="1037773" y="232696"/>
                      <a:pt x="1038439" y="228029"/>
                      <a:pt x="1038820" y="223266"/>
                    </a:cubicBezTo>
                    <a:cubicBezTo>
                      <a:pt x="1039201" y="222695"/>
                      <a:pt x="1039297" y="222028"/>
                      <a:pt x="1039392" y="221361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6988784" y="4578946"/>
                <a:ext cx="253638" cy="278238"/>
              </a:xfrm>
              <a:custGeom>
                <a:avLst/>
                <a:gdLst/>
                <a:ahLst/>
                <a:cxnLst/>
                <a:rect l="l" t="t" r="r" b="b"/>
                <a:pathLst>
                  <a:path w="253638" h="278238" extrusionOk="0">
                    <a:moveTo>
                      <a:pt x="145822" y="7"/>
                    </a:moveTo>
                    <a:cubicBezTo>
                      <a:pt x="179159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575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289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7004494" y="4600860"/>
                <a:ext cx="331331" cy="350620"/>
              </a:xfrm>
              <a:custGeom>
                <a:avLst/>
                <a:gdLst/>
                <a:ahLst/>
                <a:cxnLst/>
                <a:rect l="l" t="t" r="r" b="b"/>
                <a:pathLst>
                  <a:path w="331331" h="350620" extrusionOk="0">
                    <a:moveTo>
                      <a:pt x="330994" y="150019"/>
                    </a:moveTo>
                    <a:cubicBezTo>
                      <a:pt x="330898" y="148495"/>
                      <a:pt x="330708" y="146876"/>
                      <a:pt x="330613" y="145352"/>
                    </a:cubicBezTo>
                    <a:cubicBezTo>
                      <a:pt x="330137" y="140494"/>
                      <a:pt x="329470" y="135636"/>
                      <a:pt x="328613" y="130969"/>
                    </a:cubicBezTo>
                    <a:cubicBezTo>
                      <a:pt x="328422" y="130016"/>
                      <a:pt x="328422" y="128969"/>
                      <a:pt x="328231" y="128016"/>
                    </a:cubicBezTo>
                    <a:cubicBezTo>
                      <a:pt x="328041" y="127349"/>
                      <a:pt x="327850" y="126682"/>
                      <a:pt x="327660" y="126016"/>
                    </a:cubicBezTo>
                    <a:cubicBezTo>
                      <a:pt x="326898" y="122396"/>
                      <a:pt x="325850" y="118872"/>
                      <a:pt x="324803" y="115443"/>
                    </a:cubicBezTo>
                    <a:cubicBezTo>
                      <a:pt x="324326" y="113824"/>
                      <a:pt x="323945" y="112300"/>
                      <a:pt x="323374" y="110680"/>
                    </a:cubicBezTo>
                    <a:cubicBezTo>
                      <a:pt x="321755" y="105823"/>
                      <a:pt x="319849" y="101060"/>
                      <a:pt x="317659" y="96488"/>
                    </a:cubicBezTo>
                    <a:cubicBezTo>
                      <a:pt x="317659" y="96393"/>
                      <a:pt x="317563" y="96393"/>
                      <a:pt x="317563" y="96298"/>
                    </a:cubicBezTo>
                    <a:cubicBezTo>
                      <a:pt x="315754" y="92583"/>
                      <a:pt x="313754" y="89059"/>
                      <a:pt x="311658" y="85535"/>
                    </a:cubicBezTo>
                    <a:cubicBezTo>
                      <a:pt x="311467" y="85154"/>
                      <a:pt x="311277" y="84772"/>
                      <a:pt x="311087" y="84392"/>
                    </a:cubicBezTo>
                    <a:cubicBezTo>
                      <a:pt x="308705" y="80486"/>
                      <a:pt x="306038" y="76771"/>
                      <a:pt x="303276" y="73247"/>
                    </a:cubicBezTo>
                    <a:lnTo>
                      <a:pt x="230505" y="0"/>
                    </a:lnTo>
                    <a:cubicBezTo>
                      <a:pt x="233267" y="3524"/>
                      <a:pt x="235839" y="7144"/>
                      <a:pt x="238220" y="11049"/>
                    </a:cubicBezTo>
                    <a:cubicBezTo>
                      <a:pt x="239839" y="13621"/>
                      <a:pt x="241173" y="16288"/>
                      <a:pt x="242602" y="18955"/>
                    </a:cubicBezTo>
                    <a:cubicBezTo>
                      <a:pt x="243364" y="20384"/>
                      <a:pt x="244126" y="21622"/>
                      <a:pt x="244792" y="23051"/>
                    </a:cubicBezTo>
                    <a:cubicBezTo>
                      <a:pt x="246983" y="27622"/>
                      <a:pt x="248888" y="32480"/>
                      <a:pt x="250603" y="37338"/>
                    </a:cubicBezTo>
                    <a:cubicBezTo>
                      <a:pt x="251174" y="38957"/>
                      <a:pt x="251555" y="40577"/>
                      <a:pt x="252031" y="42196"/>
                    </a:cubicBezTo>
                    <a:cubicBezTo>
                      <a:pt x="253079" y="45529"/>
                      <a:pt x="254032" y="48959"/>
                      <a:pt x="254794" y="52483"/>
                    </a:cubicBezTo>
                    <a:cubicBezTo>
                      <a:pt x="255175" y="54197"/>
                      <a:pt x="255461" y="56007"/>
                      <a:pt x="255746" y="57721"/>
                    </a:cubicBezTo>
                    <a:cubicBezTo>
                      <a:pt x="256604" y="62389"/>
                      <a:pt x="257270" y="67151"/>
                      <a:pt x="257651" y="72009"/>
                    </a:cubicBezTo>
                    <a:cubicBezTo>
                      <a:pt x="257842" y="73628"/>
                      <a:pt x="258032" y="75152"/>
                      <a:pt x="258128" y="76771"/>
                    </a:cubicBezTo>
                    <a:cubicBezTo>
                      <a:pt x="258508" y="82963"/>
                      <a:pt x="258604" y="89249"/>
                      <a:pt x="258223" y="95726"/>
                    </a:cubicBezTo>
                    <a:cubicBezTo>
                      <a:pt x="257937" y="100489"/>
                      <a:pt x="257556" y="105251"/>
                      <a:pt x="256889" y="110014"/>
                    </a:cubicBezTo>
                    <a:cubicBezTo>
                      <a:pt x="256222" y="114871"/>
                      <a:pt x="255270" y="119729"/>
                      <a:pt x="254222" y="124587"/>
                    </a:cubicBezTo>
                    <a:cubicBezTo>
                      <a:pt x="252603" y="131826"/>
                      <a:pt x="250507" y="138970"/>
                      <a:pt x="248126" y="146113"/>
                    </a:cubicBezTo>
                    <a:cubicBezTo>
                      <a:pt x="247650" y="147638"/>
                      <a:pt x="246983" y="149257"/>
                      <a:pt x="246412" y="150781"/>
                    </a:cubicBezTo>
                    <a:cubicBezTo>
                      <a:pt x="244126" y="157067"/>
                      <a:pt x="241459" y="163354"/>
                      <a:pt x="238506" y="169450"/>
                    </a:cubicBezTo>
                    <a:cubicBezTo>
                      <a:pt x="238220" y="170021"/>
                      <a:pt x="238030" y="170593"/>
                      <a:pt x="237744" y="171164"/>
                    </a:cubicBezTo>
                    <a:cubicBezTo>
                      <a:pt x="234505" y="177641"/>
                      <a:pt x="230696" y="184023"/>
                      <a:pt x="226790" y="190214"/>
                    </a:cubicBezTo>
                    <a:cubicBezTo>
                      <a:pt x="225838" y="191738"/>
                      <a:pt x="224885" y="193167"/>
                      <a:pt x="223933" y="194596"/>
                    </a:cubicBezTo>
                    <a:cubicBezTo>
                      <a:pt x="219551" y="201168"/>
                      <a:pt x="214789" y="207550"/>
                      <a:pt x="209550" y="213646"/>
                    </a:cubicBezTo>
                    <a:cubicBezTo>
                      <a:pt x="206216" y="217551"/>
                      <a:pt x="202787" y="221266"/>
                      <a:pt x="199263" y="224885"/>
                    </a:cubicBezTo>
                    <a:cubicBezTo>
                      <a:pt x="197834" y="226314"/>
                      <a:pt x="195929" y="228219"/>
                      <a:pt x="193643" y="230219"/>
                    </a:cubicBezTo>
                    <a:cubicBezTo>
                      <a:pt x="193072" y="230791"/>
                      <a:pt x="192310" y="231457"/>
                      <a:pt x="191643" y="231934"/>
                    </a:cubicBezTo>
                    <a:cubicBezTo>
                      <a:pt x="189738" y="233648"/>
                      <a:pt x="187738" y="235458"/>
                      <a:pt x="185356" y="237458"/>
                    </a:cubicBezTo>
                    <a:cubicBezTo>
                      <a:pt x="184690" y="238030"/>
                      <a:pt x="183928" y="238601"/>
                      <a:pt x="183166" y="239173"/>
                    </a:cubicBezTo>
                    <a:cubicBezTo>
                      <a:pt x="180784" y="241173"/>
                      <a:pt x="178213" y="243173"/>
                      <a:pt x="175450" y="245173"/>
                    </a:cubicBezTo>
                    <a:cubicBezTo>
                      <a:pt x="174403" y="246031"/>
                      <a:pt x="173260" y="246793"/>
                      <a:pt x="172117" y="247650"/>
                    </a:cubicBezTo>
                    <a:cubicBezTo>
                      <a:pt x="169164" y="249746"/>
                      <a:pt x="166021" y="251841"/>
                      <a:pt x="162782" y="253937"/>
                    </a:cubicBezTo>
                    <a:cubicBezTo>
                      <a:pt x="161734" y="254603"/>
                      <a:pt x="160782" y="255175"/>
                      <a:pt x="159734" y="255842"/>
                    </a:cubicBezTo>
                    <a:cubicBezTo>
                      <a:pt x="155448" y="258413"/>
                      <a:pt x="150876" y="260985"/>
                      <a:pt x="146018" y="263271"/>
                    </a:cubicBezTo>
                    <a:cubicBezTo>
                      <a:pt x="144971" y="263747"/>
                      <a:pt x="143923" y="264223"/>
                      <a:pt x="142875" y="264700"/>
                    </a:cubicBezTo>
                    <a:cubicBezTo>
                      <a:pt x="139065" y="266510"/>
                      <a:pt x="135064" y="268129"/>
                      <a:pt x="130969" y="269653"/>
                    </a:cubicBezTo>
                    <a:cubicBezTo>
                      <a:pt x="129254" y="270320"/>
                      <a:pt x="127540" y="270796"/>
                      <a:pt x="125730" y="271367"/>
                    </a:cubicBezTo>
                    <a:cubicBezTo>
                      <a:pt x="121920" y="272605"/>
                      <a:pt x="118015" y="273558"/>
                      <a:pt x="114109" y="274415"/>
                    </a:cubicBezTo>
                    <a:cubicBezTo>
                      <a:pt x="112395" y="274796"/>
                      <a:pt x="110585" y="275177"/>
                      <a:pt x="108871" y="275558"/>
                    </a:cubicBezTo>
                    <a:cubicBezTo>
                      <a:pt x="103156" y="276511"/>
                      <a:pt x="97346" y="277178"/>
                      <a:pt x="91440" y="277273"/>
                    </a:cubicBezTo>
                    <a:cubicBezTo>
                      <a:pt x="52483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2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6" y="341567"/>
                      <a:pt x="211741" y="339852"/>
                      <a:pt x="215551" y="338138"/>
                    </a:cubicBezTo>
                    <a:cubicBezTo>
                      <a:pt x="216598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935" y="323183"/>
                      <a:pt x="244697" y="321183"/>
                    </a:cubicBezTo>
                    <a:cubicBezTo>
                      <a:pt x="246126" y="320230"/>
                      <a:pt x="247364" y="319278"/>
                      <a:pt x="248698" y="318326"/>
                    </a:cubicBezTo>
                    <a:cubicBezTo>
                      <a:pt x="251079" y="316611"/>
                      <a:pt x="253270" y="314896"/>
                      <a:pt x="255365" y="313182"/>
                    </a:cubicBezTo>
                    <a:cubicBezTo>
                      <a:pt x="256508" y="312325"/>
                      <a:pt x="257651" y="311468"/>
                      <a:pt x="258604" y="310515"/>
                    </a:cubicBezTo>
                    <a:cubicBezTo>
                      <a:pt x="258794" y="310324"/>
                      <a:pt x="259175" y="310039"/>
                      <a:pt x="259461" y="309848"/>
                    </a:cubicBezTo>
                    <a:cubicBezTo>
                      <a:pt x="260890" y="308610"/>
                      <a:pt x="262033" y="307562"/>
                      <a:pt x="263271" y="306419"/>
                    </a:cubicBezTo>
                    <a:cubicBezTo>
                      <a:pt x="264414" y="305371"/>
                      <a:pt x="265652" y="304324"/>
                      <a:pt x="266700" y="303371"/>
                    </a:cubicBezTo>
                    <a:cubicBezTo>
                      <a:pt x="268891" y="301371"/>
                      <a:pt x="270700" y="299561"/>
                      <a:pt x="272129" y="298132"/>
                    </a:cubicBezTo>
                    <a:cubicBezTo>
                      <a:pt x="275558" y="294704"/>
                      <a:pt x="278797" y="291179"/>
                      <a:pt x="281940" y="287560"/>
                    </a:cubicBezTo>
                    <a:cubicBezTo>
                      <a:pt x="282130" y="287369"/>
                      <a:pt x="282226" y="287179"/>
                      <a:pt x="282416" y="286893"/>
                    </a:cubicBezTo>
                    <a:cubicBezTo>
                      <a:pt x="287655" y="280797"/>
                      <a:pt x="292322" y="274511"/>
                      <a:pt x="296799" y="267938"/>
                    </a:cubicBezTo>
                    <a:cubicBezTo>
                      <a:pt x="297275" y="267176"/>
                      <a:pt x="297942" y="266510"/>
                      <a:pt x="298418" y="265843"/>
                    </a:cubicBezTo>
                    <a:cubicBezTo>
                      <a:pt x="298895" y="265081"/>
                      <a:pt x="299275" y="264223"/>
                      <a:pt x="299752" y="263462"/>
                    </a:cubicBezTo>
                    <a:cubicBezTo>
                      <a:pt x="303752" y="257270"/>
                      <a:pt x="307467" y="250984"/>
                      <a:pt x="310705" y="244412"/>
                    </a:cubicBezTo>
                    <a:cubicBezTo>
                      <a:pt x="310705" y="244316"/>
                      <a:pt x="310801" y="244221"/>
                      <a:pt x="310896" y="244126"/>
                    </a:cubicBezTo>
                    <a:cubicBezTo>
                      <a:pt x="311087" y="243745"/>
                      <a:pt x="311277" y="243269"/>
                      <a:pt x="311372" y="242888"/>
                    </a:cubicBezTo>
                    <a:cubicBezTo>
                      <a:pt x="314325" y="236887"/>
                      <a:pt x="316897" y="230696"/>
                      <a:pt x="319278" y="224409"/>
                    </a:cubicBezTo>
                    <a:cubicBezTo>
                      <a:pt x="319659" y="223456"/>
                      <a:pt x="320135" y="222599"/>
                      <a:pt x="320421" y="221647"/>
                    </a:cubicBezTo>
                    <a:cubicBezTo>
                      <a:pt x="320707" y="220885"/>
                      <a:pt x="320802" y="220028"/>
                      <a:pt x="321088" y="219265"/>
                    </a:cubicBezTo>
                    <a:cubicBezTo>
                      <a:pt x="323469" y="212217"/>
                      <a:pt x="325564" y="205169"/>
                      <a:pt x="327088" y="197929"/>
                    </a:cubicBezTo>
                    <a:cubicBezTo>
                      <a:pt x="327184" y="197644"/>
                      <a:pt x="327279" y="197453"/>
                      <a:pt x="327279" y="197168"/>
                    </a:cubicBezTo>
                    <a:cubicBezTo>
                      <a:pt x="328231" y="192596"/>
                      <a:pt x="329089" y="187928"/>
                      <a:pt x="329755" y="183356"/>
                    </a:cubicBezTo>
                    <a:cubicBezTo>
                      <a:pt x="330327" y="178879"/>
                      <a:pt x="330803" y="174307"/>
                      <a:pt x="331089" y="169831"/>
                    </a:cubicBezTo>
                    <a:cubicBezTo>
                      <a:pt x="331089" y="169545"/>
                      <a:pt x="331089" y="169259"/>
                      <a:pt x="331089" y="169069"/>
                    </a:cubicBezTo>
                    <a:cubicBezTo>
                      <a:pt x="331470" y="162496"/>
                      <a:pt x="331375" y="156210"/>
                      <a:pt x="330994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6968063" y="4557900"/>
                <a:ext cx="295088" cy="320141"/>
              </a:xfrm>
              <a:custGeom>
                <a:avLst/>
                <a:gdLst/>
                <a:ahLst/>
                <a:cxnLst/>
                <a:rect l="l" t="t" r="r" b="b"/>
                <a:pathLst>
                  <a:path w="295088" h="320141" extrusionOk="0">
                    <a:moveTo>
                      <a:pt x="267031" y="42864"/>
                    </a:moveTo>
                    <a:cubicBezTo>
                      <a:pt x="289605" y="71154"/>
                      <a:pt x="299130" y="111254"/>
                      <a:pt x="293511" y="152878"/>
                    </a:cubicBezTo>
                    <a:cubicBezTo>
                      <a:pt x="287701" y="195264"/>
                      <a:pt x="267317" y="235936"/>
                      <a:pt x="235885" y="267655"/>
                    </a:cubicBezTo>
                    <a:cubicBezTo>
                      <a:pt x="223788" y="279751"/>
                      <a:pt x="180259" y="319661"/>
                      <a:pt x="128061" y="320137"/>
                    </a:cubicBezTo>
                    <a:cubicBezTo>
                      <a:pt x="83865" y="320423"/>
                      <a:pt x="51100" y="306612"/>
                      <a:pt x="28049" y="277370"/>
                    </a:cubicBezTo>
                    <a:cubicBezTo>
                      <a:pt x="5570" y="249081"/>
                      <a:pt x="-4050" y="208790"/>
                      <a:pt x="1569" y="167356"/>
                    </a:cubicBezTo>
                    <a:cubicBezTo>
                      <a:pt x="7189" y="124875"/>
                      <a:pt x="27763" y="84203"/>
                      <a:pt x="59196" y="52485"/>
                    </a:cubicBezTo>
                    <a:cubicBezTo>
                      <a:pt x="71293" y="40293"/>
                      <a:pt x="114822" y="383"/>
                      <a:pt x="167019" y="2"/>
                    </a:cubicBezTo>
                    <a:cubicBezTo>
                      <a:pt x="211119" y="-188"/>
                      <a:pt x="243695" y="13718"/>
                      <a:pt x="267031" y="42864"/>
                    </a:cubicBezTo>
                    <a:close/>
                    <a:moveTo>
                      <a:pt x="272937" y="150688"/>
                    </a:moveTo>
                    <a:cubicBezTo>
                      <a:pt x="277413" y="117636"/>
                      <a:pt x="271318" y="82488"/>
                      <a:pt x="250648" y="56200"/>
                    </a:cubicBezTo>
                    <a:cubicBezTo>
                      <a:pt x="229312" y="29434"/>
                      <a:pt x="199785" y="20767"/>
                      <a:pt x="166543" y="21052"/>
                    </a:cubicBezTo>
                    <a:cubicBezTo>
                      <a:pt x="132634" y="21338"/>
                      <a:pt x="97010" y="43627"/>
                      <a:pt x="73674" y="67153"/>
                    </a:cubicBezTo>
                    <a:cubicBezTo>
                      <a:pt x="46337" y="94680"/>
                      <a:pt x="27287" y="131352"/>
                      <a:pt x="22143" y="169452"/>
                    </a:cubicBezTo>
                    <a:cubicBezTo>
                      <a:pt x="17667" y="202694"/>
                      <a:pt x="23763" y="237841"/>
                      <a:pt x="44432" y="264130"/>
                    </a:cubicBezTo>
                    <a:cubicBezTo>
                      <a:pt x="65673" y="290705"/>
                      <a:pt x="95295" y="299563"/>
                      <a:pt x="128538" y="299278"/>
                    </a:cubicBezTo>
                    <a:cubicBezTo>
                      <a:pt x="162447" y="298992"/>
                      <a:pt x="198070" y="276703"/>
                      <a:pt x="221406" y="253177"/>
                    </a:cubicBezTo>
                    <a:cubicBezTo>
                      <a:pt x="248838" y="225649"/>
                      <a:pt x="267603" y="188978"/>
                      <a:pt x="272937" y="150688"/>
                    </a:cubicBezTo>
                    <a:lnTo>
                      <a:pt x="272937" y="150688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6643207" y="4900802"/>
                <a:ext cx="946154" cy="285083"/>
              </a:xfrm>
              <a:custGeom>
                <a:avLst/>
                <a:gdLst/>
                <a:ahLst/>
                <a:cxnLst/>
                <a:rect l="l" t="t" r="r" b="b"/>
                <a:pathLst>
                  <a:path w="946154" h="285083" extrusionOk="0">
                    <a:moveTo>
                      <a:pt x="619319" y="0"/>
                    </a:moveTo>
                    <a:cubicBezTo>
                      <a:pt x="680660" y="0"/>
                      <a:pt x="741811" y="2286"/>
                      <a:pt x="802390" y="9620"/>
                    </a:cubicBezTo>
                    <a:cubicBezTo>
                      <a:pt x="899735" y="21146"/>
                      <a:pt x="962505" y="95917"/>
                      <a:pt x="942407" y="167545"/>
                    </a:cubicBezTo>
                    <a:cubicBezTo>
                      <a:pt x="934692" y="195834"/>
                      <a:pt x="913642" y="223742"/>
                      <a:pt x="876780" y="246888"/>
                    </a:cubicBezTo>
                    <a:cubicBezTo>
                      <a:pt x="842109" y="268891"/>
                      <a:pt x="804390" y="275368"/>
                      <a:pt x="766290" y="275368"/>
                    </a:cubicBezTo>
                    <a:cubicBezTo>
                      <a:pt x="720094" y="275368"/>
                      <a:pt x="672850" y="265938"/>
                      <a:pt x="627511" y="263271"/>
                    </a:cubicBezTo>
                    <a:cubicBezTo>
                      <a:pt x="608842" y="261938"/>
                      <a:pt x="590077" y="261557"/>
                      <a:pt x="571599" y="261557"/>
                    </a:cubicBezTo>
                    <a:cubicBezTo>
                      <a:pt x="496352" y="261557"/>
                      <a:pt x="422247" y="269843"/>
                      <a:pt x="346428" y="278321"/>
                    </a:cubicBezTo>
                    <a:cubicBezTo>
                      <a:pt x="313186" y="282131"/>
                      <a:pt x="276038" y="285083"/>
                      <a:pt x="238129" y="285083"/>
                    </a:cubicBezTo>
                    <a:cubicBezTo>
                      <a:pt x="167739" y="285083"/>
                      <a:pt x="94777" y="274701"/>
                      <a:pt x="39914" y="239840"/>
                    </a:cubicBezTo>
                    <a:cubicBezTo>
                      <a:pt x="-45431" y="185547"/>
                      <a:pt x="21530" y="50673"/>
                      <a:pt x="96683" y="27623"/>
                    </a:cubicBezTo>
                    <a:cubicBezTo>
                      <a:pt x="164310" y="7049"/>
                      <a:pt x="236986" y="4477"/>
                      <a:pt x="309185" y="4477"/>
                    </a:cubicBezTo>
                    <a:cubicBezTo>
                      <a:pt x="334427" y="4477"/>
                      <a:pt x="359668" y="4667"/>
                      <a:pt x="384528" y="4667"/>
                    </a:cubicBezTo>
                    <a:cubicBezTo>
                      <a:pt x="401006" y="4667"/>
                      <a:pt x="417485" y="4477"/>
                      <a:pt x="433772" y="4096"/>
                    </a:cubicBezTo>
                    <a:cubicBezTo>
                      <a:pt x="495304" y="2286"/>
                      <a:pt x="557311" y="0"/>
                      <a:pt x="619319" y="0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6622203" y="4880038"/>
                <a:ext cx="987958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87958" h="326898" extrusionOk="0">
                    <a:moveTo>
                      <a:pt x="965983" y="89821"/>
                    </a:moveTo>
                    <a:cubicBezTo>
                      <a:pt x="987033" y="121825"/>
                      <a:pt x="993225" y="158782"/>
                      <a:pt x="983414" y="193453"/>
                    </a:cubicBezTo>
                    <a:cubicBezTo>
                      <a:pt x="973508" y="228886"/>
                      <a:pt x="947505" y="260699"/>
                      <a:pt x="908357" y="285464"/>
                    </a:cubicBezTo>
                    <a:cubicBezTo>
                      <a:pt x="874067" y="307086"/>
                      <a:pt x="835396" y="317087"/>
                      <a:pt x="786532" y="317087"/>
                    </a:cubicBezTo>
                    <a:cubicBezTo>
                      <a:pt x="758148" y="317087"/>
                      <a:pt x="729382" y="313658"/>
                      <a:pt x="701760" y="310515"/>
                    </a:cubicBezTo>
                    <a:cubicBezTo>
                      <a:pt x="682519" y="308229"/>
                      <a:pt x="664517" y="305943"/>
                      <a:pt x="646515" y="304895"/>
                    </a:cubicBezTo>
                    <a:cubicBezTo>
                      <a:pt x="628989" y="303943"/>
                      <a:pt x="610415" y="303371"/>
                      <a:pt x="591746" y="303371"/>
                    </a:cubicBezTo>
                    <a:cubicBezTo>
                      <a:pt x="518023" y="303371"/>
                      <a:pt x="446109" y="311468"/>
                      <a:pt x="369909" y="319945"/>
                    </a:cubicBezTo>
                    <a:cubicBezTo>
                      <a:pt x="327808" y="324707"/>
                      <a:pt x="291613" y="326898"/>
                      <a:pt x="258181" y="326898"/>
                    </a:cubicBezTo>
                    <a:cubicBezTo>
                      <a:pt x="169884" y="326898"/>
                      <a:pt x="99684" y="310705"/>
                      <a:pt x="49202" y="278511"/>
                    </a:cubicBezTo>
                    <a:cubicBezTo>
                      <a:pt x="11388" y="254603"/>
                      <a:pt x="-5852" y="213455"/>
                      <a:pt x="1767" y="165830"/>
                    </a:cubicBezTo>
                    <a:cubicBezTo>
                      <a:pt x="11483" y="104775"/>
                      <a:pt x="59870" y="44672"/>
                      <a:pt x="112067" y="28670"/>
                    </a:cubicBezTo>
                    <a:cubicBezTo>
                      <a:pt x="185124" y="6287"/>
                      <a:pt x="263229" y="4572"/>
                      <a:pt x="330571" y="4572"/>
                    </a:cubicBezTo>
                    <a:cubicBezTo>
                      <a:pt x="343334" y="4572"/>
                      <a:pt x="356002" y="4572"/>
                      <a:pt x="368575" y="4572"/>
                    </a:cubicBezTo>
                    <a:cubicBezTo>
                      <a:pt x="381053" y="4763"/>
                      <a:pt x="393626" y="4763"/>
                      <a:pt x="406008" y="4763"/>
                    </a:cubicBezTo>
                    <a:cubicBezTo>
                      <a:pt x="424868" y="4763"/>
                      <a:pt x="440394" y="4572"/>
                      <a:pt x="454491" y="4191"/>
                    </a:cubicBezTo>
                    <a:lnTo>
                      <a:pt x="486876" y="3238"/>
                    </a:lnTo>
                    <a:cubicBezTo>
                      <a:pt x="537263" y="1524"/>
                      <a:pt x="589555" y="0"/>
                      <a:pt x="640990" y="0"/>
                    </a:cubicBezTo>
                    <a:cubicBezTo>
                      <a:pt x="712428" y="0"/>
                      <a:pt x="771292" y="3048"/>
                      <a:pt x="826442" y="9620"/>
                    </a:cubicBezTo>
                    <a:cubicBezTo>
                      <a:pt x="885688" y="16669"/>
                      <a:pt x="937884" y="46672"/>
                      <a:pt x="965983" y="89821"/>
                    </a:cubicBezTo>
                    <a:close/>
                    <a:moveTo>
                      <a:pt x="963316" y="188309"/>
                    </a:moveTo>
                    <a:cubicBezTo>
                      <a:pt x="983509" y="116681"/>
                      <a:pt x="920644" y="41910"/>
                      <a:pt x="823299" y="30385"/>
                    </a:cubicBezTo>
                    <a:cubicBezTo>
                      <a:pt x="762720" y="23051"/>
                      <a:pt x="701569" y="20764"/>
                      <a:pt x="640228" y="20764"/>
                    </a:cubicBezTo>
                    <a:cubicBezTo>
                      <a:pt x="578316" y="20764"/>
                      <a:pt x="516308" y="23051"/>
                      <a:pt x="454491" y="24955"/>
                    </a:cubicBezTo>
                    <a:cubicBezTo>
                      <a:pt x="438203" y="25337"/>
                      <a:pt x="421725" y="25527"/>
                      <a:pt x="405247" y="25527"/>
                    </a:cubicBezTo>
                    <a:cubicBezTo>
                      <a:pt x="380386" y="25527"/>
                      <a:pt x="355145" y="25337"/>
                      <a:pt x="329904" y="25337"/>
                    </a:cubicBezTo>
                    <a:cubicBezTo>
                      <a:pt x="257704" y="25337"/>
                      <a:pt x="185029" y="28004"/>
                      <a:pt x="117401" y="48482"/>
                    </a:cubicBezTo>
                    <a:cubicBezTo>
                      <a:pt x="42249" y="71438"/>
                      <a:pt x="-24712" y="206407"/>
                      <a:pt x="60632" y="260699"/>
                    </a:cubicBezTo>
                    <a:cubicBezTo>
                      <a:pt x="115496" y="295561"/>
                      <a:pt x="188553" y="305943"/>
                      <a:pt x="258847" y="305943"/>
                    </a:cubicBezTo>
                    <a:cubicBezTo>
                      <a:pt x="296852" y="305943"/>
                      <a:pt x="333904" y="302990"/>
                      <a:pt x="367147" y="299180"/>
                    </a:cubicBezTo>
                    <a:cubicBezTo>
                      <a:pt x="442966" y="290703"/>
                      <a:pt x="517070" y="282416"/>
                      <a:pt x="592317" y="282416"/>
                    </a:cubicBezTo>
                    <a:cubicBezTo>
                      <a:pt x="610796" y="282416"/>
                      <a:pt x="629560" y="282797"/>
                      <a:pt x="648229" y="284131"/>
                    </a:cubicBezTo>
                    <a:cubicBezTo>
                      <a:pt x="693568" y="286798"/>
                      <a:pt x="740812" y="296228"/>
                      <a:pt x="787008" y="296228"/>
                    </a:cubicBezTo>
                    <a:cubicBezTo>
                      <a:pt x="825108" y="296228"/>
                      <a:pt x="862827" y="289846"/>
                      <a:pt x="897499" y="267748"/>
                    </a:cubicBezTo>
                    <a:cubicBezTo>
                      <a:pt x="934551" y="244507"/>
                      <a:pt x="955601" y="216598"/>
                      <a:pt x="963316" y="188309"/>
                    </a:cubicBezTo>
                    <a:lnTo>
                      <a:pt x="963316" y="188309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6975068" y="5214454"/>
                <a:ext cx="253638" cy="278238"/>
              </a:xfrm>
              <a:custGeom>
                <a:avLst/>
                <a:gdLst/>
                <a:ahLst/>
                <a:cxnLst/>
                <a:rect l="l" t="t" r="r" b="b"/>
                <a:pathLst>
                  <a:path w="253638" h="278238" extrusionOk="0">
                    <a:moveTo>
                      <a:pt x="145822" y="7"/>
                    </a:moveTo>
                    <a:cubicBezTo>
                      <a:pt x="179064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479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194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6991159" y="5236368"/>
                <a:ext cx="331088" cy="350620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350620" extrusionOk="0">
                    <a:moveTo>
                      <a:pt x="330613" y="150019"/>
                    </a:moveTo>
                    <a:cubicBezTo>
                      <a:pt x="330517" y="148495"/>
                      <a:pt x="330327" y="146876"/>
                      <a:pt x="330232" y="145352"/>
                    </a:cubicBezTo>
                    <a:cubicBezTo>
                      <a:pt x="329755" y="140494"/>
                      <a:pt x="329089" y="135636"/>
                      <a:pt x="328231" y="130969"/>
                    </a:cubicBezTo>
                    <a:cubicBezTo>
                      <a:pt x="328041" y="130016"/>
                      <a:pt x="328041" y="128969"/>
                      <a:pt x="327850" y="128016"/>
                    </a:cubicBezTo>
                    <a:cubicBezTo>
                      <a:pt x="327660" y="127349"/>
                      <a:pt x="327469" y="126682"/>
                      <a:pt x="327279" y="126016"/>
                    </a:cubicBezTo>
                    <a:cubicBezTo>
                      <a:pt x="326422" y="122396"/>
                      <a:pt x="325469" y="118872"/>
                      <a:pt x="324421" y="115443"/>
                    </a:cubicBezTo>
                    <a:cubicBezTo>
                      <a:pt x="323945" y="113824"/>
                      <a:pt x="323564" y="112300"/>
                      <a:pt x="322993" y="110680"/>
                    </a:cubicBezTo>
                    <a:cubicBezTo>
                      <a:pt x="321373" y="105823"/>
                      <a:pt x="319468" y="101060"/>
                      <a:pt x="317278" y="96488"/>
                    </a:cubicBezTo>
                    <a:cubicBezTo>
                      <a:pt x="317182" y="96393"/>
                      <a:pt x="317182" y="96393"/>
                      <a:pt x="317182" y="96298"/>
                    </a:cubicBezTo>
                    <a:cubicBezTo>
                      <a:pt x="315373" y="92583"/>
                      <a:pt x="313372" y="89059"/>
                      <a:pt x="311277" y="85535"/>
                    </a:cubicBezTo>
                    <a:cubicBezTo>
                      <a:pt x="311087" y="85154"/>
                      <a:pt x="310896" y="84772"/>
                      <a:pt x="310610" y="84391"/>
                    </a:cubicBezTo>
                    <a:cubicBezTo>
                      <a:pt x="308229" y="80486"/>
                      <a:pt x="305562" y="76867"/>
                      <a:pt x="302800" y="73247"/>
                    </a:cubicBezTo>
                    <a:lnTo>
                      <a:pt x="230029" y="0"/>
                    </a:lnTo>
                    <a:cubicBezTo>
                      <a:pt x="232791" y="3524"/>
                      <a:pt x="235363" y="7144"/>
                      <a:pt x="237839" y="11049"/>
                    </a:cubicBezTo>
                    <a:cubicBezTo>
                      <a:pt x="239363" y="13526"/>
                      <a:pt x="240792" y="16288"/>
                      <a:pt x="242221" y="18955"/>
                    </a:cubicBezTo>
                    <a:cubicBezTo>
                      <a:pt x="242983" y="20384"/>
                      <a:pt x="243745" y="21622"/>
                      <a:pt x="244412" y="23051"/>
                    </a:cubicBezTo>
                    <a:cubicBezTo>
                      <a:pt x="246602" y="27622"/>
                      <a:pt x="248507" y="32480"/>
                      <a:pt x="250222" y="37338"/>
                    </a:cubicBezTo>
                    <a:cubicBezTo>
                      <a:pt x="250793" y="38957"/>
                      <a:pt x="251174" y="40577"/>
                      <a:pt x="251650" y="42196"/>
                    </a:cubicBezTo>
                    <a:cubicBezTo>
                      <a:pt x="252698" y="45529"/>
                      <a:pt x="253651" y="48959"/>
                      <a:pt x="254413" y="52483"/>
                    </a:cubicBezTo>
                    <a:cubicBezTo>
                      <a:pt x="254794" y="54197"/>
                      <a:pt x="255079" y="56007"/>
                      <a:pt x="255365" y="57721"/>
                    </a:cubicBezTo>
                    <a:cubicBezTo>
                      <a:pt x="256222" y="62389"/>
                      <a:pt x="256889" y="67151"/>
                      <a:pt x="257270" y="72009"/>
                    </a:cubicBezTo>
                    <a:cubicBezTo>
                      <a:pt x="257365" y="73628"/>
                      <a:pt x="257651" y="75152"/>
                      <a:pt x="257746" y="76771"/>
                    </a:cubicBezTo>
                    <a:cubicBezTo>
                      <a:pt x="258127" y="82963"/>
                      <a:pt x="258223" y="89249"/>
                      <a:pt x="257842" y="95726"/>
                    </a:cubicBezTo>
                    <a:cubicBezTo>
                      <a:pt x="257556" y="100489"/>
                      <a:pt x="257175" y="105251"/>
                      <a:pt x="256604" y="110014"/>
                    </a:cubicBezTo>
                    <a:cubicBezTo>
                      <a:pt x="255937" y="114871"/>
                      <a:pt x="254984" y="119729"/>
                      <a:pt x="253937" y="124587"/>
                    </a:cubicBezTo>
                    <a:cubicBezTo>
                      <a:pt x="252317" y="131826"/>
                      <a:pt x="250317" y="139065"/>
                      <a:pt x="247840" y="146113"/>
                    </a:cubicBezTo>
                    <a:cubicBezTo>
                      <a:pt x="247364" y="147638"/>
                      <a:pt x="246697" y="149257"/>
                      <a:pt x="246221" y="150781"/>
                    </a:cubicBezTo>
                    <a:cubicBezTo>
                      <a:pt x="243840" y="157067"/>
                      <a:pt x="241268" y="163354"/>
                      <a:pt x="238315" y="169450"/>
                    </a:cubicBezTo>
                    <a:cubicBezTo>
                      <a:pt x="238030" y="170021"/>
                      <a:pt x="237839" y="170593"/>
                      <a:pt x="237554" y="171164"/>
                    </a:cubicBezTo>
                    <a:cubicBezTo>
                      <a:pt x="234315" y="177641"/>
                      <a:pt x="230600" y="184023"/>
                      <a:pt x="226600" y="190214"/>
                    </a:cubicBezTo>
                    <a:cubicBezTo>
                      <a:pt x="225647" y="191643"/>
                      <a:pt x="224695" y="193072"/>
                      <a:pt x="223742" y="194596"/>
                    </a:cubicBezTo>
                    <a:cubicBezTo>
                      <a:pt x="219361" y="201168"/>
                      <a:pt x="214598" y="207550"/>
                      <a:pt x="209359" y="213646"/>
                    </a:cubicBezTo>
                    <a:cubicBezTo>
                      <a:pt x="206026" y="217551"/>
                      <a:pt x="202597" y="221266"/>
                      <a:pt x="199072" y="224885"/>
                    </a:cubicBezTo>
                    <a:cubicBezTo>
                      <a:pt x="197644" y="226314"/>
                      <a:pt x="195739" y="228219"/>
                      <a:pt x="193453" y="230219"/>
                    </a:cubicBezTo>
                    <a:cubicBezTo>
                      <a:pt x="192881" y="230791"/>
                      <a:pt x="192119" y="231362"/>
                      <a:pt x="191452" y="231934"/>
                    </a:cubicBezTo>
                    <a:cubicBezTo>
                      <a:pt x="189547" y="233648"/>
                      <a:pt x="187547" y="235458"/>
                      <a:pt x="185166" y="237458"/>
                    </a:cubicBezTo>
                    <a:cubicBezTo>
                      <a:pt x="184499" y="238030"/>
                      <a:pt x="183737" y="238601"/>
                      <a:pt x="182975" y="239173"/>
                    </a:cubicBezTo>
                    <a:cubicBezTo>
                      <a:pt x="180594" y="241173"/>
                      <a:pt x="178022" y="243173"/>
                      <a:pt x="175260" y="245173"/>
                    </a:cubicBezTo>
                    <a:cubicBezTo>
                      <a:pt x="174212" y="246031"/>
                      <a:pt x="173069" y="246793"/>
                      <a:pt x="171926" y="247650"/>
                    </a:cubicBezTo>
                    <a:cubicBezTo>
                      <a:pt x="168973" y="249746"/>
                      <a:pt x="165830" y="251841"/>
                      <a:pt x="162592" y="253937"/>
                    </a:cubicBezTo>
                    <a:cubicBezTo>
                      <a:pt x="161544" y="254603"/>
                      <a:pt x="160591" y="255175"/>
                      <a:pt x="159639" y="255841"/>
                    </a:cubicBezTo>
                    <a:cubicBezTo>
                      <a:pt x="155257" y="258413"/>
                      <a:pt x="150685" y="260985"/>
                      <a:pt x="145923" y="263271"/>
                    </a:cubicBezTo>
                    <a:cubicBezTo>
                      <a:pt x="144875" y="263747"/>
                      <a:pt x="143827" y="264223"/>
                      <a:pt x="142780" y="264700"/>
                    </a:cubicBezTo>
                    <a:cubicBezTo>
                      <a:pt x="138970" y="266510"/>
                      <a:pt x="134969" y="268129"/>
                      <a:pt x="130873" y="269653"/>
                    </a:cubicBezTo>
                    <a:cubicBezTo>
                      <a:pt x="129159" y="270320"/>
                      <a:pt x="127444" y="270796"/>
                      <a:pt x="125635" y="271367"/>
                    </a:cubicBezTo>
                    <a:cubicBezTo>
                      <a:pt x="121825" y="272605"/>
                      <a:pt x="117919" y="273558"/>
                      <a:pt x="114014" y="274415"/>
                    </a:cubicBezTo>
                    <a:cubicBezTo>
                      <a:pt x="112300" y="274796"/>
                      <a:pt x="110490" y="275177"/>
                      <a:pt x="108775" y="275558"/>
                    </a:cubicBezTo>
                    <a:cubicBezTo>
                      <a:pt x="103060" y="276511"/>
                      <a:pt x="97250" y="277178"/>
                      <a:pt x="91345" y="277273"/>
                    </a:cubicBezTo>
                    <a:cubicBezTo>
                      <a:pt x="52388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1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5" y="341566"/>
                      <a:pt x="211741" y="339852"/>
                      <a:pt x="215551" y="338138"/>
                    </a:cubicBezTo>
                    <a:cubicBezTo>
                      <a:pt x="216694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840" y="323183"/>
                      <a:pt x="244697" y="321183"/>
                    </a:cubicBezTo>
                    <a:cubicBezTo>
                      <a:pt x="246031" y="320135"/>
                      <a:pt x="247364" y="319278"/>
                      <a:pt x="248698" y="318230"/>
                    </a:cubicBezTo>
                    <a:cubicBezTo>
                      <a:pt x="251079" y="316421"/>
                      <a:pt x="253270" y="314801"/>
                      <a:pt x="255365" y="313087"/>
                    </a:cubicBezTo>
                    <a:cubicBezTo>
                      <a:pt x="256508" y="312230"/>
                      <a:pt x="257651" y="311277"/>
                      <a:pt x="258604" y="310420"/>
                    </a:cubicBezTo>
                    <a:cubicBezTo>
                      <a:pt x="258889" y="310229"/>
                      <a:pt x="259175" y="309944"/>
                      <a:pt x="259461" y="309753"/>
                    </a:cubicBezTo>
                    <a:cubicBezTo>
                      <a:pt x="260890" y="308515"/>
                      <a:pt x="262033" y="307467"/>
                      <a:pt x="263271" y="306324"/>
                    </a:cubicBezTo>
                    <a:cubicBezTo>
                      <a:pt x="264414" y="305276"/>
                      <a:pt x="265652" y="304229"/>
                      <a:pt x="266700" y="303276"/>
                    </a:cubicBezTo>
                    <a:cubicBezTo>
                      <a:pt x="268891" y="301276"/>
                      <a:pt x="270700" y="299466"/>
                      <a:pt x="272129" y="298037"/>
                    </a:cubicBezTo>
                    <a:cubicBezTo>
                      <a:pt x="275558" y="294608"/>
                      <a:pt x="278797" y="291084"/>
                      <a:pt x="281940" y="287464"/>
                    </a:cubicBezTo>
                    <a:cubicBezTo>
                      <a:pt x="282130" y="287274"/>
                      <a:pt x="282226" y="286988"/>
                      <a:pt x="282416" y="286798"/>
                    </a:cubicBezTo>
                    <a:cubicBezTo>
                      <a:pt x="287560" y="280702"/>
                      <a:pt x="292322" y="274415"/>
                      <a:pt x="296799" y="267843"/>
                    </a:cubicBezTo>
                    <a:cubicBezTo>
                      <a:pt x="297275" y="267081"/>
                      <a:pt x="297942" y="266414"/>
                      <a:pt x="298418" y="265747"/>
                    </a:cubicBezTo>
                    <a:cubicBezTo>
                      <a:pt x="298894" y="264986"/>
                      <a:pt x="299275" y="264128"/>
                      <a:pt x="299847" y="263366"/>
                    </a:cubicBezTo>
                    <a:cubicBezTo>
                      <a:pt x="303752" y="257175"/>
                      <a:pt x="307562" y="250888"/>
                      <a:pt x="310801" y="244316"/>
                    </a:cubicBezTo>
                    <a:cubicBezTo>
                      <a:pt x="310801" y="244221"/>
                      <a:pt x="310896" y="244126"/>
                      <a:pt x="310991" y="244030"/>
                    </a:cubicBezTo>
                    <a:cubicBezTo>
                      <a:pt x="311182" y="243649"/>
                      <a:pt x="311372" y="243173"/>
                      <a:pt x="311467" y="242792"/>
                    </a:cubicBezTo>
                    <a:cubicBezTo>
                      <a:pt x="314420" y="236791"/>
                      <a:pt x="316992" y="230600"/>
                      <a:pt x="319278" y="224219"/>
                    </a:cubicBezTo>
                    <a:cubicBezTo>
                      <a:pt x="319659" y="223266"/>
                      <a:pt x="320135" y="222409"/>
                      <a:pt x="320421" y="221456"/>
                    </a:cubicBezTo>
                    <a:cubicBezTo>
                      <a:pt x="320707" y="220694"/>
                      <a:pt x="320802" y="219837"/>
                      <a:pt x="321088" y="219075"/>
                    </a:cubicBezTo>
                    <a:cubicBezTo>
                      <a:pt x="323469" y="212027"/>
                      <a:pt x="325564" y="204978"/>
                      <a:pt x="327088" y="197739"/>
                    </a:cubicBezTo>
                    <a:cubicBezTo>
                      <a:pt x="327088" y="197453"/>
                      <a:pt x="327279" y="197263"/>
                      <a:pt x="327279" y="196977"/>
                    </a:cubicBezTo>
                    <a:cubicBezTo>
                      <a:pt x="328231" y="192405"/>
                      <a:pt x="329089" y="187738"/>
                      <a:pt x="329755" y="183166"/>
                    </a:cubicBezTo>
                    <a:cubicBezTo>
                      <a:pt x="330327" y="178689"/>
                      <a:pt x="330803" y="174117"/>
                      <a:pt x="331089" y="169640"/>
                    </a:cubicBezTo>
                    <a:cubicBezTo>
                      <a:pt x="331089" y="169354"/>
                      <a:pt x="331089" y="169069"/>
                      <a:pt x="331089" y="168878"/>
                    </a:cubicBezTo>
                    <a:cubicBezTo>
                      <a:pt x="330994" y="162592"/>
                      <a:pt x="330994" y="156210"/>
                      <a:pt x="330613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6954339" y="5193408"/>
                <a:ext cx="295096" cy="320141"/>
              </a:xfrm>
              <a:custGeom>
                <a:avLst/>
                <a:gdLst/>
                <a:ahLst/>
                <a:cxnLst/>
                <a:rect l="l" t="t" r="r" b="b"/>
                <a:pathLst>
                  <a:path w="295096" h="320141" extrusionOk="0">
                    <a:moveTo>
                      <a:pt x="267039" y="42864"/>
                    </a:moveTo>
                    <a:cubicBezTo>
                      <a:pt x="289614" y="71154"/>
                      <a:pt x="299139" y="111254"/>
                      <a:pt x="293519" y="152878"/>
                    </a:cubicBezTo>
                    <a:cubicBezTo>
                      <a:pt x="287709" y="195264"/>
                      <a:pt x="267325" y="235936"/>
                      <a:pt x="235893" y="267655"/>
                    </a:cubicBezTo>
                    <a:cubicBezTo>
                      <a:pt x="223796" y="279751"/>
                      <a:pt x="180267" y="319661"/>
                      <a:pt x="128070" y="320137"/>
                    </a:cubicBezTo>
                    <a:cubicBezTo>
                      <a:pt x="83969" y="320423"/>
                      <a:pt x="51108" y="306612"/>
                      <a:pt x="28057" y="277370"/>
                    </a:cubicBezTo>
                    <a:cubicBezTo>
                      <a:pt x="5483" y="249081"/>
                      <a:pt x="-4042" y="208790"/>
                      <a:pt x="1578" y="167356"/>
                    </a:cubicBezTo>
                    <a:cubicBezTo>
                      <a:pt x="7197" y="124875"/>
                      <a:pt x="27771" y="84203"/>
                      <a:pt x="59204" y="52485"/>
                    </a:cubicBezTo>
                    <a:cubicBezTo>
                      <a:pt x="71301" y="40388"/>
                      <a:pt x="114830" y="383"/>
                      <a:pt x="167027" y="2"/>
                    </a:cubicBezTo>
                    <a:cubicBezTo>
                      <a:pt x="211128" y="-188"/>
                      <a:pt x="243703" y="13718"/>
                      <a:pt x="267039" y="42864"/>
                    </a:cubicBezTo>
                    <a:close/>
                    <a:moveTo>
                      <a:pt x="272945" y="150688"/>
                    </a:moveTo>
                    <a:cubicBezTo>
                      <a:pt x="277422" y="117636"/>
                      <a:pt x="271326" y="82488"/>
                      <a:pt x="250656" y="56200"/>
                    </a:cubicBezTo>
                    <a:cubicBezTo>
                      <a:pt x="229320" y="29434"/>
                      <a:pt x="199793" y="20767"/>
                      <a:pt x="166551" y="21052"/>
                    </a:cubicBezTo>
                    <a:cubicBezTo>
                      <a:pt x="132642" y="21338"/>
                      <a:pt x="97018" y="43627"/>
                      <a:pt x="73682" y="67153"/>
                    </a:cubicBezTo>
                    <a:cubicBezTo>
                      <a:pt x="46345" y="94680"/>
                      <a:pt x="27295" y="131352"/>
                      <a:pt x="22152" y="169452"/>
                    </a:cubicBezTo>
                    <a:cubicBezTo>
                      <a:pt x="17675" y="202694"/>
                      <a:pt x="23771" y="237841"/>
                      <a:pt x="44440" y="264130"/>
                    </a:cubicBezTo>
                    <a:cubicBezTo>
                      <a:pt x="65681" y="290705"/>
                      <a:pt x="95304" y="299563"/>
                      <a:pt x="128546" y="299278"/>
                    </a:cubicBezTo>
                    <a:cubicBezTo>
                      <a:pt x="162455" y="298992"/>
                      <a:pt x="198078" y="276703"/>
                      <a:pt x="221414" y="253177"/>
                    </a:cubicBezTo>
                    <a:cubicBezTo>
                      <a:pt x="248751" y="225649"/>
                      <a:pt x="267611" y="188978"/>
                      <a:pt x="272945" y="150688"/>
                    </a:cubicBezTo>
                    <a:lnTo>
                      <a:pt x="272945" y="150688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"/>
          <p:cNvSpPr txBox="1">
            <a:spLocks noGrp="1"/>
          </p:cNvSpPr>
          <p:nvPr>
            <p:ph type="body" idx="1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1391" name="Google Shape;1391;p32"/>
          <p:cNvSpPr/>
          <p:nvPr/>
        </p:nvSpPr>
        <p:spPr>
          <a:xfrm rot="5400000">
            <a:off x="6863777" y="1741865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2"/>
          <p:cNvSpPr/>
          <p:nvPr/>
        </p:nvSpPr>
        <p:spPr>
          <a:xfrm rot="5400000">
            <a:off x="9416120" y="1224142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2"/>
          <p:cNvSpPr/>
          <p:nvPr/>
        </p:nvSpPr>
        <p:spPr>
          <a:xfrm rot="5400000">
            <a:off x="4311435" y="22595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4" name="Google Shape;1394;p32"/>
          <p:cNvGrpSpPr/>
          <p:nvPr/>
        </p:nvGrpSpPr>
        <p:grpSpPr>
          <a:xfrm>
            <a:off x="3987247" y="3265165"/>
            <a:ext cx="1955627" cy="760699"/>
            <a:chOff x="1464245" y="3861050"/>
            <a:chExt cx="1955627" cy="760699"/>
          </a:xfrm>
        </p:grpSpPr>
        <p:sp>
          <p:nvSpPr>
            <p:cNvPr id="1395" name="Google Shape;1395;p32"/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2"/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02 CONTENTS</a:t>
              </a:r>
              <a:endParaRPr/>
            </a:p>
          </p:txBody>
        </p:sp>
      </p:grpSp>
      <p:grpSp>
        <p:nvGrpSpPr>
          <p:cNvPr id="1397" name="Google Shape;1397;p32"/>
          <p:cNvGrpSpPr/>
          <p:nvPr/>
        </p:nvGrpSpPr>
        <p:grpSpPr>
          <a:xfrm>
            <a:off x="6545934" y="2747942"/>
            <a:ext cx="1944216" cy="760699"/>
            <a:chOff x="3737115" y="3284986"/>
            <a:chExt cx="1944216" cy="760699"/>
          </a:xfrm>
        </p:grpSpPr>
        <p:sp>
          <p:nvSpPr>
            <p:cNvPr id="1398" name="Google Shape;1398;p32"/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2"/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03 CONTENTS</a:t>
              </a:r>
              <a:endParaRPr/>
            </a:p>
          </p:txBody>
        </p:sp>
      </p:grpSp>
      <p:grpSp>
        <p:nvGrpSpPr>
          <p:cNvPr id="1400" name="Google Shape;1400;p32"/>
          <p:cNvGrpSpPr/>
          <p:nvPr/>
        </p:nvGrpSpPr>
        <p:grpSpPr>
          <a:xfrm>
            <a:off x="9093211" y="2230721"/>
            <a:ext cx="1944216" cy="760699"/>
            <a:chOff x="6012160" y="2708922"/>
            <a:chExt cx="1944216" cy="760699"/>
          </a:xfrm>
        </p:grpSpPr>
        <p:sp>
          <p:nvSpPr>
            <p:cNvPr id="1401" name="Google Shape;1401;p32"/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2"/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04 CONTENTS</a:t>
              </a:r>
              <a:endParaRPr/>
            </a:p>
          </p:txBody>
        </p:sp>
      </p:grpSp>
      <p:sp>
        <p:nvSpPr>
          <p:cNvPr id="1403" name="Google Shape;1403;p32"/>
          <p:cNvSpPr/>
          <p:nvPr/>
        </p:nvSpPr>
        <p:spPr>
          <a:xfrm>
            <a:off x="3573719" y="4937707"/>
            <a:ext cx="640080" cy="64008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4" name="Google Shape;1404;p32"/>
          <p:cNvGrpSpPr/>
          <p:nvPr/>
        </p:nvGrpSpPr>
        <p:grpSpPr>
          <a:xfrm>
            <a:off x="4310999" y="4886126"/>
            <a:ext cx="1780233" cy="740405"/>
            <a:chOff x="1204823" y="4992851"/>
            <a:chExt cx="1911560" cy="740405"/>
          </a:xfrm>
        </p:grpSpPr>
        <p:sp>
          <p:nvSpPr>
            <p:cNvPr id="1405" name="Google Shape;1405;p32"/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2"/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7" name="Google Shape;1407;p32"/>
          <p:cNvSpPr/>
          <p:nvPr/>
        </p:nvSpPr>
        <p:spPr>
          <a:xfrm>
            <a:off x="6227764" y="4937707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8" name="Google Shape;1408;p32"/>
          <p:cNvGrpSpPr/>
          <p:nvPr/>
        </p:nvGrpSpPr>
        <p:grpSpPr>
          <a:xfrm>
            <a:off x="6965044" y="4886126"/>
            <a:ext cx="1780233" cy="740405"/>
            <a:chOff x="4028592" y="4992851"/>
            <a:chExt cx="1911560" cy="740405"/>
          </a:xfrm>
        </p:grpSpPr>
        <p:sp>
          <p:nvSpPr>
            <p:cNvPr id="1409" name="Google Shape;1409;p32"/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2"/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1" name="Google Shape;1411;p32"/>
          <p:cNvSpPr/>
          <p:nvPr/>
        </p:nvSpPr>
        <p:spPr>
          <a:xfrm>
            <a:off x="8881808" y="4937707"/>
            <a:ext cx="640080" cy="64008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2" name="Google Shape;1412;p32"/>
          <p:cNvGrpSpPr/>
          <p:nvPr/>
        </p:nvGrpSpPr>
        <p:grpSpPr>
          <a:xfrm>
            <a:off x="9619088" y="4886126"/>
            <a:ext cx="1780233" cy="740405"/>
            <a:chOff x="6852361" y="4992851"/>
            <a:chExt cx="1911560" cy="740405"/>
          </a:xfrm>
        </p:grpSpPr>
        <p:sp>
          <p:nvSpPr>
            <p:cNvPr id="1413" name="Google Shape;1413;p32"/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2"/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5" name="Google Shape;1415;p32"/>
          <p:cNvSpPr/>
          <p:nvPr/>
        </p:nvSpPr>
        <p:spPr>
          <a:xfrm rot="5400000">
            <a:off x="1759093" y="2777313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6" name="Google Shape;1416;p32"/>
          <p:cNvGrpSpPr/>
          <p:nvPr/>
        </p:nvGrpSpPr>
        <p:grpSpPr>
          <a:xfrm>
            <a:off x="1428559" y="3782387"/>
            <a:ext cx="1955627" cy="760699"/>
            <a:chOff x="1464245" y="3861050"/>
            <a:chExt cx="1955627" cy="760699"/>
          </a:xfrm>
        </p:grpSpPr>
        <p:sp>
          <p:nvSpPr>
            <p:cNvPr id="1417" name="Google Shape;1417;p32"/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01 CONTENTS</a:t>
              </a:r>
              <a:endParaRPr/>
            </a:p>
          </p:txBody>
        </p:sp>
      </p:grpSp>
      <p:sp>
        <p:nvSpPr>
          <p:cNvPr id="1419" name="Google Shape;1419;p32"/>
          <p:cNvSpPr/>
          <p:nvPr/>
        </p:nvSpPr>
        <p:spPr>
          <a:xfrm>
            <a:off x="919674" y="4945420"/>
            <a:ext cx="640080" cy="64008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0" name="Google Shape;1420;p32"/>
          <p:cNvGrpSpPr/>
          <p:nvPr/>
        </p:nvGrpSpPr>
        <p:grpSpPr>
          <a:xfrm>
            <a:off x="1656954" y="4893840"/>
            <a:ext cx="1780233" cy="740405"/>
            <a:chOff x="1204823" y="4992851"/>
            <a:chExt cx="1911560" cy="740405"/>
          </a:xfrm>
        </p:grpSpPr>
        <p:sp>
          <p:nvSpPr>
            <p:cNvPr id="1421" name="Google Shape;1421;p32"/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3" name="Google Shape;1423;p32"/>
          <p:cNvSpPr/>
          <p:nvPr/>
        </p:nvSpPr>
        <p:spPr>
          <a:xfrm>
            <a:off x="2827804" y="2137485"/>
            <a:ext cx="1345489" cy="134548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32"/>
          <p:cNvSpPr/>
          <p:nvPr/>
        </p:nvSpPr>
        <p:spPr>
          <a:xfrm>
            <a:off x="5438612" y="1600080"/>
            <a:ext cx="1345489" cy="134548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32"/>
          <p:cNvSpPr/>
          <p:nvPr/>
        </p:nvSpPr>
        <p:spPr>
          <a:xfrm>
            <a:off x="8049420" y="1062674"/>
            <a:ext cx="1345489" cy="134548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32"/>
          <p:cNvSpPr/>
          <p:nvPr/>
        </p:nvSpPr>
        <p:spPr>
          <a:xfrm>
            <a:off x="1088263" y="5164866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32"/>
          <p:cNvSpPr/>
          <p:nvPr/>
        </p:nvSpPr>
        <p:spPr>
          <a:xfrm>
            <a:off x="3751720" y="5120774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32"/>
          <p:cNvSpPr/>
          <p:nvPr/>
        </p:nvSpPr>
        <p:spPr>
          <a:xfrm rot="-2794009">
            <a:off x="6392105" y="5097310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32"/>
          <p:cNvSpPr/>
          <p:nvPr/>
        </p:nvSpPr>
        <p:spPr>
          <a:xfrm>
            <a:off x="9049223" y="5134334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33"/>
          <p:cNvSpPr txBox="1"/>
          <p:nvPr/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Table SUBTRACTION1-4</a:t>
            </a:r>
            <a:endParaRPr/>
          </a:p>
        </p:txBody>
      </p:sp>
      <p:sp>
        <p:nvSpPr>
          <p:cNvPr id="1435" name="Google Shape;1435;p33"/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33"/>
          <p:cNvSpPr/>
          <p:nvPr/>
        </p:nvSpPr>
        <p:spPr>
          <a:xfrm>
            <a:off x="5812692" y="1445051"/>
            <a:ext cx="566616" cy="575276"/>
          </a:xfrm>
          <a:custGeom>
            <a:avLst/>
            <a:gdLst/>
            <a:ahLst/>
            <a:cxnLst/>
            <a:rect l="l" t="t" r="r" b="b"/>
            <a:pathLst>
              <a:path w="964441" h="979183" extrusionOk="0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7" name="Google Shape;1437;p33"/>
          <p:cNvPicPr preferRelativeResize="0"/>
          <p:nvPr/>
        </p:nvPicPr>
        <p:blipFill rotWithShape="1">
          <a:blip r:embed="rId3">
            <a:alphaModFix/>
          </a:blip>
          <a:srcRect l="23241" t="27131" r="23003" b="52586"/>
          <a:stretch/>
        </p:blipFill>
        <p:spPr>
          <a:xfrm>
            <a:off x="2376655" y="2401622"/>
            <a:ext cx="7438690" cy="280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925" y="1405517"/>
            <a:ext cx="2908150" cy="61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541" y="2249048"/>
            <a:ext cx="1722280" cy="311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6179" y="2401622"/>
            <a:ext cx="1620928" cy="246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34"/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34"/>
          <p:cNvSpPr/>
          <p:nvPr/>
        </p:nvSpPr>
        <p:spPr>
          <a:xfrm>
            <a:off x="5812692" y="1445051"/>
            <a:ext cx="566616" cy="575276"/>
          </a:xfrm>
          <a:custGeom>
            <a:avLst/>
            <a:gdLst/>
            <a:ahLst/>
            <a:cxnLst/>
            <a:rect l="l" t="t" r="r" b="b"/>
            <a:pathLst>
              <a:path w="964441" h="979183" extrusionOk="0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7" name="Google Shape;1447;p34"/>
          <p:cNvPicPr preferRelativeResize="0"/>
          <p:nvPr/>
        </p:nvPicPr>
        <p:blipFill rotWithShape="1">
          <a:blip r:embed="rId3">
            <a:alphaModFix/>
          </a:blip>
          <a:srcRect l="23149" t="47506" r="23095" b="32210"/>
          <a:stretch/>
        </p:blipFill>
        <p:spPr>
          <a:xfrm>
            <a:off x="2376655" y="2401622"/>
            <a:ext cx="7438690" cy="280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34"/>
          <p:cNvSpPr txBox="1"/>
          <p:nvPr/>
        </p:nvSpPr>
        <p:spPr>
          <a:xfrm>
            <a:off x="309401" y="351317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Table SUBTRACTION 5-8</a:t>
            </a:r>
            <a:endParaRPr sz="5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9" name="Google Shape;144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688" y="1387937"/>
            <a:ext cx="2618621" cy="55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541" y="2249048"/>
            <a:ext cx="1722280" cy="311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6179" y="2401622"/>
            <a:ext cx="1620928" cy="246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5"/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35"/>
          <p:cNvSpPr/>
          <p:nvPr/>
        </p:nvSpPr>
        <p:spPr>
          <a:xfrm>
            <a:off x="5812692" y="1445051"/>
            <a:ext cx="566616" cy="575276"/>
          </a:xfrm>
          <a:custGeom>
            <a:avLst/>
            <a:gdLst/>
            <a:ahLst/>
            <a:cxnLst/>
            <a:rect l="l" t="t" r="r" b="b"/>
            <a:pathLst>
              <a:path w="964441" h="979183" extrusionOk="0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35"/>
          <p:cNvPicPr preferRelativeResize="0"/>
          <p:nvPr/>
        </p:nvPicPr>
        <p:blipFill rotWithShape="1">
          <a:blip r:embed="rId3">
            <a:alphaModFix/>
          </a:blip>
          <a:srcRect l="23241" t="68248" r="23003" b="11469"/>
          <a:stretch/>
        </p:blipFill>
        <p:spPr>
          <a:xfrm>
            <a:off x="2376655" y="2401622"/>
            <a:ext cx="7438690" cy="280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35"/>
          <p:cNvSpPr txBox="1"/>
          <p:nvPr/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Table SUBTRACTION 9-12</a:t>
            </a:r>
            <a:endParaRPr sz="54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0" name="Google Shape;146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1050" y="1317508"/>
            <a:ext cx="2527150" cy="5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541" y="2249048"/>
            <a:ext cx="1722280" cy="311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6179" y="2401622"/>
            <a:ext cx="1620928" cy="246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" name="Google Shape;146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541" y="2249048"/>
            <a:ext cx="1722280" cy="311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7365" y="2473272"/>
            <a:ext cx="2157243" cy="3283804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36"/>
          <p:cNvSpPr txBox="1"/>
          <p:nvPr/>
        </p:nvSpPr>
        <p:spPr>
          <a:xfrm>
            <a:off x="309402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Column Infographic</a:t>
            </a:r>
            <a:endParaRPr/>
          </a:p>
        </p:txBody>
      </p:sp>
      <p:sp>
        <p:nvSpPr>
          <p:cNvPr id="1470" name="Google Shape;1470;p36"/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36"/>
          <p:cNvSpPr/>
          <p:nvPr/>
        </p:nvSpPr>
        <p:spPr>
          <a:xfrm>
            <a:off x="474785" y="1307064"/>
            <a:ext cx="11242430" cy="1406254"/>
          </a:xfrm>
          <a:custGeom>
            <a:avLst/>
            <a:gdLst/>
            <a:ahLst/>
            <a:cxnLst/>
            <a:rect l="l" t="t" r="r" b="b"/>
            <a:pathLst>
              <a:path w="11242430" h="1406254" extrusionOk="0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36"/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36"/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36"/>
          <p:cNvSpPr/>
          <p:nvPr/>
        </p:nvSpPr>
        <p:spPr>
          <a:xfrm>
            <a:off x="5812692" y="1445051"/>
            <a:ext cx="566616" cy="575276"/>
          </a:xfrm>
          <a:custGeom>
            <a:avLst/>
            <a:gdLst/>
            <a:ahLst/>
            <a:cxnLst/>
            <a:rect l="l" t="t" r="r" b="b"/>
            <a:pathLst>
              <a:path w="964441" h="979183" extrusionOk="0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7"/>
          <p:cNvSpPr txBox="1"/>
          <p:nvPr/>
        </p:nvSpPr>
        <p:spPr>
          <a:xfrm>
            <a:off x="520434" y="313592"/>
            <a:ext cx="3785600" cy="18756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480" name="Google Shape;1480;p37"/>
          <p:cNvSpPr txBox="1"/>
          <p:nvPr/>
        </p:nvSpPr>
        <p:spPr>
          <a:xfrm>
            <a:off x="6493113" y="399423"/>
            <a:ext cx="5306159" cy="5232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37"/>
          <p:cNvSpPr txBox="1"/>
          <p:nvPr/>
        </p:nvSpPr>
        <p:spPr>
          <a:xfrm>
            <a:off x="6493113" y="1039919"/>
            <a:ext cx="5306159" cy="212365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37"/>
          <p:cNvSpPr txBox="1"/>
          <p:nvPr/>
        </p:nvSpPr>
        <p:spPr>
          <a:xfrm>
            <a:off x="6493113" y="3432814"/>
            <a:ext cx="5306159" cy="5232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37"/>
          <p:cNvSpPr txBox="1"/>
          <p:nvPr/>
        </p:nvSpPr>
        <p:spPr>
          <a:xfrm>
            <a:off x="6493113" y="4073310"/>
            <a:ext cx="5306159" cy="212365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37"/>
          <p:cNvSpPr txBox="1"/>
          <p:nvPr/>
        </p:nvSpPr>
        <p:spPr>
          <a:xfrm>
            <a:off x="392729" y="3429000"/>
            <a:ext cx="5306159" cy="5232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37"/>
          <p:cNvSpPr txBox="1"/>
          <p:nvPr/>
        </p:nvSpPr>
        <p:spPr>
          <a:xfrm>
            <a:off x="392729" y="4069496"/>
            <a:ext cx="5306159" cy="212365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8"/>
          <p:cNvSpPr txBox="1"/>
          <p:nvPr/>
        </p:nvSpPr>
        <p:spPr>
          <a:xfrm>
            <a:off x="-903195" y="3940859"/>
            <a:ext cx="8376283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FFC000"/>
                </a:solidFill>
                <a:latin typeface="Aharoni"/>
                <a:ea typeface="Aharoni"/>
                <a:cs typeface="Aharoni"/>
                <a:sym typeface="Aharoni"/>
              </a:rPr>
              <a:t>THANK YOU</a:t>
            </a:r>
            <a:endParaRPr sz="8800">
              <a:solidFill>
                <a:srgbClr val="FFC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491" name="Google Shape;1491;p38"/>
          <p:cNvSpPr txBox="1"/>
          <p:nvPr/>
        </p:nvSpPr>
        <p:spPr>
          <a:xfrm>
            <a:off x="245203" y="5387409"/>
            <a:ext cx="5698446" cy="3796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595959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2" name="Google Shape;149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461" y="1586205"/>
            <a:ext cx="5709721" cy="486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38"/>
          <p:cNvSpPr/>
          <p:nvPr/>
        </p:nvSpPr>
        <p:spPr>
          <a:xfrm>
            <a:off x="3859861" y="1002138"/>
            <a:ext cx="1173071" cy="1559541"/>
          </a:xfrm>
          <a:custGeom>
            <a:avLst/>
            <a:gdLst/>
            <a:ahLst/>
            <a:cxnLst/>
            <a:rect l="l" t="t" r="r" b="b"/>
            <a:pathLst>
              <a:path w="378" h="500" extrusionOk="0">
                <a:moveTo>
                  <a:pt x="262" y="391"/>
                </a:moveTo>
                <a:cubicBezTo>
                  <a:pt x="378" y="391"/>
                  <a:pt x="378" y="391"/>
                  <a:pt x="378" y="391"/>
                </a:cubicBezTo>
                <a:cubicBezTo>
                  <a:pt x="378" y="500"/>
                  <a:pt x="378" y="500"/>
                  <a:pt x="378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91"/>
                  <a:pt x="0" y="391"/>
                  <a:pt x="0" y="391"/>
                </a:cubicBezTo>
                <a:cubicBezTo>
                  <a:pt x="121" y="391"/>
                  <a:pt x="121" y="391"/>
                  <a:pt x="121" y="391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75" y="177"/>
                  <a:pt x="39" y="189"/>
                  <a:pt x="13" y="193"/>
                </a:cubicBezTo>
                <a:cubicBezTo>
                  <a:pt x="13" y="82"/>
                  <a:pt x="13" y="82"/>
                  <a:pt x="13" y="82"/>
                </a:cubicBezTo>
                <a:cubicBezTo>
                  <a:pt x="83" y="67"/>
                  <a:pt x="130" y="40"/>
                  <a:pt x="156" y="0"/>
                </a:cubicBezTo>
                <a:cubicBezTo>
                  <a:pt x="262" y="0"/>
                  <a:pt x="262" y="0"/>
                  <a:pt x="262" y="0"/>
                </a:cubicBezTo>
                <a:lnTo>
                  <a:pt x="262" y="391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38"/>
          <p:cNvSpPr/>
          <p:nvPr/>
        </p:nvSpPr>
        <p:spPr>
          <a:xfrm>
            <a:off x="7103585" y="960528"/>
            <a:ext cx="1110695" cy="1466852"/>
          </a:xfrm>
          <a:custGeom>
            <a:avLst/>
            <a:gdLst/>
            <a:ahLst/>
            <a:cxnLst/>
            <a:rect l="l" t="t" r="r" b="b"/>
            <a:pathLst>
              <a:path w="380" h="500" extrusionOk="0">
                <a:moveTo>
                  <a:pt x="380" y="380"/>
                </a:moveTo>
                <a:cubicBezTo>
                  <a:pt x="375" y="500"/>
                  <a:pt x="375" y="500"/>
                  <a:pt x="375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87"/>
                  <a:pt x="0" y="387"/>
                  <a:pt x="0" y="38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96" y="320"/>
                  <a:pt x="119" y="302"/>
                  <a:pt x="152" y="274"/>
                </a:cubicBezTo>
                <a:cubicBezTo>
                  <a:pt x="186" y="246"/>
                  <a:pt x="208" y="225"/>
                  <a:pt x="218" y="210"/>
                </a:cubicBezTo>
                <a:cubicBezTo>
                  <a:pt x="228" y="195"/>
                  <a:pt x="234" y="180"/>
                  <a:pt x="234" y="163"/>
                </a:cubicBezTo>
                <a:cubicBezTo>
                  <a:pt x="234" y="148"/>
                  <a:pt x="229" y="135"/>
                  <a:pt x="220" y="125"/>
                </a:cubicBezTo>
                <a:cubicBezTo>
                  <a:pt x="211" y="116"/>
                  <a:pt x="199" y="111"/>
                  <a:pt x="185" y="111"/>
                </a:cubicBezTo>
                <a:cubicBezTo>
                  <a:pt x="149" y="111"/>
                  <a:pt x="129" y="140"/>
                  <a:pt x="124" y="196"/>
                </a:cubicBezTo>
                <a:cubicBezTo>
                  <a:pt x="0" y="172"/>
                  <a:pt x="0" y="172"/>
                  <a:pt x="0" y="172"/>
                </a:cubicBezTo>
                <a:cubicBezTo>
                  <a:pt x="9" y="114"/>
                  <a:pt x="32" y="71"/>
                  <a:pt x="68" y="43"/>
                </a:cubicBezTo>
                <a:cubicBezTo>
                  <a:pt x="104" y="15"/>
                  <a:pt x="147" y="0"/>
                  <a:pt x="196" y="0"/>
                </a:cubicBezTo>
                <a:cubicBezTo>
                  <a:pt x="249" y="0"/>
                  <a:pt x="293" y="15"/>
                  <a:pt x="327" y="43"/>
                </a:cubicBezTo>
                <a:cubicBezTo>
                  <a:pt x="361" y="72"/>
                  <a:pt x="377" y="110"/>
                  <a:pt x="377" y="158"/>
                </a:cubicBezTo>
                <a:cubicBezTo>
                  <a:pt x="377" y="190"/>
                  <a:pt x="368" y="220"/>
                  <a:pt x="350" y="248"/>
                </a:cubicBezTo>
                <a:cubicBezTo>
                  <a:pt x="331" y="277"/>
                  <a:pt x="278" y="321"/>
                  <a:pt x="188" y="380"/>
                </a:cubicBezTo>
                <a:lnTo>
                  <a:pt x="380" y="38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38"/>
          <p:cNvSpPr/>
          <p:nvPr/>
        </p:nvSpPr>
        <p:spPr>
          <a:xfrm>
            <a:off x="743029" y="598433"/>
            <a:ext cx="1499644" cy="1890856"/>
          </a:xfrm>
          <a:custGeom>
            <a:avLst/>
            <a:gdLst/>
            <a:ahLst/>
            <a:cxnLst/>
            <a:rect l="l" t="t" r="r" b="b"/>
            <a:pathLst>
              <a:path w="405" h="508" extrusionOk="0">
                <a:moveTo>
                  <a:pt x="0" y="350"/>
                </a:moveTo>
                <a:cubicBezTo>
                  <a:pt x="128" y="334"/>
                  <a:pt x="128" y="334"/>
                  <a:pt x="128" y="334"/>
                </a:cubicBezTo>
                <a:cubicBezTo>
                  <a:pt x="137" y="379"/>
                  <a:pt x="161" y="402"/>
                  <a:pt x="201" y="402"/>
                </a:cubicBezTo>
                <a:cubicBezTo>
                  <a:pt x="219" y="402"/>
                  <a:pt x="233" y="397"/>
                  <a:pt x="245" y="388"/>
                </a:cubicBezTo>
                <a:cubicBezTo>
                  <a:pt x="256" y="378"/>
                  <a:pt x="262" y="366"/>
                  <a:pt x="262" y="350"/>
                </a:cubicBezTo>
                <a:cubicBezTo>
                  <a:pt x="262" y="339"/>
                  <a:pt x="258" y="330"/>
                  <a:pt x="252" y="322"/>
                </a:cubicBezTo>
                <a:cubicBezTo>
                  <a:pt x="246" y="314"/>
                  <a:pt x="240" y="308"/>
                  <a:pt x="233" y="305"/>
                </a:cubicBezTo>
                <a:cubicBezTo>
                  <a:pt x="226" y="302"/>
                  <a:pt x="214" y="300"/>
                  <a:pt x="197" y="300"/>
                </a:cubicBezTo>
                <a:cubicBezTo>
                  <a:pt x="137" y="300"/>
                  <a:pt x="137" y="300"/>
                  <a:pt x="137" y="300"/>
                </a:cubicBezTo>
                <a:cubicBezTo>
                  <a:pt x="137" y="197"/>
                  <a:pt x="137" y="197"/>
                  <a:pt x="137" y="197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214" y="197"/>
                  <a:pt x="231" y="192"/>
                  <a:pt x="239" y="183"/>
                </a:cubicBezTo>
                <a:cubicBezTo>
                  <a:pt x="247" y="173"/>
                  <a:pt x="251" y="163"/>
                  <a:pt x="251" y="153"/>
                </a:cubicBezTo>
                <a:cubicBezTo>
                  <a:pt x="251" y="140"/>
                  <a:pt x="246" y="129"/>
                  <a:pt x="236" y="120"/>
                </a:cubicBezTo>
                <a:cubicBezTo>
                  <a:pt x="227" y="112"/>
                  <a:pt x="214" y="107"/>
                  <a:pt x="198" y="107"/>
                </a:cubicBezTo>
                <a:cubicBezTo>
                  <a:pt x="165" y="107"/>
                  <a:pt x="144" y="126"/>
                  <a:pt x="137" y="164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28" y="99"/>
                  <a:pt x="51" y="63"/>
                  <a:pt x="86" y="38"/>
                </a:cubicBezTo>
                <a:cubicBezTo>
                  <a:pt x="121" y="13"/>
                  <a:pt x="163" y="0"/>
                  <a:pt x="211" y="0"/>
                </a:cubicBezTo>
                <a:cubicBezTo>
                  <a:pt x="265" y="0"/>
                  <a:pt x="308" y="13"/>
                  <a:pt x="341" y="38"/>
                </a:cubicBezTo>
                <a:cubicBezTo>
                  <a:pt x="373" y="64"/>
                  <a:pt x="390" y="97"/>
                  <a:pt x="390" y="139"/>
                </a:cubicBezTo>
                <a:cubicBezTo>
                  <a:pt x="390" y="165"/>
                  <a:pt x="383" y="187"/>
                  <a:pt x="369" y="205"/>
                </a:cubicBezTo>
                <a:cubicBezTo>
                  <a:pt x="355" y="224"/>
                  <a:pt x="337" y="237"/>
                  <a:pt x="316" y="243"/>
                </a:cubicBezTo>
                <a:cubicBezTo>
                  <a:pt x="375" y="261"/>
                  <a:pt x="405" y="300"/>
                  <a:pt x="405" y="359"/>
                </a:cubicBezTo>
                <a:cubicBezTo>
                  <a:pt x="405" y="406"/>
                  <a:pt x="387" y="443"/>
                  <a:pt x="351" y="469"/>
                </a:cubicBezTo>
                <a:cubicBezTo>
                  <a:pt x="315" y="495"/>
                  <a:pt x="268" y="508"/>
                  <a:pt x="211" y="508"/>
                </a:cubicBezTo>
                <a:cubicBezTo>
                  <a:pt x="96" y="508"/>
                  <a:pt x="26" y="455"/>
                  <a:pt x="0" y="350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6" name="Google Shape;149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9591" y="1228382"/>
            <a:ext cx="1456198" cy="110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3042" y="1365399"/>
            <a:ext cx="1286804" cy="519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9"/>
          <p:cNvSpPr txBox="1">
            <a:spLocks noGrp="1"/>
          </p:cNvSpPr>
          <p:nvPr>
            <p:ph type="body" idx="1"/>
          </p:nvPr>
        </p:nvSpPr>
        <p:spPr>
          <a:xfrm>
            <a:off x="507159" y="3303036"/>
            <a:ext cx="10820206" cy="597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r>
              <a:rPr lang="en-US" sz="2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://plantillaspowerpoint.org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"/>
          <p:cNvGrpSpPr/>
          <p:nvPr/>
        </p:nvGrpSpPr>
        <p:grpSpPr>
          <a:xfrm>
            <a:off x="5279482" y="2005650"/>
            <a:ext cx="337351" cy="337351"/>
            <a:chOff x="4319972" y="3176972"/>
            <a:chExt cx="504056" cy="504056"/>
          </a:xfrm>
        </p:grpSpPr>
        <p:sp>
          <p:nvSpPr>
            <p:cNvPr id="302" name="Google Shape;302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4"/>
          <p:cNvSpPr txBox="1">
            <a:spLocks noGrp="1"/>
          </p:cNvSpPr>
          <p:nvPr>
            <p:ph type="body" idx="1"/>
          </p:nvPr>
        </p:nvSpPr>
        <p:spPr>
          <a:xfrm>
            <a:off x="644984" y="510201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cxnSp>
        <p:nvCxnSpPr>
          <p:cNvPr id="305" name="Google Shape;305;p4"/>
          <p:cNvCxnSpPr/>
          <p:nvPr/>
        </p:nvCxnSpPr>
        <p:spPr>
          <a:xfrm>
            <a:off x="874415" y="2172413"/>
            <a:ext cx="10302843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306" name="Google Shape;306;p4"/>
          <p:cNvGrpSpPr/>
          <p:nvPr/>
        </p:nvGrpSpPr>
        <p:grpSpPr>
          <a:xfrm>
            <a:off x="2750880" y="2005650"/>
            <a:ext cx="337351" cy="337351"/>
            <a:chOff x="4319972" y="3176972"/>
            <a:chExt cx="504056" cy="504056"/>
          </a:xfrm>
        </p:grpSpPr>
        <p:sp>
          <p:nvSpPr>
            <p:cNvPr id="307" name="Google Shape;307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4"/>
          <p:cNvGrpSpPr/>
          <p:nvPr/>
        </p:nvGrpSpPr>
        <p:grpSpPr>
          <a:xfrm>
            <a:off x="4015181" y="2005650"/>
            <a:ext cx="337351" cy="337351"/>
            <a:chOff x="4319972" y="3176972"/>
            <a:chExt cx="504056" cy="504056"/>
          </a:xfrm>
        </p:grpSpPr>
        <p:sp>
          <p:nvSpPr>
            <p:cNvPr id="310" name="Google Shape;310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4"/>
          <p:cNvGrpSpPr/>
          <p:nvPr/>
        </p:nvGrpSpPr>
        <p:grpSpPr>
          <a:xfrm>
            <a:off x="1475296" y="2002553"/>
            <a:ext cx="337351" cy="337351"/>
            <a:chOff x="4319972" y="3176972"/>
            <a:chExt cx="504056" cy="504056"/>
          </a:xfrm>
        </p:grpSpPr>
        <p:sp>
          <p:nvSpPr>
            <p:cNvPr id="313" name="Google Shape;313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4"/>
          <p:cNvGrpSpPr/>
          <p:nvPr/>
        </p:nvGrpSpPr>
        <p:grpSpPr>
          <a:xfrm>
            <a:off x="6543783" y="2005650"/>
            <a:ext cx="337351" cy="337351"/>
            <a:chOff x="4319972" y="3176972"/>
            <a:chExt cx="504056" cy="504056"/>
          </a:xfrm>
        </p:grpSpPr>
        <p:sp>
          <p:nvSpPr>
            <p:cNvPr id="316" name="Google Shape;316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4"/>
          <p:cNvGrpSpPr/>
          <p:nvPr/>
        </p:nvGrpSpPr>
        <p:grpSpPr>
          <a:xfrm>
            <a:off x="7808084" y="2005650"/>
            <a:ext cx="337351" cy="337351"/>
            <a:chOff x="4319972" y="3176972"/>
            <a:chExt cx="504056" cy="504056"/>
          </a:xfrm>
        </p:grpSpPr>
        <p:sp>
          <p:nvSpPr>
            <p:cNvPr id="319" name="Google Shape;319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4"/>
          <p:cNvGrpSpPr/>
          <p:nvPr/>
        </p:nvGrpSpPr>
        <p:grpSpPr>
          <a:xfrm>
            <a:off x="9072385" y="2005650"/>
            <a:ext cx="337351" cy="337351"/>
            <a:chOff x="4319972" y="3176972"/>
            <a:chExt cx="504056" cy="504056"/>
          </a:xfrm>
        </p:grpSpPr>
        <p:sp>
          <p:nvSpPr>
            <p:cNvPr id="322" name="Google Shape;322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4"/>
          <p:cNvGrpSpPr/>
          <p:nvPr/>
        </p:nvGrpSpPr>
        <p:grpSpPr>
          <a:xfrm>
            <a:off x="10336684" y="2005650"/>
            <a:ext cx="337351" cy="337351"/>
            <a:chOff x="4319972" y="3176972"/>
            <a:chExt cx="504056" cy="504056"/>
          </a:xfrm>
        </p:grpSpPr>
        <p:sp>
          <p:nvSpPr>
            <p:cNvPr id="325" name="Google Shape;325;p4"/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12700" cap="flat" cmpd="sng">
              <a:solidFill>
                <a:schemeClr val="lt1">
                  <a:alpha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4"/>
          <p:cNvGrpSpPr/>
          <p:nvPr/>
        </p:nvGrpSpPr>
        <p:grpSpPr>
          <a:xfrm>
            <a:off x="6696716" y="2559023"/>
            <a:ext cx="1288488" cy="657364"/>
            <a:chOff x="3684730" y="4077072"/>
            <a:chExt cx="2040484" cy="657364"/>
          </a:xfrm>
        </p:grpSpPr>
        <p:cxnSp>
          <p:nvCxnSpPr>
            <p:cNvPr id="328" name="Google Shape;328;p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4"/>
            <p:cNvCxnSpPr/>
            <p:nvPr/>
          </p:nvCxnSpPr>
          <p:spPr>
            <a:xfrm rot="10800000">
              <a:off x="3684730" y="4734436"/>
              <a:ext cx="2040484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4"/>
            <p:cNvCxnSpPr/>
            <p:nvPr/>
          </p:nvCxnSpPr>
          <p:spPr>
            <a:xfrm>
              <a:off x="5725214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1" name="Google Shape;331;p4"/>
          <p:cNvGrpSpPr/>
          <p:nvPr/>
        </p:nvGrpSpPr>
        <p:grpSpPr>
          <a:xfrm>
            <a:off x="9264712" y="2559023"/>
            <a:ext cx="1261769" cy="657364"/>
            <a:chOff x="3684730" y="4077072"/>
            <a:chExt cx="1025186" cy="657364"/>
          </a:xfrm>
        </p:grpSpPr>
        <p:cxnSp>
          <p:nvCxnSpPr>
            <p:cNvPr id="332" name="Google Shape;332;p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4"/>
            <p:cNvCxnSpPr/>
            <p:nvPr/>
          </p:nvCxnSpPr>
          <p:spPr>
            <a:xfrm rot="10800000">
              <a:off x="3684730" y="4734436"/>
              <a:ext cx="1020242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4"/>
            <p:cNvCxnSpPr/>
            <p:nvPr/>
          </p:nvCxnSpPr>
          <p:spPr>
            <a:xfrm>
              <a:off x="4709916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" name="Google Shape;335;p4"/>
          <p:cNvGrpSpPr/>
          <p:nvPr/>
        </p:nvGrpSpPr>
        <p:grpSpPr>
          <a:xfrm>
            <a:off x="1203533" y="3818095"/>
            <a:ext cx="2050360" cy="1518664"/>
            <a:chOff x="994277" y="3861048"/>
            <a:chExt cx="2050360" cy="1518664"/>
          </a:xfrm>
        </p:grpSpPr>
        <p:sp>
          <p:nvSpPr>
            <p:cNvPr id="336" name="Google Shape;336;p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4"/>
          <p:cNvSpPr/>
          <p:nvPr/>
        </p:nvSpPr>
        <p:spPr>
          <a:xfrm rot="10800000">
            <a:off x="4657597" y="3481010"/>
            <a:ext cx="257452" cy="22194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 cap="flat" cmpd="sng">
            <a:solidFill>
              <a:schemeClr val="lt1">
                <a:alpha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4"/>
          <p:cNvGrpSpPr/>
          <p:nvPr/>
        </p:nvGrpSpPr>
        <p:grpSpPr>
          <a:xfrm>
            <a:off x="6314787" y="3818095"/>
            <a:ext cx="2050360" cy="1518664"/>
            <a:chOff x="994277" y="3861048"/>
            <a:chExt cx="2050360" cy="1518664"/>
          </a:xfrm>
        </p:grpSpPr>
        <p:sp>
          <p:nvSpPr>
            <p:cNvPr id="340" name="Google Shape;340;p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4"/>
          <p:cNvSpPr/>
          <p:nvPr/>
        </p:nvSpPr>
        <p:spPr>
          <a:xfrm rot="10800000">
            <a:off x="7212234" y="3481009"/>
            <a:ext cx="257452" cy="221941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2700" cap="flat" cmpd="sng">
            <a:solidFill>
              <a:schemeClr val="lt1">
                <a:alpha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4"/>
          <p:cNvGrpSpPr/>
          <p:nvPr/>
        </p:nvGrpSpPr>
        <p:grpSpPr>
          <a:xfrm>
            <a:off x="8870415" y="3818095"/>
            <a:ext cx="2050360" cy="1518664"/>
            <a:chOff x="994277" y="3861048"/>
            <a:chExt cx="2050360" cy="1518664"/>
          </a:xfrm>
        </p:grpSpPr>
        <p:sp>
          <p:nvSpPr>
            <p:cNvPr id="344" name="Google Shape;344;p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4"/>
          <p:cNvSpPr/>
          <p:nvPr/>
        </p:nvSpPr>
        <p:spPr>
          <a:xfrm rot="10800000">
            <a:off x="9766870" y="3481009"/>
            <a:ext cx="257452" cy="221941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12700" cap="flat" cmpd="sng">
            <a:solidFill>
              <a:schemeClr val="lt1">
                <a:alpha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"/>
          <p:cNvSpPr txBox="1"/>
          <p:nvPr/>
        </p:nvSpPr>
        <p:spPr>
          <a:xfrm>
            <a:off x="1203533" y="135037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6-7 YEARS OLD</a:t>
            </a: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"/>
          <p:cNvSpPr/>
          <p:nvPr/>
        </p:nvSpPr>
        <p:spPr>
          <a:xfrm rot="10800000">
            <a:off x="2102960" y="3481010"/>
            <a:ext cx="257452" cy="22194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chemeClr val="lt1">
                <a:alpha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4"/>
          <p:cNvGrpSpPr/>
          <p:nvPr/>
        </p:nvGrpSpPr>
        <p:grpSpPr>
          <a:xfrm>
            <a:off x="1587441" y="2559023"/>
            <a:ext cx="1288488" cy="657364"/>
            <a:chOff x="3684730" y="4077072"/>
            <a:chExt cx="2040484" cy="657364"/>
          </a:xfrm>
        </p:grpSpPr>
        <p:cxnSp>
          <p:nvCxnSpPr>
            <p:cNvPr id="350" name="Google Shape;350;p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1" name="Google Shape;351;p4"/>
            <p:cNvCxnSpPr/>
            <p:nvPr/>
          </p:nvCxnSpPr>
          <p:spPr>
            <a:xfrm rot="10800000">
              <a:off x="3684730" y="4734436"/>
              <a:ext cx="2040484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2" name="Google Shape;352;p4"/>
            <p:cNvCxnSpPr/>
            <p:nvPr/>
          </p:nvCxnSpPr>
          <p:spPr>
            <a:xfrm>
              <a:off x="5725214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3" name="Google Shape;353;p4"/>
          <p:cNvGrpSpPr/>
          <p:nvPr/>
        </p:nvGrpSpPr>
        <p:grpSpPr>
          <a:xfrm>
            <a:off x="4155438" y="2559023"/>
            <a:ext cx="1261769" cy="657364"/>
            <a:chOff x="3684730" y="4077072"/>
            <a:chExt cx="1025186" cy="657364"/>
          </a:xfrm>
        </p:grpSpPr>
        <p:cxnSp>
          <p:nvCxnSpPr>
            <p:cNvPr id="354" name="Google Shape;354;p4"/>
            <p:cNvCxnSpPr/>
            <p:nvPr/>
          </p:nvCxnSpPr>
          <p:spPr>
            <a:xfrm>
              <a:off x="3684730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5" name="Google Shape;355;p4"/>
            <p:cNvCxnSpPr/>
            <p:nvPr/>
          </p:nvCxnSpPr>
          <p:spPr>
            <a:xfrm rot="10800000">
              <a:off x="3684730" y="4734436"/>
              <a:ext cx="1020242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6" name="Google Shape;356;p4"/>
            <p:cNvCxnSpPr/>
            <p:nvPr/>
          </p:nvCxnSpPr>
          <p:spPr>
            <a:xfrm>
              <a:off x="4709916" y="4077072"/>
              <a:ext cx="0" cy="657364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7" name="Google Shape;357;p4"/>
          <p:cNvSpPr txBox="1"/>
          <p:nvPr/>
        </p:nvSpPr>
        <p:spPr>
          <a:xfrm>
            <a:off x="3763122" y="135037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8-9 YEARS OLD</a:t>
            </a:r>
            <a:endParaRPr sz="1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"/>
          <p:cNvSpPr txBox="1"/>
          <p:nvPr/>
        </p:nvSpPr>
        <p:spPr>
          <a:xfrm>
            <a:off x="6316768" y="135037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10-11 YEARS OLD</a:t>
            </a:r>
            <a:endParaRPr sz="18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"/>
          <p:cNvSpPr txBox="1"/>
          <p:nvPr/>
        </p:nvSpPr>
        <p:spPr>
          <a:xfrm>
            <a:off x="8876358" y="1350376"/>
            <a:ext cx="20444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12-13 YEARS OLD</a:t>
            </a:r>
            <a:endParaRPr sz="1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4"/>
          <p:cNvGrpSpPr/>
          <p:nvPr/>
        </p:nvGrpSpPr>
        <p:grpSpPr>
          <a:xfrm>
            <a:off x="3759160" y="3818095"/>
            <a:ext cx="2050360" cy="1518664"/>
            <a:chOff x="994277" y="3861048"/>
            <a:chExt cx="2050360" cy="1518664"/>
          </a:xfrm>
        </p:grpSpPr>
        <p:sp>
          <p:nvSpPr>
            <p:cNvPr id="361" name="Google Shape;361;p4"/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PowerPoint Presentation</a:t>
              </a:r>
              <a:endParaRPr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"/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3" name="Google Shape;3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415" y="3242055"/>
            <a:ext cx="990000" cy="17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710" y="3395422"/>
            <a:ext cx="1012500" cy="15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0"/>
          <p:cNvSpPr txBox="1">
            <a:spLocks noGrp="1"/>
          </p:cNvSpPr>
          <p:nvPr>
            <p:ph type="body" idx="1"/>
          </p:nvPr>
        </p:nvSpPr>
        <p:spPr>
          <a:xfrm>
            <a:off x="619126" y="429208"/>
            <a:ext cx="10820206" cy="597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508" name="Google Shape;150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26" y="1193823"/>
            <a:ext cx="3774304" cy="283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948" y="1436913"/>
            <a:ext cx="2754561" cy="234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5738" y="3433666"/>
            <a:ext cx="2353594" cy="277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3907" y="1772816"/>
            <a:ext cx="1858628" cy="122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19192" y="3900196"/>
            <a:ext cx="2589393" cy="238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41"/>
          <p:cNvSpPr txBox="1">
            <a:spLocks noGrp="1"/>
          </p:cNvSpPr>
          <p:nvPr>
            <p:ph type="body" idx="1"/>
          </p:nvPr>
        </p:nvSpPr>
        <p:spPr>
          <a:xfrm>
            <a:off x="619126" y="429208"/>
            <a:ext cx="10820206" cy="597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518" name="Google Shape;151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5457" y="1474235"/>
            <a:ext cx="1246102" cy="473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78835">
            <a:off x="6588249" y="1546778"/>
            <a:ext cx="4160753" cy="424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529" y="1323957"/>
            <a:ext cx="5032385" cy="129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6529" y="2915920"/>
            <a:ext cx="1530000" cy="15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2721" y="2865295"/>
            <a:ext cx="2430000" cy="16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022" y="4553339"/>
            <a:ext cx="2220246" cy="165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3864" y="5672119"/>
            <a:ext cx="3121140" cy="551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64037" y="4756746"/>
            <a:ext cx="4276348" cy="62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37341" y="2618330"/>
            <a:ext cx="1693720" cy="155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42"/>
          <p:cNvSpPr txBox="1">
            <a:spLocks noGrp="1"/>
          </p:cNvSpPr>
          <p:nvPr>
            <p:ph type="body" idx="1"/>
          </p:nvPr>
        </p:nvSpPr>
        <p:spPr>
          <a:xfrm>
            <a:off x="619126" y="429208"/>
            <a:ext cx="10820206" cy="597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pic>
        <p:nvPicPr>
          <p:cNvPr id="1532" name="Google Shape;153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145" y="1163691"/>
            <a:ext cx="5332501" cy="15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6" y="2808515"/>
            <a:ext cx="5816251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3730" y="1222265"/>
            <a:ext cx="4837501" cy="32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145" y="5126209"/>
            <a:ext cx="960788" cy="108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76251" y="4428515"/>
            <a:ext cx="2362500" cy="19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82593" y="4696701"/>
            <a:ext cx="1608942" cy="153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76263" y="4079950"/>
            <a:ext cx="2223408" cy="215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8024" y="4421913"/>
            <a:ext cx="990000" cy="17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60501" y="4545663"/>
            <a:ext cx="1012500" cy="15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43"/>
          <p:cNvSpPr txBox="1">
            <a:spLocks noGrp="1"/>
          </p:cNvSpPr>
          <p:nvPr>
            <p:ph type="body" idx="1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Shapes</a:t>
            </a:r>
            <a:endParaRPr/>
          </a:p>
        </p:txBody>
      </p:sp>
      <p:grpSp>
        <p:nvGrpSpPr>
          <p:cNvPr id="1546" name="Google Shape;1546;p43"/>
          <p:cNvGrpSpPr/>
          <p:nvPr/>
        </p:nvGrpSpPr>
        <p:grpSpPr>
          <a:xfrm>
            <a:off x="5141499" y="1523475"/>
            <a:ext cx="2131126" cy="3329589"/>
            <a:chOff x="4883895" y="2713107"/>
            <a:chExt cx="2131126" cy="3329589"/>
          </a:xfrm>
        </p:grpSpPr>
        <p:sp>
          <p:nvSpPr>
            <p:cNvPr id="1547" name="Google Shape;1547;p43"/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/>
              <a:ahLst/>
              <a:cxnLst/>
              <a:rect l="l" t="t" r="r" b="b"/>
              <a:pathLst>
                <a:path w="329540" h="369619" extrusionOk="0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3"/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/>
              <a:ahLst/>
              <a:cxnLst/>
              <a:rect l="l" t="t" r="r" b="b"/>
              <a:pathLst>
                <a:path w="1807540" h="1739621" extrusionOk="0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3"/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/>
              <a:ahLst/>
              <a:cxnLst/>
              <a:rect l="l" t="t" r="r" b="b"/>
              <a:pathLst>
                <a:path w="2676401" h="2395846" extrusionOk="0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p43"/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1551" name="Google Shape;1551;p43"/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552" name="Google Shape;1552;p43"/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1553" name="Google Shape;1553;p43"/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699" h="215943" extrusionOk="0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rgbClr val="F5B4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4" name="Google Shape;1554;p43"/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699" h="81296" extrusionOk="0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55" name="Google Shape;1555;p43"/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799" h="258278" extrusionOk="0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56" name="Google Shape;1556;p43"/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557" name="Google Shape;1557;p43"/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484" h="320104" extrusionOk="0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rgbClr val="F5B4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8" name="Google Shape;1558;p43"/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89" h="235760" extrusionOk="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9" name="Google Shape;1559;p43"/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71" h="266753" extrusionOk="0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60" name="Google Shape;1560;p43"/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/>
              <a:ahLst/>
              <a:cxnLst/>
              <a:rect l="l" t="t" r="r" b="b"/>
              <a:pathLst>
                <a:path w="2593321" h="1820478" extrusionOk="0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3"/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/>
              <a:ahLst/>
              <a:cxnLst/>
              <a:rect l="l" t="t" r="r" b="b"/>
              <a:pathLst>
                <a:path w="391885" h="489857" extrusionOk="0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3"/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/>
              <a:ahLst/>
              <a:cxnLst/>
              <a:rect l="l" t="t" r="r" b="b"/>
              <a:pathLst>
                <a:path w="627907" h="262741" extrusionOk="0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3"/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/>
              <a:ahLst/>
              <a:cxnLst/>
              <a:rect l="l" t="t" r="r" b="b"/>
              <a:pathLst>
                <a:path w="953751" h="327015" extrusionOk="0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/>
              <a:ahLst/>
              <a:cxnLst/>
              <a:rect l="l" t="t" r="r" b="b"/>
              <a:pathLst>
                <a:path w="2671948" h="1598715" extrusionOk="0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rgbClr val="F5B4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5" name="Google Shape;1565;p43"/>
          <p:cNvGrpSpPr/>
          <p:nvPr/>
        </p:nvGrpSpPr>
        <p:grpSpPr>
          <a:xfrm>
            <a:off x="7566889" y="3920040"/>
            <a:ext cx="2319445" cy="2465677"/>
            <a:chOff x="2771800" y="2060848"/>
            <a:chExt cx="3653928" cy="3884295"/>
          </a:xfrm>
        </p:grpSpPr>
        <p:sp>
          <p:nvSpPr>
            <p:cNvPr id="1566" name="Google Shape;1566;p43"/>
            <p:cNvSpPr/>
            <p:nvPr/>
          </p:nvSpPr>
          <p:spPr>
            <a:xfrm>
              <a:off x="2771800" y="2060848"/>
              <a:ext cx="3653928" cy="3884295"/>
            </a:xfrm>
            <a:custGeom>
              <a:avLst/>
              <a:gdLst/>
              <a:ahLst/>
              <a:cxnLst/>
              <a:rect l="l" t="t" r="r" b="b"/>
              <a:pathLst>
                <a:path w="1598" h="1699" extrusionOk="0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3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3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3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3"/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3"/>
          <p:cNvGrpSpPr/>
          <p:nvPr/>
        </p:nvGrpSpPr>
        <p:grpSpPr>
          <a:xfrm>
            <a:off x="8046390" y="1368473"/>
            <a:ext cx="3634759" cy="1796663"/>
            <a:chOff x="7578165" y="3003464"/>
            <a:chExt cx="3791872" cy="1874324"/>
          </a:xfrm>
        </p:grpSpPr>
        <p:sp>
          <p:nvSpPr>
            <p:cNvPr id="1572" name="Google Shape;1572;p43"/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/>
              <a:ahLst/>
              <a:cxnLst/>
              <a:rect l="l" t="t" r="r" b="b"/>
              <a:pathLst>
                <a:path w="12182475" h="5486400" extrusionOk="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3"/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/>
              <a:ahLst/>
              <a:cxnLst/>
              <a:rect l="l" t="t" r="r" b="b"/>
              <a:pathLst>
                <a:path w="3655351" h="1686623" extrusionOk="0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3"/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/>
              <a:ahLst/>
              <a:cxnLst/>
              <a:rect l="l" t="t" r="r" b="b"/>
              <a:pathLst>
                <a:path w="3121798" h="441062" extrusionOk="0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3"/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/>
              <a:ahLst/>
              <a:cxnLst/>
              <a:rect l="l" t="t" r="r" b="b"/>
              <a:pathLst>
                <a:path w="133350" h="476250" extrusionOk="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3"/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/>
              <a:ahLst/>
              <a:cxnLst/>
              <a:rect l="l" t="t" r="r" b="b"/>
              <a:pathLst>
                <a:path w="66675" h="504825" extrusionOk="0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3"/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/>
              <a:ahLst/>
              <a:cxnLst/>
              <a:rect l="l" t="t" r="r" b="b"/>
              <a:pathLst>
                <a:path w="2031845" h="139653" extrusionOk="0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8" name="Google Shape;1578;p43"/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579" name="Google Shape;1579;p43"/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/>
                <a:ahLst/>
                <a:cxnLst/>
                <a:rect l="l" t="t" r="r" b="b"/>
                <a:pathLst>
                  <a:path w="1638300" h="1638300" extrusionOk="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43"/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1057275" extrusionOk="0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43"/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/>
                <a:ahLst/>
                <a:cxnLst/>
                <a:rect l="l" t="t" r="r" b="b"/>
                <a:pathLst>
                  <a:path w="264515" h="266042" extrusionOk="0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2" name="Google Shape;1582;p43"/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583" name="Google Shape;1583;p43"/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/>
                <a:ahLst/>
                <a:cxnLst/>
                <a:rect l="l" t="t" r="r" b="b"/>
                <a:pathLst>
                  <a:path w="1638300" h="1638300" extrusionOk="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43"/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1047750" extrusionOk="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43"/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/>
                <a:ahLst/>
                <a:cxnLst/>
                <a:rect l="l" t="t" r="r" b="b"/>
                <a:pathLst>
                  <a:path w="264515" h="266042" extrusionOk="0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86" name="Google Shape;1586;p43"/>
          <p:cNvGrpSpPr/>
          <p:nvPr/>
        </p:nvGrpSpPr>
        <p:grpSpPr>
          <a:xfrm>
            <a:off x="3172191" y="1377972"/>
            <a:ext cx="2091030" cy="3475092"/>
            <a:chOff x="4769990" y="2185438"/>
            <a:chExt cx="2322367" cy="3859552"/>
          </a:xfrm>
        </p:grpSpPr>
        <p:grpSp>
          <p:nvGrpSpPr>
            <p:cNvPr id="1587" name="Google Shape;1587;p43"/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1588" name="Google Shape;1588;p43"/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1589" name="Google Shape;1589;p43"/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99" h="215943" extrusionOk="0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43"/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99" h="81296" extrusionOk="0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91" name="Google Shape;1591;p43"/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/>
                <a:ahLst/>
                <a:cxnLst/>
                <a:rect l="l" t="t" r="r" b="b"/>
                <a:pathLst>
                  <a:path w="336799" h="258278" extrusionOk="0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2" name="Google Shape;1592;p43"/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/>
              <a:ahLst/>
              <a:cxnLst/>
              <a:rect l="l" t="t" r="r" b="b"/>
              <a:pathLst>
                <a:path w="1527370" h="913985" extrusionOk="0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3"/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/>
              <a:ahLst/>
              <a:cxnLst/>
              <a:rect l="l" t="t" r="r" b="b"/>
              <a:pathLst>
                <a:path w="505562" h="1206744" extrusionOk="0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rgbClr val="FFDE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3"/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/>
              <a:ahLst/>
              <a:cxnLst/>
              <a:rect l="l" t="t" r="r" b="b"/>
              <a:pathLst>
                <a:path w="223565" h="279456" extrusionOk="0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3"/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/>
              <a:ahLst/>
              <a:cxnLst/>
              <a:rect l="l" t="t" r="r" b="b"/>
              <a:pathLst>
                <a:path w="187998" h="210862" extrusionOk="0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3"/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/>
              <a:ahLst/>
              <a:cxnLst/>
              <a:rect l="l" t="t" r="r" b="b"/>
              <a:pathLst>
                <a:path w="1351767" h="926484" extrusionOk="0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rgbClr val="C59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7" name="Google Shape;1597;p43"/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1598" name="Google Shape;1598;p43"/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/>
                <a:ahLst/>
                <a:cxnLst/>
                <a:rect l="l" t="t" r="r" b="b"/>
                <a:pathLst>
                  <a:path w="1425228" h="1501443" extrusionOk="0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43"/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/>
                <a:ahLst/>
                <a:cxnLst/>
                <a:rect l="l" t="t" r="r" b="b"/>
                <a:pathLst>
                  <a:path w="1247392" h="894260" extrusionOk="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43"/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/>
                <a:ahLst/>
                <a:cxnLst/>
                <a:rect l="l" t="t" r="r" b="b"/>
                <a:pathLst>
                  <a:path w="226105" h="104161" extrusionOk="0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43"/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/>
                <a:ahLst/>
                <a:cxnLst/>
                <a:rect l="l" t="t" r="r" b="b"/>
                <a:pathLst>
                  <a:path w="644234" h="132001" extrusionOk="0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43"/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/>
                <a:ahLst/>
                <a:cxnLst/>
                <a:rect l="l" t="t" r="r" b="b"/>
                <a:pathLst>
                  <a:path w="116863" h="43188" extrusionOk="0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43"/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/>
                <a:ahLst/>
                <a:cxnLst/>
                <a:rect l="l" t="t" r="r" b="b"/>
                <a:pathLst>
                  <a:path w="650399" h="371078" extrusionOk="0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4" name="Google Shape;1604;p43"/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1605" name="Google Shape;1605;p43"/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/>
                <a:ahLst/>
                <a:cxnLst/>
                <a:rect l="l" t="t" r="r" b="b"/>
                <a:pathLst>
                  <a:path w="218484" h="320104" extrusionOk="0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43"/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/>
                <a:ahLst/>
                <a:cxnLst/>
                <a:rect l="l" t="t" r="r" b="b"/>
                <a:pathLst>
                  <a:path w="165389" h="235760" extrusionOk="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43"/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/>
                <a:ahLst/>
                <a:cxnLst/>
                <a:rect l="l" t="t" r="r" b="b"/>
                <a:pathLst>
                  <a:path w="154971" h="266753" extrusionOk="0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8" name="Google Shape;1608;p43"/>
          <p:cNvGrpSpPr/>
          <p:nvPr/>
        </p:nvGrpSpPr>
        <p:grpSpPr>
          <a:xfrm>
            <a:off x="734187" y="1250964"/>
            <a:ext cx="2972725" cy="5167319"/>
            <a:chOff x="1248011" y="1175056"/>
            <a:chExt cx="2972725" cy="5167319"/>
          </a:xfrm>
        </p:grpSpPr>
        <p:sp>
          <p:nvSpPr>
            <p:cNvPr id="1609" name="Google Shape;1609;p43"/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/>
              <a:ahLst/>
              <a:cxnLst/>
              <a:rect l="l" t="t" r="r" b="b"/>
              <a:pathLst>
                <a:path w="1205413" h="751280" extrusionOk="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0" name="Google Shape;1610;p43"/>
            <p:cNvGrpSpPr/>
            <p:nvPr/>
          </p:nvGrpSpPr>
          <p:grpSpPr>
            <a:xfrm rot="-76088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1611" name="Google Shape;1611;p43"/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1612" name="Google Shape;1612;p43"/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 extrusionOk="0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8ACAC"/>
                    </a:gs>
                    <a:gs pos="100000">
                      <a:srgbClr val="C8ACAC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43"/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 extrusionOk="0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1BBBB"/>
                    </a:gs>
                    <a:gs pos="100000">
                      <a:srgbClr val="D1BBBB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43"/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 extrusionOk="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1D1D1"/>
                    </a:gs>
                    <a:gs pos="100000">
                      <a:srgbClr val="E1D1D1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43"/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 extrusionOk="0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E0E0"/>
                    </a:gs>
                    <a:gs pos="100000">
                      <a:srgbClr val="EBE0E0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43"/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 extrusionOk="0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74747"/>
                    </a:gs>
                    <a:gs pos="15000">
                      <a:srgbClr val="474747"/>
                    </a:gs>
                    <a:gs pos="100000">
                      <a:srgbClr val="AFAFAF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17" name="Google Shape;1617;p43"/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1618" name="Google Shape;1618;p43"/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1619" name="Google Shape;1619;p43"/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 extrusionOk="0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0" name="Google Shape;1620;p43"/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 extrusionOk="0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1" name="Google Shape;1621;p43"/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 extrusionOk="0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22" name="Google Shape;1622;p43"/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1623" name="Google Shape;1623;p43"/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4" name="Google Shape;1624;p43"/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5" name="Google Shape;1625;p43"/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626" name="Google Shape;1626;p43"/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1627" name="Google Shape;1627;p43"/>
                <p:cNvSpPr/>
                <p:nvPr/>
              </p:nvSpPr>
              <p:spPr>
                <a:xfrm>
                  <a:off x="1591965" y="1739158"/>
                  <a:ext cx="554886" cy="29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24" h="555383" extrusionOk="0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rotWithShape="1">
                  <a:blip r:embed="rId3">
                    <a:alphaModFix/>
                  </a:blip>
                  <a:tile tx="0" ty="0" sx="1000" sy="9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43"/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29" name="Google Shape;1629;p43"/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1630" name="Google Shape;1630;p43"/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/>
                <a:ahLst/>
                <a:cxnLst/>
                <a:rect l="l" t="t" r="r" b="b"/>
                <a:pathLst>
                  <a:path w="1306331" h="420493" extrusionOk="0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/>
                <a:ahLst/>
                <a:cxnLst/>
                <a:rect l="l" t="t" r="r" b="b"/>
                <a:pathLst>
                  <a:path w="678395" h="1681972" extrusionOk="0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/>
                <a:ahLst/>
                <a:cxnLst/>
                <a:rect l="l" t="t" r="r" b="b"/>
                <a:pathLst>
                  <a:path w="106524" h="812953" extrusionOk="0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rgbClr val="764E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/>
                <a:ahLst/>
                <a:cxnLst/>
                <a:rect l="l" t="t" r="r" b="b"/>
                <a:pathLst>
                  <a:path w="274722" h="409279" extrusionOk="0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/>
                <a:ahLst/>
                <a:cxnLst/>
                <a:rect l="l" t="t" r="r" b="b"/>
                <a:pathLst>
                  <a:path w="667182" h="347607" extrusionOk="0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/>
                <a:ahLst/>
                <a:cxnLst/>
                <a:rect l="l" t="t" r="r" b="b"/>
                <a:pathLst>
                  <a:path w="655969" h="72885" extrusionOk="0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/>
                <a:ahLst/>
                <a:cxnLst/>
                <a:rect l="l" t="t" r="r" b="b"/>
                <a:pathLst>
                  <a:path w="1306331" h="1620299" extrusionOk="0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/>
                <a:ahLst/>
                <a:cxnLst/>
                <a:rect l="l" t="t" r="r" b="b"/>
                <a:pathLst>
                  <a:path w="667182" h="347607" extrusionOk="0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43"/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/>
                <a:ahLst/>
                <a:cxnLst/>
                <a:rect l="l" t="t" r="r" b="b"/>
                <a:pathLst>
                  <a:path w="953117" h="1939874" extrusionOk="0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43"/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/>
                <a:ahLst/>
                <a:cxnLst/>
                <a:rect l="l" t="t" r="r" b="b"/>
                <a:pathLst>
                  <a:path w="470952" h="678395" extrusionOk="0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43"/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606" extrusionOk="0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43"/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606" extrusionOk="0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43"/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606" extrusionOk="0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43"/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/>
                <a:ahLst/>
                <a:cxnLst/>
                <a:rect l="l" t="t" r="r" b="b"/>
                <a:pathLst>
                  <a:path w="224262" h="173803" extrusionOk="0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rgbClr val="C3A4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/>
                <a:ahLst/>
                <a:cxnLst/>
                <a:rect l="l" t="t" r="r" b="b"/>
                <a:pathLst>
                  <a:path w="459739" h="145770" extrusionOk="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43"/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/>
                <a:ahLst/>
                <a:cxnLst/>
                <a:rect l="l" t="t" r="r" b="b"/>
                <a:pathLst>
                  <a:path w="454132" h="33639" extrusionOk="0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43"/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/>
                <a:ahLst/>
                <a:cxnLst/>
                <a:rect l="l" t="t" r="r" b="b"/>
                <a:pathLst>
                  <a:path w="123344" h="28032" extrusionOk="0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43"/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/>
                <a:ahLst/>
                <a:cxnLst/>
                <a:rect l="l" t="t" r="r" b="b"/>
                <a:pathLst>
                  <a:path w="151377" h="16819" extrusionOk="0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43"/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50459" h="179410" extrusionOk="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3"/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0459" extrusionOk="0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3"/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22426" extrusionOk="0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3"/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/>
                <a:ahLst/>
                <a:cxnLst/>
                <a:rect l="l" t="t" r="r" b="b"/>
                <a:pathLst>
                  <a:path w="655969" h="72885" extrusionOk="0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3"/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/>
                <a:ahLst/>
                <a:cxnLst/>
                <a:rect l="l" t="t" r="r" b="b"/>
                <a:pathLst>
                  <a:path w="246689" h="392460" extrusionOk="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3"/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/>
                <a:ahLst/>
                <a:cxnLst/>
                <a:rect l="l" t="t" r="r" b="b"/>
                <a:pathLst>
                  <a:path w="173803" h="89705" extrusionOk="0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4" name="Google Shape;1654;p43"/>
          <p:cNvGrpSpPr/>
          <p:nvPr/>
        </p:nvGrpSpPr>
        <p:grpSpPr>
          <a:xfrm>
            <a:off x="4143069" y="5041407"/>
            <a:ext cx="2305405" cy="1574262"/>
            <a:chOff x="3366914" y="2916559"/>
            <a:chExt cx="2424286" cy="1655441"/>
          </a:xfrm>
        </p:grpSpPr>
        <p:sp>
          <p:nvSpPr>
            <p:cNvPr id="1655" name="Google Shape;1655;p43"/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3"/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3"/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3"/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3"/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 extrusionOk="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0" name="Google Shape;1660;p43"/>
          <p:cNvGrpSpPr/>
          <p:nvPr/>
        </p:nvGrpSpPr>
        <p:grpSpPr>
          <a:xfrm>
            <a:off x="10098783" y="3261281"/>
            <a:ext cx="1585068" cy="3224978"/>
            <a:chOff x="1733233" y="2546138"/>
            <a:chExt cx="1843306" cy="3750389"/>
          </a:xfrm>
        </p:grpSpPr>
        <p:grpSp>
          <p:nvGrpSpPr>
            <p:cNvPr id="1661" name="Google Shape;1661;p43"/>
            <p:cNvGrpSpPr/>
            <p:nvPr/>
          </p:nvGrpSpPr>
          <p:grpSpPr>
            <a:xfrm>
              <a:off x="2227428" y="2546138"/>
              <a:ext cx="854909" cy="1343933"/>
              <a:chOff x="6163612" y="1966761"/>
              <a:chExt cx="2991257" cy="4702319"/>
            </a:xfrm>
          </p:grpSpPr>
          <p:sp>
            <p:nvSpPr>
              <p:cNvPr id="1662" name="Google Shape;1662;p43"/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/>
                <a:ahLst/>
                <a:cxnLst/>
                <a:rect l="l" t="t" r="r" b="b"/>
                <a:pathLst>
                  <a:path w="2292818" h="2502797" extrusionOk="0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rgbClr val="BA930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3"/>
              <p:cNvSpPr/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/>
                <a:ahLst/>
                <a:cxnLst/>
                <a:rect l="l" t="t" r="r" b="b"/>
                <a:pathLst>
                  <a:path w="2991257" h="4702319" extrusionOk="0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4" name="Google Shape;1664;p43"/>
            <p:cNvGrpSpPr/>
            <p:nvPr/>
          </p:nvGrpSpPr>
          <p:grpSpPr>
            <a:xfrm>
              <a:off x="1733233" y="3838514"/>
              <a:ext cx="1843306" cy="2458013"/>
              <a:chOff x="9900591" y="3481411"/>
              <a:chExt cx="1656606" cy="2082040"/>
            </a:xfrm>
          </p:grpSpPr>
          <p:grpSp>
            <p:nvGrpSpPr>
              <p:cNvPr id="1665" name="Google Shape;1665;p43"/>
              <p:cNvGrpSpPr/>
              <p:nvPr/>
            </p:nvGrpSpPr>
            <p:grpSpPr>
              <a:xfrm>
                <a:off x="9900591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66" name="Google Shape;1666;p43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310" h="199384" extrusionOk="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flat" cmpd="sng">
                  <a:solidFill>
                    <a:schemeClr val="accent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43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908" h="315692" extrusionOk="0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8" name="Google Shape;1668;p43"/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69" name="Google Shape;1669;p43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310" h="199384" extrusionOk="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flat" cmpd="sng">
                  <a:solidFill>
                    <a:schemeClr val="accent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70;p43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908" h="315692" extrusionOk="0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1" name="Google Shape;1671;p43"/>
              <p:cNvGrpSpPr/>
              <p:nvPr/>
            </p:nvGrpSpPr>
            <p:grpSpPr>
              <a:xfrm>
                <a:off x="9900591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72" name="Google Shape;1672;p43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310" h="199384" extrusionOk="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43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908" h="315692" extrusionOk="0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4" name="Google Shape;1674;p43"/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75" name="Google Shape;1675;p43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310" h="199384" extrusionOk="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6" name="Google Shape;1676;p43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908" h="315692" extrusionOk="0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7" name="Google Shape;1677;p43"/>
              <p:cNvGrpSpPr/>
              <p:nvPr/>
            </p:nvGrpSpPr>
            <p:grpSpPr>
              <a:xfrm>
                <a:off x="9900591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78" name="Google Shape;1678;p43"/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310" h="199384" extrusionOk="0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43"/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908" h="315692" extrusionOk="0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4"/>
          <p:cNvSpPr txBox="1">
            <a:spLocks noGrp="1"/>
          </p:cNvSpPr>
          <p:nvPr>
            <p:ph type="body" idx="1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Shapes And PNG</a:t>
            </a:r>
            <a:endParaRPr/>
          </a:p>
        </p:txBody>
      </p:sp>
      <p:pic>
        <p:nvPicPr>
          <p:cNvPr id="1685" name="Google Shape;1685;p44" descr="A picture containing person, holding, ha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1890" y="1090898"/>
            <a:ext cx="5583914" cy="40499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6" name="Google Shape;1686;p44"/>
          <p:cNvGrpSpPr/>
          <p:nvPr/>
        </p:nvGrpSpPr>
        <p:grpSpPr>
          <a:xfrm>
            <a:off x="5598974" y="4058577"/>
            <a:ext cx="3229328" cy="2539921"/>
            <a:chOff x="2444748" y="555045"/>
            <a:chExt cx="7282048" cy="5727454"/>
          </a:xfrm>
        </p:grpSpPr>
        <p:sp>
          <p:nvSpPr>
            <p:cNvPr id="1687" name="Google Shape;1687;p44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44"/>
          <p:cNvGrpSpPr/>
          <p:nvPr/>
        </p:nvGrpSpPr>
        <p:grpSpPr>
          <a:xfrm>
            <a:off x="2519496" y="4154351"/>
            <a:ext cx="2347120" cy="2101483"/>
            <a:chOff x="4362911" y="2401514"/>
            <a:chExt cx="3520370" cy="3151947"/>
          </a:xfrm>
        </p:grpSpPr>
        <p:grpSp>
          <p:nvGrpSpPr>
            <p:cNvPr id="1696" name="Google Shape;1696;p44"/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697" name="Google Shape;1697;p44"/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/>
                <a:ahLst/>
                <a:cxnLst/>
                <a:rect l="l" t="t" r="r" b="b"/>
                <a:pathLst>
                  <a:path w="4643235" h="2765218" extrusionOk="0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44"/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/>
                <a:ahLst/>
                <a:cxnLst/>
                <a:rect l="l" t="t" r="r" b="b"/>
                <a:pathLst>
                  <a:path w="2032825" h="1285696" extrusionOk="0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rgbClr val="C59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44"/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/>
              <a:ahLst/>
              <a:cxnLst/>
              <a:rect l="l" t="t" r="r" b="b"/>
              <a:pathLst>
                <a:path w="2032824" h="1286008" extrusionOk="0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rgbClr val="B253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1" name="Google Shape;1701;p44"/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1702" name="Google Shape;1702;p44"/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/>
                <a:ahLst/>
                <a:cxnLst/>
                <a:rect l="l" t="t" r="r" b="b"/>
                <a:pathLst>
                  <a:path w="4643235" h="2765218" extrusionOk="0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44"/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/>
                <a:ahLst/>
                <a:cxnLst/>
                <a:rect l="l" t="t" r="r" b="b"/>
                <a:pathLst>
                  <a:path w="2032825" h="1285696" extrusionOk="0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rgbClr val="A06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4" name="Google Shape;1704;p44"/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/>
              <a:ahLst/>
              <a:cxnLst/>
              <a:rect l="l" t="t" r="r" b="b"/>
              <a:pathLst>
                <a:path w="2032825" h="1286008" extrusionOk="0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rgbClr val="C96F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6" name="Google Shape;1706;p44"/>
          <p:cNvGrpSpPr/>
          <p:nvPr/>
        </p:nvGrpSpPr>
        <p:grpSpPr>
          <a:xfrm>
            <a:off x="-212366" y="2015173"/>
            <a:ext cx="3304264" cy="4773076"/>
            <a:chOff x="323529" y="1332374"/>
            <a:chExt cx="2592287" cy="3813145"/>
          </a:xfrm>
        </p:grpSpPr>
        <p:grpSp>
          <p:nvGrpSpPr>
            <p:cNvPr id="1707" name="Google Shape;1707;p44"/>
            <p:cNvGrpSpPr/>
            <p:nvPr/>
          </p:nvGrpSpPr>
          <p:grpSpPr>
            <a:xfrm>
              <a:off x="323529" y="4227934"/>
              <a:ext cx="2592287" cy="917584"/>
              <a:chOff x="323529" y="4227934"/>
              <a:chExt cx="2592287" cy="917584"/>
            </a:xfrm>
          </p:grpSpPr>
          <p:sp>
            <p:nvSpPr>
              <p:cNvPr id="1708" name="Google Shape;1708;p44"/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/>
                <a:ahLst/>
                <a:cxnLst/>
                <a:rect l="l" t="t" r="r" b="b"/>
                <a:pathLst>
                  <a:path w="1908260" h="601033" extrusionOk="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/>
                <a:ahLst/>
                <a:cxnLst/>
                <a:rect l="l" t="t" r="r" b="b"/>
                <a:pathLst>
                  <a:path w="1908260" h="601033" extrusionOk="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0" name="Google Shape;1710;p44"/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711" name="Google Shape;1711;p44"/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44"/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44"/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44"/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5" name="Google Shape;1715;p44"/>
          <p:cNvGrpSpPr/>
          <p:nvPr/>
        </p:nvGrpSpPr>
        <p:grpSpPr>
          <a:xfrm>
            <a:off x="2125226" y="1211672"/>
            <a:ext cx="3286988" cy="2626717"/>
            <a:chOff x="3809665" y="2347204"/>
            <a:chExt cx="4297177" cy="3433985"/>
          </a:xfrm>
        </p:grpSpPr>
        <p:sp>
          <p:nvSpPr>
            <p:cNvPr id="1716" name="Google Shape;1716;p44"/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/>
              <a:ahLst/>
              <a:cxnLst/>
              <a:rect l="l" t="t" r="r" b="b"/>
              <a:pathLst>
                <a:path w="4285329" h="910842" extrusionOk="0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/>
              <a:ahLst/>
              <a:cxnLst/>
              <a:rect l="l" t="t" r="r" b="b"/>
              <a:pathLst>
                <a:path w="342826" h="608348" extrusionOk="0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/>
              <a:ahLst/>
              <a:cxnLst/>
              <a:rect l="l" t="t" r="r" b="b"/>
              <a:pathLst>
                <a:path w="265522" h="453740" extrusionOk="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/>
              <a:ahLst/>
              <a:cxnLst/>
              <a:rect l="l" t="t" r="r" b="b"/>
              <a:pathLst>
                <a:path w="2023347" h="1710770" extrusionOk="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/>
              <a:ahLst/>
              <a:cxnLst/>
              <a:rect l="l" t="t" r="r" b="b"/>
              <a:pathLst>
                <a:path w="604987" h="604987" extrusionOk="0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/>
              <a:ahLst/>
              <a:cxnLst/>
              <a:rect l="l" t="t" r="r" b="b"/>
              <a:pathLst>
                <a:path w="836899" h="840260" extrusionOk="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/>
              <a:ahLst/>
              <a:cxnLst/>
              <a:rect l="l" t="t" r="r" b="b"/>
              <a:pathLst>
                <a:path w="531044" h="265522" extrusionOk="0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/>
              <a:ahLst/>
              <a:cxnLst/>
              <a:rect l="l" t="t" r="r" b="b"/>
              <a:pathLst>
                <a:path w="1650272" h="1962848" extrusionOk="0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/>
              <a:ahLst/>
              <a:cxnLst/>
              <a:rect l="l" t="t" r="r" b="b"/>
              <a:pathLst>
                <a:path w="601626" h="604987" extrusionOk="0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/>
              <a:ahLst/>
              <a:cxnLst/>
              <a:rect l="l" t="t" r="r" b="b"/>
              <a:pathLst>
                <a:path w="531044" h="1078894" extrusionOk="0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/>
              <a:ahLst/>
              <a:cxnLst/>
              <a:rect l="l" t="t" r="r" b="b"/>
              <a:pathLst>
                <a:path w="1115866" h="531044" extrusionOk="0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/>
              <a:ahLst/>
              <a:cxnLst/>
              <a:rect l="l" t="t" r="r" b="b"/>
              <a:pathLst>
                <a:path w="450379" h="258800" extrusionOk="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/>
              <a:ahLst/>
              <a:cxnLst/>
              <a:rect l="l" t="t" r="r" b="b"/>
              <a:pathLst>
                <a:path w="591543" h="510878" extrusionOk="0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/>
              <a:ahLst/>
              <a:cxnLst/>
              <a:rect l="l" t="t" r="r" b="b"/>
              <a:pathLst>
                <a:path w="289049" h="289049" extrusionOk="0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/>
              <a:ahLst/>
              <a:cxnLst/>
              <a:rect l="l" t="t" r="r" b="b"/>
              <a:pathLst>
                <a:path w="1976293" h="1777991" extrusionOk="0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C96F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/>
              <a:ahLst/>
              <a:cxnLst/>
              <a:rect l="l" t="t" r="r" b="b"/>
              <a:pathLst>
                <a:path w="843621" h="843621" extrusionOk="0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/>
              <a:ahLst/>
              <a:cxnLst/>
              <a:rect l="l" t="t" r="r" b="b"/>
              <a:pathLst>
                <a:path w="299132" h="571377" extrusionOk="0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/>
              <a:ahLst/>
              <a:cxnLst/>
              <a:rect l="l" t="t" r="r" b="b"/>
              <a:pathLst>
                <a:path w="295771" h="292410" extrusionOk="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/>
              <a:ahLst/>
              <a:cxnLst/>
              <a:rect l="l" t="t" r="r" b="b"/>
              <a:pathLst>
                <a:path w="433574" h="235272" extrusionOk="0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B253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/>
              <a:ahLst/>
              <a:cxnLst/>
              <a:rect l="l" t="t" r="r" b="b"/>
              <a:pathLst>
                <a:path w="1781352" h="1976292" extrusionOk="0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/>
              <a:ahLst/>
              <a:cxnLst/>
              <a:rect l="l" t="t" r="r" b="b"/>
              <a:pathLst>
                <a:path w="500795" h="228550" extrusionOk="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/>
              <a:ahLst/>
              <a:cxnLst/>
              <a:rect l="l" t="t" r="r" b="b"/>
              <a:pathLst>
                <a:path w="275605" h="477267" extrusionOk="0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A06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/>
              <a:ahLst/>
              <a:cxnLst/>
              <a:rect l="l" t="t" r="r" b="b"/>
              <a:pathLst>
                <a:path w="410047" h="205023" extrusionOk="0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C59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/>
              <a:ahLst/>
              <a:cxnLst/>
              <a:rect l="l" t="t" r="r" b="b"/>
              <a:pathLst>
                <a:path w="356270" h="359631" extrusionOk="0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45"/>
          <p:cNvSpPr txBox="1">
            <a:spLocks noGrp="1"/>
          </p:cNvSpPr>
          <p:nvPr>
            <p:ph type="body" idx="1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Shapes And PNG</a:t>
            </a:r>
            <a:endParaRPr/>
          </a:p>
        </p:txBody>
      </p:sp>
      <p:sp>
        <p:nvSpPr>
          <p:cNvPr id="1745" name="Google Shape;1745;p45"/>
          <p:cNvSpPr/>
          <p:nvPr/>
        </p:nvSpPr>
        <p:spPr>
          <a:xfrm>
            <a:off x="773113" y="1409700"/>
            <a:ext cx="909637" cy="1209675"/>
          </a:xfrm>
          <a:custGeom>
            <a:avLst/>
            <a:gdLst/>
            <a:ahLst/>
            <a:cxnLst/>
            <a:rect l="l" t="t" r="r" b="b"/>
            <a:pathLst>
              <a:path w="378" h="500" extrusionOk="0">
                <a:moveTo>
                  <a:pt x="262" y="391"/>
                </a:moveTo>
                <a:cubicBezTo>
                  <a:pt x="378" y="391"/>
                  <a:pt x="378" y="391"/>
                  <a:pt x="378" y="391"/>
                </a:cubicBezTo>
                <a:cubicBezTo>
                  <a:pt x="378" y="500"/>
                  <a:pt x="378" y="500"/>
                  <a:pt x="378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91"/>
                  <a:pt x="0" y="391"/>
                  <a:pt x="0" y="391"/>
                </a:cubicBezTo>
                <a:cubicBezTo>
                  <a:pt x="121" y="391"/>
                  <a:pt x="121" y="391"/>
                  <a:pt x="121" y="391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75" y="177"/>
                  <a:pt x="39" y="189"/>
                  <a:pt x="13" y="193"/>
                </a:cubicBezTo>
                <a:cubicBezTo>
                  <a:pt x="13" y="82"/>
                  <a:pt x="13" y="82"/>
                  <a:pt x="13" y="82"/>
                </a:cubicBezTo>
                <a:cubicBezTo>
                  <a:pt x="83" y="67"/>
                  <a:pt x="130" y="40"/>
                  <a:pt x="156" y="0"/>
                </a:cubicBezTo>
                <a:cubicBezTo>
                  <a:pt x="262" y="0"/>
                  <a:pt x="262" y="0"/>
                  <a:pt x="262" y="0"/>
                </a:cubicBezTo>
                <a:lnTo>
                  <a:pt x="262" y="391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45"/>
          <p:cNvSpPr/>
          <p:nvPr/>
        </p:nvSpPr>
        <p:spPr>
          <a:xfrm>
            <a:off x="1768475" y="1409700"/>
            <a:ext cx="914400" cy="1209675"/>
          </a:xfrm>
          <a:custGeom>
            <a:avLst/>
            <a:gdLst/>
            <a:ahLst/>
            <a:cxnLst/>
            <a:rect l="l" t="t" r="r" b="b"/>
            <a:pathLst>
              <a:path w="380" h="500" extrusionOk="0">
                <a:moveTo>
                  <a:pt x="380" y="380"/>
                </a:moveTo>
                <a:cubicBezTo>
                  <a:pt x="375" y="500"/>
                  <a:pt x="375" y="500"/>
                  <a:pt x="375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87"/>
                  <a:pt x="0" y="387"/>
                  <a:pt x="0" y="38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96" y="320"/>
                  <a:pt x="119" y="302"/>
                  <a:pt x="152" y="274"/>
                </a:cubicBezTo>
                <a:cubicBezTo>
                  <a:pt x="186" y="246"/>
                  <a:pt x="208" y="225"/>
                  <a:pt x="218" y="210"/>
                </a:cubicBezTo>
                <a:cubicBezTo>
                  <a:pt x="228" y="195"/>
                  <a:pt x="234" y="180"/>
                  <a:pt x="234" y="163"/>
                </a:cubicBezTo>
                <a:cubicBezTo>
                  <a:pt x="234" y="148"/>
                  <a:pt x="229" y="135"/>
                  <a:pt x="220" y="125"/>
                </a:cubicBezTo>
                <a:cubicBezTo>
                  <a:pt x="211" y="116"/>
                  <a:pt x="199" y="111"/>
                  <a:pt x="185" y="111"/>
                </a:cubicBezTo>
                <a:cubicBezTo>
                  <a:pt x="149" y="111"/>
                  <a:pt x="129" y="140"/>
                  <a:pt x="124" y="196"/>
                </a:cubicBezTo>
                <a:cubicBezTo>
                  <a:pt x="0" y="172"/>
                  <a:pt x="0" y="172"/>
                  <a:pt x="0" y="172"/>
                </a:cubicBezTo>
                <a:cubicBezTo>
                  <a:pt x="9" y="114"/>
                  <a:pt x="32" y="71"/>
                  <a:pt x="68" y="43"/>
                </a:cubicBezTo>
                <a:cubicBezTo>
                  <a:pt x="104" y="15"/>
                  <a:pt x="147" y="0"/>
                  <a:pt x="196" y="0"/>
                </a:cubicBezTo>
                <a:cubicBezTo>
                  <a:pt x="249" y="0"/>
                  <a:pt x="293" y="15"/>
                  <a:pt x="327" y="43"/>
                </a:cubicBezTo>
                <a:cubicBezTo>
                  <a:pt x="361" y="72"/>
                  <a:pt x="377" y="110"/>
                  <a:pt x="377" y="158"/>
                </a:cubicBezTo>
                <a:cubicBezTo>
                  <a:pt x="377" y="190"/>
                  <a:pt x="368" y="220"/>
                  <a:pt x="350" y="248"/>
                </a:cubicBezTo>
                <a:cubicBezTo>
                  <a:pt x="331" y="277"/>
                  <a:pt x="278" y="321"/>
                  <a:pt x="188" y="380"/>
                </a:cubicBezTo>
                <a:lnTo>
                  <a:pt x="380" y="38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45"/>
          <p:cNvSpPr/>
          <p:nvPr/>
        </p:nvSpPr>
        <p:spPr>
          <a:xfrm>
            <a:off x="2778125" y="1409700"/>
            <a:ext cx="974725" cy="1228725"/>
          </a:xfrm>
          <a:custGeom>
            <a:avLst/>
            <a:gdLst/>
            <a:ahLst/>
            <a:cxnLst/>
            <a:rect l="l" t="t" r="r" b="b"/>
            <a:pathLst>
              <a:path w="405" h="508" extrusionOk="0">
                <a:moveTo>
                  <a:pt x="0" y="350"/>
                </a:moveTo>
                <a:cubicBezTo>
                  <a:pt x="128" y="334"/>
                  <a:pt x="128" y="334"/>
                  <a:pt x="128" y="334"/>
                </a:cubicBezTo>
                <a:cubicBezTo>
                  <a:pt x="137" y="379"/>
                  <a:pt x="161" y="402"/>
                  <a:pt x="201" y="402"/>
                </a:cubicBezTo>
                <a:cubicBezTo>
                  <a:pt x="219" y="402"/>
                  <a:pt x="233" y="397"/>
                  <a:pt x="245" y="388"/>
                </a:cubicBezTo>
                <a:cubicBezTo>
                  <a:pt x="256" y="378"/>
                  <a:pt x="262" y="366"/>
                  <a:pt x="262" y="350"/>
                </a:cubicBezTo>
                <a:cubicBezTo>
                  <a:pt x="262" y="339"/>
                  <a:pt x="258" y="330"/>
                  <a:pt x="252" y="322"/>
                </a:cubicBezTo>
                <a:cubicBezTo>
                  <a:pt x="246" y="314"/>
                  <a:pt x="240" y="308"/>
                  <a:pt x="233" y="305"/>
                </a:cubicBezTo>
                <a:cubicBezTo>
                  <a:pt x="226" y="302"/>
                  <a:pt x="214" y="300"/>
                  <a:pt x="197" y="300"/>
                </a:cubicBezTo>
                <a:cubicBezTo>
                  <a:pt x="137" y="300"/>
                  <a:pt x="137" y="300"/>
                  <a:pt x="137" y="300"/>
                </a:cubicBezTo>
                <a:cubicBezTo>
                  <a:pt x="137" y="197"/>
                  <a:pt x="137" y="197"/>
                  <a:pt x="137" y="197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214" y="197"/>
                  <a:pt x="231" y="192"/>
                  <a:pt x="239" y="183"/>
                </a:cubicBezTo>
                <a:cubicBezTo>
                  <a:pt x="247" y="173"/>
                  <a:pt x="251" y="163"/>
                  <a:pt x="251" y="153"/>
                </a:cubicBezTo>
                <a:cubicBezTo>
                  <a:pt x="251" y="140"/>
                  <a:pt x="246" y="129"/>
                  <a:pt x="236" y="120"/>
                </a:cubicBezTo>
                <a:cubicBezTo>
                  <a:pt x="227" y="112"/>
                  <a:pt x="214" y="107"/>
                  <a:pt x="198" y="107"/>
                </a:cubicBezTo>
                <a:cubicBezTo>
                  <a:pt x="165" y="107"/>
                  <a:pt x="144" y="126"/>
                  <a:pt x="137" y="164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28" y="99"/>
                  <a:pt x="51" y="63"/>
                  <a:pt x="86" y="38"/>
                </a:cubicBezTo>
                <a:cubicBezTo>
                  <a:pt x="121" y="13"/>
                  <a:pt x="163" y="0"/>
                  <a:pt x="211" y="0"/>
                </a:cubicBezTo>
                <a:cubicBezTo>
                  <a:pt x="265" y="0"/>
                  <a:pt x="308" y="13"/>
                  <a:pt x="341" y="38"/>
                </a:cubicBezTo>
                <a:cubicBezTo>
                  <a:pt x="373" y="64"/>
                  <a:pt x="390" y="97"/>
                  <a:pt x="390" y="139"/>
                </a:cubicBezTo>
                <a:cubicBezTo>
                  <a:pt x="390" y="165"/>
                  <a:pt x="383" y="187"/>
                  <a:pt x="369" y="205"/>
                </a:cubicBezTo>
                <a:cubicBezTo>
                  <a:pt x="355" y="224"/>
                  <a:pt x="337" y="237"/>
                  <a:pt x="316" y="243"/>
                </a:cubicBezTo>
                <a:cubicBezTo>
                  <a:pt x="375" y="261"/>
                  <a:pt x="405" y="300"/>
                  <a:pt x="405" y="359"/>
                </a:cubicBezTo>
                <a:cubicBezTo>
                  <a:pt x="405" y="406"/>
                  <a:pt x="387" y="443"/>
                  <a:pt x="351" y="469"/>
                </a:cubicBezTo>
                <a:cubicBezTo>
                  <a:pt x="315" y="495"/>
                  <a:pt x="268" y="508"/>
                  <a:pt x="211" y="508"/>
                </a:cubicBezTo>
                <a:cubicBezTo>
                  <a:pt x="96" y="508"/>
                  <a:pt x="26" y="455"/>
                  <a:pt x="0" y="350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45"/>
          <p:cNvSpPr/>
          <p:nvPr/>
        </p:nvSpPr>
        <p:spPr>
          <a:xfrm>
            <a:off x="3844925" y="1409700"/>
            <a:ext cx="976312" cy="1209675"/>
          </a:xfrm>
          <a:custGeom>
            <a:avLst/>
            <a:gdLst/>
            <a:ahLst/>
            <a:cxnLst/>
            <a:rect l="l" t="t" r="r" b="b"/>
            <a:pathLst>
              <a:path w="615" h="762" extrusionOk="0">
                <a:moveTo>
                  <a:pt x="615" y="597"/>
                </a:moveTo>
                <a:lnTo>
                  <a:pt x="510" y="597"/>
                </a:lnTo>
                <a:lnTo>
                  <a:pt x="510" y="762"/>
                </a:lnTo>
                <a:lnTo>
                  <a:pt x="304" y="762"/>
                </a:lnTo>
                <a:lnTo>
                  <a:pt x="304" y="597"/>
                </a:lnTo>
                <a:lnTo>
                  <a:pt x="0" y="597"/>
                </a:lnTo>
                <a:lnTo>
                  <a:pt x="0" y="434"/>
                </a:lnTo>
                <a:lnTo>
                  <a:pt x="280" y="0"/>
                </a:lnTo>
                <a:lnTo>
                  <a:pt x="510" y="0"/>
                </a:lnTo>
                <a:lnTo>
                  <a:pt x="510" y="434"/>
                </a:lnTo>
                <a:lnTo>
                  <a:pt x="615" y="434"/>
                </a:lnTo>
                <a:lnTo>
                  <a:pt x="615" y="597"/>
                </a:lnTo>
                <a:close/>
                <a:moveTo>
                  <a:pt x="304" y="434"/>
                </a:moveTo>
                <a:lnTo>
                  <a:pt x="304" y="211"/>
                </a:lnTo>
                <a:lnTo>
                  <a:pt x="163" y="434"/>
                </a:lnTo>
                <a:lnTo>
                  <a:pt x="304" y="434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45"/>
          <p:cNvSpPr/>
          <p:nvPr/>
        </p:nvSpPr>
        <p:spPr>
          <a:xfrm>
            <a:off x="4883150" y="1430338"/>
            <a:ext cx="957262" cy="1208088"/>
          </a:xfrm>
          <a:custGeom>
            <a:avLst/>
            <a:gdLst/>
            <a:ahLst/>
            <a:cxnLst/>
            <a:rect l="l" t="t" r="r" b="b"/>
            <a:pathLst>
              <a:path w="398" h="500" extrusionOk="0">
                <a:moveTo>
                  <a:pt x="361" y="122"/>
                </a:moveTo>
                <a:cubicBezTo>
                  <a:pt x="155" y="122"/>
                  <a:pt x="155" y="122"/>
                  <a:pt x="155" y="122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76" y="173"/>
                  <a:pt x="205" y="163"/>
                  <a:pt x="238" y="163"/>
                </a:cubicBezTo>
                <a:cubicBezTo>
                  <a:pt x="281" y="163"/>
                  <a:pt x="318" y="178"/>
                  <a:pt x="350" y="207"/>
                </a:cubicBezTo>
                <a:cubicBezTo>
                  <a:pt x="382" y="237"/>
                  <a:pt x="398" y="276"/>
                  <a:pt x="398" y="325"/>
                </a:cubicBezTo>
                <a:cubicBezTo>
                  <a:pt x="398" y="377"/>
                  <a:pt x="379" y="419"/>
                  <a:pt x="342" y="451"/>
                </a:cubicBezTo>
                <a:cubicBezTo>
                  <a:pt x="305" y="484"/>
                  <a:pt x="257" y="500"/>
                  <a:pt x="199" y="500"/>
                </a:cubicBezTo>
                <a:cubicBezTo>
                  <a:pt x="149" y="500"/>
                  <a:pt x="105" y="487"/>
                  <a:pt x="68" y="460"/>
                </a:cubicBezTo>
                <a:cubicBezTo>
                  <a:pt x="31" y="434"/>
                  <a:pt x="8" y="396"/>
                  <a:pt x="0" y="349"/>
                </a:cubicBezTo>
                <a:cubicBezTo>
                  <a:pt x="127" y="333"/>
                  <a:pt x="127" y="333"/>
                  <a:pt x="127" y="333"/>
                </a:cubicBezTo>
                <a:cubicBezTo>
                  <a:pt x="135" y="369"/>
                  <a:pt x="158" y="387"/>
                  <a:pt x="196" y="387"/>
                </a:cubicBezTo>
                <a:cubicBezTo>
                  <a:pt x="215" y="387"/>
                  <a:pt x="230" y="381"/>
                  <a:pt x="240" y="370"/>
                </a:cubicBezTo>
                <a:cubicBezTo>
                  <a:pt x="251" y="358"/>
                  <a:pt x="257" y="344"/>
                  <a:pt x="257" y="328"/>
                </a:cubicBezTo>
                <a:cubicBezTo>
                  <a:pt x="257" y="309"/>
                  <a:pt x="250" y="294"/>
                  <a:pt x="238" y="284"/>
                </a:cubicBezTo>
                <a:cubicBezTo>
                  <a:pt x="226" y="273"/>
                  <a:pt x="211" y="268"/>
                  <a:pt x="194" y="268"/>
                </a:cubicBezTo>
                <a:cubicBezTo>
                  <a:pt x="169" y="268"/>
                  <a:pt x="150" y="278"/>
                  <a:pt x="137" y="299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46" y="0"/>
                  <a:pt x="46" y="0"/>
                  <a:pt x="46" y="0"/>
                </a:cubicBezTo>
                <a:cubicBezTo>
                  <a:pt x="374" y="0"/>
                  <a:pt x="374" y="0"/>
                  <a:pt x="374" y="0"/>
                </a:cubicBezTo>
                <a:lnTo>
                  <a:pt x="361" y="12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45"/>
          <p:cNvSpPr/>
          <p:nvPr/>
        </p:nvSpPr>
        <p:spPr>
          <a:xfrm>
            <a:off x="5934075" y="1409700"/>
            <a:ext cx="944562" cy="1228725"/>
          </a:xfrm>
          <a:custGeom>
            <a:avLst/>
            <a:gdLst/>
            <a:ahLst/>
            <a:cxnLst/>
            <a:rect l="l" t="t" r="r" b="b"/>
            <a:pathLst>
              <a:path w="393" h="508" extrusionOk="0">
                <a:moveTo>
                  <a:pt x="381" y="147"/>
                </a:moveTo>
                <a:cubicBezTo>
                  <a:pt x="255" y="162"/>
                  <a:pt x="255" y="162"/>
                  <a:pt x="255" y="162"/>
                </a:cubicBezTo>
                <a:cubicBezTo>
                  <a:pt x="251" y="123"/>
                  <a:pt x="235" y="103"/>
                  <a:pt x="207" y="103"/>
                </a:cubicBezTo>
                <a:cubicBezTo>
                  <a:pt x="166" y="103"/>
                  <a:pt x="145" y="146"/>
                  <a:pt x="144" y="231"/>
                </a:cubicBezTo>
                <a:cubicBezTo>
                  <a:pt x="163" y="201"/>
                  <a:pt x="196" y="186"/>
                  <a:pt x="243" y="186"/>
                </a:cubicBezTo>
                <a:cubicBezTo>
                  <a:pt x="288" y="186"/>
                  <a:pt x="324" y="200"/>
                  <a:pt x="352" y="229"/>
                </a:cubicBezTo>
                <a:cubicBezTo>
                  <a:pt x="380" y="257"/>
                  <a:pt x="393" y="294"/>
                  <a:pt x="393" y="339"/>
                </a:cubicBezTo>
                <a:cubicBezTo>
                  <a:pt x="393" y="386"/>
                  <a:pt x="376" y="426"/>
                  <a:pt x="341" y="459"/>
                </a:cubicBezTo>
                <a:cubicBezTo>
                  <a:pt x="305" y="492"/>
                  <a:pt x="260" y="508"/>
                  <a:pt x="204" y="508"/>
                </a:cubicBezTo>
                <a:cubicBezTo>
                  <a:pt x="164" y="508"/>
                  <a:pt x="128" y="498"/>
                  <a:pt x="96" y="479"/>
                </a:cubicBezTo>
                <a:cubicBezTo>
                  <a:pt x="64" y="459"/>
                  <a:pt x="40" y="430"/>
                  <a:pt x="24" y="392"/>
                </a:cubicBezTo>
                <a:cubicBezTo>
                  <a:pt x="8" y="354"/>
                  <a:pt x="0" y="312"/>
                  <a:pt x="0" y="266"/>
                </a:cubicBezTo>
                <a:cubicBezTo>
                  <a:pt x="0" y="189"/>
                  <a:pt x="18" y="125"/>
                  <a:pt x="53" y="75"/>
                </a:cubicBezTo>
                <a:cubicBezTo>
                  <a:pt x="88" y="25"/>
                  <a:pt x="139" y="0"/>
                  <a:pt x="204" y="0"/>
                </a:cubicBezTo>
                <a:cubicBezTo>
                  <a:pt x="250" y="0"/>
                  <a:pt x="290" y="13"/>
                  <a:pt x="322" y="39"/>
                </a:cubicBezTo>
                <a:cubicBezTo>
                  <a:pt x="355" y="64"/>
                  <a:pt x="374" y="100"/>
                  <a:pt x="381" y="147"/>
                </a:cubicBezTo>
                <a:close/>
                <a:moveTo>
                  <a:pt x="200" y="408"/>
                </a:moveTo>
                <a:cubicBezTo>
                  <a:pt x="217" y="408"/>
                  <a:pt x="230" y="402"/>
                  <a:pt x="240" y="391"/>
                </a:cubicBezTo>
                <a:cubicBezTo>
                  <a:pt x="250" y="379"/>
                  <a:pt x="255" y="366"/>
                  <a:pt x="255" y="349"/>
                </a:cubicBezTo>
                <a:cubicBezTo>
                  <a:pt x="255" y="333"/>
                  <a:pt x="250" y="319"/>
                  <a:pt x="240" y="307"/>
                </a:cubicBezTo>
                <a:cubicBezTo>
                  <a:pt x="230" y="295"/>
                  <a:pt x="217" y="289"/>
                  <a:pt x="201" y="289"/>
                </a:cubicBezTo>
                <a:cubicBezTo>
                  <a:pt x="185" y="289"/>
                  <a:pt x="171" y="295"/>
                  <a:pt x="161" y="307"/>
                </a:cubicBezTo>
                <a:cubicBezTo>
                  <a:pt x="150" y="319"/>
                  <a:pt x="145" y="333"/>
                  <a:pt x="145" y="350"/>
                </a:cubicBezTo>
                <a:cubicBezTo>
                  <a:pt x="145" y="366"/>
                  <a:pt x="150" y="379"/>
                  <a:pt x="160" y="391"/>
                </a:cubicBezTo>
                <a:cubicBezTo>
                  <a:pt x="170" y="402"/>
                  <a:pt x="183" y="408"/>
                  <a:pt x="200" y="408"/>
                </a:cubicBezTo>
                <a:close/>
              </a:path>
            </a:pathLst>
          </a:custGeom>
          <a:solidFill>
            <a:srgbClr val="BE16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45"/>
          <p:cNvSpPr/>
          <p:nvPr/>
        </p:nvSpPr>
        <p:spPr>
          <a:xfrm>
            <a:off x="7004050" y="1430338"/>
            <a:ext cx="874712" cy="1189038"/>
          </a:xfrm>
          <a:custGeom>
            <a:avLst/>
            <a:gdLst/>
            <a:ahLst/>
            <a:cxnLst/>
            <a:rect l="l" t="t" r="r" b="b"/>
            <a:pathLst>
              <a:path w="364" h="492" extrusionOk="0">
                <a:moveTo>
                  <a:pt x="364" y="0"/>
                </a:moveTo>
                <a:cubicBezTo>
                  <a:pt x="364" y="92"/>
                  <a:pt x="364" y="92"/>
                  <a:pt x="364" y="92"/>
                </a:cubicBezTo>
                <a:cubicBezTo>
                  <a:pt x="328" y="134"/>
                  <a:pt x="298" y="191"/>
                  <a:pt x="272" y="261"/>
                </a:cubicBezTo>
                <a:cubicBezTo>
                  <a:pt x="246" y="330"/>
                  <a:pt x="233" y="397"/>
                  <a:pt x="233" y="461"/>
                </a:cubicBezTo>
                <a:cubicBezTo>
                  <a:pt x="233" y="468"/>
                  <a:pt x="234" y="478"/>
                  <a:pt x="235" y="492"/>
                </a:cubicBezTo>
                <a:cubicBezTo>
                  <a:pt x="72" y="492"/>
                  <a:pt x="72" y="492"/>
                  <a:pt x="72" y="492"/>
                </a:cubicBezTo>
                <a:cubicBezTo>
                  <a:pt x="72" y="434"/>
                  <a:pt x="86" y="371"/>
                  <a:pt x="115" y="303"/>
                </a:cubicBezTo>
                <a:cubicBezTo>
                  <a:pt x="143" y="234"/>
                  <a:pt x="181" y="174"/>
                  <a:pt x="228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10" y="0"/>
                  <a:pt x="10" y="0"/>
                  <a:pt x="10" y="0"/>
                </a:cubicBezTo>
                <a:lnTo>
                  <a:pt x="364" y="0"/>
                </a:lnTo>
                <a:close/>
              </a:path>
            </a:pathLst>
          </a:custGeom>
          <a:solidFill>
            <a:srgbClr val="E6332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45"/>
          <p:cNvSpPr/>
          <p:nvPr/>
        </p:nvSpPr>
        <p:spPr>
          <a:xfrm>
            <a:off x="8004175" y="1409700"/>
            <a:ext cx="965200" cy="1228725"/>
          </a:xfrm>
          <a:custGeom>
            <a:avLst/>
            <a:gdLst/>
            <a:ahLst/>
            <a:cxnLst/>
            <a:rect l="l" t="t" r="r" b="b"/>
            <a:pathLst>
              <a:path w="401" h="508" extrusionOk="0">
                <a:moveTo>
                  <a:pt x="322" y="233"/>
                </a:moveTo>
                <a:cubicBezTo>
                  <a:pt x="375" y="260"/>
                  <a:pt x="401" y="300"/>
                  <a:pt x="401" y="354"/>
                </a:cubicBezTo>
                <a:cubicBezTo>
                  <a:pt x="401" y="403"/>
                  <a:pt x="382" y="441"/>
                  <a:pt x="344" y="468"/>
                </a:cubicBezTo>
                <a:cubicBezTo>
                  <a:pt x="306" y="495"/>
                  <a:pt x="256" y="508"/>
                  <a:pt x="194" y="508"/>
                </a:cubicBezTo>
                <a:cubicBezTo>
                  <a:pt x="131" y="508"/>
                  <a:pt x="83" y="495"/>
                  <a:pt x="50" y="470"/>
                </a:cubicBezTo>
                <a:cubicBezTo>
                  <a:pt x="17" y="445"/>
                  <a:pt x="0" y="412"/>
                  <a:pt x="0" y="371"/>
                </a:cubicBezTo>
                <a:cubicBezTo>
                  <a:pt x="0" y="319"/>
                  <a:pt x="26" y="282"/>
                  <a:pt x="77" y="259"/>
                </a:cubicBezTo>
                <a:cubicBezTo>
                  <a:pt x="36" y="237"/>
                  <a:pt x="15" y="201"/>
                  <a:pt x="15" y="152"/>
                </a:cubicBezTo>
                <a:cubicBezTo>
                  <a:pt x="15" y="109"/>
                  <a:pt x="32" y="73"/>
                  <a:pt x="65" y="44"/>
                </a:cubicBezTo>
                <a:cubicBezTo>
                  <a:pt x="99" y="15"/>
                  <a:pt x="145" y="0"/>
                  <a:pt x="205" y="0"/>
                </a:cubicBezTo>
                <a:cubicBezTo>
                  <a:pt x="258" y="0"/>
                  <a:pt x="301" y="13"/>
                  <a:pt x="335" y="37"/>
                </a:cubicBezTo>
                <a:cubicBezTo>
                  <a:pt x="368" y="61"/>
                  <a:pt x="385" y="92"/>
                  <a:pt x="385" y="132"/>
                </a:cubicBezTo>
                <a:cubicBezTo>
                  <a:pt x="385" y="150"/>
                  <a:pt x="381" y="167"/>
                  <a:pt x="374" y="182"/>
                </a:cubicBezTo>
                <a:cubicBezTo>
                  <a:pt x="366" y="198"/>
                  <a:pt x="349" y="215"/>
                  <a:pt x="322" y="233"/>
                </a:cubicBezTo>
                <a:close/>
                <a:moveTo>
                  <a:pt x="162" y="309"/>
                </a:moveTo>
                <a:cubicBezTo>
                  <a:pt x="139" y="323"/>
                  <a:pt x="128" y="340"/>
                  <a:pt x="128" y="360"/>
                </a:cubicBezTo>
                <a:cubicBezTo>
                  <a:pt x="128" y="375"/>
                  <a:pt x="134" y="388"/>
                  <a:pt x="147" y="398"/>
                </a:cubicBezTo>
                <a:cubicBezTo>
                  <a:pt x="160" y="408"/>
                  <a:pt x="178" y="413"/>
                  <a:pt x="202" y="413"/>
                </a:cubicBezTo>
                <a:cubicBezTo>
                  <a:pt x="221" y="413"/>
                  <a:pt x="235" y="409"/>
                  <a:pt x="245" y="402"/>
                </a:cubicBezTo>
                <a:cubicBezTo>
                  <a:pt x="255" y="395"/>
                  <a:pt x="260" y="386"/>
                  <a:pt x="260" y="375"/>
                </a:cubicBezTo>
                <a:cubicBezTo>
                  <a:pt x="260" y="356"/>
                  <a:pt x="246" y="341"/>
                  <a:pt x="218" y="330"/>
                </a:cubicBezTo>
                <a:lnTo>
                  <a:pt x="162" y="309"/>
                </a:lnTo>
                <a:close/>
                <a:moveTo>
                  <a:pt x="230" y="195"/>
                </a:moveTo>
                <a:cubicBezTo>
                  <a:pt x="250" y="185"/>
                  <a:pt x="260" y="170"/>
                  <a:pt x="260" y="150"/>
                </a:cubicBezTo>
                <a:cubicBezTo>
                  <a:pt x="260" y="135"/>
                  <a:pt x="255" y="122"/>
                  <a:pt x="243" y="113"/>
                </a:cubicBezTo>
                <a:cubicBezTo>
                  <a:pt x="232" y="103"/>
                  <a:pt x="216" y="98"/>
                  <a:pt x="195" y="98"/>
                </a:cubicBezTo>
                <a:cubicBezTo>
                  <a:pt x="181" y="98"/>
                  <a:pt x="169" y="101"/>
                  <a:pt x="161" y="108"/>
                </a:cubicBezTo>
                <a:cubicBezTo>
                  <a:pt x="153" y="115"/>
                  <a:pt x="149" y="124"/>
                  <a:pt x="149" y="134"/>
                </a:cubicBezTo>
                <a:cubicBezTo>
                  <a:pt x="149" y="153"/>
                  <a:pt x="161" y="167"/>
                  <a:pt x="185" y="177"/>
                </a:cubicBezTo>
                <a:lnTo>
                  <a:pt x="230" y="195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45"/>
          <p:cNvSpPr/>
          <p:nvPr/>
        </p:nvSpPr>
        <p:spPr>
          <a:xfrm>
            <a:off x="9055100" y="1409700"/>
            <a:ext cx="941387" cy="1228725"/>
          </a:xfrm>
          <a:custGeom>
            <a:avLst/>
            <a:gdLst/>
            <a:ahLst/>
            <a:cxnLst/>
            <a:rect l="l" t="t" r="r" b="b"/>
            <a:pathLst>
              <a:path w="391" h="508" extrusionOk="0">
                <a:moveTo>
                  <a:pt x="13" y="376"/>
                </a:moveTo>
                <a:cubicBezTo>
                  <a:pt x="139" y="356"/>
                  <a:pt x="139" y="356"/>
                  <a:pt x="139" y="356"/>
                </a:cubicBezTo>
                <a:cubicBezTo>
                  <a:pt x="145" y="386"/>
                  <a:pt x="160" y="402"/>
                  <a:pt x="187" y="402"/>
                </a:cubicBezTo>
                <a:cubicBezTo>
                  <a:pt x="207" y="402"/>
                  <a:pt x="223" y="392"/>
                  <a:pt x="234" y="373"/>
                </a:cubicBezTo>
                <a:cubicBezTo>
                  <a:pt x="245" y="354"/>
                  <a:pt x="250" y="327"/>
                  <a:pt x="250" y="293"/>
                </a:cubicBezTo>
                <a:cubicBezTo>
                  <a:pt x="250" y="290"/>
                  <a:pt x="250" y="285"/>
                  <a:pt x="250" y="279"/>
                </a:cubicBezTo>
                <a:cubicBezTo>
                  <a:pt x="228" y="310"/>
                  <a:pt x="196" y="326"/>
                  <a:pt x="154" y="326"/>
                </a:cubicBezTo>
                <a:cubicBezTo>
                  <a:pt x="110" y="326"/>
                  <a:pt x="73" y="312"/>
                  <a:pt x="44" y="282"/>
                </a:cubicBezTo>
                <a:cubicBezTo>
                  <a:pt x="15" y="253"/>
                  <a:pt x="0" y="215"/>
                  <a:pt x="0" y="170"/>
                </a:cubicBezTo>
                <a:cubicBezTo>
                  <a:pt x="0" y="120"/>
                  <a:pt x="17" y="80"/>
                  <a:pt x="51" y="48"/>
                </a:cubicBezTo>
                <a:cubicBezTo>
                  <a:pt x="86" y="16"/>
                  <a:pt x="132" y="0"/>
                  <a:pt x="189" y="0"/>
                </a:cubicBezTo>
                <a:cubicBezTo>
                  <a:pt x="256" y="0"/>
                  <a:pt x="306" y="22"/>
                  <a:pt x="340" y="66"/>
                </a:cubicBezTo>
                <a:cubicBezTo>
                  <a:pt x="374" y="110"/>
                  <a:pt x="391" y="168"/>
                  <a:pt x="391" y="240"/>
                </a:cubicBezTo>
                <a:cubicBezTo>
                  <a:pt x="391" y="319"/>
                  <a:pt x="373" y="384"/>
                  <a:pt x="338" y="433"/>
                </a:cubicBezTo>
                <a:cubicBezTo>
                  <a:pt x="303" y="483"/>
                  <a:pt x="250" y="508"/>
                  <a:pt x="180" y="508"/>
                </a:cubicBezTo>
                <a:cubicBezTo>
                  <a:pt x="135" y="508"/>
                  <a:pt x="97" y="496"/>
                  <a:pt x="67" y="473"/>
                </a:cubicBezTo>
                <a:cubicBezTo>
                  <a:pt x="38" y="449"/>
                  <a:pt x="20" y="417"/>
                  <a:pt x="13" y="376"/>
                </a:cubicBezTo>
                <a:close/>
                <a:moveTo>
                  <a:pt x="188" y="222"/>
                </a:moveTo>
                <a:cubicBezTo>
                  <a:pt x="202" y="222"/>
                  <a:pt x="215" y="217"/>
                  <a:pt x="226" y="206"/>
                </a:cubicBezTo>
                <a:cubicBezTo>
                  <a:pt x="237" y="196"/>
                  <a:pt x="243" y="182"/>
                  <a:pt x="243" y="163"/>
                </a:cubicBezTo>
                <a:cubicBezTo>
                  <a:pt x="243" y="144"/>
                  <a:pt x="238" y="129"/>
                  <a:pt x="228" y="118"/>
                </a:cubicBezTo>
                <a:cubicBezTo>
                  <a:pt x="218" y="107"/>
                  <a:pt x="205" y="101"/>
                  <a:pt x="189" y="101"/>
                </a:cubicBezTo>
                <a:cubicBezTo>
                  <a:pt x="175" y="101"/>
                  <a:pt x="163" y="106"/>
                  <a:pt x="152" y="117"/>
                </a:cubicBezTo>
                <a:cubicBezTo>
                  <a:pt x="142" y="127"/>
                  <a:pt x="137" y="142"/>
                  <a:pt x="137" y="163"/>
                </a:cubicBezTo>
                <a:cubicBezTo>
                  <a:pt x="137" y="181"/>
                  <a:pt x="142" y="196"/>
                  <a:pt x="151" y="206"/>
                </a:cubicBezTo>
                <a:cubicBezTo>
                  <a:pt x="161" y="216"/>
                  <a:pt x="173" y="222"/>
                  <a:pt x="188" y="222"/>
                </a:cubicBezTo>
                <a:close/>
              </a:path>
            </a:pathLst>
          </a:custGeom>
          <a:solidFill>
            <a:srgbClr val="78C8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45"/>
          <p:cNvSpPr/>
          <p:nvPr/>
        </p:nvSpPr>
        <p:spPr>
          <a:xfrm>
            <a:off x="10104438" y="1409700"/>
            <a:ext cx="933450" cy="1228725"/>
          </a:xfrm>
          <a:custGeom>
            <a:avLst/>
            <a:gdLst/>
            <a:ahLst/>
            <a:cxnLst/>
            <a:rect l="l" t="t" r="r" b="b"/>
            <a:pathLst>
              <a:path w="388" h="508" extrusionOk="0">
                <a:moveTo>
                  <a:pt x="193" y="508"/>
                </a:moveTo>
                <a:cubicBezTo>
                  <a:pt x="133" y="508"/>
                  <a:pt x="86" y="485"/>
                  <a:pt x="52" y="438"/>
                </a:cubicBezTo>
                <a:cubicBezTo>
                  <a:pt x="17" y="391"/>
                  <a:pt x="0" y="330"/>
                  <a:pt x="0" y="253"/>
                </a:cubicBezTo>
                <a:cubicBezTo>
                  <a:pt x="0" y="175"/>
                  <a:pt x="18" y="114"/>
                  <a:pt x="53" y="68"/>
                </a:cubicBezTo>
                <a:cubicBezTo>
                  <a:pt x="88" y="23"/>
                  <a:pt x="136" y="0"/>
                  <a:pt x="195" y="0"/>
                </a:cubicBezTo>
                <a:cubicBezTo>
                  <a:pt x="258" y="0"/>
                  <a:pt x="305" y="25"/>
                  <a:pt x="339" y="73"/>
                </a:cubicBezTo>
                <a:cubicBezTo>
                  <a:pt x="372" y="121"/>
                  <a:pt x="388" y="183"/>
                  <a:pt x="388" y="258"/>
                </a:cubicBezTo>
                <a:cubicBezTo>
                  <a:pt x="388" y="334"/>
                  <a:pt x="370" y="395"/>
                  <a:pt x="335" y="440"/>
                </a:cubicBezTo>
                <a:cubicBezTo>
                  <a:pt x="299" y="485"/>
                  <a:pt x="252" y="508"/>
                  <a:pt x="193" y="508"/>
                </a:cubicBezTo>
                <a:close/>
                <a:moveTo>
                  <a:pt x="194" y="403"/>
                </a:moveTo>
                <a:cubicBezTo>
                  <a:pt x="215" y="403"/>
                  <a:pt x="229" y="390"/>
                  <a:pt x="236" y="364"/>
                </a:cubicBezTo>
                <a:cubicBezTo>
                  <a:pt x="243" y="338"/>
                  <a:pt x="246" y="302"/>
                  <a:pt x="246" y="256"/>
                </a:cubicBezTo>
                <a:cubicBezTo>
                  <a:pt x="246" y="193"/>
                  <a:pt x="242" y="152"/>
                  <a:pt x="232" y="133"/>
                </a:cubicBezTo>
                <a:cubicBezTo>
                  <a:pt x="223" y="114"/>
                  <a:pt x="210" y="104"/>
                  <a:pt x="195" y="104"/>
                </a:cubicBezTo>
                <a:cubicBezTo>
                  <a:pt x="175" y="104"/>
                  <a:pt x="162" y="117"/>
                  <a:pt x="155" y="142"/>
                </a:cubicBezTo>
                <a:cubicBezTo>
                  <a:pt x="147" y="167"/>
                  <a:pt x="144" y="202"/>
                  <a:pt x="144" y="247"/>
                </a:cubicBezTo>
                <a:cubicBezTo>
                  <a:pt x="144" y="307"/>
                  <a:pt x="147" y="348"/>
                  <a:pt x="155" y="370"/>
                </a:cubicBezTo>
                <a:cubicBezTo>
                  <a:pt x="162" y="392"/>
                  <a:pt x="175" y="403"/>
                  <a:pt x="194" y="403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5" name="Google Shape;175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369" y="2925296"/>
            <a:ext cx="8756794" cy="3491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6"/>
          <p:cNvSpPr txBox="1">
            <a:spLocks noGrp="1"/>
          </p:cNvSpPr>
          <p:nvPr>
            <p:ph type="body" idx="1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Shapes And PNG</a:t>
            </a:r>
            <a:endParaRPr/>
          </a:p>
        </p:txBody>
      </p:sp>
      <p:pic>
        <p:nvPicPr>
          <p:cNvPr id="1761" name="Google Shape;176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265" y="1335877"/>
            <a:ext cx="5511082" cy="48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" y="1730380"/>
            <a:ext cx="2228826" cy="188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3" name="Google Shape;1763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303" y="1348448"/>
            <a:ext cx="1657658" cy="220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8680" y="4569766"/>
            <a:ext cx="1629271" cy="1251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5" name="Google Shape;1765;p46"/>
          <p:cNvGrpSpPr/>
          <p:nvPr/>
        </p:nvGrpSpPr>
        <p:grpSpPr>
          <a:xfrm>
            <a:off x="9693631" y="3620847"/>
            <a:ext cx="1403052" cy="2438845"/>
            <a:chOff x="1248011" y="1175056"/>
            <a:chExt cx="2972725" cy="5167319"/>
          </a:xfrm>
        </p:grpSpPr>
        <p:grpSp>
          <p:nvGrpSpPr>
            <p:cNvPr id="1766" name="Google Shape;1766;p46"/>
            <p:cNvGrpSpPr/>
            <p:nvPr/>
          </p:nvGrpSpPr>
          <p:grpSpPr>
            <a:xfrm rot="-76088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1767" name="Google Shape;1767;p46"/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1768" name="Google Shape;1768;p46"/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 extrusionOk="0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8ACAC"/>
                    </a:gs>
                    <a:gs pos="100000">
                      <a:srgbClr val="C8ACAC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1769;p46"/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 extrusionOk="0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1BBBB"/>
                    </a:gs>
                    <a:gs pos="100000">
                      <a:srgbClr val="D1BBBB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1770;p46"/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 extrusionOk="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1D1D1"/>
                    </a:gs>
                    <a:gs pos="100000">
                      <a:srgbClr val="E1D1D1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1771;p46"/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 extrusionOk="0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E0E0"/>
                    </a:gs>
                    <a:gs pos="100000">
                      <a:srgbClr val="EBE0E0"/>
                    </a:gs>
                  </a:gsLst>
                  <a:lin ang="1979999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1772;p46"/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 extrusionOk="0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74747"/>
                    </a:gs>
                    <a:gs pos="15000">
                      <a:srgbClr val="474747"/>
                    </a:gs>
                    <a:gs pos="100000">
                      <a:srgbClr val="AFAFAF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73" name="Google Shape;1773;p46"/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1774" name="Google Shape;1774;p46"/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1775" name="Google Shape;1775;p46"/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 extrusionOk="0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6" name="Google Shape;1776;p46"/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 extrusionOk="0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7" name="Google Shape;1777;p46"/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 extrusionOk="0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78" name="Google Shape;1778;p46"/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1779" name="Google Shape;1779;p46"/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0" name="Google Shape;1780;p46"/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1" name="Google Shape;1781;p46"/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1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782" name="Google Shape;1782;p46"/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1783" name="Google Shape;1783;p46"/>
                <p:cNvSpPr/>
                <p:nvPr/>
              </p:nvSpPr>
              <p:spPr>
                <a:xfrm>
                  <a:off x="1591965" y="1739158"/>
                  <a:ext cx="554886" cy="29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24" h="555383" extrusionOk="0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rotWithShape="1">
                  <a:blip r:embed="rId7">
                    <a:alphaModFix/>
                  </a:blip>
                  <a:tile tx="0" ty="0" sx="1000" sy="9000" flip="none" algn="tl"/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46"/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85" name="Google Shape;1785;p46"/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1786" name="Google Shape;1786;p46"/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/>
                <a:ahLst/>
                <a:cxnLst/>
                <a:rect l="l" t="t" r="r" b="b"/>
                <a:pathLst>
                  <a:path w="1306331" h="420493" extrusionOk="0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46"/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/>
                <a:ahLst/>
                <a:cxnLst/>
                <a:rect l="l" t="t" r="r" b="b"/>
                <a:pathLst>
                  <a:path w="678395" h="1681972" extrusionOk="0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6"/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/>
                <a:ahLst/>
                <a:cxnLst/>
                <a:rect l="l" t="t" r="r" b="b"/>
                <a:pathLst>
                  <a:path w="106524" h="812953" extrusionOk="0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rgbClr val="764E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46"/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/>
                <a:ahLst/>
                <a:cxnLst/>
                <a:rect l="l" t="t" r="r" b="b"/>
                <a:pathLst>
                  <a:path w="274722" h="409279" extrusionOk="0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46"/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/>
                <a:ahLst/>
                <a:cxnLst/>
                <a:rect l="l" t="t" r="r" b="b"/>
                <a:pathLst>
                  <a:path w="667182" h="347607" extrusionOk="0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6"/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/>
                <a:ahLst/>
                <a:cxnLst/>
                <a:rect l="l" t="t" r="r" b="b"/>
                <a:pathLst>
                  <a:path w="655969" h="72885" extrusionOk="0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46"/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/>
                <a:ahLst/>
                <a:cxnLst/>
                <a:rect l="l" t="t" r="r" b="b"/>
                <a:pathLst>
                  <a:path w="1306331" h="1620299" extrusionOk="0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46"/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/>
                <a:ahLst/>
                <a:cxnLst/>
                <a:rect l="l" t="t" r="r" b="b"/>
                <a:pathLst>
                  <a:path w="667182" h="347607" extrusionOk="0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46"/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/>
                <a:ahLst/>
                <a:cxnLst/>
                <a:rect l="l" t="t" r="r" b="b"/>
                <a:pathLst>
                  <a:path w="953117" h="1939874" extrusionOk="0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46"/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/>
                <a:ahLst/>
                <a:cxnLst/>
                <a:rect l="l" t="t" r="r" b="b"/>
                <a:pathLst>
                  <a:path w="470952" h="678395" extrusionOk="0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6"/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606" extrusionOk="0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6"/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606" extrusionOk="0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46"/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606" extrusionOk="0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46"/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/>
                <a:ahLst/>
                <a:cxnLst/>
                <a:rect l="l" t="t" r="r" b="b"/>
                <a:pathLst>
                  <a:path w="224262" h="173803" extrusionOk="0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rgbClr val="C3A4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46"/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/>
                <a:ahLst/>
                <a:cxnLst/>
                <a:rect l="l" t="t" r="r" b="b"/>
                <a:pathLst>
                  <a:path w="459739" h="145770" extrusionOk="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46"/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/>
                <a:ahLst/>
                <a:cxnLst/>
                <a:rect l="l" t="t" r="r" b="b"/>
                <a:pathLst>
                  <a:path w="454132" h="33639" extrusionOk="0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46"/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/>
                <a:ahLst/>
                <a:cxnLst/>
                <a:rect l="l" t="t" r="r" b="b"/>
                <a:pathLst>
                  <a:path w="123344" h="28032" extrusionOk="0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46"/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/>
                <a:ahLst/>
                <a:cxnLst/>
                <a:rect l="l" t="t" r="r" b="b"/>
                <a:pathLst>
                  <a:path w="151377" h="16819" extrusionOk="0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46"/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50459" h="179410" extrusionOk="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46"/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50459" extrusionOk="0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46"/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22426" extrusionOk="0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46"/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/>
                <a:ahLst/>
                <a:cxnLst/>
                <a:rect l="l" t="t" r="r" b="b"/>
                <a:pathLst>
                  <a:path w="655969" h="72885" extrusionOk="0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46"/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/>
                <a:ahLst/>
                <a:cxnLst/>
                <a:rect l="l" t="t" r="r" b="b"/>
                <a:pathLst>
                  <a:path w="246689" h="392460" extrusionOk="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46"/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/>
                <a:ahLst/>
                <a:cxnLst/>
                <a:rect l="l" t="t" r="r" b="b"/>
                <a:pathLst>
                  <a:path w="173803" h="89705" extrusionOk="0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4" name="Google Shape;1814;p47"/>
          <p:cNvGrpSpPr/>
          <p:nvPr/>
        </p:nvGrpSpPr>
        <p:grpSpPr>
          <a:xfrm>
            <a:off x="3156635" y="4423219"/>
            <a:ext cx="1129137" cy="1245964"/>
            <a:chOff x="3156635" y="4423219"/>
            <a:chExt cx="1129137" cy="1245964"/>
          </a:xfrm>
        </p:grpSpPr>
        <p:sp>
          <p:nvSpPr>
            <p:cNvPr id="1815" name="Google Shape;1815;p47"/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/>
              <a:ahLst/>
              <a:cxnLst/>
              <a:rect l="l" t="t" r="r" b="b"/>
              <a:pathLst>
                <a:path w="1076198" h="1192910" extrusionOk="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6" name="Google Shape;1816;p47"/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1817" name="Google Shape;1817;p47"/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/>
                <a:ahLst/>
                <a:cxnLst/>
                <a:rect l="l" t="t" r="r" b="b"/>
                <a:pathLst>
                  <a:path w="1034620" h="1150905" extrusionOk="0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47"/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/>
                <a:ahLst/>
                <a:cxnLst/>
                <a:rect l="l" t="t" r="r" b="b"/>
                <a:pathLst>
                  <a:path w="983271" h="1097851" extrusionOk="0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47"/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941616" h="1055846" extrusionOk="0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20" name="Google Shape;1820;p47"/>
          <p:cNvGrpSpPr/>
          <p:nvPr/>
        </p:nvGrpSpPr>
        <p:grpSpPr>
          <a:xfrm>
            <a:off x="4392190" y="4778978"/>
            <a:ext cx="1133822" cy="517398"/>
            <a:chOff x="4392190" y="4778978"/>
            <a:chExt cx="1133822" cy="517398"/>
          </a:xfrm>
        </p:grpSpPr>
        <p:sp>
          <p:nvSpPr>
            <p:cNvPr id="1821" name="Google Shape;1821;p47"/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/>
              <a:ahLst/>
              <a:cxnLst/>
              <a:rect l="l" t="t" r="r" b="b"/>
              <a:pathLst>
                <a:path w="1081337" h="464058" extrusionOk="0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2" name="Google Shape;1822;p47"/>
            <p:cNvGrpSpPr/>
            <p:nvPr/>
          </p:nvGrpSpPr>
          <p:grpSpPr>
            <a:xfrm>
              <a:off x="4392190" y="4778978"/>
              <a:ext cx="1060005" cy="442626"/>
              <a:chOff x="4392190" y="4778978"/>
              <a:chExt cx="1060005" cy="442626"/>
            </a:xfrm>
          </p:grpSpPr>
          <p:sp>
            <p:nvSpPr>
              <p:cNvPr id="1823" name="Google Shape;1823;p47"/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/>
                <a:ahLst/>
                <a:cxnLst/>
                <a:rect l="l" t="t" r="r" b="b"/>
                <a:pathLst>
                  <a:path w="1039182" h="421671" extrusionOk="0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47"/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/>
                <a:ahLst/>
                <a:cxnLst/>
                <a:rect l="l" t="t" r="r" b="b"/>
                <a:pathLst>
                  <a:path w="988008" h="368998" extrusionOk="0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47"/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46453" h="326898" extrusionOk="0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26" name="Google Shape;1826;p47"/>
          <p:cNvGrpSpPr/>
          <p:nvPr/>
        </p:nvGrpSpPr>
        <p:grpSpPr>
          <a:xfrm>
            <a:off x="7808159" y="4714398"/>
            <a:ext cx="1144054" cy="742092"/>
            <a:chOff x="7808159" y="4714398"/>
            <a:chExt cx="1144054" cy="742092"/>
          </a:xfrm>
        </p:grpSpPr>
        <p:sp>
          <p:nvSpPr>
            <p:cNvPr id="1827" name="Google Shape;1827;p47"/>
            <p:cNvSpPr/>
            <p:nvPr/>
          </p:nvSpPr>
          <p:spPr>
            <a:xfrm>
              <a:off x="7860934" y="4767738"/>
              <a:ext cx="1091279" cy="688752"/>
            </a:xfrm>
            <a:custGeom>
              <a:avLst/>
              <a:gdLst/>
              <a:ahLst/>
              <a:cxnLst/>
              <a:rect l="l" t="t" r="r" b="b"/>
              <a:pathLst>
                <a:path w="1091279" h="688752" extrusionOk="0">
                  <a:moveTo>
                    <a:pt x="1091137" y="528542"/>
                  </a:moveTo>
                  <a:lnTo>
                    <a:pt x="1090756" y="523685"/>
                  </a:lnTo>
                  <a:cubicBezTo>
                    <a:pt x="1090471" y="521018"/>
                    <a:pt x="1090185" y="518446"/>
                    <a:pt x="1089613" y="515398"/>
                  </a:cubicBezTo>
                  <a:lnTo>
                    <a:pt x="1089327" y="513207"/>
                  </a:lnTo>
                  <a:cubicBezTo>
                    <a:pt x="1089232" y="512445"/>
                    <a:pt x="1088946" y="511683"/>
                    <a:pt x="1088566" y="510445"/>
                  </a:cubicBezTo>
                  <a:cubicBezTo>
                    <a:pt x="1087994" y="507968"/>
                    <a:pt x="1087327" y="505587"/>
                    <a:pt x="1086661" y="503301"/>
                  </a:cubicBezTo>
                  <a:cubicBezTo>
                    <a:pt x="1086184" y="501587"/>
                    <a:pt x="1085613" y="499777"/>
                    <a:pt x="1085041" y="498158"/>
                  </a:cubicBezTo>
                  <a:cubicBezTo>
                    <a:pt x="1084184" y="495681"/>
                    <a:pt x="1083136" y="493205"/>
                    <a:pt x="1081707" y="489871"/>
                  </a:cubicBezTo>
                  <a:cubicBezTo>
                    <a:pt x="1081327" y="489014"/>
                    <a:pt x="1081041" y="488156"/>
                    <a:pt x="1079993" y="486156"/>
                  </a:cubicBezTo>
                  <a:cubicBezTo>
                    <a:pt x="1077898" y="481870"/>
                    <a:pt x="1075707" y="477679"/>
                    <a:pt x="1073040" y="473488"/>
                  </a:cubicBezTo>
                  <a:cubicBezTo>
                    <a:pt x="1069896" y="468725"/>
                    <a:pt x="1066468" y="463963"/>
                    <a:pt x="1061705" y="458153"/>
                  </a:cubicBezTo>
                  <a:cubicBezTo>
                    <a:pt x="1059419" y="455486"/>
                    <a:pt x="1057038" y="452819"/>
                    <a:pt x="1054561" y="450342"/>
                  </a:cubicBezTo>
                  <a:lnTo>
                    <a:pt x="982362" y="376523"/>
                  </a:lnTo>
                  <a:lnTo>
                    <a:pt x="982266" y="376619"/>
                  </a:lnTo>
                  <a:cubicBezTo>
                    <a:pt x="975980" y="370142"/>
                    <a:pt x="968932" y="364046"/>
                    <a:pt x="961216" y="358521"/>
                  </a:cubicBezTo>
                  <a:cubicBezTo>
                    <a:pt x="972932" y="354521"/>
                    <a:pt x="984076" y="349758"/>
                    <a:pt x="995030" y="343853"/>
                  </a:cubicBezTo>
                  <a:cubicBezTo>
                    <a:pt x="1001221" y="340519"/>
                    <a:pt x="1006936" y="336995"/>
                    <a:pt x="1012461" y="333375"/>
                  </a:cubicBezTo>
                  <a:lnTo>
                    <a:pt x="1017318" y="330041"/>
                  </a:lnTo>
                  <a:cubicBezTo>
                    <a:pt x="1021319" y="327279"/>
                    <a:pt x="1025224" y="324326"/>
                    <a:pt x="1029701" y="320802"/>
                  </a:cubicBezTo>
                  <a:lnTo>
                    <a:pt x="1032749" y="318230"/>
                  </a:lnTo>
                  <a:cubicBezTo>
                    <a:pt x="1038655" y="313277"/>
                    <a:pt x="1044083" y="307943"/>
                    <a:pt x="1048846" y="302705"/>
                  </a:cubicBezTo>
                  <a:lnTo>
                    <a:pt x="1050466" y="301085"/>
                  </a:lnTo>
                  <a:cubicBezTo>
                    <a:pt x="1051037" y="300419"/>
                    <a:pt x="1051513" y="299752"/>
                    <a:pt x="1052466" y="298514"/>
                  </a:cubicBezTo>
                  <a:cubicBezTo>
                    <a:pt x="1054942" y="295561"/>
                    <a:pt x="1057228" y="292608"/>
                    <a:pt x="1059800" y="288989"/>
                  </a:cubicBezTo>
                  <a:lnTo>
                    <a:pt x="1062657" y="284798"/>
                  </a:lnTo>
                  <a:cubicBezTo>
                    <a:pt x="1064086" y="282512"/>
                    <a:pt x="1065420" y="280130"/>
                    <a:pt x="1067324" y="276796"/>
                  </a:cubicBezTo>
                  <a:cubicBezTo>
                    <a:pt x="1067896" y="275844"/>
                    <a:pt x="1068467" y="274987"/>
                    <a:pt x="1069706" y="272225"/>
                  </a:cubicBezTo>
                  <a:cubicBezTo>
                    <a:pt x="1070754" y="270034"/>
                    <a:pt x="1071706" y="267843"/>
                    <a:pt x="1073040" y="264509"/>
                  </a:cubicBezTo>
                  <a:cubicBezTo>
                    <a:pt x="1073516" y="263462"/>
                    <a:pt x="1073897" y="262509"/>
                    <a:pt x="1074278" y="261557"/>
                  </a:cubicBezTo>
                  <a:lnTo>
                    <a:pt x="1075707" y="257556"/>
                  </a:lnTo>
                  <a:cubicBezTo>
                    <a:pt x="1076755" y="254318"/>
                    <a:pt x="1077612" y="250984"/>
                    <a:pt x="1078469" y="247079"/>
                  </a:cubicBezTo>
                  <a:cubicBezTo>
                    <a:pt x="1079517" y="242316"/>
                    <a:pt x="1080184" y="237458"/>
                    <a:pt x="1080660" y="231743"/>
                  </a:cubicBezTo>
                  <a:cubicBezTo>
                    <a:pt x="1080755" y="230886"/>
                    <a:pt x="1080660" y="230029"/>
                    <a:pt x="1080660" y="228410"/>
                  </a:cubicBezTo>
                  <a:cubicBezTo>
                    <a:pt x="1080755" y="225552"/>
                    <a:pt x="1080755" y="222695"/>
                    <a:pt x="1080660" y="219742"/>
                  </a:cubicBezTo>
                  <a:lnTo>
                    <a:pt x="1080279" y="214884"/>
                  </a:lnTo>
                  <a:cubicBezTo>
                    <a:pt x="1079993" y="212217"/>
                    <a:pt x="1079707" y="209645"/>
                    <a:pt x="1079136" y="206597"/>
                  </a:cubicBezTo>
                  <a:lnTo>
                    <a:pt x="1078850" y="204311"/>
                  </a:lnTo>
                  <a:cubicBezTo>
                    <a:pt x="1078755" y="203550"/>
                    <a:pt x="1078469" y="202787"/>
                    <a:pt x="1078088" y="201549"/>
                  </a:cubicBezTo>
                  <a:cubicBezTo>
                    <a:pt x="1077516" y="199073"/>
                    <a:pt x="1076849" y="196691"/>
                    <a:pt x="1076183" y="194405"/>
                  </a:cubicBezTo>
                  <a:cubicBezTo>
                    <a:pt x="1075707" y="192691"/>
                    <a:pt x="1075135" y="190881"/>
                    <a:pt x="1074564" y="189262"/>
                  </a:cubicBezTo>
                  <a:cubicBezTo>
                    <a:pt x="1073707" y="186785"/>
                    <a:pt x="1072658" y="184309"/>
                    <a:pt x="1071230" y="180975"/>
                  </a:cubicBezTo>
                  <a:cubicBezTo>
                    <a:pt x="1070944" y="180118"/>
                    <a:pt x="1070563" y="179261"/>
                    <a:pt x="1069611" y="177260"/>
                  </a:cubicBezTo>
                  <a:cubicBezTo>
                    <a:pt x="1067515" y="172974"/>
                    <a:pt x="1065325" y="168783"/>
                    <a:pt x="1062657" y="164592"/>
                  </a:cubicBezTo>
                  <a:cubicBezTo>
                    <a:pt x="1059515" y="159734"/>
                    <a:pt x="1056085" y="155067"/>
                    <a:pt x="1051323" y="149257"/>
                  </a:cubicBezTo>
                  <a:cubicBezTo>
                    <a:pt x="1049037" y="146590"/>
                    <a:pt x="1046655" y="143923"/>
                    <a:pt x="1044179" y="141446"/>
                  </a:cubicBezTo>
                  <a:lnTo>
                    <a:pt x="971980" y="67628"/>
                  </a:lnTo>
                  <a:lnTo>
                    <a:pt x="971884" y="67723"/>
                  </a:lnTo>
                  <a:cubicBezTo>
                    <a:pt x="940166" y="35338"/>
                    <a:pt x="891398" y="13716"/>
                    <a:pt x="836725" y="8192"/>
                  </a:cubicBezTo>
                  <a:cubicBezTo>
                    <a:pt x="782527" y="2667"/>
                    <a:pt x="723472" y="0"/>
                    <a:pt x="650892" y="0"/>
                  </a:cubicBezTo>
                  <a:cubicBezTo>
                    <a:pt x="600981" y="0"/>
                    <a:pt x="551355" y="1238"/>
                    <a:pt x="496396" y="2667"/>
                  </a:cubicBezTo>
                  <a:lnTo>
                    <a:pt x="463916" y="3429"/>
                  </a:lnTo>
                  <a:cubicBezTo>
                    <a:pt x="448199" y="4001"/>
                    <a:pt x="432198" y="4001"/>
                    <a:pt x="416005" y="4001"/>
                  </a:cubicBezTo>
                  <a:cubicBezTo>
                    <a:pt x="415910" y="4001"/>
                    <a:pt x="415719" y="4001"/>
                    <a:pt x="415624" y="4001"/>
                  </a:cubicBezTo>
                  <a:lnTo>
                    <a:pt x="378572" y="4001"/>
                  </a:lnTo>
                  <a:cubicBezTo>
                    <a:pt x="365999" y="3810"/>
                    <a:pt x="353235" y="3810"/>
                    <a:pt x="340472" y="3810"/>
                  </a:cubicBezTo>
                  <a:cubicBezTo>
                    <a:pt x="272368" y="3810"/>
                    <a:pt x="193596" y="5429"/>
                    <a:pt x="120159" y="24670"/>
                  </a:cubicBezTo>
                  <a:cubicBezTo>
                    <a:pt x="62056" y="39815"/>
                    <a:pt x="9859" y="97727"/>
                    <a:pt x="1192" y="156686"/>
                  </a:cubicBezTo>
                  <a:cubicBezTo>
                    <a:pt x="-3571" y="189833"/>
                    <a:pt x="6049" y="220599"/>
                    <a:pt x="28147" y="243078"/>
                  </a:cubicBezTo>
                  <a:lnTo>
                    <a:pt x="28147" y="243078"/>
                  </a:lnTo>
                  <a:lnTo>
                    <a:pt x="100347" y="316897"/>
                  </a:lnTo>
                  <a:cubicBezTo>
                    <a:pt x="107110" y="323850"/>
                    <a:pt x="115110" y="330041"/>
                    <a:pt x="124064" y="335375"/>
                  </a:cubicBezTo>
                  <a:cubicBezTo>
                    <a:pt x="68628" y="352996"/>
                    <a:pt x="19956" y="408813"/>
                    <a:pt x="11669" y="465487"/>
                  </a:cubicBezTo>
                  <a:cubicBezTo>
                    <a:pt x="6906" y="498634"/>
                    <a:pt x="16527" y="529400"/>
                    <a:pt x="38625" y="551879"/>
                  </a:cubicBezTo>
                  <a:lnTo>
                    <a:pt x="38625" y="551879"/>
                  </a:lnTo>
                  <a:lnTo>
                    <a:pt x="110824" y="625697"/>
                  </a:lnTo>
                  <a:cubicBezTo>
                    <a:pt x="118730" y="633794"/>
                    <a:pt x="128160" y="640842"/>
                    <a:pt x="138923" y="646652"/>
                  </a:cubicBezTo>
                  <a:cubicBezTo>
                    <a:pt x="191501" y="675037"/>
                    <a:pt x="261224" y="688753"/>
                    <a:pt x="351997" y="688753"/>
                  </a:cubicBezTo>
                  <a:cubicBezTo>
                    <a:pt x="387240" y="688753"/>
                    <a:pt x="424102" y="686848"/>
                    <a:pt x="464487" y="682847"/>
                  </a:cubicBezTo>
                  <a:cubicBezTo>
                    <a:pt x="536211" y="675894"/>
                    <a:pt x="610315" y="668750"/>
                    <a:pt x="685468" y="668750"/>
                  </a:cubicBezTo>
                  <a:cubicBezTo>
                    <a:pt x="705565" y="668750"/>
                    <a:pt x="723282" y="669131"/>
                    <a:pt x="739665" y="670084"/>
                  </a:cubicBezTo>
                  <a:cubicBezTo>
                    <a:pt x="755381" y="670846"/>
                    <a:pt x="771097" y="672465"/>
                    <a:pt x="787575" y="674084"/>
                  </a:cubicBezTo>
                  <a:lnTo>
                    <a:pt x="794529" y="674751"/>
                  </a:lnTo>
                  <a:cubicBezTo>
                    <a:pt x="824914" y="677894"/>
                    <a:pt x="852346" y="680466"/>
                    <a:pt x="880159" y="680466"/>
                  </a:cubicBezTo>
                  <a:cubicBezTo>
                    <a:pt x="930260" y="680466"/>
                    <a:pt x="970075" y="671513"/>
                    <a:pt x="1005507" y="652463"/>
                  </a:cubicBezTo>
                  <a:cubicBezTo>
                    <a:pt x="1011699" y="649129"/>
                    <a:pt x="1017414" y="645605"/>
                    <a:pt x="1022938" y="641985"/>
                  </a:cubicBezTo>
                  <a:lnTo>
                    <a:pt x="1027796" y="638651"/>
                  </a:lnTo>
                  <a:cubicBezTo>
                    <a:pt x="1031796" y="635889"/>
                    <a:pt x="1035702" y="632936"/>
                    <a:pt x="1040178" y="629508"/>
                  </a:cubicBezTo>
                  <a:lnTo>
                    <a:pt x="1043227" y="626936"/>
                  </a:lnTo>
                  <a:cubicBezTo>
                    <a:pt x="1049132" y="621983"/>
                    <a:pt x="1054561" y="616649"/>
                    <a:pt x="1059324" y="611410"/>
                  </a:cubicBezTo>
                  <a:lnTo>
                    <a:pt x="1060943" y="609791"/>
                  </a:lnTo>
                  <a:cubicBezTo>
                    <a:pt x="1061514" y="609124"/>
                    <a:pt x="1061991" y="608457"/>
                    <a:pt x="1062943" y="607219"/>
                  </a:cubicBezTo>
                  <a:cubicBezTo>
                    <a:pt x="1065420" y="604266"/>
                    <a:pt x="1067706" y="601313"/>
                    <a:pt x="1070277" y="597694"/>
                  </a:cubicBezTo>
                  <a:lnTo>
                    <a:pt x="1073135" y="593503"/>
                  </a:lnTo>
                  <a:cubicBezTo>
                    <a:pt x="1074564" y="591217"/>
                    <a:pt x="1075897" y="588836"/>
                    <a:pt x="1077802" y="585502"/>
                  </a:cubicBezTo>
                  <a:cubicBezTo>
                    <a:pt x="1078374" y="584550"/>
                    <a:pt x="1078945" y="583692"/>
                    <a:pt x="1080184" y="580930"/>
                  </a:cubicBezTo>
                  <a:cubicBezTo>
                    <a:pt x="1081231" y="578739"/>
                    <a:pt x="1082183" y="576548"/>
                    <a:pt x="1083517" y="573215"/>
                  </a:cubicBezTo>
                  <a:cubicBezTo>
                    <a:pt x="1083993" y="572262"/>
                    <a:pt x="1084470" y="571214"/>
                    <a:pt x="1084755" y="570262"/>
                  </a:cubicBezTo>
                  <a:lnTo>
                    <a:pt x="1086184" y="566261"/>
                  </a:lnTo>
                  <a:cubicBezTo>
                    <a:pt x="1087232" y="563023"/>
                    <a:pt x="1088090" y="559689"/>
                    <a:pt x="1088946" y="555784"/>
                  </a:cubicBezTo>
                  <a:cubicBezTo>
                    <a:pt x="1089994" y="551021"/>
                    <a:pt x="1090661" y="546259"/>
                    <a:pt x="1091137" y="540449"/>
                  </a:cubicBezTo>
                  <a:cubicBezTo>
                    <a:pt x="1091232" y="539592"/>
                    <a:pt x="1091137" y="538734"/>
                    <a:pt x="1091137" y="537115"/>
                  </a:cubicBezTo>
                  <a:cubicBezTo>
                    <a:pt x="1091328" y="534353"/>
                    <a:pt x="1091328" y="531495"/>
                    <a:pt x="1091137" y="528542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8" name="Google Shape;1828;p47"/>
            <p:cNvGrpSpPr/>
            <p:nvPr/>
          </p:nvGrpSpPr>
          <p:grpSpPr>
            <a:xfrm>
              <a:off x="7808159" y="4714398"/>
              <a:ext cx="1070164" cy="667893"/>
              <a:chOff x="7808159" y="4714398"/>
              <a:chExt cx="1070164" cy="667893"/>
            </a:xfrm>
          </p:grpSpPr>
          <p:sp>
            <p:nvSpPr>
              <p:cNvPr id="1829" name="Google Shape;1829;p47"/>
              <p:cNvSpPr/>
              <p:nvPr/>
            </p:nvSpPr>
            <p:spPr>
              <a:xfrm>
                <a:off x="7829221" y="4735639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358"/>
                    </a:moveTo>
                    <a:cubicBezTo>
                      <a:pt x="1038648" y="198311"/>
                      <a:pt x="1038648" y="197358"/>
                      <a:pt x="1038648" y="196310"/>
                    </a:cubicBezTo>
                    <a:cubicBezTo>
                      <a:pt x="1038744" y="193738"/>
                      <a:pt x="1038744" y="191167"/>
                      <a:pt x="1038648" y="188595"/>
                    </a:cubicBezTo>
                    <a:cubicBezTo>
                      <a:pt x="1038553" y="187071"/>
                      <a:pt x="1038362" y="185642"/>
                      <a:pt x="1038267" y="184213"/>
                    </a:cubicBezTo>
                    <a:cubicBezTo>
                      <a:pt x="1038077" y="181832"/>
                      <a:pt x="1037791" y="179546"/>
                      <a:pt x="1037315" y="177165"/>
                    </a:cubicBezTo>
                    <a:cubicBezTo>
                      <a:pt x="1037220" y="176403"/>
                      <a:pt x="1037124" y="175546"/>
                      <a:pt x="1037029" y="174784"/>
                    </a:cubicBezTo>
                    <a:cubicBezTo>
                      <a:pt x="1036839" y="173927"/>
                      <a:pt x="1036553" y="173164"/>
                      <a:pt x="1036363" y="172307"/>
                    </a:cubicBezTo>
                    <a:cubicBezTo>
                      <a:pt x="1035886" y="170117"/>
                      <a:pt x="1035314" y="167926"/>
                      <a:pt x="1034648" y="165735"/>
                    </a:cubicBezTo>
                    <a:cubicBezTo>
                      <a:pt x="1034171" y="164211"/>
                      <a:pt x="1033695" y="162687"/>
                      <a:pt x="1033219" y="161163"/>
                    </a:cubicBezTo>
                    <a:cubicBezTo>
                      <a:pt x="1032457" y="158877"/>
                      <a:pt x="1031505" y="156591"/>
                      <a:pt x="1030552" y="154400"/>
                    </a:cubicBezTo>
                    <a:cubicBezTo>
                      <a:pt x="1030171" y="153448"/>
                      <a:pt x="1029790" y="152400"/>
                      <a:pt x="1029314" y="151352"/>
                    </a:cubicBezTo>
                    <a:cubicBezTo>
                      <a:pt x="1029123" y="150971"/>
                      <a:pt x="1028933" y="150590"/>
                      <a:pt x="1028742" y="150304"/>
                    </a:cubicBezTo>
                    <a:cubicBezTo>
                      <a:pt x="1026838" y="146399"/>
                      <a:pt x="1024837" y="142494"/>
                      <a:pt x="1022361" y="138779"/>
                    </a:cubicBezTo>
                    <a:cubicBezTo>
                      <a:pt x="1019503" y="134303"/>
                      <a:pt x="1016264" y="130016"/>
                      <a:pt x="1012836" y="125825"/>
                    </a:cubicBezTo>
                    <a:cubicBezTo>
                      <a:pt x="1012455" y="125444"/>
                      <a:pt x="1012264" y="124968"/>
                      <a:pt x="1011883" y="124587"/>
                    </a:cubicBezTo>
                    <a:cubicBezTo>
                      <a:pt x="1009787" y="122111"/>
                      <a:pt x="1007597" y="119634"/>
                      <a:pt x="1005216" y="117253"/>
                    </a:cubicBezTo>
                    <a:cubicBezTo>
                      <a:pt x="981117" y="92678"/>
                      <a:pt x="957115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7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8" y="76391"/>
                    </a:cubicBezTo>
                    <a:cubicBezTo>
                      <a:pt x="957115" y="77914"/>
                      <a:pt x="957781" y="79343"/>
                      <a:pt x="958353" y="80867"/>
                    </a:cubicBezTo>
                    <a:cubicBezTo>
                      <a:pt x="959305" y="83058"/>
                      <a:pt x="960163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7" y="96488"/>
                      <a:pt x="964163" y="98679"/>
                    </a:cubicBezTo>
                    <a:cubicBezTo>
                      <a:pt x="964544" y="100203"/>
                      <a:pt x="964830" y="101727"/>
                      <a:pt x="965115" y="103251"/>
                    </a:cubicBezTo>
                    <a:cubicBezTo>
                      <a:pt x="965306" y="104489"/>
                      <a:pt x="965497" y="105823"/>
                      <a:pt x="965687" y="107156"/>
                    </a:cubicBezTo>
                    <a:lnTo>
                      <a:pt x="918252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992" y="1905"/>
                      <a:pt x="680032" y="0"/>
                      <a:pt x="618882" y="0"/>
                    </a:cubicBezTo>
                    <a:cubicBezTo>
                      <a:pt x="556778" y="0"/>
                      <a:pt x="494771" y="1905"/>
                      <a:pt x="432858" y="3620"/>
                    </a:cubicBezTo>
                    <a:cubicBezTo>
                      <a:pt x="416571" y="4001"/>
                      <a:pt x="400283" y="4001"/>
                      <a:pt x="383614" y="4001"/>
                    </a:cubicBezTo>
                    <a:cubicBezTo>
                      <a:pt x="358945" y="4001"/>
                      <a:pt x="333703" y="3810"/>
                      <a:pt x="308462" y="3810"/>
                    </a:cubicBezTo>
                    <a:cubicBezTo>
                      <a:pt x="236263" y="3810"/>
                      <a:pt x="163396" y="6096"/>
                      <a:pt x="96054" y="23622"/>
                    </a:cubicBezTo>
                    <a:cubicBezTo>
                      <a:pt x="91863" y="24670"/>
                      <a:pt x="87768" y="26099"/>
                      <a:pt x="83672" y="27718"/>
                    </a:cubicBezTo>
                    <a:cubicBezTo>
                      <a:pt x="82052" y="28385"/>
                      <a:pt x="80529" y="29242"/>
                      <a:pt x="79005" y="29909"/>
                    </a:cubicBezTo>
                    <a:cubicBezTo>
                      <a:pt x="76528" y="31052"/>
                      <a:pt x="74052" y="32099"/>
                      <a:pt x="71575" y="33433"/>
                    </a:cubicBezTo>
                    <a:cubicBezTo>
                      <a:pt x="69861" y="34385"/>
                      <a:pt x="68337" y="35433"/>
                      <a:pt x="66622" y="36481"/>
                    </a:cubicBezTo>
                    <a:cubicBezTo>
                      <a:pt x="64336" y="37814"/>
                      <a:pt x="62050" y="39148"/>
                      <a:pt x="59859" y="40672"/>
                    </a:cubicBezTo>
                    <a:cubicBezTo>
                      <a:pt x="58145" y="41815"/>
                      <a:pt x="56526" y="43148"/>
                      <a:pt x="54906" y="44387"/>
                    </a:cubicBezTo>
                    <a:cubicBezTo>
                      <a:pt x="53097" y="45720"/>
                      <a:pt x="51192" y="47054"/>
                      <a:pt x="49477" y="48482"/>
                    </a:cubicBezTo>
                    <a:cubicBezTo>
                      <a:pt x="49382" y="48578"/>
                      <a:pt x="49191" y="48768"/>
                      <a:pt x="49096" y="48863"/>
                    </a:cubicBezTo>
                    <a:cubicBezTo>
                      <a:pt x="43762" y="53340"/>
                      <a:pt x="38904" y="58198"/>
                      <a:pt x="34142" y="63341"/>
                    </a:cubicBezTo>
                    <a:cubicBezTo>
                      <a:pt x="33666" y="63913"/>
                      <a:pt x="32999" y="64389"/>
                      <a:pt x="32427" y="64961"/>
                    </a:cubicBezTo>
                    <a:cubicBezTo>
                      <a:pt x="31856" y="65627"/>
                      <a:pt x="31475" y="66294"/>
                      <a:pt x="30903" y="66961"/>
                    </a:cubicBezTo>
                    <a:cubicBezTo>
                      <a:pt x="27665" y="70866"/>
                      <a:pt x="24522" y="74771"/>
                      <a:pt x="21664" y="78962"/>
                    </a:cubicBezTo>
                    <a:cubicBezTo>
                      <a:pt x="21283" y="79534"/>
                      <a:pt x="20807" y="80010"/>
                      <a:pt x="20426" y="80486"/>
                    </a:cubicBezTo>
                    <a:cubicBezTo>
                      <a:pt x="20331" y="80582"/>
                      <a:pt x="20331" y="80772"/>
                      <a:pt x="20235" y="80867"/>
                    </a:cubicBezTo>
                    <a:cubicBezTo>
                      <a:pt x="17378" y="85154"/>
                      <a:pt x="14806" y="89630"/>
                      <a:pt x="12425" y="94107"/>
                    </a:cubicBezTo>
                    <a:cubicBezTo>
                      <a:pt x="12234" y="94393"/>
                      <a:pt x="12044" y="94679"/>
                      <a:pt x="11949" y="94964"/>
                    </a:cubicBezTo>
                    <a:cubicBezTo>
                      <a:pt x="11282" y="96298"/>
                      <a:pt x="10806" y="97727"/>
                      <a:pt x="10139" y="99060"/>
                    </a:cubicBezTo>
                    <a:cubicBezTo>
                      <a:pt x="8901" y="101822"/>
                      <a:pt x="7662" y="104489"/>
                      <a:pt x="6519" y="107252"/>
                    </a:cubicBezTo>
                    <a:cubicBezTo>
                      <a:pt x="6329" y="107728"/>
                      <a:pt x="6138" y="108204"/>
                      <a:pt x="5948" y="108680"/>
                    </a:cubicBezTo>
                    <a:cubicBezTo>
                      <a:pt x="5472" y="110014"/>
                      <a:pt x="5186" y="111347"/>
                      <a:pt x="4805" y="112586"/>
                    </a:cubicBezTo>
                    <a:cubicBezTo>
                      <a:pt x="3948" y="115157"/>
                      <a:pt x="3185" y="117634"/>
                      <a:pt x="2614" y="120205"/>
                    </a:cubicBezTo>
                    <a:cubicBezTo>
                      <a:pt x="2424" y="120777"/>
                      <a:pt x="2233" y="121444"/>
                      <a:pt x="2043" y="122015"/>
                    </a:cubicBezTo>
                    <a:cubicBezTo>
                      <a:pt x="1757" y="123158"/>
                      <a:pt x="1757" y="124396"/>
                      <a:pt x="1566" y="125539"/>
                    </a:cubicBezTo>
                    <a:cubicBezTo>
                      <a:pt x="1090" y="128207"/>
                      <a:pt x="709" y="130874"/>
                      <a:pt x="423" y="133636"/>
                    </a:cubicBezTo>
                    <a:cubicBezTo>
                      <a:pt x="328" y="134398"/>
                      <a:pt x="138" y="135160"/>
                      <a:pt x="42" y="135922"/>
                    </a:cubicBezTo>
                    <a:cubicBezTo>
                      <a:pt x="-53" y="137446"/>
                      <a:pt x="42" y="138875"/>
                      <a:pt x="42" y="140399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233" y="158972"/>
                    </a:cubicBezTo>
                    <a:cubicBezTo>
                      <a:pt x="3090" y="162401"/>
                      <a:pt x="4138" y="165640"/>
                      <a:pt x="5567" y="168878"/>
                    </a:cubicBezTo>
                    <a:cubicBezTo>
                      <a:pt x="5757" y="169259"/>
                      <a:pt x="5852" y="169736"/>
                      <a:pt x="6043" y="170117"/>
                    </a:cubicBezTo>
                    <a:cubicBezTo>
                      <a:pt x="7281" y="172879"/>
                      <a:pt x="8806" y="175546"/>
                      <a:pt x="10520" y="178118"/>
                    </a:cubicBezTo>
                    <a:cubicBezTo>
                      <a:pt x="10806" y="178594"/>
                      <a:pt x="11282" y="179070"/>
                      <a:pt x="11663" y="179642"/>
                    </a:cubicBezTo>
                    <a:cubicBezTo>
                      <a:pt x="12901" y="181356"/>
                      <a:pt x="14044" y="183166"/>
                      <a:pt x="15473" y="184880"/>
                    </a:cubicBezTo>
                    <a:cubicBezTo>
                      <a:pt x="16616" y="186214"/>
                      <a:pt x="17854" y="187643"/>
                      <a:pt x="19188" y="188881"/>
                    </a:cubicBezTo>
                    <a:lnTo>
                      <a:pt x="69194" y="240125"/>
                    </a:lnTo>
                    <a:cubicBezTo>
                      <a:pt x="55097" y="235172"/>
                      <a:pt x="41952" y="229457"/>
                      <a:pt x="29856" y="222980"/>
                    </a:cubicBezTo>
                    <a:cubicBezTo>
                      <a:pt x="19950" y="217646"/>
                      <a:pt x="11377" y="211169"/>
                      <a:pt x="4233" y="203930"/>
                    </a:cubicBezTo>
                    <a:lnTo>
                      <a:pt x="76433" y="277749"/>
                    </a:lnTo>
                    <a:cubicBezTo>
                      <a:pt x="83577" y="284988"/>
                      <a:pt x="92149" y="291465"/>
                      <a:pt x="102055" y="296799"/>
                    </a:cubicBezTo>
                    <a:cubicBezTo>
                      <a:pt x="153014" y="324326"/>
                      <a:pt x="221118" y="337661"/>
                      <a:pt x="310177" y="337661"/>
                    </a:cubicBezTo>
                    <a:cubicBezTo>
                      <a:pt x="343514" y="337661"/>
                      <a:pt x="379423" y="335947"/>
                      <a:pt x="421619" y="331851"/>
                    </a:cubicBezTo>
                    <a:cubicBezTo>
                      <a:pt x="497819" y="324517"/>
                      <a:pt x="569638" y="317754"/>
                      <a:pt x="643552" y="317754"/>
                    </a:cubicBezTo>
                    <a:cubicBezTo>
                      <a:pt x="662411" y="317754"/>
                      <a:pt x="680794" y="318135"/>
                      <a:pt x="698320" y="319088"/>
                    </a:cubicBezTo>
                    <a:cubicBezTo>
                      <a:pt x="716418" y="320040"/>
                      <a:pt x="734515" y="321850"/>
                      <a:pt x="753755" y="323755"/>
                    </a:cubicBezTo>
                    <a:cubicBezTo>
                      <a:pt x="781378" y="326612"/>
                      <a:pt x="809858" y="329375"/>
                      <a:pt x="838337" y="329375"/>
                    </a:cubicBezTo>
                    <a:cubicBezTo>
                      <a:pt x="886629" y="329375"/>
                      <a:pt x="924825" y="320897"/>
                      <a:pt x="958734" y="302609"/>
                    </a:cubicBezTo>
                    <a:cubicBezTo>
                      <a:pt x="964639" y="299371"/>
                      <a:pt x="970164" y="296037"/>
                      <a:pt x="975402" y="292608"/>
                    </a:cubicBezTo>
                    <a:cubicBezTo>
                      <a:pt x="977021" y="291560"/>
                      <a:pt x="978450" y="290513"/>
                      <a:pt x="979974" y="289465"/>
                    </a:cubicBezTo>
                    <a:cubicBezTo>
                      <a:pt x="983784" y="286798"/>
                      <a:pt x="987499" y="284036"/>
                      <a:pt x="990928" y="281273"/>
                    </a:cubicBezTo>
                    <a:cubicBezTo>
                      <a:pt x="991786" y="280607"/>
                      <a:pt x="992738" y="280035"/>
                      <a:pt x="993500" y="279368"/>
                    </a:cubicBezTo>
                    <a:cubicBezTo>
                      <a:pt x="993881" y="279083"/>
                      <a:pt x="994167" y="278702"/>
                      <a:pt x="994548" y="278321"/>
                    </a:cubicBezTo>
                    <a:cubicBezTo>
                      <a:pt x="1000072" y="273558"/>
                      <a:pt x="1005216" y="268700"/>
                      <a:pt x="1009787" y="263557"/>
                    </a:cubicBezTo>
                    <a:cubicBezTo>
                      <a:pt x="1010169" y="263176"/>
                      <a:pt x="1010740" y="262795"/>
                      <a:pt x="1011026" y="262319"/>
                    </a:cubicBezTo>
                    <a:cubicBezTo>
                      <a:pt x="1011693" y="261557"/>
                      <a:pt x="1012264" y="260604"/>
                      <a:pt x="1012931" y="259842"/>
                    </a:cubicBezTo>
                    <a:cubicBezTo>
                      <a:pt x="1015217" y="257175"/>
                      <a:pt x="1017313" y="254413"/>
                      <a:pt x="1019312" y="251651"/>
                    </a:cubicBezTo>
                    <a:cubicBezTo>
                      <a:pt x="1019884" y="250793"/>
                      <a:pt x="1020646" y="250031"/>
                      <a:pt x="1021218" y="249174"/>
                    </a:cubicBezTo>
                    <a:cubicBezTo>
                      <a:pt x="1021598" y="248603"/>
                      <a:pt x="1021884" y="247936"/>
                      <a:pt x="1022265" y="247364"/>
                    </a:cubicBezTo>
                    <a:cubicBezTo>
                      <a:pt x="1023599" y="245269"/>
                      <a:pt x="1024837" y="243173"/>
                      <a:pt x="1025980" y="240983"/>
                    </a:cubicBezTo>
                    <a:cubicBezTo>
                      <a:pt x="1026647" y="239839"/>
                      <a:pt x="1027409" y="238696"/>
                      <a:pt x="1027981" y="237554"/>
                    </a:cubicBezTo>
                    <a:cubicBezTo>
                      <a:pt x="1028266" y="236982"/>
                      <a:pt x="1028457" y="236411"/>
                      <a:pt x="1028742" y="235839"/>
                    </a:cubicBezTo>
                    <a:cubicBezTo>
                      <a:pt x="1029695" y="233934"/>
                      <a:pt x="1030457" y="231934"/>
                      <a:pt x="1031314" y="229934"/>
                    </a:cubicBezTo>
                    <a:cubicBezTo>
                      <a:pt x="1031790" y="228695"/>
                      <a:pt x="1032457" y="227457"/>
                      <a:pt x="1032933" y="226219"/>
                    </a:cubicBezTo>
                    <a:cubicBezTo>
                      <a:pt x="1033315" y="225076"/>
                      <a:pt x="1033791" y="223838"/>
                      <a:pt x="1034171" y="222599"/>
                    </a:cubicBezTo>
                    <a:cubicBezTo>
                      <a:pt x="1035124" y="219646"/>
                      <a:pt x="1035886" y="216694"/>
                      <a:pt x="1036553" y="213741"/>
                    </a:cubicBezTo>
                    <a:cubicBezTo>
                      <a:pt x="1036553" y="213551"/>
                      <a:pt x="1036553" y="213360"/>
                      <a:pt x="1036648" y="213170"/>
                    </a:cubicBezTo>
                    <a:cubicBezTo>
                      <a:pt x="1037601" y="208883"/>
                      <a:pt x="1038172" y="204597"/>
                      <a:pt x="1038458" y="200311"/>
                    </a:cubicBezTo>
                    <a:cubicBezTo>
                      <a:pt x="1038458" y="199930"/>
                      <a:pt x="1038553" y="199644"/>
                      <a:pt x="1038648" y="199358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47"/>
              <p:cNvSpPr/>
              <p:nvPr/>
            </p:nvSpPr>
            <p:spPr>
              <a:xfrm>
                <a:off x="7808159" y="4714398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9" y="86106"/>
                    </a:moveTo>
                    <a:cubicBezTo>
                      <a:pt x="987702" y="112300"/>
                      <a:pt x="992083" y="142113"/>
                      <a:pt x="983035" y="169926"/>
                    </a:cubicBezTo>
                    <a:cubicBezTo>
                      <a:pt x="973129" y="200977"/>
                      <a:pt x="946839" y="228695"/>
                      <a:pt x="907406" y="250031"/>
                    </a:cubicBezTo>
                    <a:cubicBezTo>
                      <a:pt x="873592" y="268319"/>
                      <a:pt x="835302" y="276796"/>
                      <a:pt x="787010" y="276796"/>
                    </a:cubicBezTo>
                    <a:cubicBezTo>
                      <a:pt x="758626" y="276796"/>
                      <a:pt x="730051" y="273939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3" y="265081"/>
                      <a:pt x="592224" y="265081"/>
                    </a:cubicBezTo>
                    <a:cubicBezTo>
                      <a:pt x="518310" y="265081"/>
                      <a:pt x="446492" y="271843"/>
                      <a:pt x="370292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576"/>
                      <a:pt x="112259" y="24384"/>
                    </a:cubicBezTo>
                    <a:cubicBezTo>
                      <a:pt x="184840" y="5334"/>
                      <a:pt x="262754" y="3810"/>
                      <a:pt x="329906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0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8" y="1333"/>
                      <a:pt x="588986" y="0"/>
                      <a:pt x="640420" y="0"/>
                    </a:cubicBezTo>
                    <a:cubicBezTo>
                      <a:pt x="711477" y="0"/>
                      <a:pt x="770342" y="2476"/>
                      <a:pt x="825206" y="8096"/>
                    </a:cubicBezTo>
                    <a:cubicBezTo>
                      <a:pt x="889880" y="14954"/>
                      <a:pt x="944363" y="44101"/>
                      <a:pt x="971129" y="86106"/>
                    </a:cubicBezTo>
                    <a:close/>
                    <a:moveTo>
                      <a:pt x="963318" y="164021"/>
                    </a:moveTo>
                    <a:cubicBezTo>
                      <a:pt x="983130" y="102965"/>
                      <a:pt x="919789" y="39243"/>
                      <a:pt x="822443" y="29242"/>
                    </a:cubicBezTo>
                    <a:cubicBezTo>
                      <a:pt x="761864" y="23050"/>
                      <a:pt x="700905" y="21146"/>
                      <a:pt x="639754" y="21146"/>
                    </a:cubicBezTo>
                    <a:cubicBezTo>
                      <a:pt x="577651" y="21146"/>
                      <a:pt x="515643" y="23050"/>
                      <a:pt x="453731" y="24765"/>
                    </a:cubicBezTo>
                    <a:cubicBezTo>
                      <a:pt x="437443" y="25146"/>
                      <a:pt x="421155" y="25146"/>
                      <a:pt x="404486" y="25146"/>
                    </a:cubicBezTo>
                    <a:cubicBezTo>
                      <a:pt x="379817" y="25146"/>
                      <a:pt x="354575" y="24955"/>
                      <a:pt x="329334" y="24955"/>
                    </a:cubicBezTo>
                    <a:cubicBezTo>
                      <a:pt x="257134" y="24955"/>
                      <a:pt x="184268" y="27241"/>
                      <a:pt x="116926" y="44767"/>
                    </a:cubicBezTo>
                    <a:cubicBezTo>
                      <a:pt x="41679" y="64389"/>
                      <a:pt x="-24520" y="179451"/>
                      <a:pt x="61110" y="225838"/>
                    </a:cubicBezTo>
                    <a:cubicBezTo>
                      <a:pt x="116165" y="255651"/>
                      <a:pt x="189031" y="264223"/>
                      <a:pt x="259611" y="264223"/>
                    </a:cubicBezTo>
                    <a:cubicBezTo>
                      <a:pt x="297425" y="264223"/>
                      <a:pt x="334668" y="261842"/>
                      <a:pt x="367910" y="258604"/>
                    </a:cubicBezTo>
                    <a:cubicBezTo>
                      <a:pt x="443539" y="251460"/>
                      <a:pt x="517834" y="244316"/>
                      <a:pt x="592986" y="244316"/>
                    </a:cubicBezTo>
                    <a:cubicBezTo>
                      <a:pt x="611560" y="244316"/>
                      <a:pt x="630229" y="244697"/>
                      <a:pt x="648898" y="245650"/>
                    </a:cubicBezTo>
                    <a:cubicBezTo>
                      <a:pt x="694142" y="248126"/>
                      <a:pt x="741576" y="256032"/>
                      <a:pt x="787772" y="256032"/>
                    </a:cubicBezTo>
                    <a:cubicBezTo>
                      <a:pt x="825967" y="256032"/>
                      <a:pt x="863306" y="250603"/>
                      <a:pt x="898167" y="231743"/>
                    </a:cubicBezTo>
                    <a:cubicBezTo>
                      <a:pt x="934838" y="211836"/>
                      <a:pt x="955508" y="188119"/>
                      <a:pt x="963318" y="164021"/>
                    </a:cubicBezTo>
                    <a:lnTo>
                      <a:pt x="963318" y="164021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47"/>
              <p:cNvSpPr/>
              <p:nvPr/>
            </p:nvSpPr>
            <p:spPr>
              <a:xfrm>
                <a:off x="7828907" y="4735544"/>
                <a:ext cx="946198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8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1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3" y="210502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2" y="234791"/>
                      <a:pt x="673203" y="226885"/>
                      <a:pt x="628054" y="224409"/>
                    </a:cubicBezTo>
                    <a:cubicBezTo>
                      <a:pt x="609385" y="223456"/>
                      <a:pt x="590717" y="223075"/>
                      <a:pt x="572143" y="223075"/>
                    </a:cubicBezTo>
                    <a:cubicBezTo>
                      <a:pt x="496895" y="223075"/>
                      <a:pt x="422600" y="230219"/>
                      <a:pt x="347067" y="237363"/>
                    </a:cubicBezTo>
                    <a:cubicBezTo>
                      <a:pt x="313825" y="240601"/>
                      <a:pt x="276582" y="242983"/>
                      <a:pt x="238768" y="242983"/>
                    </a:cubicBezTo>
                    <a:cubicBezTo>
                      <a:pt x="168187" y="242983"/>
                      <a:pt x="95321" y="234315"/>
                      <a:pt x="40267" y="204597"/>
                    </a:cubicBezTo>
                    <a:cubicBezTo>
                      <a:pt x="-45268" y="158210"/>
                      <a:pt x="20836" y="43148"/>
                      <a:pt x="96083" y="23527"/>
                    </a:cubicBezTo>
                    <a:cubicBezTo>
                      <a:pt x="163425" y="6001"/>
                      <a:pt x="236291" y="3715"/>
                      <a:pt x="308491" y="3715"/>
                    </a:cubicBezTo>
                    <a:cubicBezTo>
                      <a:pt x="333732" y="3715"/>
                      <a:pt x="358973" y="3905"/>
                      <a:pt x="383643" y="3905"/>
                    </a:cubicBezTo>
                    <a:cubicBezTo>
                      <a:pt x="400312" y="3905"/>
                      <a:pt x="416599" y="3905"/>
                      <a:pt x="432887" y="3524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47"/>
              <p:cNvSpPr/>
              <p:nvPr/>
            </p:nvSpPr>
            <p:spPr>
              <a:xfrm>
                <a:off x="7839604" y="5044630"/>
                <a:ext cx="1038719" cy="337661"/>
              </a:xfrm>
              <a:custGeom>
                <a:avLst/>
                <a:gdLst/>
                <a:ahLst/>
                <a:cxnLst/>
                <a:rect l="l" t="t" r="r" b="b"/>
                <a:pathLst>
                  <a:path w="1038719" h="337661" extrusionOk="0">
                    <a:moveTo>
                      <a:pt x="1038648" y="199263"/>
                    </a:moveTo>
                    <a:cubicBezTo>
                      <a:pt x="1038744" y="198215"/>
                      <a:pt x="1038648" y="197263"/>
                      <a:pt x="1038648" y="196215"/>
                    </a:cubicBezTo>
                    <a:cubicBezTo>
                      <a:pt x="1038744" y="193643"/>
                      <a:pt x="1038744" y="191071"/>
                      <a:pt x="1038648" y="188500"/>
                    </a:cubicBezTo>
                    <a:cubicBezTo>
                      <a:pt x="1038553" y="186976"/>
                      <a:pt x="1038363" y="185547"/>
                      <a:pt x="1038267" y="184118"/>
                    </a:cubicBezTo>
                    <a:cubicBezTo>
                      <a:pt x="1038077" y="181737"/>
                      <a:pt x="1037791" y="179451"/>
                      <a:pt x="1037315" y="177070"/>
                    </a:cubicBezTo>
                    <a:cubicBezTo>
                      <a:pt x="1037220" y="176308"/>
                      <a:pt x="1037124" y="175451"/>
                      <a:pt x="1037029" y="174688"/>
                    </a:cubicBezTo>
                    <a:cubicBezTo>
                      <a:pt x="1036838" y="173831"/>
                      <a:pt x="1036553" y="173069"/>
                      <a:pt x="1036362" y="172212"/>
                    </a:cubicBezTo>
                    <a:cubicBezTo>
                      <a:pt x="1035886" y="170021"/>
                      <a:pt x="1035315" y="167830"/>
                      <a:pt x="1034648" y="165640"/>
                    </a:cubicBezTo>
                    <a:cubicBezTo>
                      <a:pt x="1034172" y="164116"/>
                      <a:pt x="1033696" y="162496"/>
                      <a:pt x="1033219" y="161068"/>
                    </a:cubicBezTo>
                    <a:cubicBezTo>
                      <a:pt x="1032362" y="158782"/>
                      <a:pt x="1031504" y="156591"/>
                      <a:pt x="1030552" y="154305"/>
                    </a:cubicBezTo>
                    <a:cubicBezTo>
                      <a:pt x="1030076" y="153257"/>
                      <a:pt x="1029790" y="152305"/>
                      <a:pt x="1029314" y="151257"/>
                    </a:cubicBezTo>
                    <a:cubicBezTo>
                      <a:pt x="1029123" y="150876"/>
                      <a:pt x="1028933" y="150495"/>
                      <a:pt x="1028742" y="150209"/>
                    </a:cubicBezTo>
                    <a:cubicBezTo>
                      <a:pt x="1026837" y="146304"/>
                      <a:pt x="1024837" y="142494"/>
                      <a:pt x="1022361" y="138684"/>
                    </a:cubicBezTo>
                    <a:cubicBezTo>
                      <a:pt x="1019503" y="134207"/>
                      <a:pt x="1016265" y="129921"/>
                      <a:pt x="1012836" y="125730"/>
                    </a:cubicBezTo>
                    <a:cubicBezTo>
                      <a:pt x="1012454" y="125349"/>
                      <a:pt x="1012264" y="124873"/>
                      <a:pt x="1011883" y="124492"/>
                    </a:cubicBezTo>
                    <a:cubicBezTo>
                      <a:pt x="1009788" y="122015"/>
                      <a:pt x="1007597" y="119539"/>
                      <a:pt x="1005216" y="117253"/>
                    </a:cubicBezTo>
                    <a:cubicBezTo>
                      <a:pt x="981117" y="92678"/>
                      <a:pt x="957114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6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7" y="76391"/>
                    </a:cubicBezTo>
                    <a:cubicBezTo>
                      <a:pt x="957114" y="77819"/>
                      <a:pt x="957781" y="79343"/>
                      <a:pt x="958353" y="80867"/>
                    </a:cubicBezTo>
                    <a:cubicBezTo>
                      <a:pt x="959305" y="83058"/>
                      <a:pt x="960162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6" y="96488"/>
                      <a:pt x="964163" y="98679"/>
                    </a:cubicBezTo>
                    <a:cubicBezTo>
                      <a:pt x="964544" y="100203"/>
                      <a:pt x="964829" y="101727"/>
                      <a:pt x="965115" y="103251"/>
                    </a:cubicBezTo>
                    <a:cubicBezTo>
                      <a:pt x="965306" y="104585"/>
                      <a:pt x="965496" y="105823"/>
                      <a:pt x="965687" y="107156"/>
                    </a:cubicBezTo>
                    <a:lnTo>
                      <a:pt x="918253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897" y="1905"/>
                      <a:pt x="680032" y="0"/>
                      <a:pt x="618882" y="0"/>
                    </a:cubicBezTo>
                    <a:cubicBezTo>
                      <a:pt x="556779" y="0"/>
                      <a:pt x="494771" y="1905"/>
                      <a:pt x="432858" y="3620"/>
                    </a:cubicBezTo>
                    <a:cubicBezTo>
                      <a:pt x="416570" y="4001"/>
                      <a:pt x="400283" y="4001"/>
                      <a:pt x="383614" y="4001"/>
                    </a:cubicBezTo>
                    <a:cubicBezTo>
                      <a:pt x="358944" y="4001"/>
                      <a:pt x="333703" y="3810"/>
                      <a:pt x="308367" y="3810"/>
                    </a:cubicBezTo>
                    <a:cubicBezTo>
                      <a:pt x="236167" y="3810"/>
                      <a:pt x="163301" y="6096"/>
                      <a:pt x="95959" y="23622"/>
                    </a:cubicBezTo>
                    <a:cubicBezTo>
                      <a:pt x="91768" y="24670"/>
                      <a:pt x="87672" y="26098"/>
                      <a:pt x="83577" y="27718"/>
                    </a:cubicBezTo>
                    <a:cubicBezTo>
                      <a:pt x="81957" y="28385"/>
                      <a:pt x="80433" y="29242"/>
                      <a:pt x="78909" y="29909"/>
                    </a:cubicBezTo>
                    <a:cubicBezTo>
                      <a:pt x="76433" y="31052"/>
                      <a:pt x="73956" y="32099"/>
                      <a:pt x="71480" y="33433"/>
                    </a:cubicBezTo>
                    <a:cubicBezTo>
                      <a:pt x="69765" y="34385"/>
                      <a:pt x="68146" y="35433"/>
                      <a:pt x="66527" y="36481"/>
                    </a:cubicBezTo>
                    <a:cubicBezTo>
                      <a:pt x="64241" y="37814"/>
                      <a:pt x="62050" y="39148"/>
                      <a:pt x="59764" y="40672"/>
                    </a:cubicBezTo>
                    <a:cubicBezTo>
                      <a:pt x="58050" y="41815"/>
                      <a:pt x="56431" y="43148"/>
                      <a:pt x="54811" y="44387"/>
                    </a:cubicBezTo>
                    <a:cubicBezTo>
                      <a:pt x="53001" y="45720"/>
                      <a:pt x="51097" y="47054"/>
                      <a:pt x="49382" y="48482"/>
                    </a:cubicBezTo>
                    <a:cubicBezTo>
                      <a:pt x="49191" y="48578"/>
                      <a:pt x="49096" y="48768"/>
                      <a:pt x="49001" y="48863"/>
                    </a:cubicBezTo>
                    <a:cubicBezTo>
                      <a:pt x="43667" y="53340"/>
                      <a:pt x="38714" y="58198"/>
                      <a:pt x="34047" y="63341"/>
                    </a:cubicBezTo>
                    <a:cubicBezTo>
                      <a:pt x="33570" y="63913"/>
                      <a:pt x="32904" y="64389"/>
                      <a:pt x="32332" y="64961"/>
                    </a:cubicBezTo>
                    <a:cubicBezTo>
                      <a:pt x="31761" y="65627"/>
                      <a:pt x="31380" y="66294"/>
                      <a:pt x="30808" y="66961"/>
                    </a:cubicBezTo>
                    <a:cubicBezTo>
                      <a:pt x="27570" y="70866"/>
                      <a:pt x="24426" y="74771"/>
                      <a:pt x="21569" y="78962"/>
                    </a:cubicBezTo>
                    <a:cubicBezTo>
                      <a:pt x="21188" y="79534"/>
                      <a:pt x="20712" y="80010"/>
                      <a:pt x="20331" y="80486"/>
                    </a:cubicBezTo>
                    <a:cubicBezTo>
                      <a:pt x="20235" y="80581"/>
                      <a:pt x="20140" y="80772"/>
                      <a:pt x="20140" y="80867"/>
                    </a:cubicBezTo>
                    <a:cubicBezTo>
                      <a:pt x="17283" y="85154"/>
                      <a:pt x="14711" y="89630"/>
                      <a:pt x="12330" y="94107"/>
                    </a:cubicBezTo>
                    <a:cubicBezTo>
                      <a:pt x="12139" y="94393"/>
                      <a:pt x="11949" y="94679"/>
                      <a:pt x="11853" y="94964"/>
                    </a:cubicBezTo>
                    <a:cubicBezTo>
                      <a:pt x="11187" y="96298"/>
                      <a:pt x="10710" y="97727"/>
                      <a:pt x="10044" y="99060"/>
                    </a:cubicBezTo>
                    <a:cubicBezTo>
                      <a:pt x="8806" y="101822"/>
                      <a:pt x="7567" y="104489"/>
                      <a:pt x="6424" y="107252"/>
                    </a:cubicBezTo>
                    <a:cubicBezTo>
                      <a:pt x="6234" y="107728"/>
                      <a:pt x="6043" y="108204"/>
                      <a:pt x="5853" y="108680"/>
                    </a:cubicBezTo>
                    <a:cubicBezTo>
                      <a:pt x="5376" y="110014"/>
                      <a:pt x="5091" y="111347"/>
                      <a:pt x="4710" y="112586"/>
                    </a:cubicBezTo>
                    <a:cubicBezTo>
                      <a:pt x="3852" y="115157"/>
                      <a:pt x="3090" y="117729"/>
                      <a:pt x="2519" y="120205"/>
                    </a:cubicBezTo>
                    <a:cubicBezTo>
                      <a:pt x="2328" y="120777"/>
                      <a:pt x="2138" y="121348"/>
                      <a:pt x="1947" y="122015"/>
                    </a:cubicBezTo>
                    <a:cubicBezTo>
                      <a:pt x="1662" y="123254"/>
                      <a:pt x="1662" y="124396"/>
                      <a:pt x="1471" y="125539"/>
                    </a:cubicBezTo>
                    <a:cubicBezTo>
                      <a:pt x="995" y="128206"/>
                      <a:pt x="614" y="130873"/>
                      <a:pt x="328" y="133636"/>
                    </a:cubicBezTo>
                    <a:cubicBezTo>
                      <a:pt x="233" y="134398"/>
                      <a:pt x="42" y="135160"/>
                      <a:pt x="42" y="135922"/>
                    </a:cubicBezTo>
                    <a:cubicBezTo>
                      <a:pt x="-53" y="137446"/>
                      <a:pt x="42" y="138875"/>
                      <a:pt x="42" y="140398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328" y="158972"/>
                    </a:cubicBezTo>
                    <a:cubicBezTo>
                      <a:pt x="3186" y="162306"/>
                      <a:pt x="4233" y="165640"/>
                      <a:pt x="5662" y="168878"/>
                    </a:cubicBezTo>
                    <a:cubicBezTo>
                      <a:pt x="5853" y="169259"/>
                      <a:pt x="5948" y="169736"/>
                      <a:pt x="6139" y="170117"/>
                    </a:cubicBezTo>
                    <a:cubicBezTo>
                      <a:pt x="7377" y="172879"/>
                      <a:pt x="8901" y="175546"/>
                      <a:pt x="10615" y="178118"/>
                    </a:cubicBezTo>
                    <a:cubicBezTo>
                      <a:pt x="10996" y="178594"/>
                      <a:pt x="11377" y="179165"/>
                      <a:pt x="11758" y="179642"/>
                    </a:cubicBezTo>
                    <a:cubicBezTo>
                      <a:pt x="12997" y="181356"/>
                      <a:pt x="14139" y="183166"/>
                      <a:pt x="15568" y="184880"/>
                    </a:cubicBezTo>
                    <a:cubicBezTo>
                      <a:pt x="16711" y="186214"/>
                      <a:pt x="17949" y="187643"/>
                      <a:pt x="19188" y="188881"/>
                    </a:cubicBezTo>
                    <a:lnTo>
                      <a:pt x="69289" y="240125"/>
                    </a:lnTo>
                    <a:cubicBezTo>
                      <a:pt x="55192" y="235172"/>
                      <a:pt x="42048" y="229457"/>
                      <a:pt x="29951" y="222980"/>
                    </a:cubicBezTo>
                    <a:cubicBezTo>
                      <a:pt x="20045" y="217646"/>
                      <a:pt x="11472" y="211169"/>
                      <a:pt x="4329" y="203930"/>
                    </a:cubicBezTo>
                    <a:lnTo>
                      <a:pt x="76528" y="277749"/>
                    </a:lnTo>
                    <a:cubicBezTo>
                      <a:pt x="83672" y="284988"/>
                      <a:pt x="92244" y="291465"/>
                      <a:pt x="102150" y="296799"/>
                    </a:cubicBezTo>
                    <a:cubicBezTo>
                      <a:pt x="153109" y="324326"/>
                      <a:pt x="221213" y="337661"/>
                      <a:pt x="310272" y="337661"/>
                    </a:cubicBezTo>
                    <a:cubicBezTo>
                      <a:pt x="343609" y="337661"/>
                      <a:pt x="379519" y="335947"/>
                      <a:pt x="421714" y="331851"/>
                    </a:cubicBezTo>
                    <a:cubicBezTo>
                      <a:pt x="497914" y="324517"/>
                      <a:pt x="569733" y="317754"/>
                      <a:pt x="643647" y="317754"/>
                    </a:cubicBezTo>
                    <a:cubicBezTo>
                      <a:pt x="662506" y="317754"/>
                      <a:pt x="680889" y="318135"/>
                      <a:pt x="698415" y="319088"/>
                    </a:cubicBezTo>
                    <a:cubicBezTo>
                      <a:pt x="716513" y="320040"/>
                      <a:pt x="734610" y="321945"/>
                      <a:pt x="753851" y="323755"/>
                    </a:cubicBezTo>
                    <a:cubicBezTo>
                      <a:pt x="781473" y="326612"/>
                      <a:pt x="810048" y="329470"/>
                      <a:pt x="838433" y="329470"/>
                    </a:cubicBezTo>
                    <a:cubicBezTo>
                      <a:pt x="886725" y="329470"/>
                      <a:pt x="924920" y="320993"/>
                      <a:pt x="958829" y="302705"/>
                    </a:cubicBezTo>
                    <a:cubicBezTo>
                      <a:pt x="964735" y="299561"/>
                      <a:pt x="970259" y="296132"/>
                      <a:pt x="975497" y="292703"/>
                    </a:cubicBezTo>
                    <a:cubicBezTo>
                      <a:pt x="977117" y="291655"/>
                      <a:pt x="978545" y="290608"/>
                      <a:pt x="980070" y="289560"/>
                    </a:cubicBezTo>
                    <a:cubicBezTo>
                      <a:pt x="983879" y="286893"/>
                      <a:pt x="987594" y="284131"/>
                      <a:pt x="991023" y="281369"/>
                    </a:cubicBezTo>
                    <a:cubicBezTo>
                      <a:pt x="991881" y="280702"/>
                      <a:pt x="992833" y="280130"/>
                      <a:pt x="993595" y="279463"/>
                    </a:cubicBezTo>
                    <a:cubicBezTo>
                      <a:pt x="993976" y="279178"/>
                      <a:pt x="994262" y="278797"/>
                      <a:pt x="994643" y="278416"/>
                    </a:cubicBezTo>
                    <a:cubicBezTo>
                      <a:pt x="1000167" y="273653"/>
                      <a:pt x="1005311" y="268796"/>
                      <a:pt x="1009883" y="263652"/>
                    </a:cubicBezTo>
                    <a:cubicBezTo>
                      <a:pt x="1010264" y="263176"/>
                      <a:pt x="1010835" y="262890"/>
                      <a:pt x="1011121" y="262414"/>
                    </a:cubicBezTo>
                    <a:cubicBezTo>
                      <a:pt x="1011788" y="261652"/>
                      <a:pt x="1012360" y="260699"/>
                      <a:pt x="1013026" y="259937"/>
                    </a:cubicBezTo>
                    <a:cubicBezTo>
                      <a:pt x="1015312" y="257270"/>
                      <a:pt x="1017408" y="254508"/>
                      <a:pt x="1019408" y="251651"/>
                    </a:cubicBezTo>
                    <a:cubicBezTo>
                      <a:pt x="1019980" y="250793"/>
                      <a:pt x="1020741" y="250031"/>
                      <a:pt x="1021313" y="249174"/>
                    </a:cubicBezTo>
                    <a:cubicBezTo>
                      <a:pt x="1021694" y="248603"/>
                      <a:pt x="1021979" y="247936"/>
                      <a:pt x="1022456" y="247364"/>
                    </a:cubicBezTo>
                    <a:cubicBezTo>
                      <a:pt x="1023789" y="245269"/>
                      <a:pt x="1025028" y="243078"/>
                      <a:pt x="1026170" y="240983"/>
                    </a:cubicBezTo>
                    <a:cubicBezTo>
                      <a:pt x="1026837" y="239839"/>
                      <a:pt x="1027599" y="238696"/>
                      <a:pt x="1028171" y="237554"/>
                    </a:cubicBezTo>
                    <a:cubicBezTo>
                      <a:pt x="1028457" y="236982"/>
                      <a:pt x="1028647" y="236411"/>
                      <a:pt x="1028933" y="235839"/>
                    </a:cubicBezTo>
                    <a:cubicBezTo>
                      <a:pt x="1029885" y="233934"/>
                      <a:pt x="1030648" y="231934"/>
                      <a:pt x="1031504" y="229934"/>
                    </a:cubicBezTo>
                    <a:cubicBezTo>
                      <a:pt x="1031981" y="228695"/>
                      <a:pt x="1032647" y="227457"/>
                      <a:pt x="1033124" y="226219"/>
                    </a:cubicBezTo>
                    <a:cubicBezTo>
                      <a:pt x="1033505" y="225076"/>
                      <a:pt x="1033981" y="223838"/>
                      <a:pt x="1034362" y="222599"/>
                    </a:cubicBezTo>
                    <a:cubicBezTo>
                      <a:pt x="1035315" y="219646"/>
                      <a:pt x="1036077" y="216694"/>
                      <a:pt x="1036744" y="213741"/>
                    </a:cubicBezTo>
                    <a:cubicBezTo>
                      <a:pt x="1036744" y="213551"/>
                      <a:pt x="1036744" y="213360"/>
                      <a:pt x="1036838" y="213170"/>
                    </a:cubicBezTo>
                    <a:cubicBezTo>
                      <a:pt x="1037791" y="208883"/>
                      <a:pt x="1038363" y="204597"/>
                      <a:pt x="1038648" y="200311"/>
                    </a:cubicBezTo>
                    <a:cubicBezTo>
                      <a:pt x="1038553" y="199739"/>
                      <a:pt x="1038648" y="199454"/>
                      <a:pt x="1038648" y="199263"/>
                    </a:cubicBezTo>
                    <a:close/>
                  </a:path>
                </a:pathLst>
              </a:custGeom>
              <a:solidFill>
                <a:srgbClr val="B518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47"/>
              <p:cNvSpPr/>
              <p:nvPr/>
            </p:nvSpPr>
            <p:spPr>
              <a:xfrm>
                <a:off x="7818636" y="5023389"/>
                <a:ext cx="987655" cy="284987"/>
              </a:xfrm>
              <a:custGeom>
                <a:avLst/>
                <a:gdLst/>
                <a:ahLst/>
                <a:cxnLst/>
                <a:rect l="l" t="t" r="r" b="b"/>
                <a:pathLst>
                  <a:path w="987655" h="284987" extrusionOk="0">
                    <a:moveTo>
                      <a:pt x="971128" y="86011"/>
                    </a:moveTo>
                    <a:cubicBezTo>
                      <a:pt x="987702" y="112204"/>
                      <a:pt x="992084" y="141922"/>
                      <a:pt x="983035" y="169831"/>
                    </a:cubicBezTo>
                    <a:cubicBezTo>
                      <a:pt x="973129" y="200977"/>
                      <a:pt x="946840" y="228600"/>
                      <a:pt x="907406" y="249936"/>
                    </a:cubicBezTo>
                    <a:cubicBezTo>
                      <a:pt x="873593" y="268224"/>
                      <a:pt x="835302" y="276701"/>
                      <a:pt x="787010" y="276701"/>
                    </a:cubicBezTo>
                    <a:cubicBezTo>
                      <a:pt x="758626" y="276701"/>
                      <a:pt x="730051" y="273844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4" y="265081"/>
                      <a:pt x="592224" y="265081"/>
                    </a:cubicBezTo>
                    <a:cubicBezTo>
                      <a:pt x="518405" y="265081"/>
                      <a:pt x="446491" y="271843"/>
                      <a:pt x="370291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481"/>
                      <a:pt x="112259" y="24384"/>
                    </a:cubicBezTo>
                    <a:cubicBezTo>
                      <a:pt x="184840" y="5334"/>
                      <a:pt x="262754" y="3810"/>
                      <a:pt x="329905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1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9" y="1333"/>
                      <a:pt x="588985" y="0"/>
                      <a:pt x="640421" y="0"/>
                    </a:cubicBezTo>
                    <a:cubicBezTo>
                      <a:pt x="711477" y="0"/>
                      <a:pt x="770341" y="2476"/>
                      <a:pt x="825205" y="8096"/>
                    </a:cubicBezTo>
                    <a:cubicBezTo>
                      <a:pt x="889880" y="14764"/>
                      <a:pt x="944363" y="43910"/>
                      <a:pt x="971128" y="86011"/>
                    </a:cubicBezTo>
                    <a:close/>
                    <a:moveTo>
                      <a:pt x="963318" y="163830"/>
                    </a:moveTo>
                    <a:cubicBezTo>
                      <a:pt x="983130" y="102775"/>
                      <a:pt x="919789" y="39052"/>
                      <a:pt x="822443" y="29051"/>
                    </a:cubicBezTo>
                    <a:cubicBezTo>
                      <a:pt x="761769" y="22860"/>
                      <a:pt x="700904" y="20955"/>
                      <a:pt x="639754" y="20955"/>
                    </a:cubicBezTo>
                    <a:cubicBezTo>
                      <a:pt x="577651" y="20955"/>
                      <a:pt x="515643" y="22860"/>
                      <a:pt x="453730" y="24574"/>
                    </a:cubicBezTo>
                    <a:cubicBezTo>
                      <a:pt x="437443" y="24955"/>
                      <a:pt x="421155" y="24955"/>
                      <a:pt x="404486" y="24955"/>
                    </a:cubicBezTo>
                    <a:cubicBezTo>
                      <a:pt x="379816" y="24955"/>
                      <a:pt x="354575" y="24765"/>
                      <a:pt x="329239" y="24765"/>
                    </a:cubicBezTo>
                    <a:cubicBezTo>
                      <a:pt x="257039" y="24765"/>
                      <a:pt x="184173" y="27051"/>
                      <a:pt x="116831" y="44577"/>
                    </a:cubicBezTo>
                    <a:cubicBezTo>
                      <a:pt x="41584" y="64198"/>
                      <a:pt x="-24615" y="179260"/>
                      <a:pt x="61015" y="225647"/>
                    </a:cubicBezTo>
                    <a:cubicBezTo>
                      <a:pt x="116069" y="255460"/>
                      <a:pt x="188935" y="264128"/>
                      <a:pt x="259515" y="264128"/>
                    </a:cubicBezTo>
                    <a:cubicBezTo>
                      <a:pt x="297330" y="264128"/>
                      <a:pt x="334573" y="261747"/>
                      <a:pt x="367815" y="258508"/>
                    </a:cubicBezTo>
                    <a:cubicBezTo>
                      <a:pt x="443443" y="251365"/>
                      <a:pt x="517739" y="244221"/>
                      <a:pt x="592890" y="244221"/>
                    </a:cubicBezTo>
                    <a:cubicBezTo>
                      <a:pt x="611464" y="244221"/>
                      <a:pt x="630134" y="244602"/>
                      <a:pt x="648802" y="245554"/>
                    </a:cubicBezTo>
                    <a:cubicBezTo>
                      <a:pt x="694046" y="248031"/>
                      <a:pt x="741481" y="255937"/>
                      <a:pt x="787677" y="255937"/>
                    </a:cubicBezTo>
                    <a:cubicBezTo>
                      <a:pt x="825872" y="255937"/>
                      <a:pt x="863210" y="250507"/>
                      <a:pt x="898072" y="231648"/>
                    </a:cubicBezTo>
                    <a:cubicBezTo>
                      <a:pt x="934743" y="211645"/>
                      <a:pt x="955507" y="187928"/>
                      <a:pt x="963318" y="163830"/>
                    </a:cubicBezTo>
                    <a:lnTo>
                      <a:pt x="963318" y="163830"/>
                    </a:lnTo>
                    <a:close/>
                  </a:path>
                </a:pathLst>
              </a:custGeom>
              <a:solidFill>
                <a:srgbClr val="CE44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47"/>
              <p:cNvSpPr/>
              <p:nvPr/>
            </p:nvSpPr>
            <p:spPr>
              <a:xfrm>
                <a:off x="7839384" y="5044344"/>
                <a:ext cx="946197" cy="242982"/>
              </a:xfrm>
              <a:custGeom>
                <a:avLst/>
                <a:gdLst/>
                <a:ahLst/>
                <a:cxnLst/>
                <a:rect l="l" t="t" r="r" b="b"/>
                <a:pathLst>
                  <a:path w="946197" h="242982" extrusionOk="0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0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4" y="210503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3" y="234791"/>
                      <a:pt x="673298" y="226886"/>
                      <a:pt x="628054" y="224409"/>
                    </a:cubicBezTo>
                    <a:cubicBezTo>
                      <a:pt x="609385" y="223456"/>
                      <a:pt x="590716" y="223076"/>
                      <a:pt x="572142" y="223076"/>
                    </a:cubicBezTo>
                    <a:cubicBezTo>
                      <a:pt x="496895" y="223076"/>
                      <a:pt x="422600" y="230219"/>
                      <a:pt x="347067" y="237363"/>
                    </a:cubicBezTo>
                    <a:cubicBezTo>
                      <a:pt x="313824" y="240602"/>
                      <a:pt x="276582" y="242983"/>
                      <a:pt x="238767" y="242983"/>
                    </a:cubicBezTo>
                    <a:cubicBezTo>
                      <a:pt x="168187" y="242983"/>
                      <a:pt x="95321" y="234315"/>
                      <a:pt x="40267" y="204502"/>
                    </a:cubicBezTo>
                    <a:cubicBezTo>
                      <a:pt x="-45268" y="158115"/>
                      <a:pt x="20836" y="43053"/>
                      <a:pt x="96083" y="23431"/>
                    </a:cubicBezTo>
                    <a:cubicBezTo>
                      <a:pt x="163425" y="5905"/>
                      <a:pt x="236291" y="3620"/>
                      <a:pt x="308490" y="3620"/>
                    </a:cubicBezTo>
                    <a:cubicBezTo>
                      <a:pt x="333732" y="3620"/>
                      <a:pt x="358973" y="3810"/>
                      <a:pt x="383738" y="3810"/>
                    </a:cubicBezTo>
                    <a:cubicBezTo>
                      <a:pt x="400407" y="3810"/>
                      <a:pt x="416695" y="3810"/>
                      <a:pt x="432982" y="3429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5" name="Google Shape;1835;p47"/>
          <p:cNvGrpSpPr/>
          <p:nvPr/>
        </p:nvGrpSpPr>
        <p:grpSpPr>
          <a:xfrm>
            <a:off x="5605567" y="4619243"/>
            <a:ext cx="1042525" cy="952310"/>
            <a:chOff x="5605567" y="4619243"/>
            <a:chExt cx="1042525" cy="952310"/>
          </a:xfrm>
        </p:grpSpPr>
        <p:sp>
          <p:nvSpPr>
            <p:cNvPr id="1836" name="Google Shape;1836;p47"/>
            <p:cNvSpPr/>
            <p:nvPr/>
          </p:nvSpPr>
          <p:spPr>
            <a:xfrm>
              <a:off x="5658174" y="4672298"/>
              <a:ext cx="989918" cy="899255"/>
            </a:xfrm>
            <a:custGeom>
              <a:avLst/>
              <a:gdLst/>
              <a:ahLst/>
              <a:cxnLst/>
              <a:rect l="l" t="t" r="r" b="b"/>
              <a:pathLst>
                <a:path w="989918" h="899255" extrusionOk="0">
                  <a:moveTo>
                    <a:pt x="987132" y="210693"/>
                  </a:moveTo>
                  <a:cubicBezTo>
                    <a:pt x="986942" y="209740"/>
                    <a:pt x="986656" y="208883"/>
                    <a:pt x="986466" y="208312"/>
                  </a:cubicBezTo>
                  <a:cubicBezTo>
                    <a:pt x="984465" y="199072"/>
                    <a:pt x="982084" y="191167"/>
                    <a:pt x="979131" y="183928"/>
                  </a:cubicBezTo>
                  <a:cubicBezTo>
                    <a:pt x="978369" y="182118"/>
                    <a:pt x="977512" y="180308"/>
                    <a:pt x="976750" y="178498"/>
                  </a:cubicBezTo>
                  <a:cubicBezTo>
                    <a:pt x="974083" y="172784"/>
                    <a:pt x="970940" y="167164"/>
                    <a:pt x="967225" y="161449"/>
                  </a:cubicBezTo>
                  <a:cubicBezTo>
                    <a:pt x="966749" y="160687"/>
                    <a:pt x="966177" y="159925"/>
                    <a:pt x="965129" y="158591"/>
                  </a:cubicBezTo>
                  <a:cubicBezTo>
                    <a:pt x="962558" y="154877"/>
                    <a:pt x="959986" y="151162"/>
                    <a:pt x="957033" y="147638"/>
                  </a:cubicBezTo>
                  <a:cubicBezTo>
                    <a:pt x="954938" y="145161"/>
                    <a:pt x="952747" y="142780"/>
                    <a:pt x="950461" y="140494"/>
                  </a:cubicBezTo>
                  <a:lnTo>
                    <a:pt x="878738" y="67151"/>
                  </a:lnTo>
                  <a:lnTo>
                    <a:pt x="878261" y="66675"/>
                  </a:lnTo>
                  <a:lnTo>
                    <a:pt x="878071" y="66865"/>
                  </a:lnTo>
                  <a:cubicBezTo>
                    <a:pt x="848353" y="36386"/>
                    <a:pt x="805681" y="19621"/>
                    <a:pt x="757675" y="19621"/>
                  </a:cubicBezTo>
                  <a:cubicBezTo>
                    <a:pt x="716718" y="19621"/>
                    <a:pt x="674712" y="31623"/>
                    <a:pt x="636041" y="54483"/>
                  </a:cubicBezTo>
                  <a:cubicBezTo>
                    <a:pt x="581653" y="86773"/>
                    <a:pt x="528123" y="123539"/>
                    <a:pt x="463448" y="173069"/>
                  </a:cubicBezTo>
                  <a:cubicBezTo>
                    <a:pt x="403917" y="115538"/>
                    <a:pt x="336575" y="51911"/>
                    <a:pt x="255993" y="13145"/>
                  </a:cubicBezTo>
                  <a:cubicBezTo>
                    <a:pt x="238182" y="4477"/>
                    <a:pt x="217131" y="0"/>
                    <a:pt x="193414" y="0"/>
                  </a:cubicBezTo>
                  <a:cubicBezTo>
                    <a:pt x="133978" y="0"/>
                    <a:pt x="71303" y="28765"/>
                    <a:pt x="37299" y="71723"/>
                  </a:cubicBezTo>
                  <a:cubicBezTo>
                    <a:pt x="11296" y="104870"/>
                    <a:pt x="2438" y="143637"/>
                    <a:pt x="11772" y="183642"/>
                  </a:cubicBezTo>
                  <a:cubicBezTo>
                    <a:pt x="25965" y="243459"/>
                    <a:pt x="61588" y="301943"/>
                    <a:pt x="120738" y="362521"/>
                  </a:cubicBezTo>
                  <a:lnTo>
                    <a:pt x="120548" y="362712"/>
                  </a:lnTo>
                  <a:lnTo>
                    <a:pt x="120548" y="362712"/>
                  </a:lnTo>
                  <a:cubicBezTo>
                    <a:pt x="120548" y="362712"/>
                    <a:pt x="120548" y="362712"/>
                    <a:pt x="120548" y="362712"/>
                  </a:cubicBezTo>
                  <a:lnTo>
                    <a:pt x="164744" y="407861"/>
                  </a:lnTo>
                  <a:cubicBezTo>
                    <a:pt x="121595" y="442341"/>
                    <a:pt x="69303" y="487966"/>
                    <a:pt x="28632" y="544163"/>
                  </a:cubicBezTo>
                  <a:cubicBezTo>
                    <a:pt x="-5849" y="592074"/>
                    <a:pt x="-9659" y="673703"/>
                    <a:pt x="19773" y="734092"/>
                  </a:cubicBezTo>
                  <a:cubicBezTo>
                    <a:pt x="27298" y="749427"/>
                    <a:pt x="36633" y="762857"/>
                    <a:pt x="47777" y="774192"/>
                  </a:cubicBezTo>
                  <a:lnTo>
                    <a:pt x="47682" y="774382"/>
                  </a:lnTo>
                  <a:lnTo>
                    <a:pt x="119881" y="848297"/>
                  </a:lnTo>
                  <a:cubicBezTo>
                    <a:pt x="146265" y="875347"/>
                    <a:pt x="180746" y="888111"/>
                    <a:pt x="220560" y="884396"/>
                  </a:cubicBezTo>
                  <a:cubicBezTo>
                    <a:pt x="230466" y="883444"/>
                    <a:pt x="241134" y="881729"/>
                    <a:pt x="252945" y="879157"/>
                  </a:cubicBezTo>
                  <a:cubicBezTo>
                    <a:pt x="255422" y="878586"/>
                    <a:pt x="257803" y="878014"/>
                    <a:pt x="260279" y="877348"/>
                  </a:cubicBezTo>
                  <a:lnTo>
                    <a:pt x="263518" y="876490"/>
                  </a:lnTo>
                  <a:cubicBezTo>
                    <a:pt x="271043" y="874586"/>
                    <a:pt x="278568" y="872490"/>
                    <a:pt x="286283" y="869918"/>
                  </a:cubicBezTo>
                  <a:cubicBezTo>
                    <a:pt x="290378" y="868585"/>
                    <a:pt x="294569" y="867061"/>
                    <a:pt x="298665" y="865442"/>
                  </a:cubicBezTo>
                  <a:cubicBezTo>
                    <a:pt x="305904" y="862679"/>
                    <a:pt x="313334" y="859727"/>
                    <a:pt x="320763" y="856393"/>
                  </a:cubicBezTo>
                  <a:cubicBezTo>
                    <a:pt x="324954" y="854488"/>
                    <a:pt x="329145" y="852678"/>
                    <a:pt x="333336" y="850678"/>
                  </a:cubicBezTo>
                  <a:cubicBezTo>
                    <a:pt x="341337" y="846772"/>
                    <a:pt x="349434" y="842486"/>
                    <a:pt x="357720" y="838010"/>
                  </a:cubicBezTo>
                  <a:lnTo>
                    <a:pt x="361626" y="835914"/>
                  </a:lnTo>
                  <a:cubicBezTo>
                    <a:pt x="363911" y="834676"/>
                    <a:pt x="366102" y="833533"/>
                    <a:pt x="368388" y="832199"/>
                  </a:cubicBezTo>
                  <a:cubicBezTo>
                    <a:pt x="380961" y="824865"/>
                    <a:pt x="392582" y="817531"/>
                    <a:pt x="404107" y="809720"/>
                  </a:cubicBezTo>
                  <a:lnTo>
                    <a:pt x="408965" y="806196"/>
                  </a:lnTo>
                  <a:cubicBezTo>
                    <a:pt x="419442" y="798957"/>
                    <a:pt x="430110" y="791242"/>
                    <a:pt x="440778" y="782955"/>
                  </a:cubicBezTo>
                  <a:cubicBezTo>
                    <a:pt x="443636" y="780764"/>
                    <a:pt x="446493" y="778383"/>
                    <a:pt x="449446" y="776097"/>
                  </a:cubicBezTo>
                  <a:lnTo>
                    <a:pt x="458971" y="768572"/>
                  </a:lnTo>
                  <a:cubicBezTo>
                    <a:pt x="462686" y="765715"/>
                    <a:pt x="466305" y="762762"/>
                    <a:pt x="470115" y="759714"/>
                  </a:cubicBezTo>
                  <a:lnTo>
                    <a:pt x="490118" y="742379"/>
                  </a:lnTo>
                  <a:cubicBezTo>
                    <a:pt x="498309" y="735235"/>
                    <a:pt x="506501" y="727805"/>
                    <a:pt x="514883" y="720185"/>
                  </a:cubicBezTo>
                  <a:cubicBezTo>
                    <a:pt x="523741" y="730377"/>
                    <a:pt x="531742" y="739235"/>
                    <a:pt x="539743" y="747427"/>
                  </a:cubicBezTo>
                  <a:lnTo>
                    <a:pt x="539743" y="747522"/>
                  </a:lnTo>
                  <a:lnTo>
                    <a:pt x="611943" y="821341"/>
                  </a:lnTo>
                  <a:cubicBezTo>
                    <a:pt x="638422" y="848392"/>
                    <a:pt x="680808" y="885635"/>
                    <a:pt x="743387" y="896112"/>
                  </a:cubicBezTo>
                  <a:cubicBezTo>
                    <a:pt x="756151" y="898207"/>
                    <a:pt x="769010" y="899255"/>
                    <a:pt x="781678" y="899255"/>
                  </a:cubicBezTo>
                  <a:cubicBezTo>
                    <a:pt x="817016" y="899255"/>
                    <a:pt x="848258" y="890588"/>
                    <a:pt x="874452" y="873443"/>
                  </a:cubicBezTo>
                  <a:cubicBezTo>
                    <a:pt x="879024" y="870395"/>
                    <a:pt x="883405" y="867156"/>
                    <a:pt x="886358" y="864489"/>
                  </a:cubicBezTo>
                  <a:lnTo>
                    <a:pt x="888453" y="862774"/>
                  </a:lnTo>
                  <a:cubicBezTo>
                    <a:pt x="893406" y="858584"/>
                    <a:pt x="897978" y="854012"/>
                    <a:pt x="902550" y="849154"/>
                  </a:cubicBezTo>
                  <a:lnTo>
                    <a:pt x="904265" y="847439"/>
                  </a:lnTo>
                  <a:cubicBezTo>
                    <a:pt x="904836" y="846772"/>
                    <a:pt x="905312" y="846106"/>
                    <a:pt x="906170" y="844963"/>
                  </a:cubicBezTo>
                  <a:cubicBezTo>
                    <a:pt x="908837" y="841820"/>
                    <a:pt x="911313" y="838581"/>
                    <a:pt x="914361" y="834390"/>
                  </a:cubicBezTo>
                  <a:cubicBezTo>
                    <a:pt x="914933" y="833628"/>
                    <a:pt x="915600" y="832866"/>
                    <a:pt x="917124" y="830294"/>
                  </a:cubicBezTo>
                  <a:cubicBezTo>
                    <a:pt x="919410" y="826770"/>
                    <a:pt x="921505" y="823055"/>
                    <a:pt x="924077" y="818388"/>
                  </a:cubicBezTo>
                  <a:cubicBezTo>
                    <a:pt x="924553" y="817531"/>
                    <a:pt x="925125" y="816673"/>
                    <a:pt x="925886" y="815149"/>
                  </a:cubicBezTo>
                  <a:cubicBezTo>
                    <a:pt x="928553" y="809815"/>
                    <a:pt x="930935" y="804291"/>
                    <a:pt x="933411" y="797814"/>
                  </a:cubicBezTo>
                  <a:lnTo>
                    <a:pt x="934269" y="794861"/>
                  </a:lnTo>
                  <a:cubicBezTo>
                    <a:pt x="935983" y="789718"/>
                    <a:pt x="937507" y="784574"/>
                    <a:pt x="938936" y="778764"/>
                  </a:cubicBezTo>
                  <a:lnTo>
                    <a:pt x="939602" y="776478"/>
                  </a:lnTo>
                  <a:cubicBezTo>
                    <a:pt x="940269" y="773430"/>
                    <a:pt x="940841" y="770382"/>
                    <a:pt x="941317" y="767334"/>
                  </a:cubicBezTo>
                  <a:cubicBezTo>
                    <a:pt x="942460" y="760762"/>
                    <a:pt x="943222" y="754094"/>
                    <a:pt x="943698" y="746188"/>
                  </a:cubicBezTo>
                  <a:cubicBezTo>
                    <a:pt x="944175" y="737902"/>
                    <a:pt x="944175" y="729710"/>
                    <a:pt x="943603" y="721900"/>
                  </a:cubicBezTo>
                  <a:lnTo>
                    <a:pt x="943127" y="717709"/>
                  </a:lnTo>
                  <a:cubicBezTo>
                    <a:pt x="942555" y="710946"/>
                    <a:pt x="941698" y="704279"/>
                    <a:pt x="940460" y="697706"/>
                  </a:cubicBezTo>
                  <a:lnTo>
                    <a:pt x="940174" y="695611"/>
                  </a:lnTo>
                  <a:cubicBezTo>
                    <a:pt x="939888" y="694182"/>
                    <a:pt x="939507" y="692658"/>
                    <a:pt x="939031" y="691229"/>
                  </a:cubicBezTo>
                  <a:lnTo>
                    <a:pt x="938460" y="689038"/>
                  </a:lnTo>
                  <a:cubicBezTo>
                    <a:pt x="937221" y="683800"/>
                    <a:pt x="935983" y="678561"/>
                    <a:pt x="934364" y="673322"/>
                  </a:cubicBezTo>
                  <a:cubicBezTo>
                    <a:pt x="933602" y="670751"/>
                    <a:pt x="932649" y="668179"/>
                    <a:pt x="931125" y="663893"/>
                  </a:cubicBezTo>
                  <a:cubicBezTo>
                    <a:pt x="929411" y="659035"/>
                    <a:pt x="927506" y="654272"/>
                    <a:pt x="924839" y="647986"/>
                  </a:cubicBezTo>
                  <a:cubicBezTo>
                    <a:pt x="924458" y="646843"/>
                    <a:pt x="923982" y="645795"/>
                    <a:pt x="923505" y="644747"/>
                  </a:cubicBezTo>
                  <a:cubicBezTo>
                    <a:pt x="923029" y="643699"/>
                    <a:pt x="922458" y="642747"/>
                    <a:pt x="921219" y="640556"/>
                  </a:cubicBezTo>
                  <a:cubicBezTo>
                    <a:pt x="918457" y="634841"/>
                    <a:pt x="915314" y="629317"/>
                    <a:pt x="912075" y="623888"/>
                  </a:cubicBezTo>
                  <a:lnTo>
                    <a:pt x="910837" y="621792"/>
                  </a:lnTo>
                  <a:cubicBezTo>
                    <a:pt x="909789" y="619982"/>
                    <a:pt x="908837" y="618268"/>
                    <a:pt x="907694" y="616553"/>
                  </a:cubicBezTo>
                  <a:cubicBezTo>
                    <a:pt x="902169" y="608076"/>
                    <a:pt x="896931" y="600647"/>
                    <a:pt x="891406" y="593884"/>
                  </a:cubicBezTo>
                  <a:cubicBezTo>
                    <a:pt x="886739" y="588169"/>
                    <a:pt x="881976" y="582549"/>
                    <a:pt x="877119" y="576834"/>
                  </a:cubicBezTo>
                  <a:lnTo>
                    <a:pt x="875976" y="575024"/>
                  </a:lnTo>
                  <a:cubicBezTo>
                    <a:pt x="866927" y="564452"/>
                    <a:pt x="857402" y="553688"/>
                    <a:pt x="847591" y="542925"/>
                  </a:cubicBezTo>
                  <a:lnTo>
                    <a:pt x="841304" y="536067"/>
                  </a:lnTo>
                  <a:cubicBezTo>
                    <a:pt x="831018" y="524923"/>
                    <a:pt x="820445" y="513683"/>
                    <a:pt x="809110" y="502063"/>
                  </a:cubicBezTo>
                  <a:lnTo>
                    <a:pt x="795489" y="488156"/>
                  </a:lnTo>
                  <a:cubicBezTo>
                    <a:pt x="800061" y="485394"/>
                    <a:pt x="804728" y="482632"/>
                    <a:pt x="809491" y="479870"/>
                  </a:cubicBezTo>
                  <a:cubicBezTo>
                    <a:pt x="817397" y="475202"/>
                    <a:pt x="825302" y="470440"/>
                    <a:pt x="833303" y="465677"/>
                  </a:cubicBezTo>
                  <a:lnTo>
                    <a:pt x="840638" y="461105"/>
                  </a:lnTo>
                  <a:cubicBezTo>
                    <a:pt x="846162" y="457676"/>
                    <a:pt x="851687" y="454247"/>
                    <a:pt x="857211" y="450723"/>
                  </a:cubicBezTo>
                  <a:lnTo>
                    <a:pt x="867212" y="443865"/>
                  </a:lnTo>
                  <a:cubicBezTo>
                    <a:pt x="871689" y="440817"/>
                    <a:pt x="876166" y="437769"/>
                    <a:pt x="880643" y="434626"/>
                  </a:cubicBezTo>
                  <a:cubicBezTo>
                    <a:pt x="882643" y="433197"/>
                    <a:pt x="884643" y="431578"/>
                    <a:pt x="886548" y="430054"/>
                  </a:cubicBezTo>
                  <a:lnTo>
                    <a:pt x="893025" y="425101"/>
                  </a:lnTo>
                  <a:cubicBezTo>
                    <a:pt x="895787" y="423101"/>
                    <a:pt x="898454" y="421005"/>
                    <a:pt x="901026" y="418814"/>
                  </a:cubicBezTo>
                  <a:lnTo>
                    <a:pt x="908837" y="411861"/>
                  </a:lnTo>
                  <a:cubicBezTo>
                    <a:pt x="913694" y="407575"/>
                    <a:pt x="918457" y="403003"/>
                    <a:pt x="923029" y="398431"/>
                  </a:cubicBezTo>
                  <a:cubicBezTo>
                    <a:pt x="925029" y="396335"/>
                    <a:pt x="927125" y="394240"/>
                    <a:pt x="929125" y="392049"/>
                  </a:cubicBezTo>
                  <a:lnTo>
                    <a:pt x="930744" y="390430"/>
                  </a:lnTo>
                  <a:cubicBezTo>
                    <a:pt x="931697" y="389477"/>
                    <a:pt x="932554" y="388525"/>
                    <a:pt x="933411" y="387572"/>
                  </a:cubicBezTo>
                  <a:cubicBezTo>
                    <a:pt x="934650" y="386144"/>
                    <a:pt x="935888" y="384524"/>
                    <a:pt x="937031" y="382905"/>
                  </a:cubicBezTo>
                  <a:lnTo>
                    <a:pt x="938936" y="380333"/>
                  </a:lnTo>
                  <a:cubicBezTo>
                    <a:pt x="942269" y="376238"/>
                    <a:pt x="945603" y="372046"/>
                    <a:pt x="949794" y="366331"/>
                  </a:cubicBezTo>
                  <a:cubicBezTo>
                    <a:pt x="950652" y="365379"/>
                    <a:pt x="951414" y="364331"/>
                    <a:pt x="952080" y="363284"/>
                  </a:cubicBezTo>
                  <a:cubicBezTo>
                    <a:pt x="953604" y="361093"/>
                    <a:pt x="954843" y="358712"/>
                    <a:pt x="956176" y="356426"/>
                  </a:cubicBezTo>
                  <a:lnTo>
                    <a:pt x="959319" y="351092"/>
                  </a:lnTo>
                  <a:cubicBezTo>
                    <a:pt x="960843" y="348615"/>
                    <a:pt x="962272" y="346234"/>
                    <a:pt x="964177" y="342805"/>
                  </a:cubicBezTo>
                  <a:lnTo>
                    <a:pt x="965606" y="340328"/>
                  </a:lnTo>
                  <a:cubicBezTo>
                    <a:pt x="969320" y="332899"/>
                    <a:pt x="972750" y="325184"/>
                    <a:pt x="975798" y="316897"/>
                  </a:cubicBezTo>
                  <a:lnTo>
                    <a:pt x="976845" y="313658"/>
                  </a:lnTo>
                  <a:cubicBezTo>
                    <a:pt x="979893" y="304990"/>
                    <a:pt x="982560" y="296132"/>
                    <a:pt x="984656" y="287084"/>
                  </a:cubicBezTo>
                  <a:cubicBezTo>
                    <a:pt x="984846" y="286321"/>
                    <a:pt x="985132" y="285655"/>
                    <a:pt x="985608" y="283273"/>
                  </a:cubicBezTo>
                  <a:lnTo>
                    <a:pt x="986751" y="276892"/>
                  </a:lnTo>
                  <a:cubicBezTo>
                    <a:pt x="987323" y="273463"/>
                    <a:pt x="987990" y="270034"/>
                    <a:pt x="988466" y="266700"/>
                  </a:cubicBezTo>
                  <a:cubicBezTo>
                    <a:pt x="988752" y="264890"/>
                    <a:pt x="988847" y="263080"/>
                    <a:pt x="989037" y="261271"/>
                  </a:cubicBezTo>
                  <a:lnTo>
                    <a:pt x="978655" y="258889"/>
                  </a:lnTo>
                  <a:lnTo>
                    <a:pt x="989323" y="257937"/>
                  </a:lnTo>
                  <a:cubicBezTo>
                    <a:pt x="989514" y="256604"/>
                    <a:pt x="989704" y="255175"/>
                    <a:pt x="989704" y="253841"/>
                  </a:cubicBezTo>
                  <a:lnTo>
                    <a:pt x="989704" y="251270"/>
                  </a:lnTo>
                  <a:cubicBezTo>
                    <a:pt x="989990" y="245554"/>
                    <a:pt x="989990" y="239839"/>
                    <a:pt x="989704" y="233553"/>
                  </a:cubicBezTo>
                  <a:lnTo>
                    <a:pt x="989609" y="231457"/>
                  </a:lnTo>
                  <a:cubicBezTo>
                    <a:pt x="989418" y="224790"/>
                    <a:pt x="988561" y="218504"/>
                    <a:pt x="987132" y="210693"/>
                  </a:cubicBezTo>
                  <a:close/>
                  <a:moveTo>
                    <a:pt x="979227" y="232124"/>
                  </a:moveTo>
                  <a:lnTo>
                    <a:pt x="979227" y="232124"/>
                  </a:lnTo>
                  <a:lnTo>
                    <a:pt x="979227" y="232124"/>
                  </a:lnTo>
                  <a:lnTo>
                    <a:pt x="979227" y="232124"/>
                  </a:lnTo>
                  <a:close/>
                  <a:moveTo>
                    <a:pt x="769677" y="478631"/>
                  </a:moveTo>
                  <a:cubicBezTo>
                    <a:pt x="769486" y="478441"/>
                    <a:pt x="769391" y="478346"/>
                    <a:pt x="769200" y="478155"/>
                  </a:cubicBezTo>
                  <a:lnTo>
                    <a:pt x="769200" y="478155"/>
                  </a:lnTo>
                  <a:cubicBezTo>
                    <a:pt x="769391" y="478250"/>
                    <a:pt x="769486" y="478441"/>
                    <a:pt x="769677" y="478631"/>
                  </a:cubicBezTo>
                  <a:close/>
                  <a:moveTo>
                    <a:pt x="631278" y="799243"/>
                  </a:moveTo>
                  <a:cubicBezTo>
                    <a:pt x="631278" y="799243"/>
                    <a:pt x="631374" y="799243"/>
                    <a:pt x="631278" y="799243"/>
                  </a:cubicBezTo>
                  <a:lnTo>
                    <a:pt x="631278" y="799243"/>
                  </a:lnTo>
                  <a:cubicBezTo>
                    <a:pt x="631374" y="799243"/>
                    <a:pt x="631278" y="799243"/>
                    <a:pt x="631278" y="799243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7" name="Google Shape;1837;p47"/>
            <p:cNvGrpSpPr/>
            <p:nvPr/>
          </p:nvGrpSpPr>
          <p:grpSpPr>
            <a:xfrm>
              <a:off x="5605567" y="4619243"/>
              <a:ext cx="968706" cy="877920"/>
              <a:chOff x="5605567" y="4619243"/>
              <a:chExt cx="968706" cy="877920"/>
            </a:xfrm>
          </p:grpSpPr>
          <p:sp>
            <p:nvSpPr>
              <p:cNvPr id="1838" name="Google Shape;1838;p47"/>
              <p:cNvSpPr/>
              <p:nvPr/>
            </p:nvSpPr>
            <p:spPr>
              <a:xfrm>
                <a:off x="5625636" y="4640199"/>
                <a:ext cx="948637" cy="856964"/>
              </a:xfrm>
              <a:custGeom>
                <a:avLst/>
                <a:gdLst/>
                <a:ahLst/>
                <a:cxnLst/>
                <a:rect l="l" t="t" r="r" b="b"/>
                <a:pathLst>
                  <a:path w="948637" h="856964" extrusionOk="0">
                    <a:moveTo>
                      <a:pt x="947185" y="233458"/>
                    </a:moveTo>
                    <a:cubicBezTo>
                      <a:pt x="947471" y="231267"/>
                      <a:pt x="947661" y="229171"/>
                      <a:pt x="947852" y="227076"/>
                    </a:cubicBezTo>
                    <a:cubicBezTo>
                      <a:pt x="948042" y="225171"/>
                      <a:pt x="948328" y="223171"/>
                      <a:pt x="948424" y="221361"/>
                    </a:cubicBezTo>
                    <a:cubicBezTo>
                      <a:pt x="948424" y="220599"/>
                      <a:pt x="948424" y="219837"/>
                      <a:pt x="948424" y="218980"/>
                    </a:cubicBezTo>
                    <a:cubicBezTo>
                      <a:pt x="948709" y="213550"/>
                      <a:pt x="948709" y="208216"/>
                      <a:pt x="948424" y="202978"/>
                    </a:cubicBezTo>
                    <a:cubicBezTo>
                      <a:pt x="948424" y="202121"/>
                      <a:pt x="948424" y="201168"/>
                      <a:pt x="948424" y="200311"/>
                    </a:cubicBezTo>
                    <a:cubicBezTo>
                      <a:pt x="948042" y="194310"/>
                      <a:pt x="947281" y="188404"/>
                      <a:pt x="946138" y="182594"/>
                    </a:cubicBezTo>
                    <a:cubicBezTo>
                      <a:pt x="946042" y="182118"/>
                      <a:pt x="946042" y="181546"/>
                      <a:pt x="945947" y="180975"/>
                    </a:cubicBezTo>
                    <a:cubicBezTo>
                      <a:pt x="945852" y="180213"/>
                      <a:pt x="945471" y="179546"/>
                      <a:pt x="945280" y="178879"/>
                    </a:cubicBezTo>
                    <a:cubicBezTo>
                      <a:pt x="943566" y="171069"/>
                      <a:pt x="941470" y="163544"/>
                      <a:pt x="938517" y="156305"/>
                    </a:cubicBezTo>
                    <a:cubicBezTo>
                      <a:pt x="937851" y="154591"/>
                      <a:pt x="937089" y="152971"/>
                      <a:pt x="936327" y="151352"/>
                    </a:cubicBezTo>
                    <a:cubicBezTo>
                      <a:pt x="933755" y="145828"/>
                      <a:pt x="930802" y="140589"/>
                      <a:pt x="927564" y="135636"/>
                    </a:cubicBezTo>
                    <a:cubicBezTo>
                      <a:pt x="926992" y="134779"/>
                      <a:pt x="926230" y="133921"/>
                      <a:pt x="925659" y="133064"/>
                    </a:cubicBezTo>
                    <a:cubicBezTo>
                      <a:pt x="923277" y="129635"/>
                      <a:pt x="920896" y="126206"/>
                      <a:pt x="918229" y="122968"/>
                    </a:cubicBezTo>
                    <a:cubicBezTo>
                      <a:pt x="916324" y="120682"/>
                      <a:pt x="914229" y="118491"/>
                      <a:pt x="912133" y="116300"/>
                    </a:cubicBezTo>
                    <a:lnTo>
                      <a:pt x="839934" y="42481"/>
                    </a:lnTo>
                    <a:cubicBezTo>
                      <a:pt x="844887" y="47625"/>
                      <a:pt x="849268" y="53245"/>
                      <a:pt x="853364" y="59055"/>
                    </a:cubicBezTo>
                    <a:cubicBezTo>
                      <a:pt x="854031" y="60007"/>
                      <a:pt x="854698" y="60770"/>
                      <a:pt x="855364" y="61722"/>
                    </a:cubicBezTo>
                    <a:cubicBezTo>
                      <a:pt x="859650" y="68199"/>
                      <a:pt x="863365" y="75152"/>
                      <a:pt x="866318" y="82487"/>
                    </a:cubicBezTo>
                    <a:cubicBezTo>
                      <a:pt x="869271" y="89725"/>
                      <a:pt x="871461" y="97346"/>
                      <a:pt x="873081" y="105156"/>
                    </a:cubicBezTo>
                    <a:cubicBezTo>
                      <a:pt x="873271" y="105823"/>
                      <a:pt x="873366" y="106394"/>
                      <a:pt x="873557" y="107061"/>
                    </a:cubicBezTo>
                    <a:cubicBezTo>
                      <a:pt x="869366" y="102775"/>
                      <a:pt x="865175" y="98488"/>
                      <a:pt x="860889" y="94107"/>
                    </a:cubicBezTo>
                    <a:cubicBezTo>
                      <a:pt x="848887" y="81820"/>
                      <a:pt x="836790" y="69437"/>
                      <a:pt x="824789" y="57150"/>
                    </a:cubicBezTo>
                    <a:cubicBezTo>
                      <a:pt x="801072" y="32861"/>
                      <a:pt x="765639" y="19717"/>
                      <a:pt x="726205" y="19717"/>
                    </a:cubicBezTo>
                    <a:cubicBezTo>
                      <a:pt x="692391" y="19717"/>
                      <a:pt x="655720" y="29337"/>
                      <a:pt x="620668" y="50102"/>
                    </a:cubicBezTo>
                    <a:cubicBezTo>
                      <a:pt x="553993" y="89440"/>
                      <a:pt x="491223" y="135255"/>
                      <a:pt x="430073" y="183166"/>
                    </a:cubicBezTo>
                    <a:cubicBezTo>
                      <a:pt x="362446" y="118015"/>
                      <a:pt x="293865" y="49721"/>
                      <a:pt x="211189" y="10001"/>
                    </a:cubicBezTo>
                    <a:cubicBezTo>
                      <a:pt x="196996" y="3238"/>
                      <a:pt x="179851" y="0"/>
                      <a:pt x="161944" y="0"/>
                    </a:cubicBezTo>
                    <a:cubicBezTo>
                      <a:pt x="157182" y="0"/>
                      <a:pt x="152324" y="190"/>
                      <a:pt x="147371" y="667"/>
                    </a:cubicBezTo>
                    <a:cubicBezTo>
                      <a:pt x="146038" y="762"/>
                      <a:pt x="144609" y="1048"/>
                      <a:pt x="143275" y="1238"/>
                    </a:cubicBezTo>
                    <a:cubicBezTo>
                      <a:pt x="139751" y="1619"/>
                      <a:pt x="136131" y="2000"/>
                      <a:pt x="132607" y="2667"/>
                    </a:cubicBezTo>
                    <a:cubicBezTo>
                      <a:pt x="130893" y="2953"/>
                      <a:pt x="129178" y="3429"/>
                      <a:pt x="127464" y="3810"/>
                    </a:cubicBezTo>
                    <a:cubicBezTo>
                      <a:pt x="124225" y="4477"/>
                      <a:pt x="120987" y="5048"/>
                      <a:pt x="117748" y="5905"/>
                    </a:cubicBezTo>
                    <a:cubicBezTo>
                      <a:pt x="116034" y="6382"/>
                      <a:pt x="114415" y="6953"/>
                      <a:pt x="112795" y="7429"/>
                    </a:cubicBezTo>
                    <a:cubicBezTo>
                      <a:pt x="109557" y="8382"/>
                      <a:pt x="106318" y="9335"/>
                      <a:pt x="103175" y="10382"/>
                    </a:cubicBezTo>
                    <a:cubicBezTo>
                      <a:pt x="101556" y="10954"/>
                      <a:pt x="99936" y="11621"/>
                      <a:pt x="98413" y="12287"/>
                    </a:cubicBezTo>
                    <a:cubicBezTo>
                      <a:pt x="95269" y="13525"/>
                      <a:pt x="92031" y="14669"/>
                      <a:pt x="88888" y="16097"/>
                    </a:cubicBezTo>
                    <a:cubicBezTo>
                      <a:pt x="87173" y="16859"/>
                      <a:pt x="85554" y="17716"/>
                      <a:pt x="83934" y="18574"/>
                    </a:cubicBezTo>
                    <a:cubicBezTo>
                      <a:pt x="80982" y="20003"/>
                      <a:pt x="78029" y="21336"/>
                      <a:pt x="75172" y="22955"/>
                    </a:cubicBezTo>
                    <a:cubicBezTo>
                      <a:pt x="73457" y="23908"/>
                      <a:pt x="71838" y="25051"/>
                      <a:pt x="70123" y="26098"/>
                    </a:cubicBezTo>
                    <a:cubicBezTo>
                      <a:pt x="67456" y="27718"/>
                      <a:pt x="64789" y="29242"/>
                      <a:pt x="62217" y="30956"/>
                    </a:cubicBezTo>
                    <a:cubicBezTo>
                      <a:pt x="60408" y="32195"/>
                      <a:pt x="58693" y="33623"/>
                      <a:pt x="56979" y="34862"/>
                    </a:cubicBezTo>
                    <a:cubicBezTo>
                      <a:pt x="54693" y="36576"/>
                      <a:pt x="52407" y="38195"/>
                      <a:pt x="50216" y="39910"/>
                    </a:cubicBezTo>
                    <a:cubicBezTo>
                      <a:pt x="50121" y="40005"/>
                      <a:pt x="50025" y="40005"/>
                      <a:pt x="49930" y="40100"/>
                    </a:cubicBezTo>
                    <a:cubicBezTo>
                      <a:pt x="49644" y="40386"/>
                      <a:pt x="49454" y="40672"/>
                      <a:pt x="49168" y="40862"/>
                    </a:cubicBezTo>
                    <a:cubicBezTo>
                      <a:pt x="44691" y="44672"/>
                      <a:pt x="40596" y="48673"/>
                      <a:pt x="36690" y="52959"/>
                    </a:cubicBezTo>
                    <a:cubicBezTo>
                      <a:pt x="36119" y="53530"/>
                      <a:pt x="35452" y="54102"/>
                      <a:pt x="34881" y="54673"/>
                    </a:cubicBezTo>
                    <a:cubicBezTo>
                      <a:pt x="34119" y="55531"/>
                      <a:pt x="33547" y="56483"/>
                      <a:pt x="32785" y="57340"/>
                    </a:cubicBezTo>
                    <a:cubicBezTo>
                      <a:pt x="31071" y="59436"/>
                      <a:pt x="29356" y="61627"/>
                      <a:pt x="27737" y="63913"/>
                    </a:cubicBezTo>
                    <a:cubicBezTo>
                      <a:pt x="27070" y="64865"/>
                      <a:pt x="26213" y="65722"/>
                      <a:pt x="25546" y="66770"/>
                    </a:cubicBezTo>
                    <a:cubicBezTo>
                      <a:pt x="24880" y="67818"/>
                      <a:pt x="24308" y="68866"/>
                      <a:pt x="23736" y="69913"/>
                    </a:cubicBezTo>
                    <a:cubicBezTo>
                      <a:pt x="22689" y="71533"/>
                      <a:pt x="21736" y="73152"/>
                      <a:pt x="20879" y="74866"/>
                    </a:cubicBezTo>
                    <a:cubicBezTo>
                      <a:pt x="20307" y="75914"/>
                      <a:pt x="19641" y="76771"/>
                      <a:pt x="19165" y="77819"/>
                    </a:cubicBezTo>
                    <a:cubicBezTo>
                      <a:pt x="18402" y="79343"/>
                      <a:pt x="17831" y="80867"/>
                      <a:pt x="17164" y="82391"/>
                    </a:cubicBezTo>
                    <a:cubicBezTo>
                      <a:pt x="16498" y="83820"/>
                      <a:pt x="15831" y="85249"/>
                      <a:pt x="15259" y="86773"/>
                    </a:cubicBezTo>
                    <a:cubicBezTo>
                      <a:pt x="14973" y="87439"/>
                      <a:pt x="14688" y="88106"/>
                      <a:pt x="14402" y="88773"/>
                    </a:cubicBezTo>
                    <a:cubicBezTo>
                      <a:pt x="13545" y="90964"/>
                      <a:pt x="13068" y="93345"/>
                      <a:pt x="12402" y="95631"/>
                    </a:cubicBezTo>
                    <a:cubicBezTo>
                      <a:pt x="12021" y="96964"/>
                      <a:pt x="11544" y="98203"/>
                      <a:pt x="11259" y="99536"/>
                    </a:cubicBezTo>
                    <a:cubicBezTo>
                      <a:pt x="11164" y="99917"/>
                      <a:pt x="11068" y="100203"/>
                      <a:pt x="10973" y="100489"/>
                    </a:cubicBezTo>
                    <a:cubicBezTo>
                      <a:pt x="10497" y="102775"/>
                      <a:pt x="10306" y="105061"/>
                      <a:pt x="10021" y="107442"/>
                    </a:cubicBezTo>
                    <a:cubicBezTo>
                      <a:pt x="9735" y="109633"/>
                      <a:pt x="9258" y="111728"/>
                      <a:pt x="9068" y="114014"/>
                    </a:cubicBezTo>
                    <a:cubicBezTo>
                      <a:pt x="9068" y="114300"/>
                      <a:pt x="8973" y="114586"/>
                      <a:pt x="8973" y="114967"/>
                    </a:cubicBezTo>
                    <a:cubicBezTo>
                      <a:pt x="8687" y="119348"/>
                      <a:pt x="8782" y="123730"/>
                      <a:pt x="9163" y="128302"/>
                    </a:cubicBezTo>
                    <a:cubicBezTo>
                      <a:pt x="9163" y="128873"/>
                      <a:pt x="9354" y="129445"/>
                      <a:pt x="9354" y="129921"/>
                    </a:cubicBezTo>
                    <a:cubicBezTo>
                      <a:pt x="9735" y="133731"/>
                      <a:pt x="10211" y="137636"/>
                      <a:pt x="10973" y="141541"/>
                    </a:cubicBezTo>
                    <a:cubicBezTo>
                      <a:pt x="11164" y="142494"/>
                      <a:pt x="11354" y="143351"/>
                      <a:pt x="11544" y="144304"/>
                    </a:cubicBezTo>
                    <a:cubicBezTo>
                      <a:pt x="13449" y="152400"/>
                      <a:pt x="15831" y="160401"/>
                      <a:pt x="18593" y="168307"/>
                    </a:cubicBezTo>
                    <a:cubicBezTo>
                      <a:pt x="19546" y="171069"/>
                      <a:pt x="20784" y="173736"/>
                      <a:pt x="21831" y="176498"/>
                    </a:cubicBezTo>
                    <a:cubicBezTo>
                      <a:pt x="23832" y="181546"/>
                      <a:pt x="25737" y="186690"/>
                      <a:pt x="28023" y="191643"/>
                    </a:cubicBezTo>
                    <a:cubicBezTo>
                      <a:pt x="28404" y="192405"/>
                      <a:pt x="28594" y="193167"/>
                      <a:pt x="28880" y="193834"/>
                    </a:cubicBezTo>
                    <a:cubicBezTo>
                      <a:pt x="30118" y="196596"/>
                      <a:pt x="31642" y="199168"/>
                      <a:pt x="33071" y="201835"/>
                    </a:cubicBezTo>
                    <a:cubicBezTo>
                      <a:pt x="35071" y="205740"/>
                      <a:pt x="37072" y="209740"/>
                      <a:pt x="39167" y="213646"/>
                    </a:cubicBezTo>
                    <a:cubicBezTo>
                      <a:pt x="41072" y="216979"/>
                      <a:pt x="43072" y="220313"/>
                      <a:pt x="45073" y="223647"/>
                    </a:cubicBezTo>
                    <a:cubicBezTo>
                      <a:pt x="47358" y="227457"/>
                      <a:pt x="49644" y="231267"/>
                      <a:pt x="52121" y="235077"/>
                    </a:cubicBezTo>
                    <a:cubicBezTo>
                      <a:pt x="54216" y="238315"/>
                      <a:pt x="56502" y="241554"/>
                      <a:pt x="58789" y="244792"/>
                    </a:cubicBezTo>
                    <a:cubicBezTo>
                      <a:pt x="61360" y="248507"/>
                      <a:pt x="64027" y="252222"/>
                      <a:pt x="66694" y="255937"/>
                    </a:cubicBezTo>
                    <a:cubicBezTo>
                      <a:pt x="68980" y="259080"/>
                      <a:pt x="71361" y="262033"/>
                      <a:pt x="73838" y="265081"/>
                    </a:cubicBezTo>
                    <a:cubicBezTo>
                      <a:pt x="76791" y="268796"/>
                      <a:pt x="79648" y="272510"/>
                      <a:pt x="82696" y="276130"/>
                    </a:cubicBezTo>
                    <a:cubicBezTo>
                      <a:pt x="83649" y="277273"/>
                      <a:pt x="84506" y="278416"/>
                      <a:pt x="85458" y="279559"/>
                    </a:cubicBezTo>
                    <a:cubicBezTo>
                      <a:pt x="86411" y="280606"/>
                      <a:pt x="87459" y="281654"/>
                      <a:pt x="88316" y="282702"/>
                    </a:cubicBezTo>
                    <a:cubicBezTo>
                      <a:pt x="96126" y="291655"/>
                      <a:pt x="104032" y="300514"/>
                      <a:pt x="112319" y="308991"/>
                    </a:cubicBezTo>
                    <a:lnTo>
                      <a:pt x="180708" y="378905"/>
                    </a:lnTo>
                    <a:cubicBezTo>
                      <a:pt x="176136" y="382429"/>
                      <a:pt x="171565" y="386048"/>
                      <a:pt x="166992" y="389572"/>
                    </a:cubicBezTo>
                    <a:lnTo>
                      <a:pt x="152610" y="374904"/>
                    </a:lnTo>
                    <a:cubicBezTo>
                      <a:pt x="132226" y="357664"/>
                      <a:pt x="113748" y="340614"/>
                      <a:pt x="97174" y="323660"/>
                    </a:cubicBezTo>
                    <a:lnTo>
                      <a:pt x="164040" y="392049"/>
                    </a:lnTo>
                    <a:cubicBezTo>
                      <a:pt x="154705" y="399383"/>
                      <a:pt x="145466" y="406908"/>
                      <a:pt x="136322" y="414528"/>
                    </a:cubicBezTo>
                    <a:cubicBezTo>
                      <a:pt x="135560" y="415099"/>
                      <a:pt x="134798" y="415671"/>
                      <a:pt x="134131" y="416338"/>
                    </a:cubicBezTo>
                    <a:cubicBezTo>
                      <a:pt x="131845" y="418243"/>
                      <a:pt x="129655" y="420243"/>
                      <a:pt x="127368" y="422148"/>
                    </a:cubicBezTo>
                    <a:cubicBezTo>
                      <a:pt x="123463" y="425387"/>
                      <a:pt x="119653" y="428720"/>
                      <a:pt x="115843" y="432054"/>
                    </a:cubicBezTo>
                    <a:cubicBezTo>
                      <a:pt x="112509" y="435007"/>
                      <a:pt x="109176" y="437960"/>
                      <a:pt x="105842" y="441007"/>
                    </a:cubicBezTo>
                    <a:cubicBezTo>
                      <a:pt x="102032" y="444437"/>
                      <a:pt x="98222" y="447865"/>
                      <a:pt x="94507" y="451390"/>
                    </a:cubicBezTo>
                    <a:cubicBezTo>
                      <a:pt x="91269" y="454342"/>
                      <a:pt x="88221" y="457390"/>
                      <a:pt x="85077" y="460534"/>
                    </a:cubicBezTo>
                    <a:cubicBezTo>
                      <a:pt x="81363" y="464153"/>
                      <a:pt x="77743" y="467678"/>
                      <a:pt x="74124" y="471297"/>
                    </a:cubicBezTo>
                    <a:cubicBezTo>
                      <a:pt x="71076" y="474345"/>
                      <a:pt x="68123" y="477583"/>
                      <a:pt x="65075" y="480727"/>
                    </a:cubicBezTo>
                    <a:cubicBezTo>
                      <a:pt x="61551" y="484441"/>
                      <a:pt x="58122" y="488156"/>
                      <a:pt x="54693" y="491966"/>
                    </a:cubicBezTo>
                    <a:cubicBezTo>
                      <a:pt x="53550" y="493205"/>
                      <a:pt x="52407" y="494443"/>
                      <a:pt x="51264" y="495681"/>
                    </a:cubicBezTo>
                    <a:cubicBezTo>
                      <a:pt x="50311" y="496729"/>
                      <a:pt x="49549" y="497872"/>
                      <a:pt x="48597" y="499015"/>
                    </a:cubicBezTo>
                    <a:cubicBezTo>
                      <a:pt x="39548" y="509492"/>
                      <a:pt x="30880" y="520065"/>
                      <a:pt x="22879" y="531209"/>
                    </a:cubicBezTo>
                    <a:cubicBezTo>
                      <a:pt x="22213" y="532066"/>
                      <a:pt x="21641" y="533019"/>
                      <a:pt x="20974" y="533876"/>
                    </a:cubicBezTo>
                    <a:cubicBezTo>
                      <a:pt x="18688" y="537305"/>
                      <a:pt x="16593" y="540925"/>
                      <a:pt x="14688" y="544639"/>
                    </a:cubicBezTo>
                    <a:cubicBezTo>
                      <a:pt x="13926" y="546163"/>
                      <a:pt x="13354" y="547878"/>
                      <a:pt x="12592" y="549497"/>
                    </a:cubicBezTo>
                    <a:cubicBezTo>
                      <a:pt x="12021" y="550831"/>
                      <a:pt x="11354" y="552260"/>
                      <a:pt x="10782" y="553593"/>
                    </a:cubicBezTo>
                    <a:cubicBezTo>
                      <a:pt x="10211" y="555022"/>
                      <a:pt x="9449" y="556450"/>
                      <a:pt x="8877" y="557879"/>
                    </a:cubicBezTo>
                    <a:cubicBezTo>
                      <a:pt x="7068" y="562832"/>
                      <a:pt x="5734" y="568071"/>
                      <a:pt x="4401" y="573405"/>
                    </a:cubicBezTo>
                    <a:cubicBezTo>
                      <a:pt x="4210" y="573977"/>
                      <a:pt x="4020" y="574453"/>
                      <a:pt x="3924" y="575024"/>
                    </a:cubicBezTo>
                    <a:cubicBezTo>
                      <a:pt x="3924" y="575120"/>
                      <a:pt x="3829" y="575310"/>
                      <a:pt x="3829" y="575405"/>
                    </a:cubicBezTo>
                    <a:cubicBezTo>
                      <a:pt x="2781" y="580072"/>
                      <a:pt x="2496" y="585025"/>
                      <a:pt x="1829" y="589883"/>
                    </a:cubicBezTo>
                    <a:cubicBezTo>
                      <a:pt x="1353" y="593407"/>
                      <a:pt x="591" y="596837"/>
                      <a:pt x="305" y="600456"/>
                    </a:cubicBezTo>
                    <a:cubicBezTo>
                      <a:pt x="305" y="600551"/>
                      <a:pt x="305" y="600647"/>
                      <a:pt x="305" y="600742"/>
                    </a:cubicBezTo>
                    <a:cubicBezTo>
                      <a:pt x="-171" y="608933"/>
                      <a:pt x="-76" y="617315"/>
                      <a:pt x="496" y="625697"/>
                    </a:cubicBezTo>
                    <a:cubicBezTo>
                      <a:pt x="686" y="628174"/>
                      <a:pt x="1257" y="630650"/>
                      <a:pt x="1543" y="633127"/>
                    </a:cubicBezTo>
                    <a:cubicBezTo>
                      <a:pt x="2115" y="638270"/>
                      <a:pt x="2591" y="643414"/>
                      <a:pt x="3543" y="648557"/>
                    </a:cubicBezTo>
                    <a:cubicBezTo>
                      <a:pt x="3734" y="649414"/>
                      <a:pt x="4020" y="650272"/>
                      <a:pt x="4210" y="651129"/>
                    </a:cubicBezTo>
                    <a:cubicBezTo>
                      <a:pt x="4591" y="653034"/>
                      <a:pt x="5163" y="654844"/>
                      <a:pt x="5639" y="656749"/>
                    </a:cubicBezTo>
                    <a:cubicBezTo>
                      <a:pt x="7163" y="662749"/>
                      <a:pt x="8973" y="668560"/>
                      <a:pt x="11068" y="674275"/>
                    </a:cubicBezTo>
                    <a:cubicBezTo>
                      <a:pt x="11830" y="676370"/>
                      <a:pt x="12592" y="678466"/>
                      <a:pt x="13449" y="680561"/>
                    </a:cubicBezTo>
                    <a:cubicBezTo>
                      <a:pt x="14021" y="681990"/>
                      <a:pt x="14497" y="683609"/>
                      <a:pt x="15164" y="684943"/>
                    </a:cubicBezTo>
                    <a:cubicBezTo>
                      <a:pt x="17736" y="690467"/>
                      <a:pt x="20593" y="695801"/>
                      <a:pt x="23736" y="700849"/>
                    </a:cubicBezTo>
                    <a:cubicBezTo>
                      <a:pt x="23832" y="701040"/>
                      <a:pt x="24022" y="701230"/>
                      <a:pt x="24117" y="701421"/>
                    </a:cubicBezTo>
                    <a:cubicBezTo>
                      <a:pt x="27070" y="706088"/>
                      <a:pt x="30309" y="710660"/>
                      <a:pt x="33833" y="714851"/>
                    </a:cubicBezTo>
                    <a:cubicBezTo>
                      <a:pt x="35452" y="716852"/>
                      <a:pt x="37262" y="718661"/>
                      <a:pt x="38976" y="720471"/>
                    </a:cubicBezTo>
                    <a:cubicBezTo>
                      <a:pt x="39167" y="720662"/>
                      <a:pt x="39357" y="720947"/>
                      <a:pt x="39643" y="721138"/>
                    </a:cubicBezTo>
                    <a:cubicBezTo>
                      <a:pt x="39834" y="721423"/>
                      <a:pt x="40119" y="721614"/>
                      <a:pt x="40405" y="721900"/>
                    </a:cubicBezTo>
                    <a:lnTo>
                      <a:pt x="51168" y="732854"/>
                    </a:lnTo>
                    <a:cubicBezTo>
                      <a:pt x="59741" y="741712"/>
                      <a:pt x="73076" y="755332"/>
                      <a:pt x="84792" y="767334"/>
                    </a:cubicBezTo>
                    <a:cubicBezTo>
                      <a:pt x="61551" y="763429"/>
                      <a:pt x="40977" y="752856"/>
                      <a:pt x="24117" y="735711"/>
                    </a:cubicBezTo>
                    <a:lnTo>
                      <a:pt x="96317" y="809530"/>
                    </a:lnTo>
                    <a:cubicBezTo>
                      <a:pt x="117653" y="831342"/>
                      <a:pt x="145085" y="843058"/>
                      <a:pt x="176327" y="843058"/>
                    </a:cubicBezTo>
                    <a:cubicBezTo>
                      <a:pt x="180232" y="843058"/>
                      <a:pt x="184423" y="842867"/>
                      <a:pt x="188519" y="842486"/>
                    </a:cubicBezTo>
                    <a:cubicBezTo>
                      <a:pt x="198806" y="841534"/>
                      <a:pt x="209188" y="839724"/>
                      <a:pt x="219666" y="837438"/>
                    </a:cubicBezTo>
                    <a:cubicBezTo>
                      <a:pt x="222999" y="836676"/>
                      <a:pt x="226429" y="835723"/>
                      <a:pt x="229857" y="834866"/>
                    </a:cubicBezTo>
                    <a:cubicBezTo>
                      <a:pt x="237192" y="833056"/>
                      <a:pt x="244526" y="830961"/>
                      <a:pt x="251956" y="828485"/>
                    </a:cubicBezTo>
                    <a:cubicBezTo>
                      <a:pt x="255956" y="827151"/>
                      <a:pt x="259956" y="825627"/>
                      <a:pt x="263957" y="824198"/>
                    </a:cubicBezTo>
                    <a:cubicBezTo>
                      <a:pt x="271101" y="821531"/>
                      <a:pt x="278244" y="818579"/>
                      <a:pt x="285483" y="815435"/>
                    </a:cubicBezTo>
                    <a:cubicBezTo>
                      <a:pt x="289579" y="813625"/>
                      <a:pt x="293675" y="811816"/>
                      <a:pt x="297771" y="809815"/>
                    </a:cubicBezTo>
                    <a:cubicBezTo>
                      <a:pt x="305581" y="806005"/>
                      <a:pt x="313582" y="801814"/>
                      <a:pt x="321583" y="797338"/>
                    </a:cubicBezTo>
                    <a:cubicBezTo>
                      <a:pt x="325107" y="795433"/>
                      <a:pt x="328536" y="793623"/>
                      <a:pt x="332156" y="791528"/>
                    </a:cubicBezTo>
                    <a:cubicBezTo>
                      <a:pt x="343681" y="784765"/>
                      <a:pt x="355302" y="777526"/>
                      <a:pt x="367208" y="769430"/>
                    </a:cubicBezTo>
                    <a:cubicBezTo>
                      <a:pt x="368827" y="768287"/>
                      <a:pt x="370447" y="767048"/>
                      <a:pt x="372066" y="765905"/>
                    </a:cubicBezTo>
                    <a:cubicBezTo>
                      <a:pt x="382353" y="758762"/>
                      <a:pt x="392830" y="751141"/>
                      <a:pt x="403498" y="742950"/>
                    </a:cubicBezTo>
                    <a:cubicBezTo>
                      <a:pt x="407689" y="739807"/>
                      <a:pt x="411975" y="736187"/>
                      <a:pt x="416166" y="732854"/>
                    </a:cubicBezTo>
                    <a:cubicBezTo>
                      <a:pt x="421596" y="728567"/>
                      <a:pt x="426930" y="724472"/>
                      <a:pt x="432454" y="719899"/>
                    </a:cubicBezTo>
                    <a:cubicBezTo>
                      <a:pt x="435788" y="717137"/>
                      <a:pt x="439217" y="713994"/>
                      <a:pt x="442646" y="711137"/>
                    </a:cubicBezTo>
                    <a:cubicBezTo>
                      <a:pt x="445884" y="708374"/>
                      <a:pt x="449028" y="705612"/>
                      <a:pt x="452266" y="702755"/>
                    </a:cubicBezTo>
                    <a:cubicBezTo>
                      <a:pt x="464554" y="691991"/>
                      <a:pt x="476936" y="680847"/>
                      <a:pt x="489604" y="668846"/>
                    </a:cubicBezTo>
                    <a:lnTo>
                      <a:pt x="492557" y="671894"/>
                    </a:lnTo>
                    <a:cubicBezTo>
                      <a:pt x="493129" y="672465"/>
                      <a:pt x="493700" y="673037"/>
                      <a:pt x="494272" y="673608"/>
                    </a:cubicBezTo>
                    <a:lnTo>
                      <a:pt x="489604" y="668846"/>
                    </a:lnTo>
                    <a:lnTo>
                      <a:pt x="489604" y="668846"/>
                    </a:lnTo>
                    <a:lnTo>
                      <a:pt x="475222" y="654082"/>
                    </a:lnTo>
                    <a:cubicBezTo>
                      <a:pt x="476079" y="653320"/>
                      <a:pt x="476936" y="652463"/>
                      <a:pt x="477793" y="651700"/>
                    </a:cubicBezTo>
                    <a:cubicBezTo>
                      <a:pt x="480841" y="648748"/>
                      <a:pt x="483889" y="645795"/>
                      <a:pt x="487032" y="642938"/>
                    </a:cubicBezTo>
                    <a:cubicBezTo>
                      <a:pt x="488461" y="644747"/>
                      <a:pt x="489985" y="646462"/>
                      <a:pt x="491509" y="648272"/>
                    </a:cubicBezTo>
                    <a:cubicBezTo>
                      <a:pt x="495605" y="653129"/>
                      <a:pt x="499606" y="658082"/>
                      <a:pt x="503701" y="662940"/>
                    </a:cubicBezTo>
                    <a:cubicBezTo>
                      <a:pt x="504177" y="663416"/>
                      <a:pt x="504654" y="663892"/>
                      <a:pt x="505035" y="664464"/>
                    </a:cubicBezTo>
                    <a:cubicBezTo>
                      <a:pt x="513417" y="674275"/>
                      <a:pt x="521989" y="683990"/>
                      <a:pt x="530943" y="693134"/>
                    </a:cubicBezTo>
                    <a:lnTo>
                      <a:pt x="603142" y="766953"/>
                    </a:lnTo>
                    <a:cubicBezTo>
                      <a:pt x="604476" y="768287"/>
                      <a:pt x="605809" y="769525"/>
                      <a:pt x="607143" y="770858"/>
                    </a:cubicBezTo>
                    <a:cubicBezTo>
                      <a:pt x="571138" y="757619"/>
                      <a:pt x="542087" y="734854"/>
                      <a:pt x="516274" y="708374"/>
                    </a:cubicBezTo>
                    <a:lnTo>
                      <a:pt x="588474" y="782193"/>
                    </a:lnTo>
                    <a:cubicBezTo>
                      <a:pt x="622192" y="816673"/>
                      <a:pt x="661149" y="845058"/>
                      <a:pt x="714108" y="854012"/>
                    </a:cubicBezTo>
                    <a:cubicBezTo>
                      <a:pt x="726777" y="856107"/>
                      <a:pt x="738874" y="856964"/>
                      <a:pt x="750684" y="856964"/>
                    </a:cubicBezTo>
                    <a:cubicBezTo>
                      <a:pt x="784022" y="856964"/>
                      <a:pt x="813264" y="848868"/>
                      <a:pt x="837648" y="832866"/>
                    </a:cubicBezTo>
                    <a:cubicBezTo>
                      <a:pt x="841934" y="830104"/>
                      <a:pt x="845934" y="827056"/>
                      <a:pt x="849840" y="823817"/>
                    </a:cubicBezTo>
                    <a:cubicBezTo>
                      <a:pt x="849935" y="823817"/>
                      <a:pt x="850030" y="823722"/>
                      <a:pt x="850030" y="823722"/>
                    </a:cubicBezTo>
                    <a:cubicBezTo>
                      <a:pt x="850221" y="823531"/>
                      <a:pt x="850507" y="823246"/>
                      <a:pt x="850697" y="823055"/>
                    </a:cubicBezTo>
                    <a:cubicBezTo>
                      <a:pt x="855269" y="819150"/>
                      <a:pt x="859555" y="814864"/>
                      <a:pt x="863651" y="810482"/>
                    </a:cubicBezTo>
                    <a:cubicBezTo>
                      <a:pt x="864223" y="809911"/>
                      <a:pt x="864889" y="809435"/>
                      <a:pt x="865365" y="808768"/>
                    </a:cubicBezTo>
                    <a:cubicBezTo>
                      <a:pt x="866032" y="808006"/>
                      <a:pt x="866508" y="807148"/>
                      <a:pt x="867175" y="806482"/>
                    </a:cubicBezTo>
                    <a:cubicBezTo>
                      <a:pt x="869557" y="803529"/>
                      <a:pt x="871938" y="800481"/>
                      <a:pt x="874129" y="797433"/>
                    </a:cubicBezTo>
                    <a:cubicBezTo>
                      <a:pt x="874890" y="796385"/>
                      <a:pt x="875748" y="795528"/>
                      <a:pt x="876415" y="794480"/>
                    </a:cubicBezTo>
                    <a:cubicBezTo>
                      <a:pt x="876796" y="794004"/>
                      <a:pt x="876986" y="793432"/>
                      <a:pt x="877367" y="792861"/>
                    </a:cubicBezTo>
                    <a:cubicBezTo>
                      <a:pt x="879558" y="789527"/>
                      <a:pt x="881463" y="786098"/>
                      <a:pt x="883368" y="782574"/>
                    </a:cubicBezTo>
                    <a:cubicBezTo>
                      <a:pt x="883939" y="781431"/>
                      <a:pt x="884701" y="780479"/>
                      <a:pt x="885273" y="779336"/>
                    </a:cubicBezTo>
                    <a:cubicBezTo>
                      <a:pt x="885368" y="779145"/>
                      <a:pt x="885463" y="778859"/>
                      <a:pt x="885558" y="778669"/>
                    </a:cubicBezTo>
                    <a:cubicBezTo>
                      <a:pt x="888035" y="773716"/>
                      <a:pt x="890226" y="768572"/>
                      <a:pt x="892226" y="763238"/>
                    </a:cubicBezTo>
                    <a:cubicBezTo>
                      <a:pt x="892321" y="762953"/>
                      <a:pt x="892416" y="762762"/>
                      <a:pt x="892512" y="762476"/>
                    </a:cubicBezTo>
                    <a:cubicBezTo>
                      <a:pt x="892798" y="761619"/>
                      <a:pt x="892988" y="760571"/>
                      <a:pt x="893274" y="759714"/>
                    </a:cubicBezTo>
                    <a:cubicBezTo>
                      <a:pt x="894893" y="754952"/>
                      <a:pt x="896322" y="749998"/>
                      <a:pt x="897560" y="745046"/>
                    </a:cubicBezTo>
                    <a:cubicBezTo>
                      <a:pt x="897750" y="744188"/>
                      <a:pt x="898132" y="743331"/>
                      <a:pt x="898322" y="742474"/>
                    </a:cubicBezTo>
                    <a:cubicBezTo>
                      <a:pt x="898989" y="739616"/>
                      <a:pt x="899560" y="736759"/>
                      <a:pt x="900036" y="733806"/>
                    </a:cubicBezTo>
                    <a:cubicBezTo>
                      <a:pt x="901084" y="727615"/>
                      <a:pt x="901846" y="721328"/>
                      <a:pt x="902227" y="715137"/>
                    </a:cubicBezTo>
                    <a:cubicBezTo>
                      <a:pt x="902227" y="714756"/>
                      <a:pt x="902227" y="714375"/>
                      <a:pt x="902227" y="713899"/>
                    </a:cubicBezTo>
                    <a:cubicBezTo>
                      <a:pt x="902704" y="706279"/>
                      <a:pt x="902704" y="698563"/>
                      <a:pt x="902132" y="690944"/>
                    </a:cubicBezTo>
                    <a:cubicBezTo>
                      <a:pt x="902037" y="689610"/>
                      <a:pt x="901751" y="688277"/>
                      <a:pt x="901656" y="686943"/>
                    </a:cubicBezTo>
                    <a:cubicBezTo>
                      <a:pt x="901084" y="680561"/>
                      <a:pt x="900322" y="674180"/>
                      <a:pt x="899084" y="667798"/>
                    </a:cubicBezTo>
                    <a:cubicBezTo>
                      <a:pt x="898989" y="667226"/>
                      <a:pt x="898989" y="666560"/>
                      <a:pt x="898798" y="665988"/>
                    </a:cubicBezTo>
                    <a:cubicBezTo>
                      <a:pt x="898417" y="663892"/>
                      <a:pt x="897655" y="661892"/>
                      <a:pt x="897179" y="659797"/>
                    </a:cubicBezTo>
                    <a:cubicBezTo>
                      <a:pt x="896036" y="654844"/>
                      <a:pt x="894798" y="649796"/>
                      <a:pt x="893274" y="644842"/>
                    </a:cubicBezTo>
                    <a:cubicBezTo>
                      <a:pt x="892321" y="641795"/>
                      <a:pt x="891274" y="638842"/>
                      <a:pt x="890131" y="635889"/>
                    </a:cubicBezTo>
                    <a:cubicBezTo>
                      <a:pt x="888511" y="631222"/>
                      <a:pt x="886701" y="626650"/>
                      <a:pt x="884701" y="622173"/>
                    </a:cubicBezTo>
                    <a:cubicBezTo>
                      <a:pt x="884034" y="620649"/>
                      <a:pt x="883558" y="619125"/>
                      <a:pt x="882891" y="617696"/>
                    </a:cubicBezTo>
                    <a:cubicBezTo>
                      <a:pt x="882225" y="616363"/>
                      <a:pt x="881367" y="615029"/>
                      <a:pt x="880701" y="613696"/>
                    </a:cubicBezTo>
                    <a:cubicBezTo>
                      <a:pt x="878034" y="608266"/>
                      <a:pt x="875081" y="603028"/>
                      <a:pt x="872033" y="597694"/>
                    </a:cubicBezTo>
                    <a:cubicBezTo>
                      <a:pt x="870604" y="595313"/>
                      <a:pt x="869366" y="593027"/>
                      <a:pt x="867842" y="590740"/>
                    </a:cubicBezTo>
                    <a:cubicBezTo>
                      <a:pt x="863080" y="583311"/>
                      <a:pt x="857936" y="576072"/>
                      <a:pt x="852221" y="569023"/>
                    </a:cubicBezTo>
                    <a:cubicBezTo>
                      <a:pt x="847649" y="563404"/>
                      <a:pt x="842886" y="557784"/>
                      <a:pt x="838124" y="552164"/>
                    </a:cubicBezTo>
                    <a:cubicBezTo>
                      <a:pt x="837648" y="551593"/>
                      <a:pt x="837172" y="551021"/>
                      <a:pt x="836695" y="550545"/>
                    </a:cubicBezTo>
                    <a:cubicBezTo>
                      <a:pt x="827742" y="539972"/>
                      <a:pt x="818312" y="529399"/>
                      <a:pt x="808501" y="518636"/>
                    </a:cubicBezTo>
                    <a:cubicBezTo>
                      <a:pt x="806501" y="516350"/>
                      <a:pt x="804310" y="514160"/>
                      <a:pt x="802310" y="511873"/>
                    </a:cubicBezTo>
                    <a:cubicBezTo>
                      <a:pt x="792118" y="500824"/>
                      <a:pt x="781641" y="489680"/>
                      <a:pt x="770401" y="478155"/>
                    </a:cubicBezTo>
                    <a:cubicBezTo>
                      <a:pt x="762686" y="470345"/>
                      <a:pt x="755066" y="462439"/>
                      <a:pt x="747351" y="454533"/>
                    </a:cubicBezTo>
                    <a:cubicBezTo>
                      <a:pt x="755638" y="449485"/>
                      <a:pt x="764115" y="444437"/>
                      <a:pt x="772973" y="439198"/>
                    </a:cubicBezTo>
                    <a:cubicBezTo>
                      <a:pt x="780879" y="434530"/>
                      <a:pt x="788784" y="429863"/>
                      <a:pt x="796595" y="425005"/>
                    </a:cubicBezTo>
                    <a:cubicBezTo>
                      <a:pt x="799072" y="423481"/>
                      <a:pt x="801453" y="421957"/>
                      <a:pt x="803929" y="420433"/>
                    </a:cubicBezTo>
                    <a:cubicBezTo>
                      <a:pt x="809454" y="417100"/>
                      <a:pt x="814883" y="413671"/>
                      <a:pt x="820217" y="410242"/>
                    </a:cubicBezTo>
                    <a:cubicBezTo>
                      <a:pt x="823170" y="408337"/>
                      <a:pt x="826123" y="406241"/>
                      <a:pt x="828980" y="404241"/>
                    </a:cubicBezTo>
                    <a:cubicBezTo>
                      <a:pt x="833742" y="401003"/>
                      <a:pt x="838505" y="397859"/>
                      <a:pt x="843172" y="394430"/>
                    </a:cubicBezTo>
                    <a:cubicBezTo>
                      <a:pt x="846220" y="392239"/>
                      <a:pt x="849078" y="389858"/>
                      <a:pt x="852031" y="387572"/>
                    </a:cubicBezTo>
                    <a:cubicBezTo>
                      <a:pt x="855745" y="384810"/>
                      <a:pt x="859460" y="382048"/>
                      <a:pt x="862984" y="379095"/>
                    </a:cubicBezTo>
                    <a:cubicBezTo>
                      <a:pt x="863746" y="378428"/>
                      <a:pt x="864508" y="377666"/>
                      <a:pt x="865270" y="376999"/>
                    </a:cubicBezTo>
                    <a:cubicBezTo>
                      <a:pt x="867080" y="375475"/>
                      <a:pt x="868794" y="373856"/>
                      <a:pt x="870604" y="372237"/>
                    </a:cubicBezTo>
                    <a:cubicBezTo>
                      <a:pt x="875272" y="368046"/>
                      <a:pt x="879843" y="363760"/>
                      <a:pt x="884225" y="359283"/>
                    </a:cubicBezTo>
                    <a:cubicBezTo>
                      <a:pt x="886225" y="357283"/>
                      <a:pt x="888130" y="355282"/>
                      <a:pt x="890035" y="353187"/>
                    </a:cubicBezTo>
                    <a:cubicBezTo>
                      <a:pt x="891369" y="351663"/>
                      <a:pt x="892893" y="350330"/>
                      <a:pt x="894226" y="348805"/>
                    </a:cubicBezTo>
                    <a:cubicBezTo>
                      <a:pt x="896131" y="346615"/>
                      <a:pt x="897750" y="344138"/>
                      <a:pt x="899560" y="341947"/>
                    </a:cubicBezTo>
                    <a:cubicBezTo>
                      <a:pt x="902799" y="338042"/>
                      <a:pt x="905942" y="334042"/>
                      <a:pt x="908895" y="329755"/>
                    </a:cubicBezTo>
                    <a:cubicBezTo>
                      <a:pt x="909942" y="328327"/>
                      <a:pt x="911085" y="327088"/>
                      <a:pt x="912133" y="325564"/>
                    </a:cubicBezTo>
                    <a:cubicBezTo>
                      <a:pt x="914229" y="322516"/>
                      <a:pt x="915848" y="319088"/>
                      <a:pt x="917753" y="315849"/>
                    </a:cubicBezTo>
                    <a:cubicBezTo>
                      <a:pt x="919563" y="312896"/>
                      <a:pt x="921373" y="309944"/>
                      <a:pt x="923087" y="306800"/>
                    </a:cubicBezTo>
                    <a:cubicBezTo>
                      <a:pt x="923658" y="305753"/>
                      <a:pt x="924325" y="304705"/>
                      <a:pt x="924992" y="303657"/>
                    </a:cubicBezTo>
                    <a:cubicBezTo>
                      <a:pt x="928516" y="296704"/>
                      <a:pt x="931659" y="289465"/>
                      <a:pt x="934517" y="281845"/>
                    </a:cubicBezTo>
                    <a:cubicBezTo>
                      <a:pt x="934803" y="281178"/>
                      <a:pt x="934993" y="280606"/>
                      <a:pt x="935184" y="280035"/>
                    </a:cubicBezTo>
                    <a:cubicBezTo>
                      <a:pt x="935374" y="279463"/>
                      <a:pt x="935469" y="278892"/>
                      <a:pt x="935660" y="278321"/>
                    </a:cubicBezTo>
                    <a:cubicBezTo>
                      <a:pt x="938708" y="269748"/>
                      <a:pt x="941089" y="261366"/>
                      <a:pt x="942994" y="253079"/>
                    </a:cubicBezTo>
                    <a:cubicBezTo>
                      <a:pt x="943185" y="252317"/>
                      <a:pt x="943471" y="251555"/>
                      <a:pt x="943661" y="250793"/>
                    </a:cubicBezTo>
                    <a:cubicBezTo>
                      <a:pt x="943756" y="250317"/>
                      <a:pt x="943851" y="249746"/>
                      <a:pt x="943947" y="249269"/>
                    </a:cubicBezTo>
                    <a:cubicBezTo>
                      <a:pt x="944423" y="247269"/>
                      <a:pt x="944709" y="245269"/>
                      <a:pt x="945090" y="243269"/>
                    </a:cubicBezTo>
                    <a:cubicBezTo>
                      <a:pt x="946233" y="239935"/>
                      <a:pt x="946804" y="236696"/>
                      <a:pt x="947185" y="233458"/>
                    </a:cubicBezTo>
                    <a:close/>
                    <a:moveTo>
                      <a:pt x="764591" y="476060"/>
                    </a:moveTo>
                    <a:cubicBezTo>
                      <a:pt x="770020" y="482346"/>
                      <a:pt x="775354" y="488728"/>
                      <a:pt x="780498" y="495014"/>
                    </a:cubicBezTo>
                    <a:cubicBezTo>
                      <a:pt x="786213" y="501967"/>
                      <a:pt x="791261" y="509206"/>
                      <a:pt x="796119" y="516636"/>
                    </a:cubicBezTo>
                    <a:cubicBezTo>
                      <a:pt x="797643" y="519017"/>
                      <a:pt x="798976" y="521398"/>
                      <a:pt x="800310" y="523780"/>
                    </a:cubicBezTo>
                    <a:cubicBezTo>
                      <a:pt x="803453" y="529019"/>
                      <a:pt x="806310" y="534257"/>
                      <a:pt x="808977" y="539687"/>
                    </a:cubicBezTo>
                    <a:cubicBezTo>
                      <a:pt x="810406" y="542544"/>
                      <a:pt x="811740" y="545306"/>
                      <a:pt x="812978" y="548164"/>
                    </a:cubicBezTo>
                    <a:cubicBezTo>
                      <a:pt x="814788" y="552260"/>
                      <a:pt x="816407" y="556450"/>
                      <a:pt x="817931" y="560546"/>
                    </a:cubicBezTo>
                    <a:cubicBezTo>
                      <a:pt x="813835" y="555784"/>
                      <a:pt x="809549" y="551021"/>
                      <a:pt x="805358" y="546354"/>
                    </a:cubicBezTo>
                    <a:cubicBezTo>
                      <a:pt x="801548" y="542068"/>
                      <a:pt x="797738" y="537686"/>
                      <a:pt x="793928" y="533400"/>
                    </a:cubicBezTo>
                    <a:cubicBezTo>
                      <a:pt x="781736" y="519970"/>
                      <a:pt x="769258" y="506730"/>
                      <a:pt x="756590" y="493776"/>
                    </a:cubicBezTo>
                    <a:lnTo>
                      <a:pt x="714775" y="451009"/>
                    </a:lnTo>
                    <a:cubicBezTo>
                      <a:pt x="720490" y="447199"/>
                      <a:pt x="726586" y="443579"/>
                      <a:pt x="732492" y="439960"/>
                    </a:cubicBezTo>
                    <a:cubicBezTo>
                      <a:pt x="734016" y="441579"/>
                      <a:pt x="735540" y="443198"/>
                      <a:pt x="736968" y="444817"/>
                    </a:cubicBezTo>
                    <a:cubicBezTo>
                      <a:pt x="746589" y="455295"/>
                      <a:pt x="755733" y="465677"/>
                      <a:pt x="764591" y="476060"/>
                    </a:cubicBezTo>
                    <a:close/>
                  </a:path>
                </a:pathLst>
              </a:custGeom>
              <a:solidFill>
                <a:srgbClr val="16C4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47"/>
              <p:cNvSpPr/>
              <p:nvPr/>
            </p:nvSpPr>
            <p:spPr>
              <a:xfrm>
                <a:off x="5605567" y="4619243"/>
                <a:ext cx="896737" cy="804005"/>
              </a:xfrm>
              <a:custGeom>
                <a:avLst/>
                <a:gdLst/>
                <a:ahLst/>
                <a:cxnLst/>
                <a:rect l="l" t="t" r="r" b="b"/>
                <a:pathLst>
                  <a:path w="896737" h="804005" extrusionOk="0">
                    <a:moveTo>
                      <a:pt x="882863" y="228981"/>
                    </a:moveTo>
                    <a:cubicBezTo>
                      <a:pt x="853716" y="307562"/>
                      <a:pt x="786470" y="347472"/>
                      <a:pt x="721319" y="386144"/>
                    </a:cubicBezTo>
                    <a:cubicBezTo>
                      <a:pt x="712365" y="391382"/>
                      <a:pt x="703793" y="396526"/>
                      <a:pt x="695411" y="401574"/>
                    </a:cubicBezTo>
                    <a:cubicBezTo>
                      <a:pt x="736844" y="442436"/>
                      <a:pt x="770468" y="479203"/>
                      <a:pt x="800662" y="515969"/>
                    </a:cubicBezTo>
                    <a:cubicBezTo>
                      <a:pt x="840572" y="564737"/>
                      <a:pt x="858002" y="624840"/>
                      <a:pt x="848382" y="680847"/>
                    </a:cubicBezTo>
                    <a:cubicBezTo>
                      <a:pt x="841334" y="723043"/>
                      <a:pt x="819331" y="758095"/>
                      <a:pt x="786089" y="779907"/>
                    </a:cubicBezTo>
                    <a:cubicBezTo>
                      <a:pt x="761610" y="795909"/>
                      <a:pt x="732368" y="804005"/>
                      <a:pt x="699126" y="804005"/>
                    </a:cubicBezTo>
                    <a:cubicBezTo>
                      <a:pt x="687315" y="804005"/>
                      <a:pt x="675218" y="803053"/>
                      <a:pt x="662550" y="800957"/>
                    </a:cubicBezTo>
                    <a:cubicBezTo>
                      <a:pt x="581777" y="787432"/>
                      <a:pt x="533391" y="728377"/>
                      <a:pt x="486718" y="671513"/>
                    </a:cubicBezTo>
                    <a:cubicBezTo>
                      <a:pt x="473764" y="655701"/>
                      <a:pt x="461477" y="640842"/>
                      <a:pt x="448618" y="626650"/>
                    </a:cubicBezTo>
                    <a:cubicBezTo>
                      <a:pt x="445379" y="623030"/>
                      <a:pt x="441760" y="619506"/>
                      <a:pt x="438045" y="615696"/>
                    </a:cubicBezTo>
                    <a:cubicBezTo>
                      <a:pt x="324221" y="723900"/>
                      <a:pt x="225733" y="780764"/>
                      <a:pt x="137055" y="789242"/>
                    </a:cubicBezTo>
                    <a:cubicBezTo>
                      <a:pt x="132960" y="789622"/>
                      <a:pt x="128768" y="789813"/>
                      <a:pt x="124863" y="789813"/>
                    </a:cubicBezTo>
                    <a:cubicBezTo>
                      <a:pt x="78858" y="789813"/>
                      <a:pt x="41234" y="764572"/>
                      <a:pt x="18850" y="718757"/>
                    </a:cubicBezTo>
                    <a:cubicBezTo>
                      <a:pt x="-8963" y="661702"/>
                      <a:pt x="-5724" y="584835"/>
                      <a:pt x="26756" y="539782"/>
                    </a:cubicBezTo>
                    <a:cubicBezTo>
                      <a:pt x="66761" y="484346"/>
                      <a:pt x="119625" y="437674"/>
                      <a:pt x="173155" y="395859"/>
                    </a:cubicBezTo>
                    <a:cubicBezTo>
                      <a:pt x="82096" y="318992"/>
                      <a:pt x="29327" y="245078"/>
                      <a:pt x="11611" y="170497"/>
                    </a:cubicBezTo>
                    <a:cubicBezTo>
                      <a:pt x="3038" y="133541"/>
                      <a:pt x="11230" y="98108"/>
                      <a:pt x="35138" y="67628"/>
                    </a:cubicBezTo>
                    <a:cubicBezTo>
                      <a:pt x="67237" y="27146"/>
                      <a:pt x="126578" y="0"/>
                      <a:pt x="182966" y="0"/>
                    </a:cubicBezTo>
                    <a:cubicBezTo>
                      <a:pt x="204873" y="0"/>
                      <a:pt x="224400" y="4001"/>
                      <a:pt x="240973" y="12097"/>
                    </a:cubicBezTo>
                    <a:cubicBezTo>
                      <a:pt x="321364" y="50673"/>
                      <a:pt x="388039" y="114395"/>
                      <a:pt x="452237" y="176403"/>
                    </a:cubicBezTo>
                    <a:cubicBezTo>
                      <a:pt x="520436" y="123825"/>
                      <a:pt x="576062" y="85535"/>
                      <a:pt x="630927" y="52959"/>
                    </a:cubicBezTo>
                    <a:cubicBezTo>
                      <a:pt x="667693" y="31242"/>
                      <a:pt x="707888" y="19621"/>
                      <a:pt x="747227" y="19621"/>
                    </a:cubicBezTo>
                    <a:cubicBezTo>
                      <a:pt x="811902" y="19621"/>
                      <a:pt x="865432" y="51816"/>
                      <a:pt x="886673" y="103442"/>
                    </a:cubicBezTo>
                    <a:cubicBezTo>
                      <a:pt x="901246" y="139446"/>
                      <a:pt x="900008" y="182785"/>
                      <a:pt x="882863" y="228981"/>
                    </a:cubicBezTo>
                    <a:close/>
                    <a:moveTo>
                      <a:pt x="784279" y="529495"/>
                    </a:moveTo>
                    <a:cubicBezTo>
                      <a:pt x="746369" y="483108"/>
                      <a:pt x="704841" y="440055"/>
                      <a:pt x="661787" y="398526"/>
                    </a:cubicBezTo>
                    <a:cubicBezTo>
                      <a:pt x="736083" y="349187"/>
                      <a:pt x="829618" y="312801"/>
                      <a:pt x="863432" y="222123"/>
                    </a:cubicBezTo>
                    <a:cubicBezTo>
                      <a:pt x="879719" y="178213"/>
                      <a:pt x="879148" y="140875"/>
                      <a:pt x="867146" y="111919"/>
                    </a:cubicBezTo>
                    <a:cubicBezTo>
                      <a:pt x="848477" y="66294"/>
                      <a:pt x="801424" y="40672"/>
                      <a:pt x="746369" y="40672"/>
                    </a:cubicBezTo>
                    <a:cubicBezTo>
                      <a:pt x="712556" y="40672"/>
                      <a:pt x="675885" y="50292"/>
                      <a:pt x="640833" y="71057"/>
                    </a:cubicBezTo>
                    <a:cubicBezTo>
                      <a:pt x="574158" y="110395"/>
                      <a:pt x="511388" y="156210"/>
                      <a:pt x="450237" y="204121"/>
                    </a:cubicBezTo>
                    <a:cubicBezTo>
                      <a:pt x="382610" y="138970"/>
                      <a:pt x="314030" y="70676"/>
                      <a:pt x="231353" y="30956"/>
                    </a:cubicBezTo>
                    <a:cubicBezTo>
                      <a:pt x="217160" y="24194"/>
                      <a:pt x="200016" y="20955"/>
                      <a:pt x="182109" y="20955"/>
                    </a:cubicBezTo>
                    <a:cubicBezTo>
                      <a:pt x="105813" y="20955"/>
                      <a:pt x="11420" y="78581"/>
                      <a:pt x="31804" y="165354"/>
                    </a:cubicBezTo>
                    <a:cubicBezTo>
                      <a:pt x="53711" y="257842"/>
                      <a:pt x="132864" y="337185"/>
                      <a:pt x="206207" y="395954"/>
                    </a:cubicBezTo>
                    <a:cubicBezTo>
                      <a:pt x="145723" y="442532"/>
                      <a:pt x="86573" y="491680"/>
                      <a:pt x="43234" y="551974"/>
                    </a:cubicBezTo>
                    <a:cubicBezTo>
                      <a:pt x="-4772" y="618649"/>
                      <a:pt x="23708" y="769049"/>
                      <a:pt x="125340" y="769049"/>
                    </a:cubicBezTo>
                    <a:cubicBezTo>
                      <a:pt x="128673" y="769049"/>
                      <a:pt x="132102" y="768858"/>
                      <a:pt x="135436" y="768477"/>
                    </a:cubicBezTo>
                    <a:cubicBezTo>
                      <a:pt x="244211" y="758095"/>
                      <a:pt x="350987" y="670465"/>
                      <a:pt x="426044" y="598742"/>
                    </a:cubicBezTo>
                    <a:cubicBezTo>
                      <a:pt x="430330" y="594551"/>
                      <a:pt x="434521" y="590645"/>
                      <a:pt x="438998" y="586454"/>
                    </a:cubicBezTo>
                    <a:cubicBezTo>
                      <a:pt x="447285" y="594932"/>
                      <a:pt x="455667" y="603409"/>
                      <a:pt x="463858" y="612458"/>
                    </a:cubicBezTo>
                    <a:cubicBezTo>
                      <a:pt x="523485" y="676751"/>
                      <a:pt x="571871" y="764572"/>
                      <a:pt x="666455" y="780384"/>
                    </a:cubicBezTo>
                    <a:cubicBezTo>
                      <a:pt x="678170" y="782288"/>
                      <a:pt x="689219" y="783241"/>
                      <a:pt x="699697" y="783241"/>
                    </a:cubicBezTo>
                    <a:cubicBezTo>
                      <a:pt x="729986" y="783241"/>
                      <a:pt x="755133" y="775526"/>
                      <a:pt x="775135" y="762476"/>
                    </a:cubicBezTo>
                    <a:cubicBezTo>
                      <a:pt x="843144" y="717804"/>
                      <a:pt x="850097" y="610172"/>
                      <a:pt x="784279" y="529495"/>
                    </a:cubicBezTo>
                    <a:lnTo>
                      <a:pt x="784279" y="529495"/>
                    </a:lnTo>
                    <a:close/>
                  </a:path>
                </a:pathLst>
              </a:custGeom>
              <a:solidFill>
                <a:srgbClr val="79E9F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47"/>
              <p:cNvSpPr/>
              <p:nvPr/>
            </p:nvSpPr>
            <p:spPr>
              <a:xfrm>
                <a:off x="5626194" y="4640199"/>
                <a:ext cx="855398" cy="762190"/>
              </a:xfrm>
              <a:custGeom>
                <a:avLst/>
                <a:gdLst/>
                <a:ahLst/>
                <a:cxnLst/>
                <a:rect l="l" t="t" r="r" b="b"/>
                <a:pathLst>
                  <a:path w="855398" h="762190" extrusionOk="0">
                    <a:moveTo>
                      <a:pt x="161577" y="0"/>
                    </a:moveTo>
                    <a:cubicBezTo>
                      <a:pt x="179484" y="0"/>
                      <a:pt x="196629" y="3238"/>
                      <a:pt x="210821" y="10001"/>
                    </a:cubicBezTo>
                    <a:cubicBezTo>
                      <a:pt x="293403" y="49721"/>
                      <a:pt x="362078" y="118015"/>
                      <a:pt x="429706" y="183166"/>
                    </a:cubicBezTo>
                    <a:cubicBezTo>
                      <a:pt x="490856" y="135255"/>
                      <a:pt x="553626" y="89535"/>
                      <a:pt x="620301" y="50102"/>
                    </a:cubicBezTo>
                    <a:cubicBezTo>
                      <a:pt x="655353" y="29337"/>
                      <a:pt x="691929" y="19717"/>
                      <a:pt x="725838" y="19717"/>
                    </a:cubicBezTo>
                    <a:cubicBezTo>
                      <a:pt x="780797" y="19717"/>
                      <a:pt x="827946" y="45339"/>
                      <a:pt x="846615" y="90964"/>
                    </a:cubicBezTo>
                    <a:cubicBezTo>
                      <a:pt x="858616" y="120015"/>
                      <a:pt x="859188" y="157258"/>
                      <a:pt x="842900" y="201168"/>
                    </a:cubicBezTo>
                    <a:cubicBezTo>
                      <a:pt x="809086" y="291846"/>
                      <a:pt x="715551" y="328136"/>
                      <a:pt x="641256" y="377571"/>
                    </a:cubicBezTo>
                    <a:cubicBezTo>
                      <a:pt x="684309" y="419005"/>
                      <a:pt x="725838" y="462153"/>
                      <a:pt x="763747" y="508540"/>
                    </a:cubicBezTo>
                    <a:cubicBezTo>
                      <a:pt x="829565" y="589216"/>
                      <a:pt x="822517" y="696754"/>
                      <a:pt x="754603" y="741426"/>
                    </a:cubicBezTo>
                    <a:cubicBezTo>
                      <a:pt x="734601" y="754380"/>
                      <a:pt x="709455" y="762190"/>
                      <a:pt x="679165" y="762190"/>
                    </a:cubicBezTo>
                    <a:cubicBezTo>
                      <a:pt x="668688" y="762190"/>
                      <a:pt x="657734" y="761238"/>
                      <a:pt x="645923" y="759333"/>
                    </a:cubicBezTo>
                    <a:cubicBezTo>
                      <a:pt x="551340" y="743522"/>
                      <a:pt x="502953" y="655701"/>
                      <a:pt x="443326" y="591407"/>
                    </a:cubicBezTo>
                    <a:cubicBezTo>
                      <a:pt x="435135" y="582358"/>
                      <a:pt x="426848" y="573881"/>
                      <a:pt x="418466" y="565404"/>
                    </a:cubicBezTo>
                    <a:cubicBezTo>
                      <a:pt x="413989" y="569500"/>
                      <a:pt x="409798" y="573500"/>
                      <a:pt x="405512" y="577691"/>
                    </a:cubicBezTo>
                    <a:cubicBezTo>
                      <a:pt x="330360" y="649510"/>
                      <a:pt x="223680" y="737045"/>
                      <a:pt x="114904" y="747427"/>
                    </a:cubicBezTo>
                    <a:cubicBezTo>
                      <a:pt x="111475" y="747808"/>
                      <a:pt x="108141" y="747998"/>
                      <a:pt x="104808" y="747998"/>
                    </a:cubicBezTo>
                    <a:cubicBezTo>
                      <a:pt x="3176" y="747998"/>
                      <a:pt x="-25304" y="597598"/>
                      <a:pt x="22702" y="530923"/>
                    </a:cubicBezTo>
                    <a:cubicBezTo>
                      <a:pt x="66041" y="470630"/>
                      <a:pt x="125191" y="421481"/>
                      <a:pt x="185675" y="374904"/>
                    </a:cubicBezTo>
                    <a:cubicBezTo>
                      <a:pt x="112237" y="316135"/>
                      <a:pt x="33084" y="236791"/>
                      <a:pt x="11272" y="144304"/>
                    </a:cubicBezTo>
                    <a:cubicBezTo>
                      <a:pt x="-9111" y="57626"/>
                      <a:pt x="85282" y="0"/>
                      <a:pt x="161577" y="0"/>
                    </a:cubicBezTo>
                    <a:close/>
                  </a:path>
                </a:pathLst>
              </a:custGeom>
              <a:solidFill>
                <a:srgbClr val="18D5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41" name="Google Shape;1841;p47"/>
          <p:cNvGrpSpPr/>
          <p:nvPr/>
        </p:nvGrpSpPr>
        <p:grpSpPr>
          <a:xfrm>
            <a:off x="6622203" y="4557900"/>
            <a:ext cx="1133551" cy="1103092"/>
            <a:chOff x="6622203" y="4557900"/>
            <a:chExt cx="1133551" cy="1103092"/>
          </a:xfrm>
        </p:grpSpPr>
        <p:sp>
          <p:nvSpPr>
            <p:cNvPr id="1842" name="Google Shape;1842;p47"/>
            <p:cNvSpPr/>
            <p:nvPr/>
          </p:nvSpPr>
          <p:spPr>
            <a:xfrm>
              <a:off x="6674859" y="4611052"/>
              <a:ext cx="1080895" cy="1049940"/>
            </a:xfrm>
            <a:custGeom>
              <a:avLst/>
              <a:gdLst/>
              <a:ahLst/>
              <a:cxnLst/>
              <a:rect l="l" t="t" r="r" b="b"/>
              <a:pathLst>
                <a:path w="1080895" h="1049940" extrusionOk="0">
                  <a:moveTo>
                    <a:pt x="1080682" y="555307"/>
                  </a:moveTo>
                  <a:cubicBezTo>
                    <a:pt x="1080301" y="551307"/>
                    <a:pt x="1079824" y="547211"/>
                    <a:pt x="1079062" y="543592"/>
                  </a:cubicBezTo>
                  <a:lnTo>
                    <a:pt x="1078776" y="541496"/>
                  </a:lnTo>
                  <a:cubicBezTo>
                    <a:pt x="1078586" y="540544"/>
                    <a:pt x="1078300" y="539496"/>
                    <a:pt x="1077729" y="537496"/>
                  </a:cubicBezTo>
                  <a:cubicBezTo>
                    <a:pt x="1076967" y="534353"/>
                    <a:pt x="1076205" y="531209"/>
                    <a:pt x="1075252" y="528066"/>
                  </a:cubicBezTo>
                  <a:cubicBezTo>
                    <a:pt x="1074585" y="525971"/>
                    <a:pt x="1073919" y="523970"/>
                    <a:pt x="1073157" y="521970"/>
                  </a:cubicBezTo>
                  <a:cubicBezTo>
                    <a:pt x="1072014" y="518922"/>
                    <a:pt x="1070871" y="515969"/>
                    <a:pt x="1069251" y="512159"/>
                  </a:cubicBezTo>
                  <a:lnTo>
                    <a:pt x="1068299" y="509873"/>
                  </a:lnTo>
                  <a:cubicBezTo>
                    <a:pt x="1067918" y="509111"/>
                    <a:pt x="1067537" y="508349"/>
                    <a:pt x="1067061" y="507682"/>
                  </a:cubicBezTo>
                  <a:cubicBezTo>
                    <a:pt x="1064203" y="501872"/>
                    <a:pt x="1061155" y="496157"/>
                    <a:pt x="1057536" y="490633"/>
                  </a:cubicBezTo>
                  <a:cubicBezTo>
                    <a:pt x="1054202" y="485394"/>
                    <a:pt x="1050392" y="480441"/>
                    <a:pt x="1045249" y="474250"/>
                  </a:cubicBezTo>
                  <a:cubicBezTo>
                    <a:pt x="1042677" y="471202"/>
                    <a:pt x="1040010" y="468249"/>
                    <a:pt x="1037152" y="465391"/>
                  </a:cubicBezTo>
                  <a:lnTo>
                    <a:pt x="989718" y="416814"/>
                  </a:lnTo>
                  <a:lnTo>
                    <a:pt x="980288" y="390430"/>
                  </a:lnTo>
                  <a:lnTo>
                    <a:pt x="980288" y="403860"/>
                  </a:lnTo>
                  <a:lnTo>
                    <a:pt x="974668" y="392335"/>
                  </a:lnTo>
                  <a:lnTo>
                    <a:pt x="974668" y="401574"/>
                  </a:lnTo>
                  <a:lnTo>
                    <a:pt x="964858" y="391573"/>
                  </a:lnTo>
                  <a:lnTo>
                    <a:pt x="964762" y="391668"/>
                  </a:lnTo>
                  <a:cubicBezTo>
                    <a:pt x="933330" y="359473"/>
                    <a:pt x="887610" y="337756"/>
                    <a:pt x="838080" y="331756"/>
                  </a:cubicBezTo>
                  <a:cubicBezTo>
                    <a:pt x="796551" y="326803"/>
                    <a:pt x="752641" y="323850"/>
                    <a:pt x="701396" y="322707"/>
                  </a:cubicBezTo>
                  <a:lnTo>
                    <a:pt x="701396" y="322707"/>
                  </a:lnTo>
                  <a:cubicBezTo>
                    <a:pt x="705587" y="316135"/>
                    <a:pt x="709492" y="309563"/>
                    <a:pt x="712350" y="303657"/>
                  </a:cubicBezTo>
                  <a:lnTo>
                    <a:pt x="713588" y="301085"/>
                  </a:lnTo>
                  <a:cubicBezTo>
                    <a:pt x="716731" y="294704"/>
                    <a:pt x="719493" y="288131"/>
                    <a:pt x="722160" y="281083"/>
                  </a:cubicBezTo>
                  <a:lnTo>
                    <a:pt x="723875" y="276225"/>
                  </a:lnTo>
                  <a:cubicBezTo>
                    <a:pt x="726447" y="268796"/>
                    <a:pt x="728542" y="261366"/>
                    <a:pt x="730447" y="252984"/>
                  </a:cubicBezTo>
                  <a:cubicBezTo>
                    <a:pt x="731495" y="248126"/>
                    <a:pt x="732352" y="243269"/>
                    <a:pt x="733019" y="238315"/>
                  </a:cubicBezTo>
                  <a:cubicBezTo>
                    <a:pt x="733686" y="233553"/>
                    <a:pt x="734067" y="228695"/>
                    <a:pt x="734352" y="223171"/>
                  </a:cubicBezTo>
                  <a:cubicBezTo>
                    <a:pt x="734733" y="216408"/>
                    <a:pt x="734638" y="209645"/>
                    <a:pt x="734257" y="203073"/>
                  </a:cubicBezTo>
                  <a:lnTo>
                    <a:pt x="733876" y="197929"/>
                  </a:lnTo>
                  <a:cubicBezTo>
                    <a:pt x="733400" y="192786"/>
                    <a:pt x="732638" y="187642"/>
                    <a:pt x="731685" y="181928"/>
                  </a:cubicBezTo>
                  <a:cubicBezTo>
                    <a:pt x="731590" y="181070"/>
                    <a:pt x="731495" y="180118"/>
                    <a:pt x="731304" y="179261"/>
                  </a:cubicBezTo>
                  <a:lnTo>
                    <a:pt x="730733" y="177070"/>
                  </a:lnTo>
                  <a:cubicBezTo>
                    <a:pt x="729876" y="173260"/>
                    <a:pt x="728828" y="169450"/>
                    <a:pt x="727209" y="164116"/>
                  </a:cubicBezTo>
                  <a:lnTo>
                    <a:pt x="726161" y="160687"/>
                  </a:lnTo>
                  <a:cubicBezTo>
                    <a:pt x="724351" y="155448"/>
                    <a:pt x="722351" y="150400"/>
                    <a:pt x="719875" y="145066"/>
                  </a:cubicBezTo>
                  <a:cubicBezTo>
                    <a:pt x="717969" y="141065"/>
                    <a:pt x="715779" y="137160"/>
                    <a:pt x="712826" y="132112"/>
                  </a:cubicBezTo>
                  <a:cubicBezTo>
                    <a:pt x="710254" y="127921"/>
                    <a:pt x="707397" y="123825"/>
                    <a:pt x="703492" y="119158"/>
                  </a:cubicBezTo>
                  <a:lnTo>
                    <a:pt x="631483" y="46768"/>
                  </a:lnTo>
                  <a:cubicBezTo>
                    <a:pt x="606432" y="15335"/>
                    <a:pt x="571570" y="0"/>
                    <a:pt x="523183" y="0"/>
                  </a:cubicBezTo>
                  <a:cubicBezTo>
                    <a:pt x="523183" y="0"/>
                    <a:pt x="523183" y="0"/>
                    <a:pt x="523183" y="0"/>
                  </a:cubicBezTo>
                  <a:cubicBezTo>
                    <a:pt x="467081" y="381"/>
                    <a:pt x="420790" y="42672"/>
                    <a:pt x="407931" y="55531"/>
                  </a:cubicBezTo>
                  <a:cubicBezTo>
                    <a:pt x="374784" y="89059"/>
                    <a:pt x="353257" y="132016"/>
                    <a:pt x="347352" y="176403"/>
                  </a:cubicBezTo>
                  <a:cubicBezTo>
                    <a:pt x="341256" y="220980"/>
                    <a:pt x="351733" y="264033"/>
                    <a:pt x="376022" y="294418"/>
                  </a:cubicBezTo>
                  <a:cubicBezTo>
                    <a:pt x="378975" y="298228"/>
                    <a:pt x="382213" y="301752"/>
                    <a:pt x="385547" y="305086"/>
                  </a:cubicBezTo>
                  <a:lnTo>
                    <a:pt x="385547" y="305086"/>
                  </a:lnTo>
                  <a:lnTo>
                    <a:pt x="406788" y="326517"/>
                  </a:lnTo>
                  <a:cubicBezTo>
                    <a:pt x="397644" y="326517"/>
                    <a:pt x="388404" y="326517"/>
                    <a:pt x="379070" y="326326"/>
                  </a:cubicBezTo>
                  <a:lnTo>
                    <a:pt x="341065" y="326326"/>
                  </a:lnTo>
                  <a:cubicBezTo>
                    <a:pt x="272581" y="326326"/>
                    <a:pt x="193333" y="328231"/>
                    <a:pt x="119514" y="350901"/>
                  </a:cubicBezTo>
                  <a:cubicBezTo>
                    <a:pt x="63792" y="368046"/>
                    <a:pt x="12167" y="432054"/>
                    <a:pt x="1880" y="496538"/>
                  </a:cubicBezTo>
                  <a:cubicBezTo>
                    <a:pt x="-4692" y="537972"/>
                    <a:pt x="6071" y="575215"/>
                    <a:pt x="32550" y="602266"/>
                  </a:cubicBezTo>
                  <a:lnTo>
                    <a:pt x="32455" y="602361"/>
                  </a:lnTo>
                  <a:lnTo>
                    <a:pt x="104655" y="676180"/>
                  </a:lnTo>
                  <a:cubicBezTo>
                    <a:pt x="111036" y="682752"/>
                    <a:pt x="118371" y="688657"/>
                    <a:pt x="126372" y="693706"/>
                  </a:cubicBezTo>
                  <a:cubicBezTo>
                    <a:pt x="178378" y="726948"/>
                    <a:pt x="250578" y="743807"/>
                    <a:pt x="340970" y="743807"/>
                  </a:cubicBezTo>
                  <a:cubicBezTo>
                    <a:pt x="345828" y="743807"/>
                    <a:pt x="350781" y="743712"/>
                    <a:pt x="355829" y="743617"/>
                  </a:cubicBezTo>
                  <a:cubicBezTo>
                    <a:pt x="344399" y="765429"/>
                    <a:pt x="336779" y="788670"/>
                    <a:pt x="333731" y="811911"/>
                  </a:cubicBezTo>
                  <a:cubicBezTo>
                    <a:pt x="327635" y="856488"/>
                    <a:pt x="338112" y="899541"/>
                    <a:pt x="362401" y="929926"/>
                  </a:cubicBezTo>
                  <a:cubicBezTo>
                    <a:pt x="365354" y="933736"/>
                    <a:pt x="368592" y="937260"/>
                    <a:pt x="371831" y="940594"/>
                  </a:cubicBezTo>
                  <a:lnTo>
                    <a:pt x="371831" y="940594"/>
                  </a:lnTo>
                  <a:lnTo>
                    <a:pt x="444507" y="1013841"/>
                  </a:lnTo>
                  <a:cubicBezTo>
                    <a:pt x="468700" y="1038130"/>
                    <a:pt x="500514" y="1049941"/>
                    <a:pt x="541852" y="1049941"/>
                  </a:cubicBezTo>
                  <a:lnTo>
                    <a:pt x="543471" y="1049941"/>
                  </a:lnTo>
                  <a:cubicBezTo>
                    <a:pt x="549377" y="1049941"/>
                    <a:pt x="555473" y="1049274"/>
                    <a:pt x="562617" y="1048131"/>
                  </a:cubicBezTo>
                  <a:cubicBezTo>
                    <a:pt x="564236" y="1047845"/>
                    <a:pt x="565760" y="1047464"/>
                    <a:pt x="568332" y="1046893"/>
                  </a:cubicBezTo>
                  <a:cubicBezTo>
                    <a:pt x="572618" y="1045940"/>
                    <a:pt x="576714" y="1044892"/>
                    <a:pt x="580809" y="1043559"/>
                  </a:cubicBezTo>
                  <a:cubicBezTo>
                    <a:pt x="582715" y="1042988"/>
                    <a:pt x="584619" y="1042321"/>
                    <a:pt x="586525" y="1041654"/>
                  </a:cubicBezTo>
                  <a:cubicBezTo>
                    <a:pt x="590811" y="1040035"/>
                    <a:pt x="595002" y="1038320"/>
                    <a:pt x="600050" y="1036034"/>
                  </a:cubicBezTo>
                  <a:lnTo>
                    <a:pt x="602526" y="1034891"/>
                  </a:lnTo>
                  <a:cubicBezTo>
                    <a:pt x="607575" y="1032415"/>
                    <a:pt x="612433" y="1029748"/>
                    <a:pt x="616909" y="1026986"/>
                  </a:cubicBezTo>
                  <a:lnTo>
                    <a:pt x="620624" y="1024604"/>
                  </a:lnTo>
                  <a:cubicBezTo>
                    <a:pt x="623862" y="1022604"/>
                    <a:pt x="626910" y="1020604"/>
                    <a:pt x="630149" y="1018222"/>
                  </a:cubicBezTo>
                  <a:lnTo>
                    <a:pt x="633959" y="1015365"/>
                  </a:lnTo>
                  <a:cubicBezTo>
                    <a:pt x="636435" y="1013460"/>
                    <a:pt x="638817" y="1011746"/>
                    <a:pt x="641103" y="1009840"/>
                  </a:cubicBezTo>
                  <a:lnTo>
                    <a:pt x="648246" y="1003840"/>
                  </a:lnTo>
                  <a:lnTo>
                    <a:pt x="641198" y="995934"/>
                  </a:lnTo>
                  <a:lnTo>
                    <a:pt x="650247" y="1002030"/>
                  </a:lnTo>
                  <a:lnTo>
                    <a:pt x="652818" y="999744"/>
                  </a:lnTo>
                  <a:cubicBezTo>
                    <a:pt x="655104" y="997648"/>
                    <a:pt x="657009" y="995744"/>
                    <a:pt x="658533" y="994220"/>
                  </a:cubicBezTo>
                  <a:cubicBezTo>
                    <a:pt x="662153" y="990600"/>
                    <a:pt x="665582" y="986885"/>
                    <a:pt x="669297" y="982408"/>
                  </a:cubicBezTo>
                  <a:cubicBezTo>
                    <a:pt x="674440" y="976408"/>
                    <a:pt x="679393" y="969836"/>
                    <a:pt x="684632" y="962120"/>
                  </a:cubicBezTo>
                  <a:lnTo>
                    <a:pt x="686061" y="960215"/>
                  </a:lnTo>
                  <a:cubicBezTo>
                    <a:pt x="686537" y="959548"/>
                    <a:pt x="686918" y="958787"/>
                    <a:pt x="687585" y="957644"/>
                  </a:cubicBezTo>
                  <a:cubicBezTo>
                    <a:pt x="691776" y="951071"/>
                    <a:pt x="695681" y="944499"/>
                    <a:pt x="698538" y="938594"/>
                  </a:cubicBezTo>
                  <a:lnTo>
                    <a:pt x="699777" y="936022"/>
                  </a:lnTo>
                  <a:cubicBezTo>
                    <a:pt x="702920" y="929640"/>
                    <a:pt x="705587" y="923068"/>
                    <a:pt x="708254" y="916019"/>
                  </a:cubicBezTo>
                  <a:lnTo>
                    <a:pt x="709968" y="911162"/>
                  </a:lnTo>
                  <a:cubicBezTo>
                    <a:pt x="712540" y="903732"/>
                    <a:pt x="714636" y="896303"/>
                    <a:pt x="716541" y="887921"/>
                  </a:cubicBezTo>
                  <a:cubicBezTo>
                    <a:pt x="717493" y="883063"/>
                    <a:pt x="718446" y="878205"/>
                    <a:pt x="719112" y="873252"/>
                  </a:cubicBezTo>
                  <a:cubicBezTo>
                    <a:pt x="719779" y="868489"/>
                    <a:pt x="720160" y="863632"/>
                    <a:pt x="720446" y="858107"/>
                  </a:cubicBezTo>
                  <a:cubicBezTo>
                    <a:pt x="720827" y="851249"/>
                    <a:pt x="720732" y="844582"/>
                    <a:pt x="720351" y="838009"/>
                  </a:cubicBezTo>
                  <a:lnTo>
                    <a:pt x="719875" y="832866"/>
                  </a:lnTo>
                  <a:cubicBezTo>
                    <a:pt x="719398" y="827722"/>
                    <a:pt x="718636" y="822579"/>
                    <a:pt x="717684" y="816864"/>
                  </a:cubicBezTo>
                  <a:cubicBezTo>
                    <a:pt x="717588" y="816007"/>
                    <a:pt x="717493" y="815054"/>
                    <a:pt x="717303" y="814197"/>
                  </a:cubicBezTo>
                  <a:lnTo>
                    <a:pt x="716731" y="812006"/>
                  </a:lnTo>
                  <a:cubicBezTo>
                    <a:pt x="715874" y="808196"/>
                    <a:pt x="714826" y="804386"/>
                    <a:pt x="713207" y="799052"/>
                  </a:cubicBezTo>
                  <a:lnTo>
                    <a:pt x="712159" y="795528"/>
                  </a:lnTo>
                  <a:cubicBezTo>
                    <a:pt x="710350" y="790289"/>
                    <a:pt x="708349" y="785241"/>
                    <a:pt x="705873" y="780002"/>
                  </a:cubicBezTo>
                  <a:cubicBezTo>
                    <a:pt x="703968" y="776002"/>
                    <a:pt x="701777" y="772097"/>
                    <a:pt x="698824" y="767048"/>
                  </a:cubicBezTo>
                  <a:cubicBezTo>
                    <a:pt x="696157" y="762857"/>
                    <a:pt x="693395" y="758762"/>
                    <a:pt x="689490" y="754094"/>
                  </a:cubicBezTo>
                  <a:lnTo>
                    <a:pt x="655676" y="719995"/>
                  </a:lnTo>
                  <a:cubicBezTo>
                    <a:pt x="679393" y="719519"/>
                    <a:pt x="703682" y="719899"/>
                    <a:pt x="728257" y="721233"/>
                  </a:cubicBezTo>
                  <a:cubicBezTo>
                    <a:pt x="743877" y="722186"/>
                    <a:pt x="759594" y="724090"/>
                    <a:pt x="776072" y="725996"/>
                  </a:cubicBezTo>
                  <a:lnTo>
                    <a:pt x="784263" y="726948"/>
                  </a:lnTo>
                  <a:cubicBezTo>
                    <a:pt x="811791" y="730187"/>
                    <a:pt x="840366" y="733520"/>
                    <a:pt x="868941" y="733520"/>
                  </a:cubicBezTo>
                  <a:cubicBezTo>
                    <a:pt x="919900" y="733520"/>
                    <a:pt x="960381" y="722947"/>
                    <a:pt x="996385" y="700183"/>
                  </a:cubicBezTo>
                  <a:cubicBezTo>
                    <a:pt x="1003910" y="695420"/>
                    <a:pt x="1011435" y="689991"/>
                    <a:pt x="1019531" y="683419"/>
                  </a:cubicBezTo>
                  <a:cubicBezTo>
                    <a:pt x="1020198" y="682942"/>
                    <a:pt x="1020769" y="682562"/>
                    <a:pt x="1022865" y="680656"/>
                  </a:cubicBezTo>
                  <a:cubicBezTo>
                    <a:pt x="1024389" y="679418"/>
                    <a:pt x="1025722" y="678085"/>
                    <a:pt x="1028008" y="675989"/>
                  </a:cubicBezTo>
                  <a:cubicBezTo>
                    <a:pt x="1030294" y="673894"/>
                    <a:pt x="1032580" y="671798"/>
                    <a:pt x="1034866" y="669607"/>
                  </a:cubicBezTo>
                  <a:lnTo>
                    <a:pt x="1043343" y="660749"/>
                  </a:lnTo>
                  <a:cubicBezTo>
                    <a:pt x="1043820" y="660178"/>
                    <a:pt x="1044296" y="659606"/>
                    <a:pt x="1044772" y="658939"/>
                  </a:cubicBezTo>
                  <a:cubicBezTo>
                    <a:pt x="1048963" y="654082"/>
                    <a:pt x="1052868" y="649033"/>
                    <a:pt x="1056774" y="643319"/>
                  </a:cubicBezTo>
                  <a:cubicBezTo>
                    <a:pt x="1059917" y="638556"/>
                    <a:pt x="1062775" y="633698"/>
                    <a:pt x="1066013" y="627602"/>
                  </a:cubicBezTo>
                  <a:cubicBezTo>
                    <a:pt x="1066489" y="626650"/>
                    <a:pt x="1066966" y="625602"/>
                    <a:pt x="1067918" y="623316"/>
                  </a:cubicBezTo>
                  <a:cubicBezTo>
                    <a:pt x="1069347" y="620268"/>
                    <a:pt x="1070680" y="617125"/>
                    <a:pt x="1071918" y="614077"/>
                  </a:cubicBezTo>
                  <a:lnTo>
                    <a:pt x="1072776" y="612076"/>
                  </a:lnTo>
                  <a:cubicBezTo>
                    <a:pt x="1074014" y="608838"/>
                    <a:pt x="1074967" y="605599"/>
                    <a:pt x="1075919" y="602361"/>
                  </a:cubicBezTo>
                  <a:cubicBezTo>
                    <a:pt x="1076681" y="599789"/>
                    <a:pt x="1077252" y="597313"/>
                    <a:pt x="1077824" y="594836"/>
                  </a:cubicBezTo>
                  <a:cubicBezTo>
                    <a:pt x="1078015" y="594074"/>
                    <a:pt x="1078110" y="593312"/>
                    <a:pt x="1078205" y="592360"/>
                  </a:cubicBezTo>
                  <a:cubicBezTo>
                    <a:pt x="1079253" y="587312"/>
                    <a:pt x="1079919" y="582168"/>
                    <a:pt x="1080396" y="577120"/>
                  </a:cubicBezTo>
                  <a:lnTo>
                    <a:pt x="1080682" y="574357"/>
                  </a:lnTo>
                  <a:cubicBezTo>
                    <a:pt x="1080967" y="569023"/>
                    <a:pt x="1080967" y="563689"/>
                    <a:pt x="1080682" y="558355"/>
                  </a:cubicBezTo>
                  <a:lnTo>
                    <a:pt x="1080682" y="555307"/>
                  </a:lnTo>
                  <a:close/>
                  <a:moveTo>
                    <a:pt x="631483" y="223552"/>
                  </a:moveTo>
                  <a:cubicBezTo>
                    <a:pt x="631483" y="223552"/>
                    <a:pt x="631483" y="223647"/>
                    <a:pt x="631387" y="223742"/>
                  </a:cubicBezTo>
                  <a:lnTo>
                    <a:pt x="631387" y="223742"/>
                  </a:lnTo>
                  <a:cubicBezTo>
                    <a:pt x="631387" y="223647"/>
                    <a:pt x="631483" y="223552"/>
                    <a:pt x="631483" y="223552"/>
                  </a:cubicBezTo>
                  <a:close/>
                  <a:moveTo>
                    <a:pt x="617671" y="859155"/>
                  </a:moveTo>
                  <a:lnTo>
                    <a:pt x="617671" y="859155"/>
                  </a:lnTo>
                  <a:cubicBezTo>
                    <a:pt x="617671" y="859155"/>
                    <a:pt x="617671" y="859060"/>
                    <a:pt x="617767" y="859060"/>
                  </a:cubicBezTo>
                  <a:cubicBezTo>
                    <a:pt x="617767" y="859060"/>
                    <a:pt x="617671" y="859155"/>
                    <a:pt x="617671" y="859155"/>
                  </a:cubicBezTo>
                  <a:close/>
                  <a:moveTo>
                    <a:pt x="505276" y="960406"/>
                  </a:moveTo>
                  <a:cubicBezTo>
                    <a:pt x="505276" y="960406"/>
                    <a:pt x="505276" y="960406"/>
                    <a:pt x="505276" y="960406"/>
                  </a:cubicBezTo>
                  <a:cubicBezTo>
                    <a:pt x="505276" y="960406"/>
                    <a:pt x="505276" y="960406"/>
                    <a:pt x="505276" y="960406"/>
                  </a:cubicBezTo>
                  <a:lnTo>
                    <a:pt x="505276" y="960406"/>
                  </a:lnTo>
                  <a:close/>
                  <a:moveTo>
                    <a:pt x="510420" y="958691"/>
                  </a:moveTo>
                  <a:cubicBezTo>
                    <a:pt x="510420" y="958691"/>
                    <a:pt x="510325" y="958691"/>
                    <a:pt x="510420" y="958691"/>
                  </a:cubicBezTo>
                  <a:cubicBezTo>
                    <a:pt x="510325" y="958691"/>
                    <a:pt x="510420" y="958691"/>
                    <a:pt x="510420" y="958691"/>
                  </a:cubicBezTo>
                  <a:lnTo>
                    <a:pt x="510420" y="958691"/>
                  </a:lnTo>
                  <a:lnTo>
                    <a:pt x="510420" y="958691"/>
                  </a:lnTo>
                  <a:close/>
                  <a:moveTo>
                    <a:pt x="524136" y="323183"/>
                  </a:moveTo>
                  <a:lnTo>
                    <a:pt x="524136" y="323183"/>
                  </a:lnTo>
                  <a:cubicBezTo>
                    <a:pt x="524136" y="323183"/>
                    <a:pt x="524136" y="323183"/>
                    <a:pt x="524136" y="323183"/>
                  </a:cubicBezTo>
                  <a:cubicBezTo>
                    <a:pt x="524136" y="323183"/>
                    <a:pt x="524136" y="323183"/>
                    <a:pt x="524136" y="323183"/>
                  </a:cubicBezTo>
                  <a:lnTo>
                    <a:pt x="524136" y="323183"/>
                  </a:lnTo>
                  <a:close/>
                  <a:moveTo>
                    <a:pt x="518992" y="324898"/>
                  </a:moveTo>
                  <a:lnTo>
                    <a:pt x="518992" y="324898"/>
                  </a:lnTo>
                  <a:cubicBezTo>
                    <a:pt x="518992" y="324898"/>
                    <a:pt x="519087" y="324898"/>
                    <a:pt x="518992" y="324898"/>
                  </a:cubicBezTo>
                  <a:cubicBezTo>
                    <a:pt x="518992" y="324898"/>
                    <a:pt x="518992" y="324898"/>
                    <a:pt x="518992" y="324898"/>
                  </a:cubicBezTo>
                  <a:close/>
                  <a:moveTo>
                    <a:pt x="617195" y="860203"/>
                  </a:moveTo>
                  <a:lnTo>
                    <a:pt x="617195" y="860203"/>
                  </a:lnTo>
                  <a:lnTo>
                    <a:pt x="617195" y="860203"/>
                  </a:lnTo>
                  <a:cubicBezTo>
                    <a:pt x="617195" y="860107"/>
                    <a:pt x="617290" y="860012"/>
                    <a:pt x="617290" y="859822"/>
                  </a:cubicBezTo>
                  <a:lnTo>
                    <a:pt x="617290" y="859822"/>
                  </a:lnTo>
                  <a:cubicBezTo>
                    <a:pt x="617290" y="859917"/>
                    <a:pt x="617290" y="860107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lose/>
                  <a:moveTo>
                    <a:pt x="630911" y="224695"/>
                  </a:moveTo>
                  <a:cubicBezTo>
                    <a:pt x="630911" y="224695"/>
                    <a:pt x="630911" y="224695"/>
                    <a:pt x="630911" y="224695"/>
                  </a:cubicBezTo>
                  <a:lnTo>
                    <a:pt x="630911" y="224695"/>
                  </a:lnTo>
                  <a:lnTo>
                    <a:pt x="630911" y="224695"/>
                  </a:lnTo>
                  <a:cubicBezTo>
                    <a:pt x="631006" y="224504"/>
                    <a:pt x="631006" y="224409"/>
                    <a:pt x="631101" y="224314"/>
                  </a:cubicBezTo>
                  <a:lnTo>
                    <a:pt x="631101" y="224314"/>
                  </a:lnTo>
                  <a:cubicBezTo>
                    <a:pt x="631006" y="224409"/>
                    <a:pt x="631006" y="224599"/>
                    <a:pt x="630911" y="224695"/>
                  </a:cubicBezTo>
                  <a:cubicBezTo>
                    <a:pt x="630911" y="224695"/>
                    <a:pt x="630911" y="224695"/>
                    <a:pt x="630911" y="224695"/>
                  </a:cubicBezTo>
                  <a:close/>
                  <a:moveTo>
                    <a:pt x="542043" y="1039558"/>
                  </a:moveTo>
                  <a:cubicBezTo>
                    <a:pt x="542043" y="1039558"/>
                    <a:pt x="542043" y="1039558"/>
                    <a:pt x="542043" y="1039558"/>
                  </a:cubicBezTo>
                  <a:lnTo>
                    <a:pt x="542043" y="1039654"/>
                  </a:lnTo>
                  <a:lnTo>
                    <a:pt x="542043" y="1039558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3" name="Google Shape;1843;p47"/>
            <p:cNvGrpSpPr/>
            <p:nvPr/>
          </p:nvGrpSpPr>
          <p:grpSpPr>
            <a:xfrm>
              <a:off x="6622203" y="4557900"/>
              <a:ext cx="1060113" cy="1029088"/>
              <a:chOff x="6622203" y="4557900"/>
              <a:chExt cx="1060113" cy="1029088"/>
            </a:xfrm>
          </p:grpSpPr>
          <p:sp>
            <p:nvSpPr>
              <p:cNvPr id="1844" name="Google Shape;1844;p47"/>
              <p:cNvSpPr/>
              <p:nvPr/>
            </p:nvSpPr>
            <p:spPr>
              <a:xfrm>
                <a:off x="6642711" y="4900802"/>
                <a:ext cx="1039605" cy="380047"/>
              </a:xfrm>
              <a:custGeom>
                <a:avLst/>
                <a:gdLst/>
                <a:ahLst/>
                <a:cxnLst/>
                <a:rect l="l" t="t" r="r" b="b"/>
                <a:pathLst>
                  <a:path w="1039605" h="380047" extrusionOk="0">
                    <a:moveTo>
                      <a:pt x="1039392" y="221361"/>
                    </a:moveTo>
                    <a:cubicBezTo>
                      <a:pt x="1039392" y="221171"/>
                      <a:pt x="1039392" y="220980"/>
                      <a:pt x="1039392" y="220790"/>
                    </a:cubicBezTo>
                    <a:cubicBezTo>
                      <a:pt x="1039677" y="215932"/>
                      <a:pt x="1039677" y="210979"/>
                      <a:pt x="1039392" y="206121"/>
                    </a:cubicBezTo>
                    <a:cubicBezTo>
                      <a:pt x="1039297" y="204978"/>
                      <a:pt x="1039106" y="203835"/>
                      <a:pt x="1039011" y="202692"/>
                    </a:cubicBezTo>
                    <a:cubicBezTo>
                      <a:pt x="1038725" y="198977"/>
                      <a:pt x="1038249" y="195263"/>
                      <a:pt x="1037487" y="191548"/>
                    </a:cubicBezTo>
                    <a:cubicBezTo>
                      <a:pt x="1037391" y="190976"/>
                      <a:pt x="1037391" y="190500"/>
                      <a:pt x="1037296" y="189929"/>
                    </a:cubicBezTo>
                    <a:cubicBezTo>
                      <a:pt x="1037010" y="188690"/>
                      <a:pt x="1036630" y="187452"/>
                      <a:pt x="1036344" y="186214"/>
                    </a:cubicBezTo>
                    <a:cubicBezTo>
                      <a:pt x="1035677" y="183261"/>
                      <a:pt x="1035010" y="180404"/>
                      <a:pt x="1034058" y="177546"/>
                    </a:cubicBezTo>
                    <a:cubicBezTo>
                      <a:pt x="1033486" y="175641"/>
                      <a:pt x="1032819" y="173736"/>
                      <a:pt x="1032153" y="171926"/>
                    </a:cubicBezTo>
                    <a:cubicBezTo>
                      <a:pt x="1031105" y="169164"/>
                      <a:pt x="1030057" y="166307"/>
                      <a:pt x="1028819" y="163544"/>
                    </a:cubicBezTo>
                    <a:cubicBezTo>
                      <a:pt x="1028343" y="162592"/>
                      <a:pt x="1028057" y="161544"/>
                      <a:pt x="1027581" y="160592"/>
                    </a:cubicBezTo>
                    <a:cubicBezTo>
                      <a:pt x="1027295" y="159925"/>
                      <a:pt x="1026819" y="159353"/>
                      <a:pt x="1026533" y="158687"/>
                    </a:cubicBezTo>
                    <a:cubicBezTo>
                      <a:pt x="1023961" y="153257"/>
                      <a:pt x="1021008" y="147923"/>
                      <a:pt x="1017580" y="142780"/>
                    </a:cubicBezTo>
                    <a:cubicBezTo>
                      <a:pt x="1014436" y="137922"/>
                      <a:pt x="1010912" y="133255"/>
                      <a:pt x="1007102" y="128778"/>
                    </a:cubicBezTo>
                    <a:cubicBezTo>
                      <a:pt x="1006721" y="128397"/>
                      <a:pt x="1006531" y="127921"/>
                      <a:pt x="1006149" y="127540"/>
                    </a:cubicBezTo>
                    <a:cubicBezTo>
                      <a:pt x="1003768" y="124682"/>
                      <a:pt x="1001197" y="121920"/>
                      <a:pt x="998625" y="119253"/>
                    </a:cubicBezTo>
                    <a:cubicBezTo>
                      <a:pt x="974622" y="94679"/>
                      <a:pt x="950523" y="70009"/>
                      <a:pt x="926425" y="45434"/>
                    </a:cubicBezTo>
                    <a:cubicBezTo>
                      <a:pt x="929473" y="48482"/>
                      <a:pt x="932235" y="51816"/>
                      <a:pt x="934998" y="55054"/>
                    </a:cubicBezTo>
                    <a:cubicBezTo>
                      <a:pt x="938713" y="59531"/>
                      <a:pt x="942237" y="64199"/>
                      <a:pt x="945380" y="68961"/>
                    </a:cubicBezTo>
                    <a:cubicBezTo>
                      <a:pt x="948809" y="74104"/>
                      <a:pt x="951666" y="79438"/>
                      <a:pt x="954238" y="84868"/>
                    </a:cubicBezTo>
                    <a:cubicBezTo>
                      <a:pt x="955096" y="86487"/>
                      <a:pt x="955857" y="88202"/>
                      <a:pt x="956524" y="89821"/>
                    </a:cubicBezTo>
                    <a:cubicBezTo>
                      <a:pt x="957763" y="92583"/>
                      <a:pt x="958810" y="95345"/>
                      <a:pt x="959763" y="98108"/>
                    </a:cubicBezTo>
                    <a:cubicBezTo>
                      <a:pt x="960430" y="100013"/>
                      <a:pt x="961096" y="101822"/>
                      <a:pt x="961668" y="103727"/>
                    </a:cubicBezTo>
                    <a:cubicBezTo>
                      <a:pt x="962525" y="106490"/>
                      <a:pt x="963192" y="109347"/>
                      <a:pt x="963858" y="112204"/>
                    </a:cubicBezTo>
                    <a:cubicBezTo>
                      <a:pt x="964049" y="112967"/>
                      <a:pt x="964240" y="113729"/>
                      <a:pt x="964335" y="114491"/>
                    </a:cubicBezTo>
                    <a:cubicBezTo>
                      <a:pt x="954333" y="104204"/>
                      <a:pt x="944332" y="94012"/>
                      <a:pt x="934236" y="83725"/>
                    </a:cubicBezTo>
                    <a:cubicBezTo>
                      <a:pt x="926140" y="75343"/>
                      <a:pt x="918234" y="67246"/>
                      <a:pt x="911090" y="60008"/>
                    </a:cubicBezTo>
                    <a:cubicBezTo>
                      <a:pt x="885658" y="34004"/>
                      <a:pt x="847844" y="14954"/>
                      <a:pt x="802600" y="9620"/>
                    </a:cubicBezTo>
                    <a:cubicBezTo>
                      <a:pt x="742021" y="2286"/>
                      <a:pt x="680871" y="0"/>
                      <a:pt x="619530" y="0"/>
                    </a:cubicBezTo>
                    <a:cubicBezTo>
                      <a:pt x="557617" y="0"/>
                      <a:pt x="495609" y="2286"/>
                      <a:pt x="433792" y="4191"/>
                    </a:cubicBezTo>
                    <a:cubicBezTo>
                      <a:pt x="417505" y="4572"/>
                      <a:pt x="401026" y="4763"/>
                      <a:pt x="384548" y="4763"/>
                    </a:cubicBezTo>
                    <a:cubicBezTo>
                      <a:pt x="359688" y="4763"/>
                      <a:pt x="334447" y="4572"/>
                      <a:pt x="309205" y="4572"/>
                    </a:cubicBezTo>
                    <a:cubicBezTo>
                      <a:pt x="237006" y="4572"/>
                      <a:pt x="164330" y="7239"/>
                      <a:pt x="96702" y="27718"/>
                    </a:cubicBezTo>
                    <a:cubicBezTo>
                      <a:pt x="92702" y="28956"/>
                      <a:pt x="88797" y="30575"/>
                      <a:pt x="84891" y="32385"/>
                    </a:cubicBezTo>
                    <a:cubicBezTo>
                      <a:pt x="83748" y="32861"/>
                      <a:pt x="82701" y="33433"/>
                      <a:pt x="81653" y="34004"/>
                    </a:cubicBezTo>
                    <a:cubicBezTo>
                      <a:pt x="78796" y="35433"/>
                      <a:pt x="75938" y="37052"/>
                      <a:pt x="73080" y="38862"/>
                    </a:cubicBezTo>
                    <a:cubicBezTo>
                      <a:pt x="71938" y="39529"/>
                      <a:pt x="70890" y="40196"/>
                      <a:pt x="69747" y="40958"/>
                    </a:cubicBezTo>
                    <a:cubicBezTo>
                      <a:pt x="66413" y="43244"/>
                      <a:pt x="63079" y="45625"/>
                      <a:pt x="59841" y="48196"/>
                    </a:cubicBezTo>
                    <a:cubicBezTo>
                      <a:pt x="59460" y="48482"/>
                      <a:pt x="59174" y="48673"/>
                      <a:pt x="58793" y="48959"/>
                    </a:cubicBezTo>
                    <a:cubicBezTo>
                      <a:pt x="58698" y="49054"/>
                      <a:pt x="58602" y="49054"/>
                      <a:pt x="58507" y="49149"/>
                    </a:cubicBezTo>
                    <a:cubicBezTo>
                      <a:pt x="58222" y="49340"/>
                      <a:pt x="58031" y="49625"/>
                      <a:pt x="57840" y="49816"/>
                    </a:cubicBezTo>
                    <a:cubicBezTo>
                      <a:pt x="52602" y="54197"/>
                      <a:pt x="47744" y="59150"/>
                      <a:pt x="42981" y="64389"/>
                    </a:cubicBezTo>
                    <a:cubicBezTo>
                      <a:pt x="42315" y="65056"/>
                      <a:pt x="41648" y="65627"/>
                      <a:pt x="40981" y="66389"/>
                    </a:cubicBezTo>
                    <a:cubicBezTo>
                      <a:pt x="40410" y="66961"/>
                      <a:pt x="40029" y="67723"/>
                      <a:pt x="39457" y="68390"/>
                    </a:cubicBezTo>
                    <a:cubicBezTo>
                      <a:pt x="35171" y="73438"/>
                      <a:pt x="31075" y="78677"/>
                      <a:pt x="27265" y="84296"/>
                    </a:cubicBezTo>
                    <a:cubicBezTo>
                      <a:pt x="27265" y="84392"/>
                      <a:pt x="27170" y="84392"/>
                      <a:pt x="27170" y="84487"/>
                    </a:cubicBezTo>
                    <a:cubicBezTo>
                      <a:pt x="26884" y="84868"/>
                      <a:pt x="26694" y="85344"/>
                      <a:pt x="26408" y="85725"/>
                    </a:cubicBezTo>
                    <a:cubicBezTo>
                      <a:pt x="23169" y="90678"/>
                      <a:pt x="20217" y="95726"/>
                      <a:pt x="17455" y="100965"/>
                    </a:cubicBezTo>
                    <a:cubicBezTo>
                      <a:pt x="17169" y="101632"/>
                      <a:pt x="16692" y="102203"/>
                      <a:pt x="16311" y="102870"/>
                    </a:cubicBezTo>
                    <a:cubicBezTo>
                      <a:pt x="15740" y="104013"/>
                      <a:pt x="15359" y="105251"/>
                      <a:pt x="14788" y="106394"/>
                    </a:cubicBezTo>
                    <a:cubicBezTo>
                      <a:pt x="12978" y="110204"/>
                      <a:pt x="11263" y="114110"/>
                      <a:pt x="9739" y="118015"/>
                    </a:cubicBezTo>
                    <a:cubicBezTo>
                      <a:pt x="9263" y="119158"/>
                      <a:pt x="8691" y="120301"/>
                      <a:pt x="8310" y="121444"/>
                    </a:cubicBezTo>
                    <a:cubicBezTo>
                      <a:pt x="8025" y="122301"/>
                      <a:pt x="7834" y="123254"/>
                      <a:pt x="7548" y="124111"/>
                    </a:cubicBezTo>
                    <a:cubicBezTo>
                      <a:pt x="6215" y="127921"/>
                      <a:pt x="5167" y="131826"/>
                      <a:pt x="4215" y="135636"/>
                    </a:cubicBezTo>
                    <a:cubicBezTo>
                      <a:pt x="3834" y="137065"/>
                      <a:pt x="3262" y="138494"/>
                      <a:pt x="2976" y="139922"/>
                    </a:cubicBezTo>
                    <a:cubicBezTo>
                      <a:pt x="2881" y="140399"/>
                      <a:pt x="2881" y="140875"/>
                      <a:pt x="2786" y="141256"/>
                    </a:cubicBezTo>
                    <a:cubicBezTo>
                      <a:pt x="1548" y="147161"/>
                      <a:pt x="690" y="152971"/>
                      <a:pt x="309" y="158782"/>
                    </a:cubicBezTo>
                    <a:cubicBezTo>
                      <a:pt x="309" y="158877"/>
                      <a:pt x="214" y="159068"/>
                      <a:pt x="214" y="159163"/>
                    </a:cubicBezTo>
                    <a:cubicBezTo>
                      <a:pt x="-71" y="163830"/>
                      <a:pt x="-71" y="168497"/>
                      <a:pt x="214" y="173069"/>
                    </a:cubicBezTo>
                    <a:cubicBezTo>
                      <a:pt x="309" y="173831"/>
                      <a:pt x="405" y="174593"/>
                      <a:pt x="500" y="175355"/>
                    </a:cubicBezTo>
                    <a:cubicBezTo>
                      <a:pt x="786" y="178879"/>
                      <a:pt x="1167" y="182499"/>
                      <a:pt x="1929" y="185928"/>
                    </a:cubicBezTo>
                    <a:cubicBezTo>
                      <a:pt x="2024" y="186214"/>
                      <a:pt x="2119" y="186500"/>
                      <a:pt x="2214" y="186785"/>
                    </a:cubicBezTo>
                    <a:cubicBezTo>
                      <a:pt x="3357" y="192119"/>
                      <a:pt x="4977" y="197358"/>
                      <a:pt x="7072" y="202406"/>
                    </a:cubicBezTo>
                    <a:cubicBezTo>
                      <a:pt x="7167" y="202597"/>
                      <a:pt x="7167" y="202787"/>
                      <a:pt x="7263" y="203073"/>
                    </a:cubicBezTo>
                    <a:cubicBezTo>
                      <a:pt x="8977" y="206883"/>
                      <a:pt x="11073" y="210598"/>
                      <a:pt x="13359" y="214217"/>
                    </a:cubicBezTo>
                    <a:cubicBezTo>
                      <a:pt x="13930" y="215075"/>
                      <a:pt x="14597" y="215932"/>
                      <a:pt x="15264" y="216789"/>
                    </a:cubicBezTo>
                    <a:cubicBezTo>
                      <a:pt x="16597" y="218694"/>
                      <a:pt x="17931" y="220694"/>
                      <a:pt x="19455" y="222504"/>
                    </a:cubicBezTo>
                    <a:cubicBezTo>
                      <a:pt x="20693" y="224028"/>
                      <a:pt x="22026" y="225457"/>
                      <a:pt x="23455" y="226886"/>
                    </a:cubicBezTo>
                    <a:lnTo>
                      <a:pt x="76700" y="281369"/>
                    </a:lnTo>
                    <a:cubicBezTo>
                      <a:pt x="59174" y="274796"/>
                      <a:pt x="42886" y="267081"/>
                      <a:pt x="28504" y="257842"/>
                    </a:cubicBezTo>
                    <a:cubicBezTo>
                      <a:pt x="21074" y="253175"/>
                      <a:pt x="14406" y="247841"/>
                      <a:pt x="8596" y="241840"/>
                    </a:cubicBezTo>
                    <a:lnTo>
                      <a:pt x="80796" y="315659"/>
                    </a:lnTo>
                    <a:cubicBezTo>
                      <a:pt x="86606" y="321564"/>
                      <a:pt x="93178" y="326993"/>
                      <a:pt x="100608" y="331661"/>
                    </a:cubicBezTo>
                    <a:cubicBezTo>
                      <a:pt x="151090" y="363855"/>
                      <a:pt x="221289" y="380048"/>
                      <a:pt x="309586" y="380048"/>
                    </a:cubicBezTo>
                    <a:cubicBezTo>
                      <a:pt x="343019" y="380048"/>
                      <a:pt x="379214" y="377762"/>
                      <a:pt x="421314" y="373094"/>
                    </a:cubicBezTo>
                    <a:cubicBezTo>
                      <a:pt x="497514" y="364617"/>
                      <a:pt x="569428" y="356521"/>
                      <a:pt x="643152" y="356521"/>
                    </a:cubicBezTo>
                    <a:cubicBezTo>
                      <a:pt x="661821" y="356521"/>
                      <a:pt x="680394" y="357092"/>
                      <a:pt x="697921" y="358045"/>
                    </a:cubicBezTo>
                    <a:cubicBezTo>
                      <a:pt x="715827" y="359188"/>
                      <a:pt x="733925" y="361379"/>
                      <a:pt x="753165" y="363665"/>
                    </a:cubicBezTo>
                    <a:cubicBezTo>
                      <a:pt x="780788" y="366903"/>
                      <a:pt x="809458" y="370332"/>
                      <a:pt x="837938" y="370332"/>
                    </a:cubicBezTo>
                    <a:cubicBezTo>
                      <a:pt x="886801" y="370332"/>
                      <a:pt x="925473" y="360331"/>
                      <a:pt x="959763" y="338709"/>
                    </a:cubicBezTo>
                    <a:cubicBezTo>
                      <a:pt x="967668" y="333661"/>
                      <a:pt x="974907" y="328327"/>
                      <a:pt x="981670" y="322802"/>
                    </a:cubicBezTo>
                    <a:cubicBezTo>
                      <a:pt x="982242" y="322326"/>
                      <a:pt x="983004" y="321945"/>
                      <a:pt x="983575" y="321374"/>
                    </a:cubicBezTo>
                    <a:cubicBezTo>
                      <a:pt x="984051" y="320897"/>
                      <a:pt x="984528" y="320516"/>
                      <a:pt x="985004" y="320040"/>
                    </a:cubicBezTo>
                    <a:cubicBezTo>
                      <a:pt x="986718" y="318611"/>
                      <a:pt x="988338" y="317087"/>
                      <a:pt x="989957" y="315563"/>
                    </a:cubicBezTo>
                    <a:cubicBezTo>
                      <a:pt x="992148" y="313563"/>
                      <a:pt x="994339" y="311658"/>
                      <a:pt x="996339" y="309563"/>
                    </a:cubicBezTo>
                    <a:cubicBezTo>
                      <a:pt x="997863" y="308038"/>
                      <a:pt x="999291" y="306419"/>
                      <a:pt x="1000815" y="304895"/>
                    </a:cubicBezTo>
                    <a:cubicBezTo>
                      <a:pt x="1001958" y="303657"/>
                      <a:pt x="1003292" y="302419"/>
                      <a:pt x="1004435" y="301085"/>
                    </a:cubicBezTo>
                    <a:cubicBezTo>
                      <a:pt x="1004911" y="300514"/>
                      <a:pt x="1005292" y="299942"/>
                      <a:pt x="1005768" y="299371"/>
                    </a:cubicBezTo>
                    <a:cubicBezTo>
                      <a:pt x="1009674" y="294799"/>
                      <a:pt x="1013389" y="290132"/>
                      <a:pt x="1016627" y="285274"/>
                    </a:cubicBezTo>
                    <a:cubicBezTo>
                      <a:pt x="1016722" y="285179"/>
                      <a:pt x="1016817" y="284988"/>
                      <a:pt x="1017008" y="284798"/>
                    </a:cubicBezTo>
                    <a:cubicBezTo>
                      <a:pt x="1017008" y="284798"/>
                      <a:pt x="1017008" y="284702"/>
                      <a:pt x="1017103" y="284702"/>
                    </a:cubicBezTo>
                    <a:cubicBezTo>
                      <a:pt x="1020056" y="280321"/>
                      <a:pt x="1022628" y="275749"/>
                      <a:pt x="1025009" y="271177"/>
                    </a:cubicBezTo>
                    <a:cubicBezTo>
                      <a:pt x="1025199" y="270796"/>
                      <a:pt x="1025485" y="270415"/>
                      <a:pt x="1025676" y="270034"/>
                    </a:cubicBezTo>
                    <a:cubicBezTo>
                      <a:pt x="1026342" y="268700"/>
                      <a:pt x="1026819" y="267367"/>
                      <a:pt x="1027390" y="266033"/>
                    </a:cubicBezTo>
                    <a:cubicBezTo>
                      <a:pt x="1028724" y="263176"/>
                      <a:pt x="1030057" y="260318"/>
                      <a:pt x="1031105" y="257461"/>
                    </a:cubicBezTo>
                    <a:cubicBezTo>
                      <a:pt x="1031296" y="256889"/>
                      <a:pt x="1031676" y="256223"/>
                      <a:pt x="1031867" y="255556"/>
                    </a:cubicBezTo>
                    <a:cubicBezTo>
                      <a:pt x="1032915" y="252603"/>
                      <a:pt x="1033867" y="249555"/>
                      <a:pt x="1034724" y="246507"/>
                    </a:cubicBezTo>
                    <a:cubicBezTo>
                      <a:pt x="1035391" y="244221"/>
                      <a:pt x="1035963" y="241935"/>
                      <a:pt x="1036439" y="239649"/>
                    </a:cubicBezTo>
                    <a:cubicBezTo>
                      <a:pt x="1036630" y="238887"/>
                      <a:pt x="1036630" y="238125"/>
                      <a:pt x="1036820" y="237363"/>
                    </a:cubicBezTo>
                    <a:cubicBezTo>
                      <a:pt x="1037773" y="232696"/>
                      <a:pt x="1038439" y="228029"/>
                      <a:pt x="1038820" y="223266"/>
                    </a:cubicBezTo>
                    <a:cubicBezTo>
                      <a:pt x="1039201" y="222695"/>
                      <a:pt x="1039297" y="222028"/>
                      <a:pt x="1039392" y="221361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47"/>
              <p:cNvSpPr/>
              <p:nvPr/>
            </p:nvSpPr>
            <p:spPr>
              <a:xfrm>
                <a:off x="6988784" y="4578946"/>
                <a:ext cx="253638" cy="278238"/>
              </a:xfrm>
              <a:custGeom>
                <a:avLst/>
                <a:gdLst/>
                <a:ahLst/>
                <a:cxnLst/>
                <a:rect l="l" t="t" r="r" b="b"/>
                <a:pathLst>
                  <a:path w="253638" h="278238" extrusionOk="0">
                    <a:moveTo>
                      <a:pt x="145822" y="7"/>
                    </a:moveTo>
                    <a:cubicBezTo>
                      <a:pt x="179159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575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289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47"/>
              <p:cNvSpPr/>
              <p:nvPr/>
            </p:nvSpPr>
            <p:spPr>
              <a:xfrm>
                <a:off x="7004494" y="4600860"/>
                <a:ext cx="331331" cy="350620"/>
              </a:xfrm>
              <a:custGeom>
                <a:avLst/>
                <a:gdLst/>
                <a:ahLst/>
                <a:cxnLst/>
                <a:rect l="l" t="t" r="r" b="b"/>
                <a:pathLst>
                  <a:path w="331331" h="350620" extrusionOk="0">
                    <a:moveTo>
                      <a:pt x="330994" y="150019"/>
                    </a:moveTo>
                    <a:cubicBezTo>
                      <a:pt x="330898" y="148495"/>
                      <a:pt x="330708" y="146876"/>
                      <a:pt x="330613" y="145352"/>
                    </a:cubicBezTo>
                    <a:cubicBezTo>
                      <a:pt x="330137" y="140494"/>
                      <a:pt x="329470" y="135636"/>
                      <a:pt x="328613" y="130969"/>
                    </a:cubicBezTo>
                    <a:cubicBezTo>
                      <a:pt x="328422" y="130016"/>
                      <a:pt x="328422" y="128969"/>
                      <a:pt x="328231" y="128016"/>
                    </a:cubicBezTo>
                    <a:cubicBezTo>
                      <a:pt x="328041" y="127349"/>
                      <a:pt x="327850" y="126682"/>
                      <a:pt x="327660" y="126016"/>
                    </a:cubicBezTo>
                    <a:cubicBezTo>
                      <a:pt x="326898" y="122396"/>
                      <a:pt x="325850" y="118872"/>
                      <a:pt x="324803" y="115443"/>
                    </a:cubicBezTo>
                    <a:cubicBezTo>
                      <a:pt x="324326" y="113824"/>
                      <a:pt x="323945" y="112300"/>
                      <a:pt x="323374" y="110680"/>
                    </a:cubicBezTo>
                    <a:cubicBezTo>
                      <a:pt x="321755" y="105823"/>
                      <a:pt x="319849" y="101060"/>
                      <a:pt x="317659" y="96488"/>
                    </a:cubicBezTo>
                    <a:cubicBezTo>
                      <a:pt x="317659" y="96393"/>
                      <a:pt x="317563" y="96393"/>
                      <a:pt x="317563" y="96298"/>
                    </a:cubicBezTo>
                    <a:cubicBezTo>
                      <a:pt x="315754" y="92583"/>
                      <a:pt x="313754" y="89059"/>
                      <a:pt x="311658" y="85535"/>
                    </a:cubicBezTo>
                    <a:cubicBezTo>
                      <a:pt x="311467" y="85154"/>
                      <a:pt x="311277" y="84772"/>
                      <a:pt x="311087" y="84392"/>
                    </a:cubicBezTo>
                    <a:cubicBezTo>
                      <a:pt x="308705" y="80486"/>
                      <a:pt x="306038" y="76771"/>
                      <a:pt x="303276" y="73247"/>
                    </a:cubicBezTo>
                    <a:lnTo>
                      <a:pt x="230505" y="0"/>
                    </a:lnTo>
                    <a:cubicBezTo>
                      <a:pt x="233267" y="3524"/>
                      <a:pt x="235839" y="7144"/>
                      <a:pt x="238220" y="11049"/>
                    </a:cubicBezTo>
                    <a:cubicBezTo>
                      <a:pt x="239839" y="13621"/>
                      <a:pt x="241173" y="16288"/>
                      <a:pt x="242602" y="18955"/>
                    </a:cubicBezTo>
                    <a:cubicBezTo>
                      <a:pt x="243364" y="20384"/>
                      <a:pt x="244126" y="21622"/>
                      <a:pt x="244792" y="23051"/>
                    </a:cubicBezTo>
                    <a:cubicBezTo>
                      <a:pt x="246983" y="27622"/>
                      <a:pt x="248888" y="32480"/>
                      <a:pt x="250603" y="37338"/>
                    </a:cubicBezTo>
                    <a:cubicBezTo>
                      <a:pt x="251174" y="38957"/>
                      <a:pt x="251555" y="40577"/>
                      <a:pt x="252031" y="42196"/>
                    </a:cubicBezTo>
                    <a:cubicBezTo>
                      <a:pt x="253079" y="45529"/>
                      <a:pt x="254032" y="48959"/>
                      <a:pt x="254794" y="52483"/>
                    </a:cubicBezTo>
                    <a:cubicBezTo>
                      <a:pt x="255175" y="54197"/>
                      <a:pt x="255461" y="56007"/>
                      <a:pt x="255746" y="57721"/>
                    </a:cubicBezTo>
                    <a:cubicBezTo>
                      <a:pt x="256604" y="62389"/>
                      <a:pt x="257270" y="67151"/>
                      <a:pt x="257651" y="72009"/>
                    </a:cubicBezTo>
                    <a:cubicBezTo>
                      <a:pt x="257842" y="73628"/>
                      <a:pt x="258032" y="75152"/>
                      <a:pt x="258128" y="76771"/>
                    </a:cubicBezTo>
                    <a:cubicBezTo>
                      <a:pt x="258508" y="82963"/>
                      <a:pt x="258604" y="89249"/>
                      <a:pt x="258223" y="95726"/>
                    </a:cubicBezTo>
                    <a:cubicBezTo>
                      <a:pt x="257937" y="100489"/>
                      <a:pt x="257556" y="105251"/>
                      <a:pt x="256889" y="110014"/>
                    </a:cubicBezTo>
                    <a:cubicBezTo>
                      <a:pt x="256222" y="114871"/>
                      <a:pt x="255270" y="119729"/>
                      <a:pt x="254222" y="124587"/>
                    </a:cubicBezTo>
                    <a:cubicBezTo>
                      <a:pt x="252603" y="131826"/>
                      <a:pt x="250507" y="138970"/>
                      <a:pt x="248126" y="146113"/>
                    </a:cubicBezTo>
                    <a:cubicBezTo>
                      <a:pt x="247650" y="147638"/>
                      <a:pt x="246983" y="149257"/>
                      <a:pt x="246412" y="150781"/>
                    </a:cubicBezTo>
                    <a:cubicBezTo>
                      <a:pt x="244126" y="157067"/>
                      <a:pt x="241459" y="163354"/>
                      <a:pt x="238506" y="169450"/>
                    </a:cubicBezTo>
                    <a:cubicBezTo>
                      <a:pt x="238220" y="170021"/>
                      <a:pt x="238030" y="170593"/>
                      <a:pt x="237744" y="171164"/>
                    </a:cubicBezTo>
                    <a:cubicBezTo>
                      <a:pt x="234505" y="177641"/>
                      <a:pt x="230696" y="184023"/>
                      <a:pt x="226790" y="190214"/>
                    </a:cubicBezTo>
                    <a:cubicBezTo>
                      <a:pt x="225838" y="191738"/>
                      <a:pt x="224885" y="193167"/>
                      <a:pt x="223933" y="194596"/>
                    </a:cubicBezTo>
                    <a:cubicBezTo>
                      <a:pt x="219551" y="201168"/>
                      <a:pt x="214789" y="207550"/>
                      <a:pt x="209550" y="213646"/>
                    </a:cubicBezTo>
                    <a:cubicBezTo>
                      <a:pt x="206216" y="217551"/>
                      <a:pt x="202787" y="221266"/>
                      <a:pt x="199263" y="224885"/>
                    </a:cubicBezTo>
                    <a:cubicBezTo>
                      <a:pt x="197834" y="226314"/>
                      <a:pt x="195929" y="228219"/>
                      <a:pt x="193643" y="230219"/>
                    </a:cubicBezTo>
                    <a:cubicBezTo>
                      <a:pt x="193072" y="230791"/>
                      <a:pt x="192310" y="231457"/>
                      <a:pt x="191643" y="231934"/>
                    </a:cubicBezTo>
                    <a:cubicBezTo>
                      <a:pt x="189738" y="233648"/>
                      <a:pt x="187738" y="235458"/>
                      <a:pt x="185356" y="237458"/>
                    </a:cubicBezTo>
                    <a:cubicBezTo>
                      <a:pt x="184690" y="238030"/>
                      <a:pt x="183928" y="238601"/>
                      <a:pt x="183166" y="239173"/>
                    </a:cubicBezTo>
                    <a:cubicBezTo>
                      <a:pt x="180784" y="241173"/>
                      <a:pt x="178213" y="243173"/>
                      <a:pt x="175450" y="245173"/>
                    </a:cubicBezTo>
                    <a:cubicBezTo>
                      <a:pt x="174403" y="246031"/>
                      <a:pt x="173260" y="246793"/>
                      <a:pt x="172117" y="247650"/>
                    </a:cubicBezTo>
                    <a:cubicBezTo>
                      <a:pt x="169164" y="249746"/>
                      <a:pt x="166021" y="251841"/>
                      <a:pt x="162782" y="253937"/>
                    </a:cubicBezTo>
                    <a:cubicBezTo>
                      <a:pt x="161734" y="254603"/>
                      <a:pt x="160782" y="255175"/>
                      <a:pt x="159734" y="255842"/>
                    </a:cubicBezTo>
                    <a:cubicBezTo>
                      <a:pt x="155448" y="258413"/>
                      <a:pt x="150876" y="260985"/>
                      <a:pt x="146018" y="263271"/>
                    </a:cubicBezTo>
                    <a:cubicBezTo>
                      <a:pt x="144971" y="263747"/>
                      <a:pt x="143923" y="264223"/>
                      <a:pt x="142875" y="264700"/>
                    </a:cubicBezTo>
                    <a:cubicBezTo>
                      <a:pt x="139065" y="266510"/>
                      <a:pt x="135064" y="268129"/>
                      <a:pt x="130969" y="269653"/>
                    </a:cubicBezTo>
                    <a:cubicBezTo>
                      <a:pt x="129254" y="270320"/>
                      <a:pt x="127540" y="270796"/>
                      <a:pt x="125730" y="271367"/>
                    </a:cubicBezTo>
                    <a:cubicBezTo>
                      <a:pt x="121920" y="272605"/>
                      <a:pt x="118015" y="273558"/>
                      <a:pt x="114109" y="274415"/>
                    </a:cubicBezTo>
                    <a:cubicBezTo>
                      <a:pt x="112395" y="274796"/>
                      <a:pt x="110585" y="275177"/>
                      <a:pt x="108871" y="275558"/>
                    </a:cubicBezTo>
                    <a:cubicBezTo>
                      <a:pt x="103156" y="276511"/>
                      <a:pt x="97346" y="277178"/>
                      <a:pt x="91440" y="277273"/>
                    </a:cubicBezTo>
                    <a:cubicBezTo>
                      <a:pt x="52483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2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6" y="341567"/>
                      <a:pt x="211741" y="339852"/>
                      <a:pt x="215551" y="338138"/>
                    </a:cubicBezTo>
                    <a:cubicBezTo>
                      <a:pt x="216598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935" y="323183"/>
                      <a:pt x="244697" y="321183"/>
                    </a:cubicBezTo>
                    <a:cubicBezTo>
                      <a:pt x="246126" y="320230"/>
                      <a:pt x="247364" y="319278"/>
                      <a:pt x="248698" y="318326"/>
                    </a:cubicBezTo>
                    <a:cubicBezTo>
                      <a:pt x="251079" y="316611"/>
                      <a:pt x="253270" y="314896"/>
                      <a:pt x="255365" y="313182"/>
                    </a:cubicBezTo>
                    <a:cubicBezTo>
                      <a:pt x="256508" y="312325"/>
                      <a:pt x="257651" y="311468"/>
                      <a:pt x="258604" y="310515"/>
                    </a:cubicBezTo>
                    <a:cubicBezTo>
                      <a:pt x="258794" y="310324"/>
                      <a:pt x="259175" y="310039"/>
                      <a:pt x="259461" y="309848"/>
                    </a:cubicBezTo>
                    <a:cubicBezTo>
                      <a:pt x="260890" y="308610"/>
                      <a:pt x="262033" y="307562"/>
                      <a:pt x="263271" y="306419"/>
                    </a:cubicBezTo>
                    <a:cubicBezTo>
                      <a:pt x="264414" y="305371"/>
                      <a:pt x="265652" y="304324"/>
                      <a:pt x="266700" y="303371"/>
                    </a:cubicBezTo>
                    <a:cubicBezTo>
                      <a:pt x="268891" y="301371"/>
                      <a:pt x="270700" y="299561"/>
                      <a:pt x="272129" y="298132"/>
                    </a:cubicBezTo>
                    <a:cubicBezTo>
                      <a:pt x="275558" y="294704"/>
                      <a:pt x="278797" y="291179"/>
                      <a:pt x="281940" y="287560"/>
                    </a:cubicBezTo>
                    <a:cubicBezTo>
                      <a:pt x="282130" y="287369"/>
                      <a:pt x="282226" y="287179"/>
                      <a:pt x="282416" y="286893"/>
                    </a:cubicBezTo>
                    <a:cubicBezTo>
                      <a:pt x="287655" y="280797"/>
                      <a:pt x="292322" y="274511"/>
                      <a:pt x="296799" y="267938"/>
                    </a:cubicBezTo>
                    <a:cubicBezTo>
                      <a:pt x="297275" y="267176"/>
                      <a:pt x="297942" y="266510"/>
                      <a:pt x="298418" y="265843"/>
                    </a:cubicBezTo>
                    <a:cubicBezTo>
                      <a:pt x="298895" y="265081"/>
                      <a:pt x="299275" y="264223"/>
                      <a:pt x="299752" y="263462"/>
                    </a:cubicBezTo>
                    <a:cubicBezTo>
                      <a:pt x="303752" y="257270"/>
                      <a:pt x="307467" y="250984"/>
                      <a:pt x="310705" y="244412"/>
                    </a:cubicBezTo>
                    <a:cubicBezTo>
                      <a:pt x="310705" y="244316"/>
                      <a:pt x="310801" y="244221"/>
                      <a:pt x="310896" y="244126"/>
                    </a:cubicBezTo>
                    <a:cubicBezTo>
                      <a:pt x="311087" y="243745"/>
                      <a:pt x="311277" y="243269"/>
                      <a:pt x="311372" y="242888"/>
                    </a:cubicBezTo>
                    <a:cubicBezTo>
                      <a:pt x="314325" y="236887"/>
                      <a:pt x="316897" y="230696"/>
                      <a:pt x="319278" y="224409"/>
                    </a:cubicBezTo>
                    <a:cubicBezTo>
                      <a:pt x="319659" y="223456"/>
                      <a:pt x="320135" y="222599"/>
                      <a:pt x="320421" y="221647"/>
                    </a:cubicBezTo>
                    <a:cubicBezTo>
                      <a:pt x="320707" y="220885"/>
                      <a:pt x="320802" y="220028"/>
                      <a:pt x="321088" y="219265"/>
                    </a:cubicBezTo>
                    <a:cubicBezTo>
                      <a:pt x="323469" y="212217"/>
                      <a:pt x="325564" y="205169"/>
                      <a:pt x="327088" y="197929"/>
                    </a:cubicBezTo>
                    <a:cubicBezTo>
                      <a:pt x="327184" y="197644"/>
                      <a:pt x="327279" y="197453"/>
                      <a:pt x="327279" y="197168"/>
                    </a:cubicBezTo>
                    <a:cubicBezTo>
                      <a:pt x="328231" y="192596"/>
                      <a:pt x="329089" y="187928"/>
                      <a:pt x="329755" y="183356"/>
                    </a:cubicBezTo>
                    <a:cubicBezTo>
                      <a:pt x="330327" y="178879"/>
                      <a:pt x="330803" y="174307"/>
                      <a:pt x="331089" y="169831"/>
                    </a:cubicBezTo>
                    <a:cubicBezTo>
                      <a:pt x="331089" y="169545"/>
                      <a:pt x="331089" y="169259"/>
                      <a:pt x="331089" y="169069"/>
                    </a:cubicBezTo>
                    <a:cubicBezTo>
                      <a:pt x="331470" y="162496"/>
                      <a:pt x="331375" y="156210"/>
                      <a:pt x="330994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47"/>
              <p:cNvSpPr/>
              <p:nvPr/>
            </p:nvSpPr>
            <p:spPr>
              <a:xfrm>
                <a:off x="6968063" y="4557900"/>
                <a:ext cx="295088" cy="320141"/>
              </a:xfrm>
              <a:custGeom>
                <a:avLst/>
                <a:gdLst/>
                <a:ahLst/>
                <a:cxnLst/>
                <a:rect l="l" t="t" r="r" b="b"/>
                <a:pathLst>
                  <a:path w="295088" h="320141" extrusionOk="0">
                    <a:moveTo>
                      <a:pt x="267031" y="42864"/>
                    </a:moveTo>
                    <a:cubicBezTo>
                      <a:pt x="289605" y="71154"/>
                      <a:pt x="299130" y="111254"/>
                      <a:pt x="293511" y="152878"/>
                    </a:cubicBezTo>
                    <a:cubicBezTo>
                      <a:pt x="287701" y="195264"/>
                      <a:pt x="267317" y="235936"/>
                      <a:pt x="235885" y="267655"/>
                    </a:cubicBezTo>
                    <a:cubicBezTo>
                      <a:pt x="223788" y="279751"/>
                      <a:pt x="180259" y="319661"/>
                      <a:pt x="128061" y="320137"/>
                    </a:cubicBezTo>
                    <a:cubicBezTo>
                      <a:pt x="83865" y="320423"/>
                      <a:pt x="51100" y="306612"/>
                      <a:pt x="28049" y="277370"/>
                    </a:cubicBezTo>
                    <a:cubicBezTo>
                      <a:pt x="5570" y="249081"/>
                      <a:pt x="-4050" y="208790"/>
                      <a:pt x="1569" y="167356"/>
                    </a:cubicBezTo>
                    <a:cubicBezTo>
                      <a:pt x="7189" y="124875"/>
                      <a:pt x="27763" y="84203"/>
                      <a:pt x="59196" y="52485"/>
                    </a:cubicBezTo>
                    <a:cubicBezTo>
                      <a:pt x="71293" y="40293"/>
                      <a:pt x="114822" y="383"/>
                      <a:pt x="167019" y="2"/>
                    </a:cubicBezTo>
                    <a:cubicBezTo>
                      <a:pt x="211119" y="-188"/>
                      <a:pt x="243695" y="13718"/>
                      <a:pt x="267031" y="42864"/>
                    </a:cubicBezTo>
                    <a:close/>
                    <a:moveTo>
                      <a:pt x="272937" y="150688"/>
                    </a:moveTo>
                    <a:cubicBezTo>
                      <a:pt x="277413" y="117636"/>
                      <a:pt x="271318" y="82488"/>
                      <a:pt x="250648" y="56200"/>
                    </a:cubicBezTo>
                    <a:cubicBezTo>
                      <a:pt x="229312" y="29434"/>
                      <a:pt x="199785" y="20767"/>
                      <a:pt x="166543" y="21052"/>
                    </a:cubicBezTo>
                    <a:cubicBezTo>
                      <a:pt x="132634" y="21338"/>
                      <a:pt x="97010" y="43627"/>
                      <a:pt x="73674" y="67153"/>
                    </a:cubicBezTo>
                    <a:cubicBezTo>
                      <a:pt x="46337" y="94680"/>
                      <a:pt x="27287" y="131352"/>
                      <a:pt x="22143" y="169452"/>
                    </a:cubicBezTo>
                    <a:cubicBezTo>
                      <a:pt x="17667" y="202694"/>
                      <a:pt x="23763" y="237841"/>
                      <a:pt x="44432" y="264130"/>
                    </a:cubicBezTo>
                    <a:cubicBezTo>
                      <a:pt x="65673" y="290705"/>
                      <a:pt x="95295" y="299563"/>
                      <a:pt x="128538" y="299278"/>
                    </a:cubicBezTo>
                    <a:cubicBezTo>
                      <a:pt x="162447" y="298992"/>
                      <a:pt x="198070" y="276703"/>
                      <a:pt x="221406" y="253177"/>
                    </a:cubicBezTo>
                    <a:cubicBezTo>
                      <a:pt x="248838" y="225649"/>
                      <a:pt x="267603" y="188978"/>
                      <a:pt x="272937" y="150688"/>
                    </a:cubicBezTo>
                    <a:lnTo>
                      <a:pt x="272937" y="150688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47"/>
              <p:cNvSpPr/>
              <p:nvPr/>
            </p:nvSpPr>
            <p:spPr>
              <a:xfrm>
                <a:off x="6643207" y="4900802"/>
                <a:ext cx="946154" cy="285083"/>
              </a:xfrm>
              <a:custGeom>
                <a:avLst/>
                <a:gdLst/>
                <a:ahLst/>
                <a:cxnLst/>
                <a:rect l="l" t="t" r="r" b="b"/>
                <a:pathLst>
                  <a:path w="946154" h="285083" extrusionOk="0">
                    <a:moveTo>
                      <a:pt x="619319" y="0"/>
                    </a:moveTo>
                    <a:cubicBezTo>
                      <a:pt x="680660" y="0"/>
                      <a:pt x="741811" y="2286"/>
                      <a:pt x="802390" y="9620"/>
                    </a:cubicBezTo>
                    <a:cubicBezTo>
                      <a:pt x="899735" y="21146"/>
                      <a:pt x="962505" y="95917"/>
                      <a:pt x="942407" y="167545"/>
                    </a:cubicBezTo>
                    <a:cubicBezTo>
                      <a:pt x="934692" y="195834"/>
                      <a:pt x="913642" y="223742"/>
                      <a:pt x="876780" y="246888"/>
                    </a:cubicBezTo>
                    <a:cubicBezTo>
                      <a:pt x="842109" y="268891"/>
                      <a:pt x="804390" y="275368"/>
                      <a:pt x="766290" y="275368"/>
                    </a:cubicBezTo>
                    <a:cubicBezTo>
                      <a:pt x="720094" y="275368"/>
                      <a:pt x="672850" y="265938"/>
                      <a:pt x="627511" y="263271"/>
                    </a:cubicBezTo>
                    <a:cubicBezTo>
                      <a:pt x="608842" y="261938"/>
                      <a:pt x="590077" y="261557"/>
                      <a:pt x="571599" y="261557"/>
                    </a:cubicBezTo>
                    <a:cubicBezTo>
                      <a:pt x="496352" y="261557"/>
                      <a:pt x="422247" y="269843"/>
                      <a:pt x="346428" y="278321"/>
                    </a:cubicBezTo>
                    <a:cubicBezTo>
                      <a:pt x="313186" y="282131"/>
                      <a:pt x="276038" y="285083"/>
                      <a:pt x="238129" y="285083"/>
                    </a:cubicBezTo>
                    <a:cubicBezTo>
                      <a:pt x="167739" y="285083"/>
                      <a:pt x="94777" y="274701"/>
                      <a:pt x="39914" y="239840"/>
                    </a:cubicBezTo>
                    <a:cubicBezTo>
                      <a:pt x="-45431" y="185547"/>
                      <a:pt x="21530" y="50673"/>
                      <a:pt x="96683" y="27623"/>
                    </a:cubicBezTo>
                    <a:cubicBezTo>
                      <a:pt x="164310" y="7049"/>
                      <a:pt x="236986" y="4477"/>
                      <a:pt x="309185" y="4477"/>
                    </a:cubicBezTo>
                    <a:cubicBezTo>
                      <a:pt x="334427" y="4477"/>
                      <a:pt x="359668" y="4667"/>
                      <a:pt x="384528" y="4667"/>
                    </a:cubicBezTo>
                    <a:cubicBezTo>
                      <a:pt x="401006" y="4667"/>
                      <a:pt x="417485" y="4477"/>
                      <a:pt x="433772" y="4096"/>
                    </a:cubicBezTo>
                    <a:cubicBezTo>
                      <a:pt x="495304" y="2286"/>
                      <a:pt x="557311" y="0"/>
                      <a:pt x="619319" y="0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47"/>
              <p:cNvSpPr/>
              <p:nvPr/>
            </p:nvSpPr>
            <p:spPr>
              <a:xfrm>
                <a:off x="6622203" y="4880038"/>
                <a:ext cx="987958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87958" h="326898" extrusionOk="0">
                    <a:moveTo>
                      <a:pt x="965983" y="89821"/>
                    </a:moveTo>
                    <a:cubicBezTo>
                      <a:pt x="987033" y="121825"/>
                      <a:pt x="993225" y="158782"/>
                      <a:pt x="983414" y="193453"/>
                    </a:cubicBezTo>
                    <a:cubicBezTo>
                      <a:pt x="973508" y="228886"/>
                      <a:pt x="947505" y="260699"/>
                      <a:pt x="908357" y="285464"/>
                    </a:cubicBezTo>
                    <a:cubicBezTo>
                      <a:pt x="874067" y="307086"/>
                      <a:pt x="835396" y="317087"/>
                      <a:pt x="786532" y="317087"/>
                    </a:cubicBezTo>
                    <a:cubicBezTo>
                      <a:pt x="758148" y="317087"/>
                      <a:pt x="729382" y="313658"/>
                      <a:pt x="701760" y="310515"/>
                    </a:cubicBezTo>
                    <a:cubicBezTo>
                      <a:pt x="682519" y="308229"/>
                      <a:pt x="664517" y="305943"/>
                      <a:pt x="646515" y="304895"/>
                    </a:cubicBezTo>
                    <a:cubicBezTo>
                      <a:pt x="628989" y="303943"/>
                      <a:pt x="610415" y="303371"/>
                      <a:pt x="591746" y="303371"/>
                    </a:cubicBezTo>
                    <a:cubicBezTo>
                      <a:pt x="518023" y="303371"/>
                      <a:pt x="446109" y="311468"/>
                      <a:pt x="369909" y="319945"/>
                    </a:cubicBezTo>
                    <a:cubicBezTo>
                      <a:pt x="327808" y="324707"/>
                      <a:pt x="291613" y="326898"/>
                      <a:pt x="258181" y="326898"/>
                    </a:cubicBezTo>
                    <a:cubicBezTo>
                      <a:pt x="169884" y="326898"/>
                      <a:pt x="99684" y="310705"/>
                      <a:pt x="49202" y="278511"/>
                    </a:cubicBezTo>
                    <a:cubicBezTo>
                      <a:pt x="11388" y="254603"/>
                      <a:pt x="-5852" y="213455"/>
                      <a:pt x="1767" y="165830"/>
                    </a:cubicBezTo>
                    <a:cubicBezTo>
                      <a:pt x="11483" y="104775"/>
                      <a:pt x="59870" y="44672"/>
                      <a:pt x="112067" y="28670"/>
                    </a:cubicBezTo>
                    <a:cubicBezTo>
                      <a:pt x="185124" y="6287"/>
                      <a:pt x="263229" y="4572"/>
                      <a:pt x="330571" y="4572"/>
                    </a:cubicBezTo>
                    <a:cubicBezTo>
                      <a:pt x="343334" y="4572"/>
                      <a:pt x="356002" y="4572"/>
                      <a:pt x="368575" y="4572"/>
                    </a:cubicBezTo>
                    <a:cubicBezTo>
                      <a:pt x="381053" y="4763"/>
                      <a:pt x="393626" y="4763"/>
                      <a:pt x="406008" y="4763"/>
                    </a:cubicBezTo>
                    <a:cubicBezTo>
                      <a:pt x="424868" y="4763"/>
                      <a:pt x="440394" y="4572"/>
                      <a:pt x="454491" y="4191"/>
                    </a:cubicBezTo>
                    <a:lnTo>
                      <a:pt x="486876" y="3238"/>
                    </a:lnTo>
                    <a:cubicBezTo>
                      <a:pt x="537263" y="1524"/>
                      <a:pt x="589555" y="0"/>
                      <a:pt x="640990" y="0"/>
                    </a:cubicBezTo>
                    <a:cubicBezTo>
                      <a:pt x="712428" y="0"/>
                      <a:pt x="771292" y="3048"/>
                      <a:pt x="826442" y="9620"/>
                    </a:cubicBezTo>
                    <a:cubicBezTo>
                      <a:pt x="885688" y="16669"/>
                      <a:pt x="937884" y="46672"/>
                      <a:pt x="965983" y="89821"/>
                    </a:cubicBezTo>
                    <a:close/>
                    <a:moveTo>
                      <a:pt x="963316" y="188309"/>
                    </a:moveTo>
                    <a:cubicBezTo>
                      <a:pt x="983509" y="116681"/>
                      <a:pt x="920644" y="41910"/>
                      <a:pt x="823299" y="30385"/>
                    </a:cubicBezTo>
                    <a:cubicBezTo>
                      <a:pt x="762720" y="23051"/>
                      <a:pt x="701569" y="20764"/>
                      <a:pt x="640228" y="20764"/>
                    </a:cubicBezTo>
                    <a:cubicBezTo>
                      <a:pt x="578316" y="20764"/>
                      <a:pt x="516308" y="23051"/>
                      <a:pt x="454491" y="24955"/>
                    </a:cubicBezTo>
                    <a:cubicBezTo>
                      <a:pt x="438203" y="25337"/>
                      <a:pt x="421725" y="25527"/>
                      <a:pt x="405247" y="25527"/>
                    </a:cubicBezTo>
                    <a:cubicBezTo>
                      <a:pt x="380386" y="25527"/>
                      <a:pt x="355145" y="25337"/>
                      <a:pt x="329904" y="25337"/>
                    </a:cubicBezTo>
                    <a:cubicBezTo>
                      <a:pt x="257704" y="25337"/>
                      <a:pt x="185029" y="28004"/>
                      <a:pt x="117401" y="48482"/>
                    </a:cubicBezTo>
                    <a:cubicBezTo>
                      <a:pt x="42249" y="71438"/>
                      <a:pt x="-24712" y="206407"/>
                      <a:pt x="60632" y="260699"/>
                    </a:cubicBezTo>
                    <a:cubicBezTo>
                      <a:pt x="115496" y="295561"/>
                      <a:pt x="188553" y="305943"/>
                      <a:pt x="258847" y="305943"/>
                    </a:cubicBezTo>
                    <a:cubicBezTo>
                      <a:pt x="296852" y="305943"/>
                      <a:pt x="333904" y="302990"/>
                      <a:pt x="367147" y="299180"/>
                    </a:cubicBezTo>
                    <a:cubicBezTo>
                      <a:pt x="442966" y="290703"/>
                      <a:pt x="517070" y="282416"/>
                      <a:pt x="592317" y="282416"/>
                    </a:cubicBezTo>
                    <a:cubicBezTo>
                      <a:pt x="610796" y="282416"/>
                      <a:pt x="629560" y="282797"/>
                      <a:pt x="648229" y="284131"/>
                    </a:cubicBezTo>
                    <a:cubicBezTo>
                      <a:pt x="693568" y="286798"/>
                      <a:pt x="740812" y="296228"/>
                      <a:pt x="787008" y="296228"/>
                    </a:cubicBezTo>
                    <a:cubicBezTo>
                      <a:pt x="825108" y="296228"/>
                      <a:pt x="862827" y="289846"/>
                      <a:pt x="897499" y="267748"/>
                    </a:cubicBezTo>
                    <a:cubicBezTo>
                      <a:pt x="934551" y="244507"/>
                      <a:pt x="955601" y="216598"/>
                      <a:pt x="963316" y="188309"/>
                    </a:cubicBezTo>
                    <a:lnTo>
                      <a:pt x="963316" y="188309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47"/>
              <p:cNvSpPr/>
              <p:nvPr/>
            </p:nvSpPr>
            <p:spPr>
              <a:xfrm>
                <a:off x="6975068" y="5214454"/>
                <a:ext cx="253638" cy="278238"/>
              </a:xfrm>
              <a:custGeom>
                <a:avLst/>
                <a:gdLst/>
                <a:ahLst/>
                <a:cxnLst/>
                <a:rect l="l" t="t" r="r" b="b"/>
                <a:pathLst>
                  <a:path w="253638" h="278238" extrusionOk="0">
                    <a:moveTo>
                      <a:pt x="145822" y="7"/>
                    </a:moveTo>
                    <a:cubicBezTo>
                      <a:pt x="179064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479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194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47"/>
              <p:cNvSpPr/>
              <p:nvPr/>
            </p:nvSpPr>
            <p:spPr>
              <a:xfrm>
                <a:off x="6991159" y="5236368"/>
                <a:ext cx="331088" cy="350620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350620" extrusionOk="0">
                    <a:moveTo>
                      <a:pt x="330613" y="150019"/>
                    </a:moveTo>
                    <a:cubicBezTo>
                      <a:pt x="330517" y="148495"/>
                      <a:pt x="330327" y="146876"/>
                      <a:pt x="330232" y="145352"/>
                    </a:cubicBezTo>
                    <a:cubicBezTo>
                      <a:pt x="329755" y="140494"/>
                      <a:pt x="329089" y="135636"/>
                      <a:pt x="328231" y="130969"/>
                    </a:cubicBezTo>
                    <a:cubicBezTo>
                      <a:pt x="328041" y="130016"/>
                      <a:pt x="328041" y="128969"/>
                      <a:pt x="327850" y="128016"/>
                    </a:cubicBezTo>
                    <a:cubicBezTo>
                      <a:pt x="327660" y="127349"/>
                      <a:pt x="327469" y="126682"/>
                      <a:pt x="327279" y="126016"/>
                    </a:cubicBezTo>
                    <a:cubicBezTo>
                      <a:pt x="326422" y="122396"/>
                      <a:pt x="325469" y="118872"/>
                      <a:pt x="324421" y="115443"/>
                    </a:cubicBezTo>
                    <a:cubicBezTo>
                      <a:pt x="323945" y="113824"/>
                      <a:pt x="323564" y="112300"/>
                      <a:pt x="322993" y="110680"/>
                    </a:cubicBezTo>
                    <a:cubicBezTo>
                      <a:pt x="321373" y="105823"/>
                      <a:pt x="319468" y="101060"/>
                      <a:pt x="317278" y="96488"/>
                    </a:cubicBezTo>
                    <a:cubicBezTo>
                      <a:pt x="317182" y="96393"/>
                      <a:pt x="317182" y="96393"/>
                      <a:pt x="317182" y="96298"/>
                    </a:cubicBezTo>
                    <a:cubicBezTo>
                      <a:pt x="315373" y="92583"/>
                      <a:pt x="313372" y="89059"/>
                      <a:pt x="311277" y="85535"/>
                    </a:cubicBezTo>
                    <a:cubicBezTo>
                      <a:pt x="311087" y="85154"/>
                      <a:pt x="310896" y="84772"/>
                      <a:pt x="310610" y="84391"/>
                    </a:cubicBezTo>
                    <a:cubicBezTo>
                      <a:pt x="308229" y="80486"/>
                      <a:pt x="305562" y="76867"/>
                      <a:pt x="302800" y="73247"/>
                    </a:cubicBezTo>
                    <a:lnTo>
                      <a:pt x="230029" y="0"/>
                    </a:lnTo>
                    <a:cubicBezTo>
                      <a:pt x="232791" y="3524"/>
                      <a:pt x="235363" y="7144"/>
                      <a:pt x="237839" y="11049"/>
                    </a:cubicBezTo>
                    <a:cubicBezTo>
                      <a:pt x="239363" y="13526"/>
                      <a:pt x="240792" y="16288"/>
                      <a:pt x="242221" y="18955"/>
                    </a:cubicBezTo>
                    <a:cubicBezTo>
                      <a:pt x="242983" y="20384"/>
                      <a:pt x="243745" y="21622"/>
                      <a:pt x="244412" y="23051"/>
                    </a:cubicBezTo>
                    <a:cubicBezTo>
                      <a:pt x="246602" y="27622"/>
                      <a:pt x="248507" y="32480"/>
                      <a:pt x="250222" y="37338"/>
                    </a:cubicBezTo>
                    <a:cubicBezTo>
                      <a:pt x="250793" y="38957"/>
                      <a:pt x="251174" y="40577"/>
                      <a:pt x="251650" y="42196"/>
                    </a:cubicBezTo>
                    <a:cubicBezTo>
                      <a:pt x="252698" y="45529"/>
                      <a:pt x="253651" y="48959"/>
                      <a:pt x="254413" y="52483"/>
                    </a:cubicBezTo>
                    <a:cubicBezTo>
                      <a:pt x="254794" y="54197"/>
                      <a:pt x="255079" y="56007"/>
                      <a:pt x="255365" y="57721"/>
                    </a:cubicBezTo>
                    <a:cubicBezTo>
                      <a:pt x="256222" y="62389"/>
                      <a:pt x="256889" y="67151"/>
                      <a:pt x="257270" y="72009"/>
                    </a:cubicBezTo>
                    <a:cubicBezTo>
                      <a:pt x="257365" y="73628"/>
                      <a:pt x="257651" y="75152"/>
                      <a:pt x="257746" y="76771"/>
                    </a:cubicBezTo>
                    <a:cubicBezTo>
                      <a:pt x="258127" y="82963"/>
                      <a:pt x="258223" y="89249"/>
                      <a:pt x="257842" y="95726"/>
                    </a:cubicBezTo>
                    <a:cubicBezTo>
                      <a:pt x="257556" y="100489"/>
                      <a:pt x="257175" y="105251"/>
                      <a:pt x="256604" y="110014"/>
                    </a:cubicBezTo>
                    <a:cubicBezTo>
                      <a:pt x="255937" y="114871"/>
                      <a:pt x="254984" y="119729"/>
                      <a:pt x="253937" y="124587"/>
                    </a:cubicBezTo>
                    <a:cubicBezTo>
                      <a:pt x="252317" y="131826"/>
                      <a:pt x="250317" y="139065"/>
                      <a:pt x="247840" y="146113"/>
                    </a:cubicBezTo>
                    <a:cubicBezTo>
                      <a:pt x="247364" y="147638"/>
                      <a:pt x="246697" y="149257"/>
                      <a:pt x="246221" y="150781"/>
                    </a:cubicBezTo>
                    <a:cubicBezTo>
                      <a:pt x="243840" y="157067"/>
                      <a:pt x="241268" y="163354"/>
                      <a:pt x="238315" y="169450"/>
                    </a:cubicBezTo>
                    <a:cubicBezTo>
                      <a:pt x="238030" y="170021"/>
                      <a:pt x="237839" y="170593"/>
                      <a:pt x="237554" y="171164"/>
                    </a:cubicBezTo>
                    <a:cubicBezTo>
                      <a:pt x="234315" y="177641"/>
                      <a:pt x="230600" y="184023"/>
                      <a:pt x="226600" y="190214"/>
                    </a:cubicBezTo>
                    <a:cubicBezTo>
                      <a:pt x="225647" y="191643"/>
                      <a:pt x="224695" y="193072"/>
                      <a:pt x="223742" y="194596"/>
                    </a:cubicBezTo>
                    <a:cubicBezTo>
                      <a:pt x="219361" y="201168"/>
                      <a:pt x="214598" y="207550"/>
                      <a:pt x="209359" y="213646"/>
                    </a:cubicBezTo>
                    <a:cubicBezTo>
                      <a:pt x="206026" y="217551"/>
                      <a:pt x="202597" y="221266"/>
                      <a:pt x="199072" y="224885"/>
                    </a:cubicBezTo>
                    <a:cubicBezTo>
                      <a:pt x="197644" y="226314"/>
                      <a:pt x="195739" y="228219"/>
                      <a:pt x="193453" y="230219"/>
                    </a:cubicBezTo>
                    <a:cubicBezTo>
                      <a:pt x="192881" y="230791"/>
                      <a:pt x="192119" y="231362"/>
                      <a:pt x="191452" y="231934"/>
                    </a:cubicBezTo>
                    <a:cubicBezTo>
                      <a:pt x="189547" y="233648"/>
                      <a:pt x="187547" y="235458"/>
                      <a:pt x="185166" y="237458"/>
                    </a:cubicBezTo>
                    <a:cubicBezTo>
                      <a:pt x="184499" y="238030"/>
                      <a:pt x="183737" y="238601"/>
                      <a:pt x="182975" y="239173"/>
                    </a:cubicBezTo>
                    <a:cubicBezTo>
                      <a:pt x="180594" y="241173"/>
                      <a:pt x="178022" y="243173"/>
                      <a:pt x="175260" y="245173"/>
                    </a:cubicBezTo>
                    <a:cubicBezTo>
                      <a:pt x="174212" y="246031"/>
                      <a:pt x="173069" y="246793"/>
                      <a:pt x="171926" y="247650"/>
                    </a:cubicBezTo>
                    <a:cubicBezTo>
                      <a:pt x="168973" y="249746"/>
                      <a:pt x="165830" y="251841"/>
                      <a:pt x="162592" y="253937"/>
                    </a:cubicBezTo>
                    <a:cubicBezTo>
                      <a:pt x="161544" y="254603"/>
                      <a:pt x="160591" y="255175"/>
                      <a:pt x="159639" y="255841"/>
                    </a:cubicBezTo>
                    <a:cubicBezTo>
                      <a:pt x="155257" y="258413"/>
                      <a:pt x="150685" y="260985"/>
                      <a:pt x="145923" y="263271"/>
                    </a:cubicBezTo>
                    <a:cubicBezTo>
                      <a:pt x="144875" y="263747"/>
                      <a:pt x="143827" y="264223"/>
                      <a:pt x="142780" y="264700"/>
                    </a:cubicBezTo>
                    <a:cubicBezTo>
                      <a:pt x="138970" y="266510"/>
                      <a:pt x="134969" y="268129"/>
                      <a:pt x="130873" y="269653"/>
                    </a:cubicBezTo>
                    <a:cubicBezTo>
                      <a:pt x="129159" y="270320"/>
                      <a:pt x="127444" y="270796"/>
                      <a:pt x="125635" y="271367"/>
                    </a:cubicBezTo>
                    <a:cubicBezTo>
                      <a:pt x="121825" y="272605"/>
                      <a:pt x="117919" y="273558"/>
                      <a:pt x="114014" y="274415"/>
                    </a:cubicBezTo>
                    <a:cubicBezTo>
                      <a:pt x="112300" y="274796"/>
                      <a:pt x="110490" y="275177"/>
                      <a:pt x="108775" y="275558"/>
                    </a:cubicBezTo>
                    <a:cubicBezTo>
                      <a:pt x="103060" y="276511"/>
                      <a:pt x="97250" y="277178"/>
                      <a:pt x="91345" y="277273"/>
                    </a:cubicBezTo>
                    <a:cubicBezTo>
                      <a:pt x="52388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1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5" y="341566"/>
                      <a:pt x="211741" y="339852"/>
                      <a:pt x="215551" y="338138"/>
                    </a:cubicBezTo>
                    <a:cubicBezTo>
                      <a:pt x="216694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840" y="323183"/>
                      <a:pt x="244697" y="321183"/>
                    </a:cubicBezTo>
                    <a:cubicBezTo>
                      <a:pt x="246031" y="320135"/>
                      <a:pt x="247364" y="319278"/>
                      <a:pt x="248698" y="318230"/>
                    </a:cubicBezTo>
                    <a:cubicBezTo>
                      <a:pt x="251079" y="316421"/>
                      <a:pt x="253270" y="314801"/>
                      <a:pt x="255365" y="313087"/>
                    </a:cubicBezTo>
                    <a:cubicBezTo>
                      <a:pt x="256508" y="312230"/>
                      <a:pt x="257651" y="311277"/>
                      <a:pt x="258604" y="310420"/>
                    </a:cubicBezTo>
                    <a:cubicBezTo>
                      <a:pt x="258889" y="310229"/>
                      <a:pt x="259175" y="309944"/>
                      <a:pt x="259461" y="309753"/>
                    </a:cubicBezTo>
                    <a:cubicBezTo>
                      <a:pt x="260890" y="308515"/>
                      <a:pt x="262033" y="307467"/>
                      <a:pt x="263271" y="306324"/>
                    </a:cubicBezTo>
                    <a:cubicBezTo>
                      <a:pt x="264414" y="305276"/>
                      <a:pt x="265652" y="304229"/>
                      <a:pt x="266700" y="303276"/>
                    </a:cubicBezTo>
                    <a:cubicBezTo>
                      <a:pt x="268891" y="301276"/>
                      <a:pt x="270700" y="299466"/>
                      <a:pt x="272129" y="298037"/>
                    </a:cubicBezTo>
                    <a:cubicBezTo>
                      <a:pt x="275558" y="294608"/>
                      <a:pt x="278797" y="291084"/>
                      <a:pt x="281940" y="287464"/>
                    </a:cubicBezTo>
                    <a:cubicBezTo>
                      <a:pt x="282130" y="287274"/>
                      <a:pt x="282226" y="286988"/>
                      <a:pt x="282416" y="286798"/>
                    </a:cubicBezTo>
                    <a:cubicBezTo>
                      <a:pt x="287560" y="280702"/>
                      <a:pt x="292322" y="274415"/>
                      <a:pt x="296799" y="267843"/>
                    </a:cubicBezTo>
                    <a:cubicBezTo>
                      <a:pt x="297275" y="267081"/>
                      <a:pt x="297942" y="266414"/>
                      <a:pt x="298418" y="265747"/>
                    </a:cubicBezTo>
                    <a:cubicBezTo>
                      <a:pt x="298894" y="264986"/>
                      <a:pt x="299275" y="264128"/>
                      <a:pt x="299847" y="263366"/>
                    </a:cubicBezTo>
                    <a:cubicBezTo>
                      <a:pt x="303752" y="257175"/>
                      <a:pt x="307562" y="250888"/>
                      <a:pt x="310801" y="244316"/>
                    </a:cubicBezTo>
                    <a:cubicBezTo>
                      <a:pt x="310801" y="244221"/>
                      <a:pt x="310896" y="244126"/>
                      <a:pt x="310991" y="244030"/>
                    </a:cubicBezTo>
                    <a:cubicBezTo>
                      <a:pt x="311182" y="243649"/>
                      <a:pt x="311372" y="243173"/>
                      <a:pt x="311467" y="242792"/>
                    </a:cubicBezTo>
                    <a:cubicBezTo>
                      <a:pt x="314420" y="236791"/>
                      <a:pt x="316992" y="230600"/>
                      <a:pt x="319278" y="224219"/>
                    </a:cubicBezTo>
                    <a:cubicBezTo>
                      <a:pt x="319659" y="223266"/>
                      <a:pt x="320135" y="222409"/>
                      <a:pt x="320421" y="221456"/>
                    </a:cubicBezTo>
                    <a:cubicBezTo>
                      <a:pt x="320707" y="220694"/>
                      <a:pt x="320802" y="219837"/>
                      <a:pt x="321088" y="219075"/>
                    </a:cubicBezTo>
                    <a:cubicBezTo>
                      <a:pt x="323469" y="212027"/>
                      <a:pt x="325564" y="204978"/>
                      <a:pt x="327088" y="197739"/>
                    </a:cubicBezTo>
                    <a:cubicBezTo>
                      <a:pt x="327088" y="197453"/>
                      <a:pt x="327279" y="197263"/>
                      <a:pt x="327279" y="196977"/>
                    </a:cubicBezTo>
                    <a:cubicBezTo>
                      <a:pt x="328231" y="192405"/>
                      <a:pt x="329089" y="187738"/>
                      <a:pt x="329755" y="183166"/>
                    </a:cubicBezTo>
                    <a:cubicBezTo>
                      <a:pt x="330327" y="178689"/>
                      <a:pt x="330803" y="174117"/>
                      <a:pt x="331089" y="169640"/>
                    </a:cubicBezTo>
                    <a:cubicBezTo>
                      <a:pt x="331089" y="169354"/>
                      <a:pt x="331089" y="169069"/>
                      <a:pt x="331089" y="168878"/>
                    </a:cubicBezTo>
                    <a:cubicBezTo>
                      <a:pt x="330994" y="162592"/>
                      <a:pt x="330994" y="156210"/>
                      <a:pt x="330613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47"/>
              <p:cNvSpPr/>
              <p:nvPr/>
            </p:nvSpPr>
            <p:spPr>
              <a:xfrm>
                <a:off x="6954339" y="5193408"/>
                <a:ext cx="295096" cy="320141"/>
              </a:xfrm>
              <a:custGeom>
                <a:avLst/>
                <a:gdLst/>
                <a:ahLst/>
                <a:cxnLst/>
                <a:rect l="l" t="t" r="r" b="b"/>
                <a:pathLst>
                  <a:path w="295096" h="320141" extrusionOk="0">
                    <a:moveTo>
                      <a:pt x="267039" y="42864"/>
                    </a:moveTo>
                    <a:cubicBezTo>
                      <a:pt x="289614" y="71154"/>
                      <a:pt x="299139" y="111254"/>
                      <a:pt x="293519" y="152878"/>
                    </a:cubicBezTo>
                    <a:cubicBezTo>
                      <a:pt x="287709" y="195264"/>
                      <a:pt x="267325" y="235936"/>
                      <a:pt x="235893" y="267655"/>
                    </a:cubicBezTo>
                    <a:cubicBezTo>
                      <a:pt x="223796" y="279751"/>
                      <a:pt x="180267" y="319661"/>
                      <a:pt x="128070" y="320137"/>
                    </a:cubicBezTo>
                    <a:cubicBezTo>
                      <a:pt x="83969" y="320423"/>
                      <a:pt x="51108" y="306612"/>
                      <a:pt x="28057" y="277370"/>
                    </a:cubicBezTo>
                    <a:cubicBezTo>
                      <a:pt x="5483" y="249081"/>
                      <a:pt x="-4042" y="208790"/>
                      <a:pt x="1578" y="167356"/>
                    </a:cubicBezTo>
                    <a:cubicBezTo>
                      <a:pt x="7197" y="124875"/>
                      <a:pt x="27771" y="84203"/>
                      <a:pt x="59204" y="52485"/>
                    </a:cubicBezTo>
                    <a:cubicBezTo>
                      <a:pt x="71301" y="40388"/>
                      <a:pt x="114830" y="383"/>
                      <a:pt x="167027" y="2"/>
                    </a:cubicBezTo>
                    <a:cubicBezTo>
                      <a:pt x="211128" y="-188"/>
                      <a:pt x="243703" y="13718"/>
                      <a:pt x="267039" y="42864"/>
                    </a:cubicBezTo>
                    <a:close/>
                    <a:moveTo>
                      <a:pt x="272945" y="150688"/>
                    </a:moveTo>
                    <a:cubicBezTo>
                      <a:pt x="277422" y="117636"/>
                      <a:pt x="271326" y="82488"/>
                      <a:pt x="250656" y="56200"/>
                    </a:cubicBezTo>
                    <a:cubicBezTo>
                      <a:pt x="229320" y="29434"/>
                      <a:pt x="199793" y="20767"/>
                      <a:pt x="166551" y="21052"/>
                    </a:cubicBezTo>
                    <a:cubicBezTo>
                      <a:pt x="132642" y="21338"/>
                      <a:pt x="97018" y="43627"/>
                      <a:pt x="73682" y="67153"/>
                    </a:cubicBezTo>
                    <a:cubicBezTo>
                      <a:pt x="46345" y="94680"/>
                      <a:pt x="27295" y="131352"/>
                      <a:pt x="22152" y="169452"/>
                    </a:cubicBezTo>
                    <a:cubicBezTo>
                      <a:pt x="17675" y="202694"/>
                      <a:pt x="23771" y="237841"/>
                      <a:pt x="44440" y="264130"/>
                    </a:cubicBezTo>
                    <a:cubicBezTo>
                      <a:pt x="65681" y="290705"/>
                      <a:pt x="95304" y="299563"/>
                      <a:pt x="128546" y="299278"/>
                    </a:cubicBezTo>
                    <a:cubicBezTo>
                      <a:pt x="162455" y="298992"/>
                      <a:pt x="198078" y="276703"/>
                      <a:pt x="221414" y="253177"/>
                    </a:cubicBezTo>
                    <a:cubicBezTo>
                      <a:pt x="248751" y="225649"/>
                      <a:pt x="267611" y="188978"/>
                      <a:pt x="272945" y="150688"/>
                    </a:cubicBezTo>
                    <a:lnTo>
                      <a:pt x="272945" y="150688"/>
                    </a:lnTo>
                    <a:close/>
                  </a:path>
                </a:pathLst>
              </a:custGeom>
              <a:solidFill>
                <a:srgbClr val="A997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3" name="Google Shape;1853;p47"/>
          <p:cNvGrpSpPr/>
          <p:nvPr/>
        </p:nvGrpSpPr>
        <p:grpSpPr>
          <a:xfrm>
            <a:off x="4025513" y="1195094"/>
            <a:ext cx="1153978" cy="1538771"/>
            <a:chOff x="4025513" y="1195094"/>
            <a:chExt cx="1153978" cy="1538771"/>
          </a:xfrm>
        </p:grpSpPr>
        <p:sp>
          <p:nvSpPr>
            <p:cNvPr id="1854" name="Google Shape;1854;p47"/>
            <p:cNvSpPr/>
            <p:nvPr/>
          </p:nvSpPr>
          <p:spPr>
            <a:xfrm>
              <a:off x="4096051" y="1245870"/>
              <a:ext cx="1083440" cy="1487995"/>
            </a:xfrm>
            <a:custGeom>
              <a:avLst/>
              <a:gdLst/>
              <a:ahLst/>
              <a:cxnLst/>
              <a:rect l="l" t="t" r="r" b="b"/>
              <a:pathLst>
                <a:path w="1083440" h="1487995" extrusionOk="0">
                  <a:moveTo>
                    <a:pt x="582438" y="381"/>
                  </a:moveTo>
                  <a:cubicBezTo>
                    <a:pt x="551387" y="381"/>
                    <a:pt x="519954" y="3905"/>
                    <a:pt x="488617" y="11144"/>
                  </a:cubicBezTo>
                  <a:cubicBezTo>
                    <a:pt x="329835" y="48196"/>
                    <a:pt x="173911" y="174689"/>
                    <a:pt x="100759" y="326041"/>
                  </a:cubicBezTo>
                  <a:cubicBezTo>
                    <a:pt x="79042" y="370904"/>
                    <a:pt x="66183" y="418624"/>
                    <a:pt x="62754" y="468249"/>
                  </a:cubicBezTo>
                  <a:lnTo>
                    <a:pt x="62278" y="474059"/>
                  </a:lnTo>
                  <a:cubicBezTo>
                    <a:pt x="58563" y="524542"/>
                    <a:pt x="52372" y="608648"/>
                    <a:pt x="91901" y="649795"/>
                  </a:cubicBezTo>
                  <a:cubicBezTo>
                    <a:pt x="98854" y="657035"/>
                    <a:pt x="106760" y="662464"/>
                    <a:pt x="115618" y="666274"/>
                  </a:cubicBezTo>
                  <a:cubicBezTo>
                    <a:pt x="111808" y="664655"/>
                    <a:pt x="108188" y="662750"/>
                    <a:pt x="104664" y="660559"/>
                  </a:cubicBezTo>
                  <a:lnTo>
                    <a:pt x="193247" y="718852"/>
                  </a:lnTo>
                  <a:cubicBezTo>
                    <a:pt x="205343" y="726758"/>
                    <a:pt x="219631" y="730853"/>
                    <a:pt x="236490" y="730949"/>
                  </a:cubicBezTo>
                  <a:cubicBezTo>
                    <a:pt x="240491" y="730949"/>
                    <a:pt x="244682" y="730758"/>
                    <a:pt x="248968" y="730282"/>
                  </a:cubicBezTo>
                  <a:cubicBezTo>
                    <a:pt x="256969" y="729520"/>
                    <a:pt x="264494" y="728186"/>
                    <a:pt x="271923" y="726662"/>
                  </a:cubicBezTo>
                  <a:lnTo>
                    <a:pt x="278591" y="725043"/>
                  </a:lnTo>
                  <a:cubicBezTo>
                    <a:pt x="283639" y="723805"/>
                    <a:pt x="288687" y="722376"/>
                    <a:pt x="293545" y="720757"/>
                  </a:cubicBezTo>
                  <a:lnTo>
                    <a:pt x="300117" y="718471"/>
                  </a:lnTo>
                  <a:cubicBezTo>
                    <a:pt x="305261" y="716566"/>
                    <a:pt x="310214" y="714375"/>
                    <a:pt x="314976" y="712089"/>
                  </a:cubicBezTo>
                  <a:lnTo>
                    <a:pt x="319167" y="710089"/>
                  </a:lnTo>
                  <a:cubicBezTo>
                    <a:pt x="325168" y="706945"/>
                    <a:pt x="330978" y="703612"/>
                    <a:pt x="336598" y="699897"/>
                  </a:cubicBezTo>
                  <a:lnTo>
                    <a:pt x="340503" y="697135"/>
                  </a:lnTo>
                  <a:cubicBezTo>
                    <a:pt x="344694" y="694182"/>
                    <a:pt x="348885" y="691134"/>
                    <a:pt x="352790" y="687895"/>
                  </a:cubicBezTo>
                  <a:lnTo>
                    <a:pt x="357743" y="683705"/>
                  </a:lnTo>
                  <a:cubicBezTo>
                    <a:pt x="361363" y="680561"/>
                    <a:pt x="364887" y="677323"/>
                    <a:pt x="368316" y="673989"/>
                  </a:cubicBezTo>
                  <a:lnTo>
                    <a:pt x="372507" y="669893"/>
                  </a:lnTo>
                  <a:cubicBezTo>
                    <a:pt x="377079" y="665131"/>
                    <a:pt x="381556" y="660273"/>
                    <a:pt x="385842" y="655130"/>
                  </a:cubicBezTo>
                  <a:lnTo>
                    <a:pt x="386318" y="654558"/>
                  </a:lnTo>
                  <a:cubicBezTo>
                    <a:pt x="390414" y="649605"/>
                    <a:pt x="394415" y="644462"/>
                    <a:pt x="398320" y="639223"/>
                  </a:cubicBezTo>
                  <a:lnTo>
                    <a:pt x="399558" y="637604"/>
                  </a:lnTo>
                  <a:lnTo>
                    <a:pt x="400606" y="636080"/>
                  </a:lnTo>
                  <a:cubicBezTo>
                    <a:pt x="409845" y="623316"/>
                    <a:pt x="418513" y="609981"/>
                    <a:pt x="426800" y="596265"/>
                  </a:cubicBezTo>
                  <a:lnTo>
                    <a:pt x="427943" y="594265"/>
                  </a:lnTo>
                  <a:cubicBezTo>
                    <a:pt x="436325" y="580358"/>
                    <a:pt x="444230" y="566071"/>
                    <a:pt x="452136" y="551879"/>
                  </a:cubicBezTo>
                  <a:cubicBezTo>
                    <a:pt x="460328" y="537210"/>
                    <a:pt x="468519" y="522732"/>
                    <a:pt x="476806" y="508730"/>
                  </a:cubicBezTo>
                  <a:lnTo>
                    <a:pt x="477092" y="508349"/>
                  </a:lnTo>
                  <a:cubicBezTo>
                    <a:pt x="485378" y="494443"/>
                    <a:pt x="494046" y="481108"/>
                    <a:pt x="503190" y="468630"/>
                  </a:cubicBezTo>
                  <a:lnTo>
                    <a:pt x="503857" y="467773"/>
                  </a:lnTo>
                  <a:cubicBezTo>
                    <a:pt x="507476" y="462820"/>
                    <a:pt x="511191" y="458057"/>
                    <a:pt x="515001" y="453390"/>
                  </a:cubicBezTo>
                  <a:lnTo>
                    <a:pt x="518049" y="449866"/>
                  </a:lnTo>
                  <a:cubicBezTo>
                    <a:pt x="520907" y="446532"/>
                    <a:pt x="523859" y="443198"/>
                    <a:pt x="526907" y="440055"/>
                  </a:cubicBezTo>
                  <a:lnTo>
                    <a:pt x="531194" y="435674"/>
                  </a:lnTo>
                  <a:cubicBezTo>
                    <a:pt x="534051" y="432816"/>
                    <a:pt x="537004" y="430054"/>
                    <a:pt x="540052" y="427292"/>
                  </a:cubicBezTo>
                  <a:lnTo>
                    <a:pt x="544433" y="423481"/>
                  </a:lnTo>
                  <a:cubicBezTo>
                    <a:pt x="548339" y="420148"/>
                    <a:pt x="552434" y="417005"/>
                    <a:pt x="556625" y="414052"/>
                  </a:cubicBezTo>
                  <a:lnTo>
                    <a:pt x="558435" y="412718"/>
                  </a:lnTo>
                  <a:cubicBezTo>
                    <a:pt x="563198" y="409385"/>
                    <a:pt x="568246" y="406337"/>
                    <a:pt x="573389" y="403574"/>
                  </a:cubicBezTo>
                  <a:lnTo>
                    <a:pt x="578152" y="401193"/>
                  </a:lnTo>
                  <a:cubicBezTo>
                    <a:pt x="581962" y="399288"/>
                    <a:pt x="585772" y="397478"/>
                    <a:pt x="589868" y="395764"/>
                  </a:cubicBezTo>
                  <a:lnTo>
                    <a:pt x="595773" y="393478"/>
                  </a:lnTo>
                  <a:cubicBezTo>
                    <a:pt x="599869" y="391954"/>
                    <a:pt x="604060" y="390716"/>
                    <a:pt x="608251" y="389477"/>
                  </a:cubicBezTo>
                  <a:lnTo>
                    <a:pt x="614061" y="387858"/>
                  </a:lnTo>
                  <a:cubicBezTo>
                    <a:pt x="620348" y="386334"/>
                    <a:pt x="626825" y="385001"/>
                    <a:pt x="633587" y="384048"/>
                  </a:cubicBezTo>
                  <a:cubicBezTo>
                    <a:pt x="640541" y="383096"/>
                    <a:pt x="647589" y="382619"/>
                    <a:pt x="654638" y="382619"/>
                  </a:cubicBezTo>
                  <a:cubicBezTo>
                    <a:pt x="654923" y="382619"/>
                    <a:pt x="655114" y="382619"/>
                    <a:pt x="655400" y="382619"/>
                  </a:cubicBezTo>
                  <a:cubicBezTo>
                    <a:pt x="669401" y="382715"/>
                    <a:pt x="683213" y="384905"/>
                    <a:pt x="696643" y="388430"/>
                  </a:cubicBezTo>
                  <a:cubicBezTo>
                    <a:pt x="715883" y="414338"/>
                    <a:pt x="724646" y="444913"/>
                    <a:pt x="721217" y="475869"/>
                  </a:cubicBezTo>
                  <a:cubicBezTo>
                    <a:pt x="710740" y="569500"/>
                    <a:pt x="614918" y="639413"/>
                    <a:pt x="537861" y="695706"/>
                  </a:cubicBezTo>
                  <a:lnTo>
                    <a:pt x="521669" y="707612"/>
                  </a:lnTo>
                  <a:cubicBezTo>
                    <a:pt x="489855" y="730949"/>
                    <a:pt x="457756" y="753809"/>
                    <a:pt x="425466" y="776478"/>
                  </a:cubicBezTo>
                  <a:cubicBezTo>
                    <a:pt x="353457" y="827437"/>
                    <a:pt x="278876" y="880205"/>
                    <a:pt x="210963" y="939260"/>
                  </a:cubicBezTo>
                  <a:cubicBezTo>
                    <a:pt x="152003" y="990791"/>
                    <a:pt x="91139" y="1047845"/>
                    <a:pt x="46752" y="1117568"/>
                  </a:cubicBezTo>
                  <a:cubicBezTo>
                    <a:pt x="937" y="1189482"/>
                    <a:pt x="-11636" y="1255205"/>
                    <a:pt x="10938" y="1307783"/>
                  </a:cubicBezTo>
                  <a:cubicBezTo>
                    <a:pt x="22940" y="1336167"/>
                    <a:pt x="45323" y="1359884"/>
                    <a:pt x="76565" y="1378268"/>
                  </a:cubicBezTo>
                  <a:cubicBezTo>
                    <a:pt x="73708" y="1376553"/>
                    <a:pt x="70565" y="1374934"/>
                    <a:pt x="67802" y="1373124"/>
                  </a:cubicBezTo>
                  <a:lnTo>
                    <a:pt x="156385" y="1431417"/>
                  </a:lnTo>
                  <a:cubicBezTo>
                    <a:pt x="180578" y="1447324"/>
                    <a:pt x="210868" y="1459706"/>
                    <a:pt x="246682" y="1468184"/>
                  </a:cubicBezTo>
                  <a:cubicBezTo>
                    <a:pt x="256778" y="1470469"/>
                    <a:pt x="267065" y="1472660"/>
                    <a:pt x="277352" y="1474565"/>
                  </a:cubicBezTo>
                  <a:cubicBezTo>
                    <a:pt x="324311" y="1483423"/>
                    <a:pt x="374031" y="1487710"/>
                    <a:pt x="429752" y="1487996"/>
                  </a:cubicBezTo>
                  <a:cubicBezTo>
                    <a:pt x="431372" y="1487996"/>
                    <a:pt x="432991" y="1487996"/>
                    <a:pt x="434515" y="1487996"/>
                  </a:cubicBezTo>
                  <a:cubicBezTo>
                    <a:pt x="445659" y="1487996"/>
                    <a:pt x="456803" y="1487805"/>
                    <a:pt x="467948" y="1487615"/>
                  </a:cubicBezTo>
                  <a:cubicBezTo>
                    <a:pt x="472139" y="1487519"/>
                    <a:pt x="476425" y="1487234"/>
                    <a:pt x="480711" y="1487043"/>
                  </a:cubicBezTo>
                  <a:cubicBezTo>
                    <a:pt x="487664" y="1486853"/>
                    <a:pt x="494618" y="1486567"/>
                    <a:pt x="501571" y="1486186"/>
                  </a:cubicBezTo>
                  <a:cubicBezTo>
                    <a:pt x="513477" y="1485614"/>
                    <a:pt x="525288" y="1484948"/>
                    <a:pt x="537194" y="1484090"/>
                  </a:cubicBezTo>
                  <a:cubicBezTo>
                    <a:pt x="543957" y="1483614"/>
                    <a:pt x="550625" y="1483233"/>
                    <a:pt x="557292" y="1482662"/>
                  </a:cubicBezTo>
                  <a:cubicBezTo>
                    <a:pt x="570341" y="1481614"/>
                    <a:pt x="583200" y="1480566"/>
                    <a:pt x="596154" y="1479423"/>
                  </a:cubicBezTo>
                  <a:cubicBezTo>
                    <a:pt x="601488" y="1478947"/>
                    <a:pt x="606727" y="1478471"/>
                    <a:pt x="611966" y="1477994"/>
                  </a:cubicBezTo>
                  <a:cubicBezTo>
                    <a:pt x="629682" y="1476280"/>
                    <a:pt x="647399" y="1474565"/>
                    <a:pt x="664829" y="1472756"/>
                  </a:cubicBezTo>
                  <a:cubicBezTo>
                    <a:pt x="683403" y="1470851"/>
                    <a:pt x="702072" y="1468946"/>
                    <a:pt x="720646" y="1467326"/>
                  </a:cubicBezTo>
                  <a:cubicBezTo>
                    <a:pt x="735029" y="1465993"/>
                    <a:pt x="749983" y="1464373"/>
                    <a:pt x="765128" y="1462659"/>
                  </a:cubicBezTo>
                  <a:cubicBezTo>
                    <a:pt x="769700" y="1462183"/>
                    <a:pt x="774081" y="1461611"/>
                    <a:pt x="778653" y="1461040"/>
                  </a:cubicBezTo>
                  <a:cubicBezTo>
                    <a:pt x="790274" y="1459611"/>
                    <a:pt x="801989" y="1457992"/>
                    <a:pt x="813705" y="1456277"/>
                  </a:cubicBezTo>
                  <a:cubicBezTo>
                    <a:pt x="816944" y="1455801"/>
                    <a:pt x="820087" y="1455515"/>
                    <a:pt x="823230" y="1454944"/>
                  </a:cubicBezTo>
                  <a:lnTo>
                    <a:pt x="829231" y="1453991"/>
                  </a:lnTo>
                  <a:lnTo>
                    <a:pt x="832469" y="1453420"/>
                  </a:lnTo>
                  <a:cubicBezTo>
                    <a:pt x="837327" y="1452563"/>
                    <a:pt x="841994" y="1451705"/>
                    <a:pt x="846852" y="1450848"/>
                  </a:cubicBezTo>
                  <a:cubicBezTo>
                    <a:pt x="854377" y="1449515"/>
                    <a:pt x="861806" y="1448086"/>
                    <a:pt x="869236" y="1446467"/>
                  </a:cubicBezTo>
                  <a:cubicBezTo>
                    <a:pt x="874189" y="1445419"/>
                    <a:pt x="879047" y="1444276"/>
                    <a:pt x="884000" y="1443133"/>
                  </a:cubicBezTo>
                  <a:cubicBezTo>
                    <a:pt x="891048" y="1441514"/>
                    <a:pt x="898001" y="1439799"/>
                    <a:pt x="904859" y="1437989"/>
                  </a:cubicBezTo>
                  <a:cubicBezTo>
                    <a:pt x="909717" y="1436656"/>
                    <a:pt x="914480" y="1435322"/>
                    <a:pt x="919242" y="1433989"/>
                  </a:cubicBezTo>
                  <a:cubicBezTo>
                    <a:pt x="925910" y="1431989"/>
                    <a:pt x="932387" y="1429988"/>
                    <a:pt x="938768" y="1427798"/>
                  </a:cubicBezTo>
                  <a:cubicBezTo>
                    <a:pt x="943245" y="1426273"/>
                    <a:pt x="947722" y="1424654"/>
                    <a:pt x="952103" y="1423035"/>
                  </a:cubicBezTo>
                  <a:lnTo>
                    <a:pt x="959152" y="1420463"/>
                  </a:lnTo>
                  <a:cubicBezTo>
                    <a:pt x="964295" y="1418368"/>
                    <a:pt x="969344" y="1416272"/>
                    <a:pt x="974201" y="1413986"/>
                  </a:cubicBezTo>
                  <a:lnTo>
                    <a:pt x="978488" y="1411891"/>
                  </a:lnTo>
                  <a:lnTo>
                    <a:pt x="978869" y="1411700"/>
                  </a:lnTo>
                  <a:lnTo>
                    <a:pt x="979345" y="1411510"/>
                  </a:lnTo>
                  <a:lnTo>
                    <a:pt x="984107" y="1409129"/>
                  </a:lnTo>
                  <a:cubicBezTo>
                    <a:pt x="989060" y="1406557"/>
                    <a:pt x="993823" y="1403890"/>
                    <a:pt x="998300" y="1401223"/>
                  </a:cubicBezTo>
                  <a:cubicBezTo>
                    <a:pt x="1000967" y="1399508"/>
                    <a:pt x="1003634" y="1397794"/>
                    <a:pt x="1006205" y="1396079"/>
                  </a:cubicBezTo>
                  <a:cubicBezTo>
                    <a:pt x="1011920" y="1392174"/>
                    <a:pt x="1016969" y="1387697"/>
                    <a:pt x="1021731" y="1382935"/>
                  </a:cubicBezTo>
                  <a:lnTo>
                    <a:pt x="1023160" y="1381697"/>
                  </a:lnTo>
                  <a:cubicBezTo>
                    <a:pt x="1025541" y="1379125"/>
                    <a:pt x="1027922" y="1376458"/>
                    <a:pt x="1030113" y="1373696"/>
                  </a:cubicBezTo>
                  <a:lnTo>
                    <a:pt x="1030685" y="1372648"/>
                  </a:lnTo>
                  <a:lnTo>
                    <a:pt x="1031637" y="1371600"/>
                  </a:lnTo>
                  <a:cubicBezTo>
                    <a:pt x="1034876" y="1367219"/>
                    <a:pt x="1037638" y="1362456"/>
                    <a:pt x="1040210" y="1357408"/>
                  </a:cubicBezTo>
                  <a:lnTo>
                    <a:pt x="1041067" y="1355979"/>
                  </a:lnTo>
                  <a:lnTo>
                    <a:pt x="1041162" y="1355884"/>
                  </a:lnTo>
                  <a:lnTo>
                    <a:pt x="1041257" y="1355789"/>
                  </a:lnTo>
                  <a:lnTo>
                    <a:pt x="1041353" y="1355598"/>
                  </a:lnTo>
                  <a:cubicBezTo>
                    <a:pt x="1042591" y="1352931"/>
                    <a:pt x="1043829" y="1350264"/>
                    <a:pt x="1044972" y="1347502"/>
                  </a:cubicBezTo>
                  <a:lnTo>
                    <a:pt x="1044686" y="1347311"/>
                  </a:lnTo>
                  <a:lnTo>
                    <a:pt x="1044972" y="1347502"/>
                  </a:lnTo>
                  <a:lnTo>
                    <a:pt x="1047258" y="1341025"/>
                  </a:lnTo>
                  <a:lnTo>
                    <a:pt x="1047925" y="1339406"/>
                  </a:lnTo>
                  <a:lnTo>
                    <a:pt x="1048115" y="1338548"/>
                  </a:lnTo>
                  <a:lnTo>
                    <a:pt x="1048687" y="1336929"/>
                  </a:lnTo>
                  <a:cubicBezTo>
                    <a:pt x="1049735" y="1333214"/>
                    <a:pt x="1050687" y="1329404"/>
                    <a:pt x="1051544" y="1325404"/>
                  </a:cubicBezTo>
                  <a:lnTo>
                    <a:pt x="1051259" y="1325213"/>
                  </a:lnTo>
                  <a:lnTo>
                    <a:pt x="1051544" y="1325404"/>
                  </a:lnTo>
                  <a:lnTo>
                    <a:pt x="1051830" y="1324166"/>
                  </a:lnTo>
                  <a:lnTo>
                    <a:pt x="1052021" y="1322070"/>
                  </a:lnTo>
                  <a:lnTo>
                    <a:pt x="1052497" y="1319879"/>
                  </a:lnTo>
                  <a:cubicBezTo>
                    <a:pt x="1052878" y="1317403"/>
                    <a:pt x="1052878" y="1314641"/>
                    <a:pt x="1053164" y="1312069"/>
                  </a:cubicBezTo>
                  <a:cubicBezTo>
                    <a:pt x="1053735" y="1307021"/>
                    <a:pt x="1054402" y="1301972"/>
                    <a:pt x="1054497" y="1296543"/>
                  </a:cubicBezTo>
                  <a:lnTo>
                    <a:pt x="1054783" y="1293305"/>
                  </a:lnTo>
                  <a:cubicBezTo>
                    <a:pt x="1054878" y="1288637"/>
                    <a:pt x="1054592" y="1283780"/>
                    <a:pt x="1054307" y="1278827"/>
                  </a:cubicBezTo>
                  <a:lnTo>
                    <a:pt x="1054307" y="1274350"/>
                  </a:lnTo>
                  <a:lnTo>
                    <a:pt x="1054116" y="1272254"/>
                  </a:lnTo>
                  <a:lnTo>
                    <a:pt x="1054021" y="1271873"/>
                  </a:lnTo>
                  <a:lnTo>
                    <a:pt x="1053926" y="1269397"/>
                  </a:lnTo>
                  <a:cubicBezTo>
                    <a:pt x="1053640" y="1266635"/>
                    <a:pt x="1053449" y="1263872"/>
                    <a:pt x="1053068" y="1261110"/>
                  </a:cubicBezTo>
                  <a:lnTo>
                    <a:pt x="1052116" y="1254633"/>
                  </a:lnTo>
                  <a:lnTo>
                    <a:pt x="1051544" y="1249299"/>
                  </a:lnTo>
                  <a:lnTo>
                    <a:pt x="1050878" y="1245680"/>
                  </a:lnTo>
                  <a:cubicBezTo>
                    <a:pt x="1049354" y="1236250"/>
                    <a:pt x="1047544" y="1226630"/>
                    <a:pt x="1045067" y="1216438"/>
                  </a:cubicBezTo>
                  <a:cubicBezTo>
                    <a:pt x="1042781" y="1207008"/>
                    <a:pt x="1040019" y="1198436"/>
                    <a:pt x="1036971" y="1190244"/>
                  </a:cubicBezTo>
                  <a:lnTo>
                    <a:pt x="1036209" y="1187768"/>
                  </a:lnTo>
                  <a:lnTo>
                    <a:pt x="1035638" y="1186339"/>
                  </a:lnTo>
                  <a:lnTo>
                    <a:pt x="1035066" y="1185196"/>
                  </a:lnTo>
                  <a:lnTo>
                    <a:pt x="1034590" y="1183862"/>
                  </a:lnTo>
                  <a:lnTo>
                    <a:pt x="1033542" y="1181862"/>
                  </a:lnTo>
                  <a:cubicBezTo>
                    <a:pt x="1032018" y="1178338"/>
                    <a:pt x="1030494" y="1174718"/>
                    <a:pt x="1028684" y="1171480"/>
                  </a:cubicBezTo>
                  <a:cubicBezTo>
                    <a:pt x="1027160" y="1168718"/>
                    <a:pt x="1025541" y="1166146"/>
                    <a:pt x="1023922" y="1163669"/>
                  </a:cubicBezTo>
                  <a:lnTo>
                    <a:pt x="1022207" y="1160717"/>
                  </a:lnTo>
                  <a:lnTo>
                    <a:pt x="1021064" y="1158907"/>
                  </a:lnTo>
                  <a:cubicBezTo>
                    <a:pt x="1018969" y="1155859"/>
                    <a:pt x="1016778" y="1152906"/>
                    <a:pt x="1014492" y="1150144"/>
                  </a:cubicBezTo>
                  <a:lnTo>
                    <a:pt x="1010206" y="1145762"/>
                  </a:lnTo>
                  <a:lnTo>
                    <a:pt x="1008301" y="1143381"/>
                  </a:lnTo>
                  <a:lnTo>
                    <a:pt x="1006491" y="1141857"/>
                  </a:lnTo>
                  <a:cubicBezTo>
                    <a:pt x="1001824" y="1137285"/>
                    <a:pt x="996871" y="1133094"/>
                    <a:pt x="991442" y="1129475"/>
                  </a:cubicBezTo>
                  <a:lnTo>
                    <a:pt x="991251" y="1129284"/>
                  </a:lnTo>
                  <a:lnTo>
                    <a:pt x="902669" y="1070991"/>
                  </a:lnTo>
                  <a:lnTo>
                    <a:pt x="906574" y="1074230"/>
                  </a:lnTo>
                  <a:cubicBezTo>
                    <a:pt x="885714" y="1058990"/>
                    <a:pt x="859139" y="1051084"/>
                    <a:pt x="825802" y="1050989"/>
                  </a:cubicBezTo>
                  <a:cubicBezTo>
                    <a:pt x="825326" y="1050989"/>
                    <a:pt x="824754" y="1050989"/>
                    <a:pt x="824278" y="1050989"/>
                  </a:cubicBezTo>
                  <a:cubicBezTo>
                    <a:pt x="804180" y="1050989"/>
                    <a:pt x="781415" y="1053275"/>
                    <a:pt x="752555" y="1058323"/>
                  </a:cubicBezTo>
                  <a:cubicBezTo>
                    <a:pt x="725980" y="1062895"/>
                    <a:pt x="699786" y="1069181"/>
                    <a:pt x="673878" y="1075563"/>
                  </a:cubicBezTo>
                  <a:lnTo>
                    <a:pt x="674831" y="1074801"/>
                  </a:lnTo>
                  <a:cubicBezTo>
                    <a:pt x="689213" y="1063276"/>
                    <a:pt x="703501" y="1051655"/>
                    <a:pt x="717788" y="1039940"/>
                  </a:cubicBezTo>
                  <a:cubicBezTo>
                    <a:pt x="722360" y="1036225"/>
                    <a:pt x="726837" y="1032415"/>
                    <a:pt x="731314" y="1028605"/>
                  </a:cubicBezTo>
                  <a:cubicBezTo>
                    <a:pt x="741125" y="1020509"/>
                    <a:pt x="750840" y="1012412"/>
                    <a:pt x="760460" y="1004126"/>
                  </a:cubicBezTo>
                  <a:cubicBezTo>
                    <a:pt x="765890" y="999554"/>
                    <a:pt x="771128" y="994886"/>
                    <a:pt x="776558" y="990219"/>
                  </a:cubicBezTo>
                  <a:cubicBezTo>
                    <a:pt x="785130" y="982694"/>
                    <a:pt x="793798" y="975265"/>
                    <a:pt x="802275" y="967645"/>
                  </a:cubicBezTo>
                  <a:cubicBezTo>
                    <a:pt x="807895" y="962597"/>
                    <a:pt x="813419" y="957453"/>
                    <a:pt x="819039" y="952310"/>
                  </a:cubicBezTo>
                  <a:cubicBezTo>
                    <a:pt x="827040" y="944975"/>
                    <a:pt x="834946" y="937641"/>
                    <a:pt x="842756" y="930307"/>
                  </a:cubicBezTo>
                  <a:cubicBezTo>
                    <a:pt x="848376" y="924973"/>
                    <a:pt x="853901" y="919543"/>
                    <a:pt x="859330" y="914210"/>
                  </a:cubicBezTo>
                  <a:cubicBezTo>
                    <a:pt x="866855" y="906875"/>
                    <a:pt x="874189" y="899446"/>
                    <a:pt x="881523" y="892016"/>
                  </a:cubicBezTo>
                  <a:cubicBezTo>
                    <a:pt x="886952" y="886492"/>
                    <a:pt x="892286" y="880872"/>
                    <a:pt x="897525" y="875252"/>
                  </a:cubicBezTo>
                  <a:cubicBezTo>
                    <a:pt x="904574" y="867728"/>
                    <a:pt x="911432" y="860203"/>
                    <a:pt x="918194" y="852583"/>
                  </a:cubicBezTo>
                  <a:cubicBezTo>
                    <a:pt x="923243" y="846868"/>
                    <a:pt x="928291" y="841153"/>
                    <a:pt x="933244" y="835343"/>
                  </a:cubicBezTo>
                  <a:cubicBezTo>
                    <a:pt x="939816" y="827627"/>
                    <a:pt x="946103" y="819817"/>
                    <a:pt x="952389" y="811911"/>
                  </a:cubicBezTo>
                  <a:cubicBezTo>
                    <a:pt x="957056" y="806101"/>
                    <a:pt x="961628" y="800291"/>
                    <a:pt x="966105" y="794385"/>
                  </a:cubicBezTo>
                  <a:cubicBezTo>
                    <a:pt x="967915" y="791909"/>
                    <a:pt x="970010" y="789623"/>
                    <a:pt x="971820" y="787146"/>
                  </a:cubicBezTo>
                  <a:cubicBezTo>
                    <a:pt x="974868" y="782955"/>
                    <a:pt x="977535" y="778574"/>
                    <a:pt x="980488" y="774383"/>
                  </a:cubicBezTo>
                  <a:cubicBezTo>
                    <a:pt x="984584" y="768477"/>
                    <a:pt x="989060" y="762762"/>
                    <a:pt x="993061" y="756857"/>
                  </a:cubicBezTo>
                  <a:cubicBezTo>
                    <a:pt x="995823" y="752570"/>
                    <a:pt x="998585" y="748379"/>
                    <a:pt x="1001252" y="744093"/>
                  </a:cubicBezTo>
                  <a:lnTo>
                    <a:pt x="1003253" y="740569"/>
                  </a:lnTo>
                  <a:lnTo>
                    <a:pt x="1006586" y="734949"/>
                  </a:lnTo>
                  <a:cubicBezTo>
                    <a:pt x="1015445" y="720471"/>
                    <a:pt x="1023636" y="705803"/>
                    <a:pt x="1031066" y="690848"/>
                  </a:cubicBezTo>
                  <a:lnTo>
                    <a:pt x="1032399" y="688467"/>
                  </a:lnTo>
                  <a:lnTo>
                    <a:pt x="1032875" y="687419"/>
                  </a:lnTo>
                  <a:lnTo>
                    <a:pt x="1033542" y="686181"/>
                  </a:lnTo>
                  <a:lnTo>
                    <a:pt x="1036590" y="679799"/>
                  </a:lnTo>
                  <a:lnTo>
                    <a:pt x="1036304" y="679704"/>
                  </a:lnTo>
                  <a:lnTo>
                    <a:pt x="1036590" y="679799"/>
                  </a:lnTo>
                  <a:cubicBezTo>
                    <a:pt x="1039638" y="673418"/>
                    <a:pt x="1042210" y="666941"/>
                    <a:pt x="1044972" y="660464"/>
                  </a:cubicBezTo>
                  <a:cubicBezTo>
                    <a:pt x="1046210" y="657511"/>
                    <a:pt x="1047639" y="654558"/>
                    <a:pt x="1048877" y="651510"/>
                  </a:cubicBezTo>
                  <a:lnTo>
                    <a:pt x="1049735" y="649510"/>
                  </a:lnTo>
                  <a:cubicBezTo>
                    <a:pt x="1050973" y="646367"/>
                    <a:pt x="1052211" y="643318"/>
                    <a:pt x="1053354" y="640175"/>
                  </a:cubicBezTo>
                  <a:cubicBezTo>
                    <a:pt x="1054497" y="637127"/>
                    <a:pt x="1055259" y="633889"/>
                    <a:pt x="1056402" y="630841"/>
                  </a:cubicBezTo>
                  <a:cubicBezTo>
                    <a:pt x="1058021" y="626174"/>
                    <a:pt x="1060022" y="621602"/>
                    <a:pt x="1061450" y="616839"/>
                  </a:cubicBezTo>
                  <a:cubicBezTo>
                    <a:pt x="1062784" y="612648"/>
                    <a:pt x="1063832" y="608362"/>
                    <a:pt x="1065070" y="604076"/>
                  </a:cubicBezTo>
                  <a:cubicBezTo>
                    <a:pt x="1065737" y="601790"/>
                    <a:pt x="1066594" y="599599"/>
                    <a:pt x="1067261" y="597313"/>
                  </a:cubicBezTo>
                  <a:cubicBezTo>
                    <a:pt x="1067832" y="595027"/>
                    <a:pt x="1068308" y="592741"/>
                    <a:pt x="1068975" y="590455"/>
                  </a:cubicBezTo>
                  <a:cubicBezTo>
                    <a:pt x="1070023" y="586454"/>
                    <a:pt x="1070975" y="582359"/>
                    <a:pt x="1071928" y="578263"/>
                  </a:cubicBezTo>
                  <a:cubicBezTo>
                    <a:pt x="1072595" y="575120"/>
                    <a:pt x="1073547" y="572072"/>
                    <a:pt x="1074119" y="568928"/>
                  </a:cubicBezTo>
                  <a:cubicBezTo>
                    <a:pt x="1074595" y="566642"/>
                    <a:pt x="1074785" y="564261"/>
                    <a:pt x="1075262" y="561975"/>
                  </a:cubicBezTo>
                  <a:cubicBezTo>
                    <a:pt x="1075833" y="558737"/>
                    <a:pt x="1076691" y="555593"/>
                    <a:pt x="1077262" y="552355"/>
                  </a:cubicBezTo>
                  <a:cubicBezTo>
                    <a:pt x="1078119" y="547307"/>
                    <a:pt x="1078595" y="542258"/>
                    <a:pt x="1079262" y="537210"/>
                  </a:cubicBezTo>
                  <a:cubicBezTo>
                    <a:pt x="1079738" y="533400"/>
                    <a:pt x="1080310" y="529495"/>
                    <a:pt x="1080786" y="525590"/>
                  </a:cubicBezTo>
                  <a:cubicBezTo>
                    <a:pt x="1082120" y="513302"/>
                    <a:pt x="1083072" y="500920"/>
                    <a:pt x="1083358" y="488347"/>
                  </a:cubicBezTo>
                  <a:lnTo>
                    <a:pt x="1083358" y="486442"/>
                  </a:lnTo>
                  <a:cubicBezTo>
                    <a:pt x="1083644" y="473583"/>
                    <a:pt x="1083167" y="460820"/>
                    <a:pt x="1082215" y="448056"/>
                  </a:cubicBezTo>
                  <a:cubicBezTo>
                    <a:pt x="1081929" y="444246"/>
                    <a:pt x="1081358" y="440531"/>
                    <a:pt x="1080977" y="436721"/>
                  </a:cubicBezTo>
                  <a:cubicBezTo>
                    <a:pt x="1080310" y="430149"/>
                    <a:pt x="1079834" y="423577"/>
                    <a:pt x="1078881" y="417100"/>
                  </a:cubicBezTo>
                  <a:cubicBezTo>
                    <a:pt x="1078405" y="413671"/>
                    <a:pt x="1077643" y="410337"/>
                    <a:pt x="1076976" y="406908"/>
                  </a:cubicBezTo>
                  <a:cubicBezTo>
                    <a:pt x="1076500" y="404336"/>
                    <a:pt x="1076024" y="401669"/>
                    <a:pt x="1075547" y="399098"/>
                  </a:cubicBezTo>
                  <a:cubicBezTo>
                    <a:pt x="1073166" y="386810"/>
                    <a:pt x="1070309" y="374714"/>
                    <a:pt x="1066784" y="362617"/>
                  </a:cubicBezTo>
                  <a:lnTo>
                    <a:pt x="1065165" y="357378"/>
                  </a:lnTo>
                  <a:cubicBezTo>
                    <a:pt x="1061736" y="346139"/>
                    <a:pt x="1057926" y="335185"/>
                    <a:pt x="1053640" y="324231"/>
                  </a:cubicBezTo>
                  <a:lnTo>
                    <a:pt x="1051544" y="318897"/>
                  </a:lnTo>
                  <a:lnTo>
                    <a:pt x="1050401" y="315944"/>
                  </a:lnTo>
                  <a:cubicBezTo>
                    <a:pt x="1047163" y="308420"/>
                    <a:pt x="1043353" y="301085"/>
                    <a:pt x="1039733" y="293656"/>
                  </a:cubicBezTo>
                  <a:cubicBezTo>
                    <a:pt x="1037543" y="289274"/>
                    <a:pt x="1035733" y="284702"/>
                    <a:pt x="1033447" y="280416"/>
                  </a:cubicBezTo>
                  <a:cubicBezTo>
                    <a:pt x="1027732" y="269748"/>
                    <a:pt x="1021445" y="259271"/>
                    <a:pt x="1014778" y="249079"/>
                  </a:cubicBezTo>
                  <a:lnTo>
                    <a:pt x="1011920" y="244221"/>
                  </a:lnTo>
                  <a:cubicBezTo>
                    <a:pt x="1004110" y="232505"/>
                    <a:pt x="995728" y="221171"/>
                    <a:pt x="986679" y="210217"/>
                  </a:cubicBezTo>
                  <a:cubicBezTo>
                    <a:pt x="984012" y="206978"/>
                    <a:pt x="980964" y="203930"/>
                    <a:pt x="978202" y="200692"/>
                  </a:cubicBezTo>
                  <a:cubicBezTo>
                    <a:pt x="972201" y="193739"/>
                    <a:pt x="966200" y="186690"/>
                    <a:pt x="959723" y="180118"/>
                  </a:cubicBezTo>
                  <a:lnTo>
                    <a:pt x="956675" y="177070"/>
                  </a:lnTo>
                  <a:cubicBezTo>
                    <a:pt x="936768" y="157258"/>
                    <a:pt x="915242" y="139827"/>
                    <a:pt x="892382" y="124777"/>
                  </a:cubicBezTo>
                  <a:lnTo>
                    <a:pt x="839708" y="90107"/>
                  </a:lnTo>
                  <a:lnTo>
                    <a:pt x="803799" y="66484"/>
                  </a:lnTo>
                  <a:lnTo>
                    <a:pt x="803894" y="66580"/>
                  </a:lnTo>
                  <a:lnTo>
                    <a:pt x="803799" y="66484"/>
                  </a:lnTo>
                  <a:lnTo>
                    <a:pt x="804942" y="67342"/>
                  </a:lnTo>
                  <a:cubicBezTo>
                    <a:pt x="739220" y="23813"/>
                    <a:pt x="662829" y="476"/>
                    <a:pt x="583962" y="0"/>
                  </a:cubicBezTo>
                  <a:cubicBezTo>
                    <a:pt x="583772" y="381"/>
                    <a:pt x="583105" y="381"/>
                    <a:pt x="582438" y="381"/>
                  </a:cubicBezTo>
                  <a:lnTo>
                    <a:pt x="582438" y="381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51744" y="1206809"/>
              <a:ext cx="1058024" cy="1475740"/>
            </a:xfrm>
            <a:custGeom>
              <a:avLst/>
              <a:gdLst/>
              <a:ahLst/>
              <a:cxnLst/>
              <a:rect l="l" t="t" r="r" b="b"/>
              <a:pathLst>
                <a:path w="1058024" h="1475740" extrusionOk="0">
                  <a:moveTo>
                    <a:pt x="1057847" y="476353"/>
                  </a:moveTo>
                  <a:lnTo>
                    <a:pt x="1057942" y="474448"/>
                  </a:lnTo>
                  <a:cubicBezTo>
                    <a:pt x="1058228" y="461589"/>
                    <a:pt x="1057751" y="448826"/>
                    <a:pt x="1056799" y="436062"/>
                  </a:cubicBezTo>
                  <a:cubicBezTo>
                    <a:pt x="1056513" y="432252"/>
                    <a:pt x="1055942" y="428537"/>
                    <a:pt x="1055561" y="424823"/>
                  </a:cubicBezTo>
                  <a:cubicBezTo>
                    <a:pt x="1054894" y="418250"/>
                    <a:pt x="1054418" y="411678"/>
                    <a:pt x="1053465" y="405201"/>
                  </a:cubicBezTo>
                  <a:cubicBezTo>
                    <a:pt x="1052989" y="401772"/>
                    <a:pt x="1052227" y="398438"/>
                    <a:pt x="1051560" y="395009"/>
                  </a:cubicBezTo>
                  <a:cubicBezTo>
                    <a:pt x="1051084" y="392438"/>
                    <a:pt x="1050608" y="389771"/>
                    <a:pt x="1050131" y="387199"/>
                  </a:cubicBezTo>
                  <a:cubicBezTo>
                    <a:pt x="1047750" y="374912"/>
                    <a:pt x="1044893" y="362720"/>
                    <a:pt x="1041368" y="350718"/>
                  </a:cubicBezTo>
                  <a:cubicBezTo>
                    <a:pt x="1040892" y="348908"/>
                    <a:pt x="1040321" y="347194"/>
                    <a:pt x="1039749" y="345479"/>
                  </a:cubicBezTo>
                  <a:cubicBezTo>
                    <a:pt x="1036320" y="334240"/>
                    <a:pt x="1032510" y="323191"/>
                    <a:pt x="1028224" y="312332"/>
                  </a:cubicBezTo>
                  <a:cubicBezTo>
                    <a:pt x="1027557" y="310523"/>
                    <a:pt x="1026890" y="308713"/>
                    <a:pt x="1026128" y="306998"/>
                  </a:cubicBezTo>
                  <a:cubicBezTo>
                    <a:pt x="1025747" y="306046"/>
                    <a:pt x="1025366" y="304998"/>
                    <a:pt x="1024985" y="304046"/>
                  </a:cubicBezTo>
                  <a:cubicBezTo>
                    <a:pt x="1021747" y="296521"/>
                    <a:pt x="1017937" y="289187"/>
                    <a:pt x="1014317" y="281757"/>
                  </a:cubicBezTo>
                  <a:cubicBezTo>
                    <a:pt x="1012127" y="277376"/>
                    <a:pt x="1010317" y="272804"/>
                    <a:pt x="1008031" y="268517"/>
                  </a:cubicBezTo>
                  <a:cubicBezTo>
                    <a:pt x="1002316" y="257849"/>
                    <a:pt x="996029" y="247372"/>
                    <a:pt x="989362" y="237180"/>
                  </a:cubicBezTo>
                  <a:cubicBezTo>
                    <a:pt x="988314" y="235656"/>
                    <a:pt x="987457" y="233942"/>
                    <a:pt x="986409" y="232322"/>
                  </a:cubicBezTo>
                  <a:cubicBezTo>
                    <a:pt x="978599" y="220607"/>
                    <a:pt x="970217" y="209272"/>
                    <a:pt x="961168" y="198318"/>
                  </a:cubicBezTo>
                  <a:cubicBezTo>
                    <a:pt x="958501" y="195080"/>
                    <a:pt x="955453" y="192032"/>
                    <a:pt x="952690" y="188793"/>
                  </a:cubicBezTo>
                  <a:cubicBezTo>
                    <a:pt x="946690" y="181840"/>
                    <a:pt x="940689" y="174791"/>
                    <a:pt x="934212" y="168219"/>
                  </a:cubicBezTo>
                  <a:lnTo>
                    <a:pt x="931164" y="165171"/>
                  </a:lnTo>
                  <a:cubicBezTo>
                    <a:pt x="911257" y="145359"/>
                    <a:pt x="889730" y="127928"/>
                    <a:pt x="866870" y="112879"/>
                  </a:cubicBezTo>
                  <a:lnTo>
                    <a:pt x="814197" y="78208"/>
                  </a:lnTo>
                  <a:lnTo>
                    <a:pt x="778288" y="54586"/>
                  </a:lnTo>
                  <a:cubicBezTo>
                    <a:pt x="778383" y="54586"/>
                    <a:pt x="778383" y="54681"/>
                    <a:pt x="778478" y="54681"/>
                  </a:cubicBezTo>
                  <a:lnTo>
                    <a:pt x="778288" y="54586"/>
                  </a:lnTo>
                  <a:cubicBezTo>
                    <a:pt x="801148" y="69635"/>
                    <a:pt x="822674" y="87066"/>
                    <a:pt x="842582" y="106878"/>
                  </a:cubicBezTo>
                  <a:cubicBezTo>
                    <a:pt x="846392" y="110688"/>
                    <a:pt x="849725" y="114784"/>
                    <a:pt x="853440" y="118784"/>
                  </a:cubicBezTo>
                  <a:lnTo>
                    <a:pt x="770382" y="64111"/>
                  </a:lnTo>
                  <a:cubicBezTo>
                    <a:pt x="759428" y="56872"/>
                    <a:pt x="747998" y="50395"/>
                    <a:pt x="736282" y="44299"/>
                  </a:cubicBezTo>
                  <a:cubicBezTo>
                    <a:pt x="733901" y="43061"/>
                    <a:pt x="731520" y="41727"/>
                    <a:pt x="729139" y="40584"/>
                  </a:cubicBezTo>
                  <a:cubicBezTo>
                    <a:pt x="717614" y="34869"/>
                    <a:pt x="705898" y="29630"/>
                    <a:pt x="693801" y="25058"/>
                  </a:cubicBezTo>
                  <a:cubicBezTo>
                    <a:pt x="691610" y="24296"/>
                    <a:pt x="689515" y="23534"/>
                    <a:pt x="687419" y="22772"/>
                  </a:cubicBezTo>
                  <a:cubicBezTo>
                    <a:pt x="675989" y="18677"/>
                    <a:pt x="664369" y="15057"/>
                    <a:pt x="652463" y="12009"/>
                  </a:cubicBezTo>
                  <a:cubicBezTo>
                    <a:pt x="650748" y="11533"/>
                    <a:pt x="649129" y="11057"/>
                    <a:pt x="647414" y="10580"/>
                  </a:cubicBezTo>
                  <a:cubicBezTo>
                    <a:pt x="634651" y="7532"/>
                    <a:pt x="621506" y="5246"/>
                    <a:pt x="608267" y="3437"/>
                  </a:cubicBezTo>
                  <a:cubicBezTo>
                    <a:pt x="606838" y="3246"/>
                    <a:pt x="605504" y="2865"/>
                    <a:pt x="603980" y="2675"/>
                  </a:cubicBezTo>
                  <a:lnTo>
                    <a:pt x="603599" y="2675"/>
                  </a:lnTo>
                  <a:cubicBezTo>
                    <a:pt x="603790" y="2770"/>
                    <a:pt x="603885" y="2865"/>
                    <a:pt x="604076" y="3056"/>
                  </a:cubicBezTo>
                  <a:lnTo>
                    <a:pt x="604076" y="3056"/>
                  </a:lnTo>
                  <a:cubicBezTo>
                    <a:pt x="603885" y="2960"/>
                    <a:pt x="603695" y="2865"/>
                    <a:pt x="603599" y="2675"/>
                  </a:cubicBezTo>
                  <a:cubicBezTo>
                    <a:pt x="602075" y="2484"/>
                    <a:pt x="600456" y="2579"/>
                    <a:pt x="598932" y="2389"/>
                  </a:cubicBezTo>
                  <a:cubicBezTo>
                    <a:pt x="586169" y="1055"/>
                    <a:pt x="573310" y="103"/>
                    <a:pt x="560165" y="8"/>
                  </a:cubicBezTo>
                  <a:lnTo>
                    <a:pt x="560165" y="8"/>
                  </a:lnTo>
                  <a:lnTo>
                    <a:pt x="560165" y="8"/>
                  </a:lnTo>
                  <a:cubicBezTo>
                    <a:pt x="529590" y="-183"/>
                    <a:pt x="498062" y="3246"/>
                    <a:pt x="465963" y="10771"/>
                  </a:cubicBezTo>
                  <a:cubicBezTo>
                    <a:pt x="423386" y="20772"/>
                    <a:pt x="381572" y="37346"/>
                    <a:pt x="341471" y="58586"/>
                  </a:cubicBezTo>
                  <a:lnTo>
                    <a:pt x="353378" y="66397"/>
                  </a:lnTo>
                  <a:cubicBezTo>
                    <a:pt x="345472" y="70493"/>
                    <a:pt x="337661" y="74684"/>
                    <a:pt x="329946" y="79160"/>
                  </a:cubicBezTo>
                  <a:cubicBezTo>
                    <a:pt x="326231" y="81351"/>
                    <a:pt x="322612" y="83637"/>
                    <a:pt x="318897" y="85828"/>
                  </a:cubicBezTo>
                  <a:cubicBezTo>
                    <a:pt x="309848" y="91352"/>
                    <a:pt x="300895" y="97163"/>
                    <a:pt x="292132" y="103163"/>
                  </a:cubicBezTo>
                  <a:cubicBezTo>
                    <a:pt x="288512" y="105640"/>
                    <a:pt x="284988" y="108021"/>
                    <a:pt x="281369" y="110593"/>
                  </a:cubicBezTo>
                  <a:cubicBezTo>
                    <a:pt x="269653" y="119070"/>
                    <a:pt x="258032" y="127833"/>
                    <a:pt x="246888" y="137072"/>
                  </a:cubicBezTo>
                  <a:cubicBezTo>
                    <a:pt x="246602" y="137358"/>
                    <a:pt x="246317" y="137644"/>
                    <a:pt x="245936" y="137930"/>
                  </a:cubicBezTo>
                  <a:cubicBezTo>
                    <a:pt x="235077" y="147074"/>
                    <a:pt x="224600" y="156599"/>
                    <a:pt x="214408" y="166409"/>
                  </a:cubicBezTo>
                  <a:cubicBezTo>
                    <a:pt x="211265" y="169457"/>
                    <a:pt x="208217" y="172601"/>
                    <a:pt x="205073" y="175649"/>
                  </a:cubicBezTo>
                  <a:cubicBezTo>
                    <a:pt x="197453" y="183269"/>
                    <a:pt x="190119" y="191079"/>
                    <a:pt x="182975" y="199080"/>
                  </a:cubicBezTo>
                  <a:cubicBezTo>
                    <a:pt x="180118" y="202319"/>
                    <a:pt x="177165" y="205462"/>
                    <a:pt x="174403" y="208700"/>
                  </a:cubicBezTo>
                  <a:cubicBezTo>
                    <a:pt x="165068" y="219654"/>
                    <a:pt x="155924" y="230894"/>
                    <a:pt x="147447" y="242419"/>
                  </a:cubicBezTo>
                  <a:cubicBezTo>
                    <a:pt x="147447" y="242419"/>
                    <a:pt x="147447" y="242514"/>
                    <a:pt x="147352" y="242514"/>
                  </a:cubicBezTo>
                  <a:cubicBezTo>
                    <a:pt x="146018" y="244324"/>
                    <a:pt x="144971" y="246229"/>
                    <a:pt x="143637" y="248039"/>
                  </a:cubicBezTo>
                  <a:cubicBezTo>
                    <a:pt x="135827" y="258897"/>
                    <a:pt x="128302" y="269946"/>
                    <a:pt x="121444" y="281281"/>
                  </a:cubicBezTo>
                  <a:cubicBezTo>
                    <a:pt x="118586" y="285853"/>
                    <a:pt x="116300" y="290615"/>
                    <a:pt x="113633" y="295283"/>
                  </a:cubicBezTo>
                  <a:cubicBezTo>
                    <a:pt x="109061" y="303379"/>
                    <a:pt x="104299" y="311285"/>
                    <a:pt x="100203" y="319571"/>
                  </a:cubicBezTo>
                  <a:lnTo>
                    <a:pt x="98203" y="323667"/>
                  </a:lnTo>
                  <a:cubicBezTo>
                    <a:pt x="93631" y="333192"/>
                    <a:pt x="89630" y="342908"/>
                    <a:pt x="85820" y="352623"/>
                  </a:cubicBezTo>
                  <a:cubicBezTo>
                    <a:pt x="84773" y="355481"/>
                    <a:pt x="83725" y="358338"/>
                    <a:pt x="82677" y="361196"/>
                  </a:cubicBezTo>
                  <a:cubicBezTo>
                    <a:pt x="81344" y="364815"/>
                    <a:pt x="79915" y="368435"/>
                    <a:pt x="78772" y="372149"/>
                  </a:cubicBezTo>
                  <a:cubicBezTo>
                    <a:pt x="77629" y="375769"/>
                    <a:pt x="76676" y="379579"/>
                    <a:pt x="75629" y="383294"/>
                  </a:cubicBezTo>
                  <a:cubicBezTo>
                    <a:pt x="74771" y="386246"/>
                    <a:pt x="73914" y="389199"/>
                    <a:pt x="73152" y="392247"/>
                  </a:cubicBezTo>
                  <a:cubicBezTo>
                    <a:pt x="70580" y="402344"/>
                    <a:pt x="68199" y="412631"/>
                    <a:pt x="66485" y="422918"/>
                  </a:cubicBezTo>
                  <a:cubicBezTo>
                    <a:pt x="64580" y="434252"/>
                    <a:pt x="63246" y="445682"/>
                    <a:pt x="62389" y="457208"/>
                  </a:cubicBezTo>
                  <a:lnTo>
                    <a:pt x="62103" y="463018"/>
                  </a:lnTo>
                  <a:cubicBezTo>
                    <a:pt x="61627" y="468923"/>
                    <a:pt x="61246" y="475496"/>
                    <a:pt x="60770" y="482544"/>
                  </a:cubicBezTo>
                  <a:cubicBezTo>
                    <a:pt x="60674" y="484735"/>
                    <a:pt x="60579" y="487021"/>
                    <a:pt x="60484" y="489307"/>
                  </a:cubicBezTo>
                  <a:cubicBezTo>
                    <a:pt x="60198" y="494641"/>
                    <a:pt x="60008" y="499975"/>
                    <a:pt x="59817" y="505595"/>
                  </a:cubicBezTo>
                  <a:cubicBezTo>
                    <a:pt x="59817" y="507214"/>
                    <a:pt x="59627" y="508547"/>
                    <a:pt x="59627" y="510167"/>
                  </a:cubicBezTo>
                  <a:cubicBezTo>
                    <a:pt x="59627" y="511595"/>
                    <a:pt x="59722" y="513215"/>
                    <a:pt x="59722" y="514643"/>
                  </a:cubicBezTo>
                  <a:cubicBezTo>
                    <a:pt x="59627" y="520168"/>
                    <a:pt x="59722" y="525692"/>
                    <a:pt x="59912" y="531312"/>
                  </a:cubicBezTo>
                  <a:cubicBezTo>
                    <a:pt x="60008" y="534455"/>
                    <a:pt x="60103" y="537408"/>
                    <a:pt x="60293" y="540551"/>
                  </a:cubicBezTo>
                  <a:cubicBezTo>
                    <a:pt x="60674" y="546838"/>
                    <a:pt x="61246" y="552934"/>
                    <a:pt x="62008" y="559125"/>
                  </a:cubicBezTo>
                  <a:cubicBezTo>
                    <a:pt x="62198" y="561030"/>
                    <a:pt x="62294" y="562935"/>
                    <a:pt x="62579" y="564745"/>
                  </a:cubicBezTo>
                  <a:cubicBezTo>
                    <a:pt x="62675" y="565221"/>
                    <a:pt x="62770" y="565602"/>
                    <a:pt x="62865" y="566078"/>
                  </a:cubicBezTo>
                  <a:cubicBezTo>
                    <a:pt x="63151" y="568079"/>
                    <a:pt x="63627" y="569888"/>
                    <a:pt x="64008" y="571793"/>
                  </a:cubicBezTo>
                  <a:cubicBezTo>
                    <a:pt x="64865" y="576365"/>
                    <a:pt x="65818" y="580842"/>
                    <a:pt x="67056" y="585224"/>
                  </a:cubicBezTo>
                  <a:cubicBezTo>
                    <a:pt x="67723" y="587605"/>
                    <a:pt x="68485" y="589700"/>
                    <a:pt x="69247" y="591891"/>
                  </a:cubicBezTo>
                  <a:cubicBezTo>
                    <a:pt x="70009" y="594272"/>
                    <a:pt x="70676" y="596749"/>
                    <a:pt x="71628" y="598940"/>
                  </a:cubicBezTo>
                  <a:cubicBezTo>
                    <a:pt x="72295" y="600464"/>
                    <a:pt x="73152" y="601702"/>
                    <a:pt x="73819" y="603226"/>
                  </a:cubicBezTo>
                  <a:cubicBezTo>
                    <a:pt x="74486" y="604655"/>
                    <a:pt x="75152" y="605988"/>
                    <a:pt x="75914" y="607322"/>
                  </a:cubicBezTo>
                  <a:cubicBezTo>
                    <a:pt x="78581" y="612179"/>
                    <a:pt x="81534" y="616656"/>
                    <a:pt x="85154" y="620371"/>
                  </a:cubicBezTo>
                  <a:lnTo>
                    <a:pt x="85535" y="620847"/>
                  </a:lnTo>
                  <a:cubicBezTo>
                    <a:pt x="88011" y="623324"/>
                    <a:pt x="90583" y="625419"/>
                    <a:pt x="93440" y="627324"/>
                  </a:cubicBezTo>
                  <a:lnTo>
                    <a:pt x="140875" y="658566"/>
                  </a:lnTo>
                  <a:cubicBezTo>
                    <a:pt x="138875" y="658757"/>
                    <a:pt x="137065" y="659328"/>
                    <a:pt x="135065" y="659519"/>
                  </a:cubicBezTo>
                  <a:cubicBezTo>
                    <a:pt x="130778" y="659900"/>
                    <a:pt x="126587" y="660185"/>
                    <a:pt x="122587" y="660090"/>
                  </a:cubicBezTo>
                  <a:cubicBezTo>
                    <a:pt x="105728" y="659995"/>
                    <a:pt x="91440" y="655899"/>
                    <a:pt x="79343" y="647993"/>
                  </a:cubicBezTo>
                  <a:lnTo>
                    <a:pt x="167926" y="706286"/>
                  </a:lnTo>
                  <a:cubicBezTo>
                    <a:pt x="180023" y="714192"/>
                    <a:pt x="194310" y="718288"/>
                    <a:pt x="211169" y="718383"/>
                  </a:cubicBezTo>
                  <a:cubicBezTo>
                    <a:pt x="215170" y="718383"/>
                    <a:pt x="219361" y="718193"/>
                    <a:pt x="223647" y="717812"/>
                  </a:cubicBezTo>
                  <a:cubicBezTo>
                    <a:pt x="231648" y="717050"/>
                    <a:pt x="239268" y="715716"/>
                    <a:pt x="246602" y="714192"/>
                  </a:cubicBezTo>
                  <a:cubicBezTo>
                    <a:pt x="248888" y="713716"/>
                    <a:pt x="251079" y="713144"/>
                    <a:pt x="253270" y="712573"/>
                  </a:cubicBezTo>
                  <a:cubicBezTo>
                    <a:pt x="258318" y="711335"/>
                    <a:pt x="263366" y="709906"/>
                    <a:pt x="268224" y="708287"/>
                  </a:cubicBezTo>
                  <a:cubicBezTo>
                    <a:pt x="270510" y="707525"/>
                    <a:pt x="272701" y="706763"/>
                    <a:pt x="274796" y="706001"/>
                  </a:cubicBezTo>
                  <a:cubicBezTo>
                    <a:pt x="279940" y="704096"/>
                    <a:pt x="284893" y="701905"/>
                    <a:pt x="289655" y="699619"/>
                  </a:cubicBezTo>
                  <a:cubicBezTo>
                    <a:pt x="291084" y="698952"/>
                    <a:pt x="292513" y="698381"/>
                    <a:pt x="293942" y="697619"/>
                  </a:cubicBezTo>
                  <a:cubicBezTo>
                    <a:pt x="299942" y="694475"/>
                    <a:pt x="305753" y="691142"/>
                    <a:pt x="311372" y="687427"/>
                  </a:cubicBezTo>
                  <a:cubicBezTo>
                    <a:pt x="312706" y="686570"/>
                    <a:pt x="313944" y="685617"/>
                    <a:pt x="315278" y="684665"/>
                  </a:cubicBezTo>
                  <a:cubicBezTo>
                    <a:pt x="319469" y="681712"/>
                    <a:pt x="323660" y="678664"/>
                    <a:pt x="327565" y="675425"/>
                  </a:cubicBezTo>
                  <a:cubicBezTo>
                    <a:pt x="329279" y="674092"/>
                    <a:pt x="330898" y="672663"/>
                    <a:pt x="332518" y="671234"/>
                  </a:cubicBezTo>
                  <a:cubicBezTo>
                    <a:pt x="336137" y="668091"/>
                    <a:pt x="339661" y="664853"/>
                    <a:pt x="343090" y="661519"/>
                  </a:cubicBezTo>
                  <a:cubicBezTo>
                    <a:pt x="344424" y="660185"/>
                    <a:pt x="345853" y="658852"/>
                    <a:pt x="347282" y="657423"/>
                  </a:cubicBezTo>
                  <a:cubicBezTo>
                    <a:pt x="351854" y="652661"/>
                    <a:pt x="356330" y="647803"/>
                    <a:pt x="360712" y="642659"/>
                  </a:cubicBezTo>
                  <a:cubicBezTo>
                    <a:pt x="360902" y="642469"/>
                    <a:pt x="360998" y="642278"/>
                    <a:pt x="361188" y="642088"/>
                  </a:cubicBezTo>
                  <a:cubicBezTo>
                    <a:pt x="365379" y="637135"/>
                    <a:pt x="369284" y="631991"/>
                    <a:pt x="373190" y="626753"/>
                  </a:cubicBezTo>
                  <a:cubicBezTo>
                    <a:pt x="373571" y="626181"/>
                    <a:pt x="374047" y="625705"/>
                    <a:pt x="374428" y="625133"/>
                  </a:cubicBezTo>
                  <a:cubicBezTo>
                    <a:pt x="374809" y="624657"/>
                    <a:pt x="375094" y="624086"/>
                    <a:pt x="375476" y="623609"/>
                  </a:cubicBezTo>
                  <a:cubicBezTo>
                    <a:pt x="384715" y="610846"/>
                    <a:pt x="393382" y="597511"/>
                    <a:pt x="401669" y="583795"/>
                  </a:cubicBezTo>
                  <a:cubicBezTo>
                    <a:pt x="402050" y="583128"/>
                    <a:pt x="402431" y="582461"/>
                    <a:pt x="402812" y="581795"/>
                  </a:cubicBezTo>
                  <a:cubicBezTo>
                    <a:pt x="411099" y="567888"/>
                    <a:pt x="419100" y="553601"/>
                    <a:pt x="427006" y="539408"/>
                  </a:cubicBezTo>
                  <a:cubicBezTo>
                    <a:pt x="435197" y="524740"/>
                    <a:pt x="443389" y="510262"/>
                    <a:pt x="451676" y="496260"/>
                  </a:cubicBezTo>
                  <a:cubicBezTo>
                    <a:pt x="451771" y="496165"/>
                    <a:pt x="451866" y="496070"/>
                    <a:pt x="451961" y="495879"/>
                  </a:cubicBezTo>
                  <a:cubicBezTo>
                    <a:pt x="460343" y="481973"/>
                    <a:pt x="468916" y="468638"/>
                    <a:pt x="478060" y="456160"/>
                  </a:cubicBezTo>
                  <a:cubicBezTo>
                    <a:pt x="478346" y="455874"/>
                    <a:pt x="478536" y="455588"/>
                    <a:pt x="478727" y="455303"/>
                  </a:cubicBezTo>
                  <a:cubicBezTo>
                    <a:pt x="482346" y="450350"/>
                    <a:pt x="486061" y="445587"/>
                    <a:pt x="489871" y="440920"/>
                  </a:cubicBezTo>
                  <a:cubicBezTo>
                    <a:pt x="490919" y="439682"/>
                    <a:pt x="491966" y="438539"/>
                    <a:pt x="493014" y="437396"/>
                  </a:cubicBezTo>
                  <a:cubicBezTo>
                    <a:pt x="495872" y="434062"/>
                    <a:pt x="498824" y="430728"/>
                    <a:pt x="501872" y="427585"/>
                  </a:cubicBezTo>
                  <a:cubicBezTo>
                    <a:pt x="503301" y="426061"/>
                    <a:pt x="504730" y="424632"/>
                    <a:pt x="506159" y="423203"/>
                  </a:cubicBezTo>
                  <a:cubicBezTo>
                    <a:pt x="509016" y="420346"/>
                    <a:pt x="511969" y="417584"/>
                    <a:pt x="514922" y="414821"/>
                  </a:cubicBezTo>
                  <a:cubicBezTo>
                    <a:pt x="516350" y="413583"/>
                    <a:pt x="517779" y="412250"/>
                    <a:pt x="519303" y="411011"/>
                  </a:cubicBezTo>
                  <a:cubicBezTo>
                    <a:pt x="523208" y="407678"/>
                    <a:pt x="527304" y="404534"/>
                    <a:pt x="531495" y="401582"/>
                  </a:cubicBezTo>
                  <a:cubicBezTo>
                    <a:pt x="532067" y="401201"/>
                    <a:pt x="532638" y="400629"/>
                    <a:pt x="533305" y="400248"/>
                  </a:cubicBezTo>
                  <a:cubicBezTo>
                    <a:pt x="538067" y="396914"/>
                    <a:pt x="543115" y="393866"/>
                    <a:pt x="548259" y="391104"/>
                  </a:cubicBezTo>
                  <a:cubicBezTo>
                    <a:pt x="549783" y="390247"/>
                    <a:pt x="551402" y="389485"/>
                    <a:pt x="553022" y="388723"/>
                  </a:cubicBezTo>
                  <a:cubicBezTo>
                    <a:pt x="556832" y="386818"/>
                    <a:pt x="560642" y="385008"/>
                    <a:pt x="564737" y="383389"/>
                  </a:cubicBezTo>
                  <a:cubicBezTo>
                    <a:pt x="566642" y="382627"/>
                    <a:pt x="568738" y="381865"/>
                    <a:pt x="570643" y="381103"/>
                  </a:cubicBezTo>
                  <a:cubicBezTo>
                    <a:pt x="574643" y="379579"/>
                    <a:pt x="578834" y="378245"/>
                    <a:pt x="583121" y="377102"/>
                  </a:cubicBezTo>
                  <a:cubicBezTo>
                    <a:pt x="585121" y="376531"/>
                    <a:pt x="586931" y="375959"/>
                    <a:pt x="588931" y="375483"/>
                  </a:cubicBezTo>
                  <a:cubicBezTo>
                    <a:pt x="595217" y="373959"/>
                    <a:pt x="601599" y="372626"/>
                    <a:pt x="608457" y="371673"/>
                  </a:cubicBezTo>
                  <a:cubicBezTo>
                    <a:pt x="615696" y="370721"/>
                    <a:pt x="622935" y="370244"/>
                    <a:pt x="630269" y="370340"/>
                  </a:cubicBezTo>
                  <a:cubicBezTo>
                    <a:pt x="658178" y="370435"/>
                    <a:pt x="685419" y="378245"/>
                    <a:pt x="709327" y="391295"/>
                  </a:cubicBezTo>
                  <a:cubicBezTo>
                    <a:pt x="709517" y="391676"/>
                    <a:pt x="709708" y="391961"/>
                    <a:pt x="709898" y="392342"/>
                  </a:cubicBezTo>
                  <a:cubicBezTo>
                    <a:pt x="710660" y="394152"/>
                    <a:pt x="711422" y="395962"/>
                    <a:pt x="712184" y="397867"/>
                  </a:cubicBezTo>
                  <a:cubicBezTo>
                    <a:pt x="713423" y="401201"/>
                    <a:pt x="714661" y="404534"/>
                    <a:pt x="715709" y="407868"/>
                  </a:cubicBezTo>
                  <a:cubicBezTo>
                    <a:pt x="716375" y="410059"/>
                    <a:pt x="716947" y="412154"/>
                    <a:pt x="717518" y="414345"/>
                  </a:cubicBezTo>
                  <a:cubicBezTo>
                    <a:pt x="718376" y="417774"/>
                    <a:pt x="719138" y="421203"/>
                    <a:pt x="719709" y="424727"/>
                  </a:cubicBezTo>
                  <a:cubicBezTo>
                    <a:pt x="720090" y="426632"/>
                    <a:pt x="720471" y="428633"/>
                    <a:pt x="720757" y="430633"/>
                  </a:cubicBezTo>
                  <a:cubicBezTo>
                    <a:pt x="721709" y="437681"/>
                    <a:pt x="722186" y="444730"/>
                    <a:pt x="722090" y="451874"/>
                  </a:cubicBezTo>
                  <a:cubicBezTo>
                    <a:pt x="721995" y="456636"/>
                    <a:pt x="721805" y="461399"/>
                    <a:pt x="721328" y="466161"/>
                  </a:cubicBezTo>
                  <a:cubicBezTo>
                    <a:pt x="720852" y="470733"/>
                    <a:pt x="719995" y="475210"/>
                    <a:pt x="719138" y="479687"/>
                  </a:cubicBezTo>
                  <a:cubicBezTo>
                    <a:pt x="717899" y="486449"/>
                    <a:pt x="716280" y="493022"/>
                    <a:pt x="714280" y="499499"/>
                  </a:cubicBezTo>
                  <a:cubicBezTo>
                    <a:pt x="713899" y="500546"/>
                    <a:pt x="713708" y="501594"/>
                    <a:pt x="713423" y="502642"/>
                  </a:cubicBezTo>
                  <a:cubicBezTo>
                    <a:pt x="710660" y="511214"/>
                    <a:pt x="707136" y="519596"/>
                    <a:pt x="703231" y="527788"/>
                  </a:cubicBezTo>
                  <a:cubicBezTo>
                    <a:pt x="702278" y="529883"/>
                    <a:pt x="701135" y="531979"/>
                    <a:pt x="700088" y="534074"/>
                  </a:cubicBezTo>
                  <a:cubicBezTo>
                    <a:pt x="698087" y="537884"/>
                    <a:pt x="695992" y="541599"/>
                    <a:pt x="693801" y="545409"/>
                  </a:cubicBezTo>
                  <a:cubicBezTo>
                    <a:pt x="692468" y="547695"/>
                    <a:pt x="691039" y="549981"/>
                    <a:pt x="689610" y="552267"/>
                  </a:cubicBezTo>
                  <a:cubicBezTo>
                    <a:pt x="687134" y="556077"/>
                    <a:pt x="684562" y="559887"/>
                    <a:pt x="681895" y="563602"/>
                  </a:cubicBezTo>
                  <a:cubicBezTo>
                    <a:pt x="680466" y="565602"/>
                    <a:pt x="679132" y="567602"/>
                    <a:pt x="677704" y="569603"/>
                  </a:cubicBezTo>
                  <a:cubicBezTo>
                    <a:pt x="673227" y="575603"/>
                    <a:pt x="668560" y="581509"/>
                    <a:pt x="663511" y="587319"/>
                  </a:cubicBezTo>
                  <a:cubicBezTo>
                    <a:pt x="662559" y="588462"/>
                    <a:pt x="661511" y="589415"/>
                    <a:pt x="660559" y="590558"/>
                  </a:cubicBezTo>
                  <a:cubicBezTo>
                    <a:pt x="656368" y="595320"/>
                    <a:pt x="652082" y="599987"/>
                    <a:pt x="647700" y="604464"/>
                  </a:cubicBezTo>
                  <a:cubicBezTo>
                    <a:pt x="645890" y="606369"/>
                    <a:pt x="644081" y="608179"/>
                    <a:pt x="642271" y="609989"/>
                  </a:cubicBezTo>
                  <a:cubicBezTo>
                    <a:pt x="638461" y="613799"/>
                    <a:pt x="634460" y="617609"/>
                    <a:pt x="630460" y="621419"/>
                  </a:cubicBezTo>
                  <a:cubicBezTo>
                    <a:pt x="628555" y="623133"/>
                    <a:pt x="626745" y="624943"/>
                    <a:pt x="624840" y="626657"/>
                  </a:cubicBezTo>
                  <a:cubicBezTo>
                    <a:pt x="620173" y="630944"/>
                    <a:pt x="615410" y="635135"/>
                    <a:pt x="610553" y="639230"/>
                  </a:cubicBezTo>
                  <a:cubicBezTo>
                    <a:pt x="609410" y="640183"/>
                    <a:pt x="608362" y="641231"/>
                    <a:pt x="607219" y="642183"/>
                  </a:cubicBezTo>
                  <a:cubicBezTo>
                    <a:pt x="601218" y="647231"/>
                    <a:pt x="595122" y="652280"/>
                    <a:pt x="589026" y="657137"/>
                  </a:cubicBezTo>
                  <a:cubicBezTo>
                    <a:pt x="587407" y="658471"/>
                    <a:pt x="585692" y="659709"/>
                    <a:pt x="584073" y="660947"/>
                  </a:cubicBezTo>
                  <a:cubicBezTo>
                    <a:pt x="579501" y="664567"/>
                    <a:pt x="574929" y="668186"/>
                    <a:pt x="570262" y="671615"/>
                  </a:cubicBezTo>
                  <a:cubicBezTo>
                    <a:pt x="568071" y="673235"/>
                    <a:pt x="565976" y="674854"/>
                    <a:pt x="563880" y="676473"/>
                  </a:cubicBezTo>
                  <a:cubicBezTo>
                    <a:pt x="559403" y="679807"/>
                    <a:pt x="554927" y="683141"/>
                    <a:pt x="550545" y="686379"/>
                  </a:cubicBezTo>
                  <a:cubicBezTo>
                    <a:pt x="548831" y="687617"/>
                    <a:pt x="547021" y="688951"/>
                    <a:pt x="545402" y="690284"/>
                  </a:cubicBezTo>
                  <a:cubicBezTo>
                    <a:pt x="539591" y="694571"/>
                    <a:pt x="533686" y="698857"/>
                    <a:pt x="527971" y="702953"/>
                  </a:cubicBezTo>
                  <a:lnTo>
                    <a:pt x="511778" y="714859"/>
                  </a:lnTo>
                  <a:cubicBezTo>
                    <a:pt x="479869" y="738386"/>
                    <a:pt x="447580" y="761246"/>
                    <a:pt x="415290" y="784106"/>
                  </a:cubicBezTo>
                  <a:cubicBezTo>
                    <a:pt x="343472" y="834683"/>
                    <a:pt x="269462" y="886976"/>
                    <a:pt x="202597" y="945078"/>
                  </a:cubicBezTo>
                  <a:cubicBezTo>
                    <a:pt x="191548" y="954698"/>
                    <a:pt x="180404" y="964604"/>
                    <a:pt x="169355" y="974796"/>
                  </a:cubicBezTo>
                  <a:cubicBezTo>
                    <a:pt x="167450" y="976511"/>
                    <a:pt x="165640" y="978130"/>
                    <a:pt x="163830" y="979844"/>
                  </a:cubicBezTo>
                  <a:cubicBezTo>
                    <a:pt x="153162" y="989750"/>
                    <a:pt x="142494" y="999942"/>
                    <a:pt x="132017" y="1010420"/>
                  </a:cubicBezTo>
                  <a:cubicBezTo>
                    <a:pt x="130016" y="1012420"/>
                    <a:pt x="128111" y="1014420"/>
                    <a:pt x="126111" y="1016420"/>
                  </a:cubicBezTo>
                  <a:cubicBezTo>
                    <a:pt x="115538" y="1027088"/>
                    <a:pt x="105251" y="1038137"/>
                    <a:pt x="95250" y="1049472"/>
                  </a:cubicBezTo>
                  <a:cubicBezTo>
                    <a:pt x="94107" y="1050806"/>
                    <a:pt x="92964" y="1052234"/>
                    <a:pt x="91821" y="1053568"/>
                  </a:cubicBezTo>
                  <a:cubicBezTo>
                    <a:pt x="82201" y="1064712"/>
                    <a:pt x="72962" y="1076142"/>
                    <a:pt x="64103" y="1088048"/>
                  </a:cubicBezTo>
                  <a:cubicBezTo>
                    <a:pt x="63437" y="1089001"/>
                    <a:pt x="62579" y="1089763"/>
                    <a:pt x="61913" y="1090715"/>
                  </a:cubicBezTo>
                  <a:cubicBezTo>
                    <a:pt x="61531" y="1091192"/>
                    <a:pt x="61341" y="1091573"/>
                    <a:pt x="60960" y="1092049"/>
                  </a:cubicBezTo>
                  <a:cubicBezTo>
                    <a:pt x="54674" y="1100621"/>
                    <a:pt x="48673" y="1109289"/>
                    <a:pt x="42958" y="1118243"/>
                  </a:cubicBezTo>
                  <a:cubicBezTo>
                    <a:pt x="36290" y="1128625"/>
                    <a:pt x="30766" y="1138721"/>
                    <a:pt x="25622" y="1148723"/>
                  </a:cubicBezTo>
                  <a:cubicBezTo>
                    <a:pt x="25051" y="1149961"/>
                    <a:pt x="24194" y="1151199"/>
                    <a:pt x="23527" y="1152342"/>
                  </a:cubicBezTo>
                  <a:cubicBezTo>
                    <a:pt x="22098" y="1155200"/>
                    <a:pt x="20955" y="1157962"/>
                    <a:pt x="19717" y="1160724"/>
                  </a:cubicBezTo>
                  <a:cubicBezTo>
                    <a:pt x="18669" y="1163010"/>
                    <a:pt x="17526" y="1165391"/>
                    <a:pt x="16574" y="1167677"/>
                  </a:cubicBezTo>
                  <a:cubicBezTo>
                    <a:pt x="13906" y="1173964"/>
                    <a:pt x="11525" y="1180155"/>
                    <a:pt x="9525" y="1186346"/>
                  </a:cubicBezTo>
                  <a:cubicBezTo>
                    <a:pt x="9335" y="1186918"/>
                    <a:pt x="9049" y="1187585"/>
                    <a:pt x="8858" y="1188156"/>
                  </a:cubicBezTo>
                  <a:cubicBezTo>
                    <a:pt x="8858" y="1188251"/>
                    <a:pt x="8858" y="1188347"/>
                    <a:pt x="8763" y="1188442"/>
                  </a:cubicBezTo>
                  <a:cubicBezTo>
                    <a:pt x="8573" y="1189013"/>
                    <a:pt x="8573" y="1189490"/>
                    <a:pt x="8382" y="1189966"/>
                  </a:cubicBezTo>
                  <a:cubicBezTo>
                    <a:pt x="6001" y="1197776"/>
                    <a:pt x="4096" y="1205301"/>
                    <a:pt x="2762" y="1212731"/>
                  </a:cubicBezTo>
                  <a:cubicBezTo>
                    <a:pt x="2572" y="1213588"/>
                    <a:pt x="2286" y="1214445"/>
                    <a:pt x="2191" y="1215207"/>
                  </a:cubicBezTo>
                  <a:cubicBezTo>
                    <a:pt x="1810" y="1217303"/>
                    <a:pt x="1810" y="1219303"/>
                    <a:pt x="1619" y="1221398"/>
                  </a:cubicBezTo>
                  <a:cubicBezTo>
                    <a:pt x="1048" y="1225685"/>
                    <a:pt x="572" y="1229971"/>
                    <a:pt x="381" y="1234162"/>
                  </a:cubicBezTo>
                  <a:cubicBezTo>
                    <a:pt x="286" y="1235305"/>
                    <a:pt x="95" y="1236543"/>
                    <a:pt x="0" y="1237781"/>
                  </a:cubicBezTo>
                  <a:cubicBezTo>
                    <a:pt x="0" y="1239591"/>
                    <a:pt x="286" y="1241210"/>
                    <a:pt x="381" y="1243020"/>
                  </a:cubicBezTo>
                  <a:cubicBezTo>
                    <a:pt x="476" y="1247021"/>
                    <a:pt x="667" y="1251021"/>
                    <a:pt x="1143" y="1254926"/>
                  </a:cubicBezTo>
                  <a:cubicBezTo>
                    <a:pt x="1333" y="1256355"/>
                    <a:pt x="1143" y="1257879"/>
                    <a:pt x="1333" y="1259213"/>
                  </a:cubicBezTo>
                  <a:cubicBezTo>
                    <a:pt x="1715" y="1261403"/>
                    <a:pt x="2286" y="1263404"/>
                    <a:pt x="2667" y="1265499"/>
                  </a:cubicBezTo>
                  <a:cubicBezTo>
                    <a:pt x="3048" y="1267023"/>
                    <a:pt x="3239" y="1268642"/>
                    <a:pt x="3620" y="1270166"/>
                  </a:cubicBezTo>
                  <a:cubicBezTo>
                    <a:pt x="4953" y="1275500"/>
                    <a:pt x="6572" y="1280739"/>
                    <a:pt x="8668" y="1285787"/>
                  </a:cubicBezTo>
                  <a:lnTo>
                    <a:pt x="8763" y="1286073"/>
                  </a:lnTo>
                  <a:cubicBezTo>
                    <a:pt x="11335" y="1291979"/>
                    <a:pt x="14478" y="1297598"/>
                    <a:pt x="18098" y="1303028"/>
                  </a:cubicBezTo>
                  <a:cubicBezTo>
                    <a:pt x="19241" y="1304742"/>
                    <a:pt x="20669" y="1306361"/>
                    <a:pt x="21908" y="1308076"/>
                  </a:cubicBezTo>
                  <a:cubicBezTo>
                    <a:pt x="24575" y="1311695"/>
                    <a:pt x="27432" y="1315220"/>
                    <a:pt x="30671" y="1318649"/>
                  </a:cubicBezTo>
                  <a:cubicBezTo>
                    <a:pt x="31337" y="1319411"/>
                    <a:pt x="31909" y="1320268"/>
                    <a:pt x="32576" y="1321030"/>
                  </a:cubicBezTo>
                  <a:cubicBezTo>
                    <a:pt x="34385" y="1322840"/>
                    <a:pt x="36385" y="1324459"/>
                    <a:pt x="38291" y="1326173"/>
                  </a:cubicBezTo>
                  <a:cubicBezTo>
                    <a:pt x="39624" y="1327412"/>
                    <a:pt x="40958" y="1328650"/>
                    <a:pt x="42386" y="1329888"/>
                  </a:cubicBezTo>
                  <a:cubicBezTo>
                    <a:pt x="46863" y="1333698"/>
                    <a:pt x="51626" y="1337318"/>
                    <a:pt x="56864" y="1340747"/>
                  </a:cubicBezTo>
                  <a:lnTo>
                    <a:pt x="145447" y="1399040"/>
                  </a:lnTo>
                  <a:cubicBezTo>
                    <a:pt x="146495" y="1399706"/>
                    <a:pt x="147828" y="1400373"/>
                    <a:pt x="148876" y="1401040"/>
                  </a:cubicBezTo>
                  <a:cubicBezTo>
                    <a:pt x="143351" y="1399897"/>
                    <a:pt x="137922" y="1398849"/>
                    <a:pt x="132493" y="1397611"/>
                  </a:cubicBezTo>
                  <a:cubicBezTo>
                    <a:pt x="96679" y="1389134"/>
                    <a:pt x="66389" y="1376751"/>
                    <a:pt x="42196" y="1360844"/>
                  </a:cubicBezTo>
                  <a:lnTo>
                    <a:pt x="130778" y="1419137"/>
                  </a:lnTo>
                  <a:cubicBezTo>
                    <a:pt x="154972" y="1435044"/>
                    <a:pt x="185261" y="1447427"/>
                    <a:pt x="221075" y="1455904"/>
                  </a:cubicBezTo>
                  <a:cubicBezTo>
                    <a:pt x="231172" y="1458190"/>
                    <a:pt x="241459" y="1460476"/>
                    <a:pt x="251746" y="1462286"/>
                  </a:cubicBezTo>
                  <a:cubicBezTo>
                    <a:pt x="298704" y="1471144"/>
                    <a:pt x="348425" y="1475430"/>
                    <a:pt x="404146" y="1475716"/>
                  </a:cubicBezTo>
                  <a:cubicBezTo>
                    <a:pt x="416909" y="1475811"/>
                    <a:pt x="429578" y="1475621"/>
                    <a:pt x="442436" y="1475335"/>
                  </a:cubicBezTo>
                  <a:cubicBezTo>
                    <a:pt x="446818" y="1475240"/>
                    <a:pt x="451199" y="1474954"/>
                    <a:pt x="455581" y="1474763"/>
                  </a:cubicBezTo>
                  <a:cubicBezTo>
                    <a:pt x="462344" y="1474478"/>
                    <a:pt x="469106" y="1474192"/>
                    <a:pt x="475869" y="1473906"/>
                  </a:cubicBezTo>
                  <a:cubicBezTo>
                    <a:pt x="487680" y="1473335"/>
                    <a:pt x="499396" y="1472668"/>
                    <a:pt x="511207" y="1471906"/>
                  </a:cubicBezTo>
                  <a:cubicBezTo>
                    <a:pt x="518255" y="1471430"/>
                    <a:pt x="525209" y="1470953"/>
                    <a:pt x="532257" y="1470477"/>
                  </a:cubicBezTo>
                  <a:cubicBezTo>
                    <a:pt x="544830" y="1469525"/>
                    <a:pt x="557403" y="1468477"/>
                    <a:pt x="569881" y="1467334"/>
                  </a:cubicBezTo>
                  <a:cubicBezTo>
                    <a:pt x="575501" y="1466858"/>
                    <a:pt x="581120" y="1466381"/>
                    <a:pt x="586740" y="1465810"/>
                  </a:cubicBezTo>
                  <a:cubicBezTo>
                    <a:pt x="604361" y="1464191"/>
                    <a:pt x="621982" y="1462381"/>
                    <a:pt x="639413" y="1460666"/>
                  </a:cubicBezTo>
                  <a:cubicBezTo>
                    <a:pt x="657987" y="1458761"/>
                    <a:pt x="676656" y="1456856"/>
                    <a:pt x="695230" y="1455142"/>
                  </a:cubicBezTo>
                  <a:cubicBezTo>
                    <a:pt x="709517" y="1453808"/>
                    <a:pt x="724281" y="1452189"/>
                    <a:pt x="739235" y="1450475"/>
                  </a:cubicBezTo>
                  <a:cubicBezTo>
                    <a:pt x="744093" y="1449903"/>
                    <a:pt x="748856" y="1449332"/>
                    <a:pt x="753713" y="1448665"/>
                  </a:cubicBezTo>
                  <a:cubicBezTo>
                    <a:pt x="765048" y="1447236"/>
                    <a:pt x="776383" y="1445712"/>
                    <a:pt x="787718" y="1443998"/>
                  </a:cubicBezTo>
                  <a:cubicBezTo>
                    <a:pt x="791051" y="1443521"/>
                    <a:pt x="794385" y="1443140"/>
                    <a:pt x="797719" y="1442664"/>
                  </a:cubicBezTo>
                  <a:lnTo>
                    <a:pt x="803720" y="1441712"/>
                  </a:lnTo>
                  <a:cubicBezTo>
                    <a:pt x="804863" y="1441521"/>
                    <a:pt x="806006" y="1441331"/>
                    <a:pt x="807149" y="1441045"/>
                  </a:cubicBezTo>
                  <a:cubicBezTo>
                    <a:pt x="811816" y="1440283"/>
                    <a:pt x="816388" y="1439330"/>
                    <a:pt x="820960" y="1438568"/>
                  </a:cubicBezTo>
                  <a:cubicBezTo>
                    <a:pt x="828580" y="1437235"/>
                    <a:pt x="836200" y="1435806"/>
                    <a:pt x="843629" y="1434187"/>
                  </a:cubicBezTo>
                  <a:cubicBezTo>
                    <a:pt x="848678" y="1433139"/>
                    <a:pt x="853535" y="1431996"/>
                    <a:pt x="858488" y="1430853"/>
                  </a:cubicBezTo>
                  <a:cubicBezTo>
                    <a:pt x="865537" y="1429234"/>
                    <a:pt x="872490" y="1427519"/>
                    <a:pt x="879348" y="1425710"/>
                  </a:cubicBezTo>
                  <a:cubicBezTo>
                    <a:pt x="884206" y="1424376"/>
                    <a:pt x="888968" y="1423043"/>
                    <a:pt x="893636" y="1421709"/>
                  </a:cubicBezTo>
                  <a:cubicBezTo>
                    <a:pt x="900303" y="1419804"/>
                    <a:pt x="906780" y="1417709"/>
                    <a:pt x="913067" y="1415518"/>
                  </a:cubicBezTo>
                  <a:cubicBezTo>
                    <a:pt x="917639" y="1413994"/>
                    <a:pt x="922115" y="1412375"/>
                    <a:pt x="926497" y="1410755"/>
                  </a:cubicBezTo>
                  <a:cubicBezTo>
                    <a:pt x="928783" y="1409898"/>
                    <a:pt x="931259" y="1409136"/>
                    <a:pt x="933450" y="1408279"/>
                  </a:cubicBezTo>
                  <a:cubicBezTo>
                    <a:pt x="938594" y="1406183"/>
                    <a:pt x="943642" y="1403993"/>
                    <a:pt x="948500" y="1401802"/>
                  </a:cubicBezTo>
                  <a:lnTo>
                    <a:pt x="952976" y="1399706"/>
                  </a:lnTo>
                  <a:cubicBezTo>
                    <a:pt x="952976" y="1399706"/>
                    <a:pt x="953072" y="1399611"/>
                    <a:pt x="953072" y="1399611"/>
                  </a:cubicBezTo>
                  <a:lnTo>
                    <a:pt x="953643" y="1399325"/>
                  </a:lnTo>
                  <a:lnTo>
                    <a:pt x="958406" y="1396849"/>
                  </a:lnTo>
                  <a:cubicBezTo>
                    <a:pt x="963359" y="1394277"/>
                    <a:pt x="968026" y="1391610"/>
                    <a:pt x="972598" y="1388943"/>
                  </a:cubicBezTo>
                  <a:cubicBezTo>
                    <a:pt x="975265" y="1387229"/>
                    <a:pt x="977932" y="1385609"/>
                    <a:pt x="980504" y="1383800"/>
                  </a:cubicBezTo>
                  <a:cubicBezTo>
                    <a:pt x="986219" y="1379894"/>
                    <a:pt x="991362" y="1375418"/>
                    <a:pt x="996029" y="1370655"/>
                  </a:cubicBezTo>
                  <a:cubicBezTo>
                    <a:pt x="996506" y="1370179"/>
                    <a:pt x="997077" y="1369893"/>
                    <a:pt x="997458" y="1369417"/>
                  </a:cubicBezTo>
                  <a:cubicBezTo>
                    <a:pt x="999839" y="1366845"/>
                    <a:pt x="1002221" y="1364178"/>
                    <a:pt x="1004411" y="1361416"/>
                  </a:cubicBezTo>
                  <a:cubicBezTo>
                    <a:pt x="1004602" y="1361130"/>
                    <a:pt x="1004792" y="1360749"/>
                    <a:pt x="1004983" y="1360463"/>
                  </a:cubicBezTo>
                  <a:cubicBezTo>
                    <a:pt x="1005269" y="1360082"/>
                    <a:pt x="1005650" y="1359797"/>
                    <a:pt x="1005935" y="1359416"/>
                  </a:cubicBezTo>
                  <a:cubicBezTo>
                    <a:pt x="1009269" y="1354844"/>
                    <a:pt x="1012127" y="1349986"/>
                    <a:pt x="1014794" y="1344842"/>
                  </a:cubicBezTo>
                  <a:cubicBezTo>
                    <a:pt x="1014984" y="1344461"/>
                    <a:pt x="1015270" y="1344176"/>
                    <a:pt x="1015460" y="1343795"/>
                  </a:cubicBezTo>
                  <a:cubicBezTo>
                    <a:pt x="1015460" y="1343795"/>
                    <a:pt x="1015460" y="1343699"/>
                    <a:pt x="1015460" y="1343699"/>
                  </a:cubicBezTo>
                  <a:cubicBezTo>
                    <a:pt x="1015460" y="1343699"/>
                    <a:pt x="1015460" y="1343604"/>
                    <a:pt x="1015460" y="1343604"/>
                  </a:cubicBezTo>
                  <a:cubicBezTo>
                    <a:pt x="1015556" y="1343509"/>
                    <a:pt x="1015556" y="1343318"/>
                    <a:pt x="1015651" y="1343223"/>
                  </a:cubicBezTo>
                  <a:cubicBezTo>
                    <a:pt x="1016889" y="1340651"/>
                    <a:pt x="1018127" y="1337984"/>
                    <a:pt x="1019270" y="1335222"/>
                  </a:cubicBezTo>
                  <a:cubicBezTo>
                    <a:pt x="1020032" y="1333127"/>
                    <a:pt x="1020794" y="1330936"/>
                    <a:pt x="1021461" y="1328840"/>
                  </a:cubicBezTo>
                  <a:cubicBezTo>
                    <a:pt x="1021652" y="1328269"/>
                    <a:pt x="1021937" y="1327793"/>
                    <a:pt x="1022128" y="1327126"/>
                  </a:cubicBezTo>
                  <a:cubicBezTo>
                    <a:pt x="1022223" y="1326840"/>
                    <a:pt x="1022223" y="1326554"/>
                    <a:pt x="1022318" y="1326269"/>
                  </a:cubicBezTo>
                  <a:cubicBezTo>
                    <a:pt x="1022509" y="1325697"/>
                    <a:pt x="1022699" y="1325221"/>
                    <a:pt x="1022890" y="1324745"/>
                  </a:cubicBezTo>
                  <a:cubicBezTo>
                    <a:pt x="1023938" y="1321030"/>
                    <a:pt x="1024890" y="1317220"/>
                    <a:pt x="1025747" y="1313219"/>
                  </a:cubicBezTo>
                  <a:cubicBezTo>
                    <a:pt x="1025652" y="1313219"/>
                    <a:pt x="1025557" y="1313124"/>
                    <a:pt x="1025557" y="1313029"/>
                  </a:cubicBezTo>
                  <a:lnTo>
                    <a:pt x="1025557" y="1313029"/>
                  </a:lnTo>
                  <a:cubicBezTo>
                    <a:pt x="1025652" y="1313029"/>
                    <a:pt x="1025747" y="1313124"/>
                    <a:pt x="1025747" y="1313219"/>
                  </a:cubicBezTo>
                  <a:lnTo>
                    <a:pt x="1026033" y="1311886"/>
                  </a:lnTo>
                  <a:cubicBezTo>
                    <a:pt x="1026128" y="1311219"/>
                    <a:pt x="1026128" y="1310457"/>
                    <a:pt x="1026319" y="1309886"/>
                  </a:cubicBezTo>
                  <a:cubicBezTo>
                    <a:pt x="1026414" y="1309124"/>
                    <a:pt x="1026700" y="1308457"/>
                    <a:pt x="1026795" y="1307695"/>
                  </a:cubicBezTo>
                  <a:cubicBezTo>
                    <a:pt x="1027176" y="1305218"/>
                    <a:pt x="1027176" y="1302456"/>
                    <a:pt x="1027462" y="1299884"/>
                  </a:cubicBezTo>
                  <a:cubicBezTo>
                    <a:pt x="1028129" y="1294836"/>
                    <a:pt x="1028605" y="1289788"/>
                    <a:pt x="1028890" y="1284359"/>
                  </a:cubicBezTo>
                  <a:cubicBezTo>
                    <a:pt x="1028890" y="1283216"/>
                    <a:pt x="1029176" y="1282263"/>
                    <a:pt x="1029176" y="1281215"/>
                  </a:cubicBezTo>
                  <a:cubicBezTo>
                    <a:pt x="1029272" y="1276548"/>
                    <a:pt x="1028986" y="1271690"/>
                    <a:pt x="1028700" y="1266737"/>
                  </a:cubicBezTo>
                  <a:cubicBezTo>
                    <a:pt x="1028605" y="1265213"/>
                    <a:pt x="1028795" y="1263785"/>
                    <a:pt x="1028700" y="1262261"/>
                  </a:cubicBezTo>
                  <a:lnTo>
                    <a:pt x="1028510" y="1260070"/>
                  </a:lnTo>
                  <a:cubicBezTo>
                    <a:pt x="1028510" y="1259975"/>
                    <a:pt x="1028510" y="1259879"/>
                    <a:pt x="1028510" y="1259784"/>
                  </a:cubicBezTo>
                  <a:lnTo>
                    <a:pt x="1028319" y="1257212"/>
                  </a:lnTo>
                  <a:cubicBezTo>
                    <a:pt x="1028033" y="1254450"/>
                    <a:pt x="1027843" y="1251688"/>
                    <a:pt x="1027462" y="1248926"/>
                  </a:cubicBezTo>
                  <a:cubicBezTo>
                    <a:pt x="1027271" y="1246830"/>
                    <a:pt x="1026795" y="1244544"/>
                    <a:pt x="1026509" y="1242353"/>
                  </a:cubicBezTo>
                  <a:cubicBezTo>
                    <a:pt x="1026224" y="1240544"/>
                    <a:pt x="1026224" y="1238924"/>
                    <a:pt x="1025938" y="1237019"/>
                  </a:cubicBezTo>
                  <a:cubicBezTo>
                    <a:pt x="1025843" y="1235876"/>
                    <a:pt x="1025461" y="1234543"/>
                    <a:pt x="1025271" y="1233400"/>
                  </a:cubicBezTo>
                  <a:cubicBezTo>
                    <a:pt x="1023747" y="1223970"/>
                    <a:pt x="1021937" y="1214255"/>
                    <a:pt x="1019461" y="1204158"/>
                  </a:cubicBezTo>
                  <a:cubicBezTo>
                    <a:pt x="1017175" y="1194728"/>
                    <a:pt x="1014413" y="1186061"/>
                    <a:pt x="1011365" y="1177964"/>
                  </a:cubicBezTo>
                  <a:cubicBezTo>
                    <a:pt x="1011079" y="1177202"/>
                    <a:pt x="1010888" y="1176250"/>
                    <a:pt x="1010603" y="1175488"/>
                  </a:cubicBezTo>
                  <a:lnTo>
                    <a:pt x="1010031" y="1174059"/>
                  </a:lnTo>
                  <a:lnTo>
                    <a:pt x="1009840" y="1173964"/>
                  </a:lnTo>
                  <a:lnTo>
                    <a:pt x="1009840" y="1173964"/>
                  </a:lnTo>
                  <a:cubicBezTo>
                    <a:pt x="1009840" y="1173964"/>
                    <a:pt x="1009936" y="1174059"/>
                    <a:pt x="1010031" y="1174059"/>
                  </a:cubicBezTo>
                  <a:cubicBezTo>
                    <a:pt x="1009840" y="1173678"/>
                    <a:pt x="1009650" y="1173297"/>
                    <a:pt x="1009555" y="1172916"/>
                  </a:cubicBezTo>
                  <a:cubicBezTo>
                    <a:pt x="1009364" y="1172535"/>
                    <a:pt x="1009269" y="1172059"/>
                    <a:pt x="1009079" y="1171583"/>
                  </a:cubicBezTo>
                  <a:cubicBezTo>
                    <a:pt x="1008698" y="1170821"/>
                    <a:pt x="1008317" y="1170249"/>
                    <a:pt x="1007936" y="1169487"/>
                  </a:cubicBezTo>
                  <a:cubicBezTo>
                    <a:pt x="1006411" y="1165963"/>
                    <a:pt x="1004888" y="1162439"/>
                    <a:pt x="1003173" y="1159200"/>
                  </a:cubicBezTo>
                  <a:cubicBezTo>
                    <a:pt x="1001649" y="1156438"/>
                    <a:pt x="1000030" y="1153961"/>
                    <a:pt x="998411" y="1151390"/>
                  </a:cubicBezTo>
                  <a:cubicBezTo>
                    <a:pt x="997839" y="1150437"/>
                    <a:pt x="997268" y="1149389"/>
                    <a:pt x="996696" y="1148437"/>
                  </a:cubicBezTo>
                  <a:cubicBezTo>
                    <a:pt x="996315" y="1147865"/>
                    <a:pt x="996029" y="1147199"/>
                    <a:pt x="995648" y="1146627"/>
                  </a:cubicBezTo>
                  <a:cubicBezTo>
                    <a:pt x="993553" y="1143579"/>
                    <a:pt x="991362" y="1140626"/>
                    <a:pt x="989076" y="1137864"/>
                  </a:cubicBezTo>
                  <a:lnTo>
                    <a:pt x="987552" y="1136816"/>
                  </a:lnTo>
                  <a:lnTo>
                    <a:pt x="987552" y="1136816"/>
                  </a:lnTo>
                  <a:lnTo>
                    <a:pt x="989076" y="1137864"/>
                  </a:lnTo>
                  <a:cubicBezTo>
                    <a:pt x="987743" y="1136245"/>
                    <a:pt x="986219" y="1134911"/>
                    <a:pt x="984790" y="1133483"/>
                  </a:cubicBezTo>
                  <a:cubicBezTo>
                    <a:pt x="984123" y="1132721"/>
                    <a:pt x="983647" y="1131863"/>
                    <a:pt x="982885" y="1131101"/>
                  </a:cubicBezTo>
                  <a:cubicBezTo>
                    <a:pt x="982313" y="1130530"/>
                    <a:pt x="981647" y="1130149"/>
                    <a:pt x="980980" y="1129577"/>
                  </a:cubicBezTo>
                  <a:cubicBezTo>
                    <a:pt x="976313" y="1125005"/>
                    <a:pt x="971360" y="1120814"/>
                    <a:pt x="966026" y="1117195"/>
                  </a:cubicBezTo>
                  <a:cubicBezTo>
                    <a:pt x="965930" y="1117195"/>
                    <a:pt x="965930" y="1117100"/>
                    <a:pt x="965835" y="1117100"/>
                  </a:cubicBezTo>
                  <a:lnTo>
                    <a:pt x="877253" y="1058807"/>
                  </a:lnTo>
                  <a:cubicBezTo>
                    <a:pt x="882682" y="1062426"/>
                    <a:pt x="887635" y="1066617"/>
                    <a:pt x="892397" y="1071189"/>
                  </a:cubicBezTo>
                  <a:cubicBezTo>
                    <a:pt x="893731" y="1072523"/>
                    <a:pt x="894969" y="1073856"/>
                    <a:pt x="896303" y="1075285"/>
                  </a:cubicBezTo>
                  <a:cubicBezTo>
                    <a:pt x="900589" y="1079857"/>
                    <a:pt x="904685" y="1084810"/>
                    <a:pt x="908209" y="1090334"/>
                  </a:cubicBezTo>
                  <a:cubicBezTo>
                    <a:pt x="908780" y="1091192"/>
                    <a:pt x="909257" y="1092144"/>
                    <a:pt x="909828" y="1093001"/>
                  </a:cubicBezTo>
                  <a:cubicBezTo>
                    <a:pt x="910400" y="1093954"/>
                    <a:pt x="910876" y="1095002"/>
                    <a:pt x="911352" y="1095954"/>
                  </a:cubicBezTo>
                  <a:lnTo>
                    <a:pt x="870109" y="1068808"/>
                  </a:lnTo>
                  <a:cubicBezTo>
                    <a:pt x="868013" y="1067379"/>
                    <a:pt x="865632" y="1066522"/>
                    <a:pt x="863441" y="1065284"/>
                  </a:cubicBezTo>
                  <a:cubicBezTo>
                    <a:pt x="861251" y="1064045"/>
                    <a:pt x="859155" y="1062807"/>
                    <a:pt x="856869" y="1061759"/>
                  </a:cubicBezTo>
                  <a:cubicBezTo>
                    <a:pt x="856202" y="1061474"/>
                    <a:pt x="855631" y="1060997"/>
                    <a:pt x="854869" y="1060712"/>
                  </a:cubicBezTo>
                  <a:cubicBezTo>
                    <a:pt x="852202" y="1059569"/>
                    <a:pt x="849249" y="1058807"/>
                    <a:pt x="846392" y="1057949"/>
                  </a:cubicBezTo>
                  <a:cubicBezTo>
                    <a:pt x="846296" y="1057949"/>
                    <a:pt x="846296" y="1057949"/>
                    <a:pt x="846296" y="1057949"/>
                  </a:cubicBezTo>
                  <a:cubicBezTo>
                    <a:pt x="844010" y="1057187"/>
                    <a:pt x="841915" y="1056330"/>
                    <a:pt x="839534" y="1055759"/>
                  </a:cubicBezTo>
                  <a:cubicBezTo>
                    <a:pt x="839057" y="1055663"/>
                    <a:pt x="838676" y="1055473"/>
                    <a:pt x="838295" y="1055378"/>
                  </a:cubicBezTo>
                  <a:lnTo>
                    <a:pt x="838200" y="1055378"/>
                  </a:lnTo>
                  <a:cubicBezTo>
                    <a:pt x="838105" y="1055378"/>
                    <a:pt x="837819" y="1055282"/>
                    <a:pt x="837724" y="1055282"/>
                  </a:cubicBezTo>
                  <a:lnTo>
                    <a:pt x="832580" y="1054139"/>
                  </a:lnTo>
                  <a:cubicBezTo>
                    <a:pt x="830199" y="1053663"/>
                    <a:pt x="827627" y="1053473"/>
                    <a:pt x="825151" y="1053092"/>
                  </a:cubicBezTo>
                  <a:cubicBezTo>
                    <a:pt x="823627" y="1052901"/>
                    <a:pt x="822103" y="1052520"/>
                    <a:pt x="820484" y="1052330"/>
                  </a:cubicBezTo>
                  <a:cubicBezTo>
                    <a:pt x="819722" y="1052234"/>
                    <a:pt x="818960" y="1052234"/>
                    <a:pt x="818102" y="1052139"/>
                  </a:cubicBezTo>
                  <a:cubicBezTo>
                    <a:pt x="812197" y="1051568"/>
                    <a:pt x="806196" y="1051187"/>
                    <a:pt x="799910" y="1051187"/>
                  </a:cubicBezTo>
                  <a:lnTo>
                    <a:pt x="799910" y="1051187"/>
                  </a:lnTo>
                  <a:lnTo>
                    <a:pt x="799910" y="1051187"/>
                  </a:lnTo>
                  <a:lnTo>
                    <a:pt x="795433" y="1051187"/>
                  </a:lnTo>
                  <a:cubicBezTo>
                    <a:pt x="794385" y="1051187"/>
                    <a:pt x="793147" y="1051377"/>
                    <a:pt x="792194" y="1051377"/>
                  </a:cubicBezTo>
                  <a:cubicBezTo>
                    <a:pt x="781526" y="1051663"/>
                    <a:pt x="770477" y="1052425"/>
                    <a:pt x="758761" y="1053854"/>
                  </a:cubicBezTo>
                  <a:cubicBezTo>
                    <a:pt x="761619" y="1057473"/>
                    <a:pt x="764572" y="1061093"/>
                    <a:pt x="766858" y="1065284"/>
                  </a:cubicBezTo>
                  <a:cubicBezTo>
                    <a:pt x="756285" y="1066427"/>
                    <a:pt x="744665" y="1068141"/>
                    <a:pt x="731520" y="1070332"/>
                  </a:cubicBezTo>
                  <a:cubicBezTo>
                    <a:pt x="695706" y="1076523"/>
                    <a:pt x="659416" y="1085858"/>
                    <a:pt x="624459" y="1094525"/>
                  </a:cubicBezTo>
                  <a:cubicBezTo>
                    <a:pt x="617696" y="1096240"/>
                    <a:pt x="610838" y="1097859"/>
                    <a:pt x="604076" y="1099574"/>
                  </a:cubicBezTo>
                  <a:cubicBezTo>
                    <a:pt x="620744" y="1085858"/>
                    <a:pt x="636365" y="1073094"/>
                    <a:pt x="649415" y="1062617"/>
                  </a:cubicBezTo>
                  <a:cubicBezTo>
                    <a:pt x="663797" y="1051091"/>
                    <a:pt x="678085" y="1039471"/>
                    <a:pt x="692372" y="1027755"/>
                  </a:cubicBezTo>
                  <a:cubicBezTo>
                    <a:pt x="696944" y="1024040"/>
                    <a:pt x="701421" y="1020135"/>
                    <a:pt x="705993" y="1016420"/>
                  </a:cubicBezTo>
                  <a:cubicBezTo>
                    <a:pt x="715709" y="1008324"/>
                    <a:pt x="725424" y="1000228"/>
                    <a:pt x="735044" y="992132"/>
                  </a:cubicBezTo>
                  <a:cubicBezTo>
                    <a:pt x="740569" y="987464"/>
                    <a:pt x="745903" y="982702"/>
                    <a:pt x="751332" y="977939"/>
                  </a:cubicBezTo>
                  <a:cubicBezTo>
                    <a:pt x="759905" y="970510"/>
                    <a:pt x="768382" y="963176"/>
                    <a:pt x="776764" y="955651"/>
                  </a:cubicBezTo>
                  <a:cubicBezTo>
                    <a:pt x="782479" y="950507"/>
                    <a:pt x="788194" y="945269"/>
                    <a:pt x="793814" y="940125"/>
                  </a:cubicBezTo>
                  <a:cubicBezTo>
                    <a:pt x="801719" y="932886"/>
                    <a:pt x="809530" y="925647"/>
                    <a:pt x="817245" y="918313"/>
                  </a:cubicBezTo>
                  <a:cubicBezTo>
                    <a:pt x="822960" y="912884"/>
                    <a:pt x="828485" y="907454"/>
                    <a:pt x="834104" y="901930"/>
                  </a:cubicBezTo>
                  <a:cubicBezTo>
                    <a:pt x="841534" y="894596"/>
                    <a:pt x="848868" y="887357"/>
                    <a:pt x="856012" y="879927"/>
                  </a:cubicBezTo>
                  <a:cubicBezTo>
                    <a:pt x="861536" y="874307"/>
                    <a:pt x="866870" y="868592"/>
                    <a:pt x="872204" y="862973"/>
                  </a:cubicBezTo>
                  <a:cubicBezTo>
                    <a:pt x="879157" y="855543"/>
                    <a:pt x="885920" y="848018"/>
                    <a:pt x="892683" y="840494"/>
                  </a:cubicBezTo>
                  <a:cubicBezTo>
                    <a:pt x="897827" y="834683"/>
                    <a:pt x="902875" y="828873"/>
                    <a:pt x="907923" y="823063"/>
                  </a:cubicBezTo>
                  <a:cubicBezTo>
                    <a:pt x="914495" y="815348"/>
                    <a:pt x="920686" y="807632"/>
                    <a:pt x="926973" y="799727"/>
                  </a:cubicBezTo>
                  <a:cubicBezTo>
                    <a:pt x="931640" y="793916"/>
                    <a:pt x="936307" y="788011"/>
                    <a:pt x="940689" y="782105"/>
                  </a:cubicBezTo>
                  <a:cubicBezTo>
                    <a:pt x="942499" y="779724"/>
                    <a:pt x="944499" y="777343"/>
                    <a:pt x="946309" y="774866"/>
                  </a:cubicBezTo>
                  <a:cubicBezTo>
                    <a:pt x="949357" y="770675"/>
                    <a:pt x="951929" y="766294"/>
                    <a:pt x="954977" y="762103"/>
                  </a:cubicBezTo>
                  <a:cubicBezTo>
                    <a:pt x="959072" y="756197"/>
                    <a:pt x="963644" y="750482"/>
                    <a:pt x="967550" y="744482"/>
                  </a:cubicBezTo>
                  <a:cubicBezTo>
                    <a:pt x="970312" y="740291"/>
                    <a:pt x="973074" y="736004"/>
                    <a:pt x="975836" y="731718"/>
                  </a:cubicBezTo>
                  <a:cubicBezTo>
                    <a:pt x="976503" y="730575"/>
                    <a:pt x="977170" y="729432"/>
                    <a:pt x="977932" y="728194"/>
                  </a:cubicBezTo>
                  <a:cubicBezTo>
                    <a:pt x="979075" y="726384"/>
                    <a:pt x="980123" y="724479"/>
                    <a:pt x="981265" y="722574"/>
                  </a:cubicBezTo>
                  <a:cubicBezTo>
                    <a:pt x="990029" y="708096"/>
                    <a:pt x="998315" y="693428"/>
                    <a:pt x="1005745" y="678473"/>
                  </a:cubicBezTo>
                  <a:cubicBezTo>
                    <a:pt x="1006126" y="677711"/>
                    <a:pt x="1006697" y="676854"/>
                    <a:pt x="1007078" y="676092"/>
                  </a:cubicBezTo>
                  <a:cubicBezTo>
                    <a:pt x="1007269" y="675711"/>
                    <a:pt x="1007364" y="675425"/>
                    <a:pt x="1007555" y="675044"/>
                  </a:cubicBezTo>
                  <a:cubicBezTo>
                    <a:pt x="1007745" y="674663"/>
                    <a:pt x="1007936" y="674282"/>
                    <a:pt x="1008221" y="673806"/>
                  </a:cubicBezTo>
                  <a:lnTo>
                    <a:pt x="1011269" y="667424"/>
                  </a:lnTo>
                  <a:cubicBezTo>
                    <a:pt x="1011174" y="667424"/>
                    <a:pt x="1011079" y="667329"/>
                    <a:pt x="1010984" y="667329"/>
                  </a:cubicBezTo>
                  <a:lnTo>
                    <a:pt x="1010984" y="667329"/>
                  </a:lnTo>
                  <a:cubicBezTo>
                    <a:pt x="1011079" y="667329"/>
                    <a:pt x="1011174" y="667424"/>
                    <a:pt x="1011269" y="667424"/>
                  </a:cubicBezTo>
                  <a:cubicBezTo>
                    <a:pt x="1014317" y="661043"/>
                    <a:pt x="1016889" y="654566"/>
                    <a:pt x="1019651" y="648184"/>
                  </a:cubicBezTo>
                  <a:cubicBezTo>
                    <a:pt x="1020890" y="645231"/>
                    <a:pt x="1022318" y="642278"/>
                    <a:pt x="1023557" y="639230"/>
                  </a:cubicBezTo>
                  <a:cubicBezTo>
                    <a:pt x="1023842" y="638564"/>
                    <a:pt x="1024128" y="637897"/>
                    <a:pt x="1024414" y="637230"/>
                  </a:cubicBezTo>
                  <a:cubicBezTo>
                    <a:pt x="1025652" y="634087"/>
                    <a:pt x="1026890" y="631039"/>
                    <a:pt x="1028033" y="627896"/>
                  </a:cubicBezTo>
                  <a:cubicBezTo>
                    <a:pt x="1029176" y="624848"/>
                    <a:pt x="1029938" y="621609"/>
                    <a:pt x="1031081" y="618561"/>
                  </a:cubicBezTo>
                  <a:cubicBezTo>
                    <a:pt x="1032701" y="613894"/>
                    <a:pt x="1034701" y="609322"/>
                    <a:pt x="1036130" y="604559"/>
                  </a:cubicBezTo>
                  <a:cubicBezTo>
                    <a:pt x="1037463" y="600368"/>
                    <a:pt x="1038511" y="596082"/>
                    <a:pt x="1039749" y="591796"/>
                  </a:cubicBezTo>
                  <a:cubicBezTo>
                    <a:pt x="1040416" y="589510"/>
                    <a:pt x="1041368" y="587319"/>
                    <a:pt x="1041940" y="585033"/>
                  </a:cubicBezTo>
                  <a:cubicBezTo>
                    <a:pt x="1042511" y="582747"/>
                    <a:pt x="1042988" y="580461"/>
                    <a:pt x="1043654" y="578175"/>
                  </a:cubicBezTo>
                  <a:cubicBezTo>
                    <a:pt x="1044702" y="574175"/>
                    <a:pt x="1045655" y="570079"/>
                    <a:pt x="1046607" y="565983"/>
                  </a:cubicBezTo>
                  <a:cubicBezTo>
                    <a:pt x="1047369" y="562840"/>
                    <a:pt x="1048131" y="559792"/>
                    <a:pt x="1048798" y="556649"/>
                  </a:cubicBezTo>
                  <a:cubicBezTo>
                    <a:pt x="1049274" y="554363"/>
                    <a:pt x="1049465" y="551981"/>
                    <a:pt x="1049941" y="549695"/>
                  </a:cubicBezTo>
                  <a:cubicBezTo>
                    <a:pt x="1050512" y="546457"/>
                    <a:pt x="1051370" y="543314"/>
                    <a:pt x="1051941" y="540075"/>
                  </a:cubicBezTo>
                  <a:cubicBezTo>
                    <a:pt x="1052798" y="535122"/>
                    <a:pt x="1053275" y="529979"/>
                    <a:pt x="1053941" y="524930"/>
                  </a:cubicBezTo>
                  <a:cubicBezTo>
                    <a:pt x="1054418" y="521025"/>
                    <a:pt x="1055084" y="517215"/>
                    <a:pt x="1055465" y="513310"/>
                  </a:cubicBezTo>
                  <a:cubicBezTo>
                    <a:pt x="1056608" y="501308"/>
                    <a:pt x="1057561" y="488926"/>
                    <a:pt x="1057847" y="476353"/>
                  </a:cubicBezTo>
                  <a:close/>
                </a:path>
              </a:pathLst>
            </a:custGeom>
            <a:solidFill>
              <a:srgbClr val="30AC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50962" y="1219573"/>
              <a:ext cx="944817" cy="1380003"/>
            </a:xfrm>
            <a:custGeom>
              <a:avLst/>
              <a:gdLst/>
              <a:ahLst/>
              <a:cxnLst/>
              <a:rect l="l" t="t" r="r" b="b"/>
              <a:pathLst>
                <a:path w="944817" h="1380003" extrusionOk="0">
                  <a:moveTo>
                    <a:pt x="800787" y="1050615"/>
                  </a:moveTo>
                  <a:cubicBezTo>
                    <a:pt x="790690" y="1050520"/>
                    <a:pt x="779736" y="1051187"/>
                    <a:pt x="767735" y="1053092"/>
                  </a:cubicBezTo>
                  <a:cubicBezTo>
                    <a:pt x="790119" y="1093002"/>
                    <a:pt x="796310" y="1140912"/>
                    <a:pt x="770211" y="1181775"/>
                  </a:cubicBezTo>
                  <a:cubicBezTo>
                    <a:pt x="796310" y="1140912"/>
                    <a:pt x="790119" y="1093097"/>
                    <a:pt x="767449" y="1052520"/>
                  </a:cubicBezTo>
                  <a:cubicBezTo>
                    <a:pt x="756876" y="1053663"/>
                    <a:pt x="745256" y="1055378"/>
                    <a:pt x="732111" y="1057569"/>
                  </a:cubicBezTo>
                  <a:cubicBezTo>
                    <a:pt x="696297" y="1063760"/>
                    <a:pt x="660007" y="1073094"/>
                    <a:pt x="625050" y="1081762"/>
                  </a:cubicBezTo>
                  <a:cubicBezTo>
                    <a:pt x="591713" y="1090239"/>
                    <a:pt x="557423" y="1098907"/>
                    <a:pt x="522752" y="1105194"/>
                  </a:cubicBezTo>
                  <a:cubicBezTo>
                    <a:pt x="513798" y="1106908"/>
                    <a:pt x="477699" y="1116052"/>
                    <a:pt x="445790" y="1124053"/>
                  </a:cubicBezTo>
                  <a:cubicBezTo>
                    <a:pt x="414548" y="1131864"/>
                    <a:pt x="384925" y="1139198"/>
                    <a:pt x="375876" y="1140912"/>
                  </a:cubicBezTo>
                  <a:lnTo>
                    <a:pt x="325394" y="1150628"/>
                  </a:lnTo>
                  <a:lnTo>
                    <a:pt x="365589" y="1119386"/>
                  </a:lnTo>
                  <a:cubicBezTo>
                    <a:pt x="371400" y="1114814"/>
                    <a:pt x="377686" y="1109766"/>
                    <a:pt x="384354" y="1104336"/>
                  </a:cubicBezTo>
                  <a:cubicBezTo>
                    <a:pt x="409881" y="1083762"/>
                    <a:pt x="440837" y="1058235"/>
                    <a:pt x="470936" y="1033280"/>
                  </a:cubicBezTo>
                  <a:cubicBezTo>
                    <a:pt x="498463" y="1010896"/>
                    <a:pt x="524752" y="989084"/>
                    <a:pt x="545136" y="972606"/>
                  </a:cubicBezTo>
                  <a:cubicBezTo>
                    <a:pt x="744208" y="812681"/>
                    <a:pt x="939185" y="637135"/>
                    <a:pt x="944709" y="404915"/>
                  </a:cubicBezTo>
                  <a:cubicBezTo>
                    <a:pt x="947281" y="296235"/>
                    <a:pt x="903752" y="189269"/>
                    <a:pt x="825361" y="111355"/>
                  </a:cubicBezTo>
                  <a:cubicBezTo>
                    <a:pt x="752971" y="39632"/>
                    <a:pt x="658197" y="579"/>
                    <a:pt x="559137" y="8"/>
                  </a:cubicBezTo>
                  <a:cubicBezTo>
                    <a:pt x="529419" y="-183"/>
                    <a:pt x="499416" y="3151"/>
                    <a:pt x="469412" y="10104"/>
                  </a:cubicBezTo>
                  <a:cubicBezTo>
                    <a:pt x="435217" y="18105"/>
                    <a:pt x="401213" y="30392"/>
                    <a:pt x="368161" y="46299"/>
                  </a:cubicBezTo>
                  <a:cubicBezTo>
                    <a:pt x="254623" y="101163"/>
                    <a:pt x="152896" y="199080"/>
                    <a:pt x="98604" y="311285"/>
                  </a:cubicBezTo>
                  <a:cubicBezTo>
                    <a:pt x="78315" y="353481"/>
                    <a:pt x="66219" y="398343"/>
                    <a:pt x="62790" y="444825"/>
                  </a:cubicBezTo>
                  <a:lnTo>
                    <a:pt x="62504" y="450635"/>
                  </a:lnTo>
                  <a:cubicBezTo>
                    <a:pt x="59361" y="493974"/>
                    <a:pt x="53360" y="574556"/>
                    <a:pt x="85364" y="607989"/>
                  </a:cubicBezTo>
                  <a:cubicBezTo>
                    <a:pt x="94889" y="617990"/>
                    <a:pt x="107462" y="623038"/>
                    <a:pt x="123464" y="623133"/>
                  </a:cubicBezTo>
                  <a:cubicBezTo>
                    <a:pt x="126417" y="623133"/>
                    <a:pt x="129465" y="622943"/>
                    <a:pt x="132703" y="622657"/>
                  </a:cubicBezTo>
                  <a:cubicBezTo>
                    <a:pt x="228906" y="613227"/>
                    <a:pt x="271292" y="537218"/>
                    <a:pt x="316059" y="456827"/>
                  </a:cubicBezTo>
                  <a:cubicBezTo>
                    <a:pt x="361684" y="375102"/>
                    <a:pt x="409023" y="290615"/>
                    <a:pt x="516275" y="276328"/>
                  </a:cubicBezTo>
                  <a:cubicBezTo>
                    <a:pt x="524752" y="275280"/>
                    <a:pt x="533229" y="274613"/>
                    <a:pt x="541516" y="274709"/>
                  </a:cubicBezTo>
                  <a:cubicBezTo>
                    <a:pt x="593808" y="274994"/>
                    <a:pt x="645910" y="297569"/>
                    <a:pt x="680581" y="335192"/>
                  </a:cubicBezTo>
                  <a:cubicBezTo>
                    <a:pt x="711537" y="368530"/>
                    <a:pt x="725825" y="410535"/>
                    <a:pt x="721062" y="453398"/>
                  </a:cubicBezTo>
                  <a:cubicBezTo>
                    <a:pt x="709537" y="557601"/>
                    <a:pt x="608953" y="631039"/>
                    <a:pt x="527895" y="690189"/>
                  </a:cubicBezTo>
                  <a:lnTo>
                    <a:pt x="511703" y="702096"/>
                  </a:lnTo>
                  <a:cubicBezTo>
                    <a:pt x="479794" y="725622"/>
                    <a:pt x="447504" y="748482"/>
                    <a:pt x="415215" y="771342"/>
                  </a:cubicBezTo>
                  <a:cubicBezTo>
                    <a:pt x="343491" y="821920"/>
                    <a:pt x="269387" y="874212"/>
                    <a:pt x="202521" y="932315"/>
                  </a:cubicBezTo>
                  <a:cubicBezTo>
                    <a:pt x="144990" y="982512"/>
                    <a:pt x="85745" y="1038233"/>
                    <a:pt x="42978" y="1105289"/>
                  </a:cubicBezTo>
                  <a:cubicBezTo>
                    <a:pt x="1544" y="1170154"/>
                    <a:pt x="-10172" y="1228161"/>
                    <a:pt x="8878" y="1273215"/>
                  </a:cubicBezTo>
                  <a:cubicBezTo>
                    <a:pt x="26595" y="1314744"/>
                    <a:pt x="71362" y="1345033"/>
                    <a:pt x="138609" y="1360940"/>
                  </a:cubicBezTo>
                  <a:cubicBezTo>
                    <a:pt x="148419" y="1363226"/>
                    <a:pt x="158230" y="1365321"/>
                    <a:pt x="168136" y="1367036"/>
                  </a:cubicBezTo>
                  <a:cubicBezTo>
                    <a:pt x="205093" y="1373894"/>
                    <a:pt x="243860" y="1377990"/>
                    <a:pt x="286056" y="1379418"/>
                  </a:cubicBezTo>
                  <a:cubicBezTo>
                    <a:pt x="295866" y="1379704"/>
                    <a:pt x="305772" y="1379895"/>
                    <a:pt x="315964" y="1379990"/>
                  </a:cubicBezTo>
                  <a:cubicBezTo>
                    <a:pt x="393307" y="1380371"/>
                    <a:pt x="472174" y="1372560"/>
                    <a:pt x="548374" y="1365036"/>
                  </a:cubicBezTo>
                  <a:cubicBezTo>
                    <a:pt x="567138" y="1363130"/>
                    <a:pt x="585807" y="1361226"/>
                    <a:pt x="604381" y="1359321"/>
                  </a:cubicBezTo>
                  <a:cubicBezTo>
                    <a:pt x="698774" y="1350558"/>
                    <a:pt x="815360" y="1334937"/>
                    <a:pt x="877653" y="1292550"/>
                  </a:cubicBezTo>
                  <a:cubicBezTo>
                    <a:pt x="915087" y="1267023"/>
                    <a:pt x="924707" y="1215303"/>
                    <a:pt x="906324" y="1138817"/>
                  </a:cubicBezTo>
                  <a:cubicBezTo>
                    <a:pt x="891750" y="1076523"/>
                    <a:pt x="861080" y="1050901"/>
                    <a:pt x="800787" y="1050615"/>
                  </a:cubicBezTo>
                  <a:close/>
                </a:path>
              </a:pathLst>
            </a:custGeom>
            <a:solidFill>
              <a:srgbClr val="30AC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7"/>
            <p:cNvSpPr/>
            <p:nvPr/>
          </p:nvSpPr>
          <p:spPr>
            <a:xfrm>
              <a:off x="4025513" y="1195094"/>
              <a:ext cx="995619" cy="1429247"/>
            </a:xfrm>
            <a:custGeom>
              <a:avLst/>
              <a:gdLst/>
              <a:ahLst/>
              <a:cxnLst/>
              <a:rect l="l" t="t" r="r" b="b"/>
              <a:pathLst>
                <a:path w="995619" h="1429247" extrusionOk="0">
                  <a:moveTo>
                    <a:pt x="826426" y="1050520"/>
                  </a:moveTo>
                  <a:cubicBezTo>
                    <a:pt x="805948" y="1050424"/>
                    <a:pt x="782802" y="1052710"/>
                    <a:pt x="753179" y="1057854"/>
                  </a:cubicBezTo>
                  <a:cubicBezTo>
                    <a:pt x="716222" y="1064331"/>
                    <a:pt x="679646" y="1073665"/>
                    <a:pt x="644023" y="1082524"/>
                  </a:cubicBezTo>
                  <a:cubicBezTo>
                    <a:pt x="611161" y="1090715"/>
                    <a:pt x="577348" y="1099192"/>
                    <a:pt x="543629" y="1105479"/>
                  </a:cubicBezTo>
                  <a:cubicBezTo>
                    <a:pt x="533723" y="1107193"/>
                    <a:pt x="500195" y="1115671"/>
                    <a:pt x="464857" y="1124624"/>
                  </a:cubicBezTo>
                  <a:cubicBezTo>
                    <a:pt x="460000" y="1125958"/>
                    <a:pt x="454951" y="1127196"/>
                    <a:pt x="450094" y="1128244"/>
                  </a:cubicBezTo>
                  <a:cubicBezTo>
                    <a:pt x="470001" y="1111956"/>
                    <a:pt x="491718" y="1094144"/>
                    <a:pt x="512959" y="1076618"/>
                  </a:cubicBezTo>
                  <a:cubicBezTo>
                    <a:pt x="540200" y="1054139"/>
                    <a:pt x="566584" y="1032327"/>
                    <a:pt x="586873" y="1016134"/>
                  </a:cubicBezTo>
                  <a:cubicBezTo>
                    <a:pt x="790422" y="852685"/>
                    <a:pt x="989685" y="672472"/>
                    <a:pt x="995495" y="429871"/>
                  </a:cubicBezTo>
                  <a:cubicBezTo>
                    <a:pt x="998353" y="314713"/>
                    <a:pt x="952061" y="201366"/>
                    <a:pt x="868908" y="118784"/>
                  </a:cubicBezTo>
                  <a:cubicBezTo>
                    <a:pt x="791946" y="42203"/>
                    <a:pt x="690505" y="579"/>
                    <a:pt x="584682" y="7"/>
                  </a:cubicBezTo>
                  <a:cubicBezTo>
                    <a:pt x="552964" y="-183"/>
                    <a:pt x="520864" y="3341"/>
                    <a:pt x="488860" y="10771"/>
                  </a:cubicBezTo>
                  <a:cubicBezTo>
                    <a:pt x="330079" y="47823"/>
                    <a:pt x="174154" y="174315"/>
                    <a:pt x="101002" y="325667"/>
                  </a:cubicBezTo>
                  <a:cubicBezTo>
                    <a:pt x="79285" y="370530"/>
                    <a:pt x="66427" y="418250"/>
                    <a:pt x="62998" y="467875"/>
                  </a:cubicBezTo>
                  <a:lnTo>
                    <a:pt x="62426" y="473686"/>
                  </a:lnTo>
                  <a:cubicBezTo>
                    <a:pt x="58711" y="524168"/>
                    <a:pt x="52520" y="608274"/>
                    <a:pt x="92049" y="649422"/>
                  </a:cubicBezTo>
                  <a:cubicBezTo>
                    <a:pt x="106432" y="664471"/>
                    <a:pt x="124815" y="672187"/>
                    <a:pt x="148151" y="672377"/>
                  </a:cubicBezTo>
                  <a:cubicBezTo>
                    <a:pt x="152152" y="672377"/>
                    <a:pt x="156343" y="672187"/>
                    <a:pt x="160629" y="671710"/>
                  </a:cubicBezTo>
                  <a:cubicBezTo>
                    <a:pt x="270166" y="660947"/>
                    <a:pt x="317887" y="575794"/>
                    <a:pt x="363797" y="493212"/>
                  </a:cubicBezTo>
                  <a:cubicBezTo>
                    <a:pt x="408565" y="413488"/>
                    <a:pt x="450665" y="337954"/>
                    <a:pt x="545058" y="325381"/>
                  </a:cubicBezTo>
                  <a:cubicBezTo>
                    <a:pt x="552297" y="324429"/>
                    <a:pt x="559631" y="323953"/>
                    <a:pt x="566870" y="323953"/>
                  </a:cubicBezTo>
                  <a:cubicBezTo>
                    <a:pt x="612400" y="324238"/>
                    <a:pt x="656786" y="343669"/>
                    <a:pt x="686790" y="376150"/>
                  </a:cubicBezTo>
                  <a:cubicBezTo>
                    <a:pt x="712888" y="404439"/>
                    <a:pt x="725176" y="439681"/>
                    <a:pt x="721175" y="475495"/>
                  </a:cubicBezTo>
                  <a:cubicBezTo>
                    <a:pt x="710698" y="569126"/>
                    <a:pt x="614876" y="639040"/>
                    <a:pt x="537819" y="695332"/>
                  </a:cubicBezTo>
                  <a:lnTo>
                    <a:pt x="521626" y="707239"/>
                  </a:lnTo>
                  <a:cubicBezTo>
                    <a:pt x="489813" y="730480"/>
                    <a:pt x="457713" y="753435"/>
                    <a:pt x="425329" y="776009"/>
                  </a:cubicBezTo>
                  <a:cubicBezTo>
                    <a:pt x="353320" y="826968"/>
                    <a:pt x="278834" y="879736"/>
                    <a:pt x="210921" y="938791"/>
                  </a:cubicBezTo>
                  <a:cubicBezTo>
                    <a:pt x="151961" y="990226"/>
                    <a:pt x="91192" y="1047281"/>
                    <a:pt x="46710" y="1117099"/>
                  </a:cubicBezTo>
                  <a:cubicBezTo>
                    <a:pt x="895" y="1189013"/>
                    <a:pt x="-11583" y="1254736"/>
                    <a:pt x="10896" y="1307314"/>
                  </a:cubicBezTo>
                  <a:cubicBezTo>
                    <a:pt x="31565" y="1356367"/>
                    <a:pt x="82619" y="1391610"/>
                    <a:pt x="158152" y="1409517"/>
                  </a:cubicBezTo>
                  <a:cubicBezTo>
                    <a:pt x="168249" y="1411803"/>
                    <a:pt x="178536" y="1413994"/>
                    <a:pt x="188823" y="1415899"/>
                  </a:cubicBezTo>
                  <a:cubicBezTo>
                    <a:pt x="235781" y="1424757"/>
                    <a:pt x="285502" y="1429043"/>
                    <a:pt x="341223" y="1429234"/>
                  </a:cubicBezTo>
                  <a:cubicBezTo>
                    <a:pt x="419899" y="1429615"/>
                    <a:pt x="499528" y="1421899"/>
                    <a:pt x="576395" y="1414089"/>
                  </a:cubicBezTo>
                  <a:cubicBezTo>
                    <a:pt x="594969" y="1412184"/>
                    <a:pt x="613543" y="1410279"/>
                    <a:pt x="632212" y="1408564"/>
                  </a:cubicBezTo>
                  <a:cubicBezTo>
                    <a:pt x="729938" y="1399325"/>
                    <a:pt x="850525" y="1382942"/>
                    <a:pt x="917676" y="1337222"/>
                  </a:cubicBezTo>
                  <a:cubicBezTo>
                    <a:pt x="964539" y="1305313"/>
                    <a:pt x="977683" y="1244925"/>
                    <a:pt x="956633" y="1157866"/>
                  </a:cubicBezTo>
                  <a:cubicBezTo>
                    <a:pt x="939583" y="1085000"/>
                    <a:pt x="897959" y="1050901"/>
                    <a:pt x="826426" y="1050520"/>
                  </a:cubicBezTo>
                  <a:close/>
                  <a:moveTo>
                    <a:pt x="164344" y="1385419"/>
                  </a:moveTo>
                  <a:cubicBezTo>
                    <a:pt x="97002" y="1369607"/>
                    <a:pt x="52330" y="1339222"/>
                    <a:pt x="34613" y="1297693"/>
                  </a:cubicBezTo>
                  <a:cubicBezTo>
                    <a:pt x="15468" y="1252640"/>
                    <a:pt x="27279" y="1194728"/>
                    <a:pt x="68713" y="1129768"/>
                  </a:cubicBezTo>
                  <a:cubicBezTo>
                    <a:pt x="111575" y="1062712"/>
                    <a:pt x="170725" y="1006990"/>
                    <a:pt x="228256" y="956794"/>
                  </a:cubicBezTo>
                  <a:cubicBezTo>
                    <a:pt x="295027" y="898691"/>
                    <a:pt x="369131" y="846399"/>
                    <a:pt x="440950" y="795821"/>
                  </a:cubicBezTo>
                  <a:cubicBezTo>
                    <a:pt x="473239" y="772961"/>
                    <a:pt x="505529" y="750101"/>
                    <a:pt x="537438" y="726574"/>
                  </a:cubicBezTo>
                  <a:lnTo>
                    <a:pt x="553630" y="714668"/>
                  </a:lnTo>
                  <a:cubicBezTo>
                    <a:pt x="634688" y="655518"/>
                    <a:pt x="735272" y="582080"/>
                    <a:pt x="746797" y="477877"/>
                  </a:cubicBezTo>
                  <a:cubicBezTo>
                    <a:pt x="751560" y="434919"/>
                    <a:pt x="737272" y="393009"/>
                    <a:pt x="706316" y="359576"/>
                  </a:cubicBezTo>
                  <a:cubicBezTo>
                    <a:pt x="671550" y="321952"/>
                    <a:pt x="619543" y="299378"/>
                    <a:pt x="567251" y="299092"/>
                  </a:cubicBezTo>
                  <a:cubicBezTo>
                    <a:pt x="558964" y="299092"/>
                    <a:pt x="550487" y="299664"/>
                    <a:pt x="542010" y="300712"/>
                  </a:cubicBezTo>
                  <a:cubicBezTo>
                    <a:pt x="434758" y="314999"/>
                    <a:pt x="387419" y="399581"/>
                    <a:pt x="341794" y="481210"/>
                  </a:cubicBezTo>
                  <a:cubicBezTo>
                    <a:pt x="297027" y="561601"/>
                    <a:pt x="254641" y="637611"/>
                    <a:pt x="158438" y="647041"/>
                  </a:cubicBezTo>
                  <a:cubicBezTo>
                    <a:pt x="155200" y="647326"/>
                    <a:pt x="152152" y="647517"/>
                    <a:pt x="149199" y="647517"/>
                  </a:cubicBezTo>
                  <a:cubicBezTo>
                    <a:pt x="133292" y="647422"/>
                    <a:pt x="120719" y="642278"/>
                    <a:pt x="111099" y="632372"/>
                  </a:cubicBezTo>
                  <a:cubicBezTo>
                    <a:pt x="79000" y="599035"/>
                    <a:pt x="85000" y="518453"/>
                    <a:pt x="88144" y="475114"/>
                  </a:cubicBezTo>
                  <a:lnTo>
                    <a:pt x="88429" y="469304"/>
                  </a:lnTo>
                  <a:cubicBezTo>
                    <a:pt x="91858" y="422822"/>
                    <a:pt x="103955" y="377959"/>
                    <a:pt x="124243" y="335764"/>
                  </a:cubicBezTo>
                  <a:cubicBezTo>
                    <a:pt x="178536" y="223464"/>
                    <a:pt x="280263" y="125547"/>
                    <a:pt x="393801" y="70778"/>
                  </a:cubicBezTo>
                  <a:cubicBezTo>
                    <a:pt x="426853" y="54871"/>
                    <a:pt x="460857" y="42489"/>
                    <a:pt x="495052" y="34583"/>
                  </a:cubicBezTo>
                  <a:cubicBezTo>
                    <a:pt x="525055" y="27630"/>
                    <a:pt x="555059" y="24296"/>
                    <a:pt x="584777" y="24487"/>
                  </a:cubicBezTo>
                  <a:cubicBezTo>
                    <a:pt x="683837" y="25058"/>
                    <a:pt x="778611" y="64111"/>
                    <a:pt x="850810" y="135834"/>
                  </a:cubicBezTo>
                  <a:cubicBezTo>
                    <a:pt x="929201" y="213748"/>
                    <a:pt x="972730" y="320714"/>
                    <a:pt x="970159" y="429394"/>
                  </a:cubicBezTo>
                  <a:cubicBezTo>
                    <a:pt x="964634" y="661709"/>
                    <a:pt x="769753" y="837160"/>
                    <a:pt x="570585" y="997084"/>
                  </a:cubicBezTo>
                  <a:cubicBezTo>
                    <a:pt x="550297" y="1013563"/>
                    <a:pt x="523912" y="1035375"/>
                    <a:pt x="496480" y="1057759"/>
                  </a:cubicBezTo>
                  <a:cubicBezTo>
                    <a:pt x="466477" y="1082714"/>
                    <a:pt x="435520" y="1108241"/>
                    <a:pt x="409898" y="1128815"/>
                  </a:cubicBezTo>
                  <a:cubicBezTo>
                    <a:pt x="403231" y="1134244"/>
                    <a:pt x="396944" y="1139197"/>
                    <a:pt x="391134" y="1143865"/>
                  </a:cubicBezTo>
                  <a:lnTo>
                    <a:pt x="350938" y="1175107"/>
                  </a:lnTo>
                  <a:lnTo>
                    <a:pt x="401421" y="1165391"/>
                  </a:lnTo>
                  <a:cubicBezTo>
                    <a:pt x="410374" y="1163677"/>
                    <a:pt x="439997" y="1156342"/>
                    <a:pt x="471334" y="1148532"/>
                  </a:cubicBezTo>
                  <a:cubicBezTo>
                    <a:pt x="503243" y="1140531"/>
                    <a:pt x="539343" y="1131387"/>
                    <a:pt x="548296" y="1129577"/>
                  </a:cubicBezTo>
                  <a:cubicBezTo>
                    <a:pt x="582967" y="1123386"/>
                    <a:pt x="617257" y="1114623"/>
                    <a:pt x="650595" y="1106146"/>
                  </a:cubicBezTo>
                  <a:cubicBezTo>
                    <a:pt x="685456" y="1097478"/>
                    <a:pt x="721842" y="1088143"/>
                    <a:pt x="757656" y="1081952"/>
                  </a:cubicBezTo>
                  <a:cubicBezTo>
                    <a:pt x="770705" y="1079761"/>
                    <a:pt x="782326" y="1078142"/>
                    <a:pt x="792994" y="1076904"/>
                  </a:cubicBezTo>
                  <a:cubicBezTo>
                    <a:pt x="805281" y="1075570"/>
                    <a:pt x="816235" y="1074904"/>
                    <a:pt x="826331" y="1074999"/>
                  </a:cubicBezTo>
                  <a:cubicBezTo>
                    <a:pt x="886624" y="1075285"/>
                    <a:pt x="917390" y="1100907"/>
                    <a:pt x="932154" y="1163200"/>
                  </a:cubicBezTo>
                  <a:cubicBezTo>
                    <a:pt x="950537" y="1239686"/>
                    <a:pt x="940917" y="1291407"/>
                    <a:pt x="903484" y="1316934"/>
                  </a:cubicBezTo>
                  <a:cubicBezTo>
                    <a:pt x="841190" y="1359320"/>
                    <a:pt x="724604" y="1374846"/>
                    <a:pt x="630211" y="1383704"/>
                  </a:cubicBezTo>
                  <a:cubicBezTo>
                    <a:pt x="611638" y="1385609"/>
                    <a:pt x="593064" y="1387514"/>
                    <a:pt x="574204" y="1389419"/>
                  </a:cubicBezTo>
                  <a:cubicBezTo>
                    <a:pt x="498004" y="1396944"/>
                    <a:pt x="419042" y="1404754"/>
                    <a:pt x="341699" y="1404373"/>
                  </a:cubicBezTo>
                  <a:cubicBezTo>
                    <a:pt x="331507" y="1404278"/>
                    <a:pt x="321601" y="1404088"/>
                    <a:pt x="311791" y="1403802"/>
                  </a:cubicBezTo>
                  <a:cubicBezTo>
                    <a:pt x="269595" y="1402373"/>
                    <a:pt x="230828" y="1398277"/>
                    <a:pt x="193871" y="1391419"/>
                  </a:cubicBezTo>
                  <a:cubicBezTo>
                    <a:pt x="183965" y="1389800"/>
                    <a:pt x="174154" y="1387705"/>
                    <a:pt x="164344" y="1385419"/>
                  </a:cubicBezTo>
                  <a:close/>
                </a:path>
              </a:pathLst>
            </a:custGeom>
            <a:solidFill>
              <a:srgbClr val="90D2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7"/>
            <p:cNvSpPr/>
            <p:nvPr/>
          </p:nvSpPr>
          <p:spPr>
            <a:xfrm>
              <a:off x="4379181" y="1219573"/>
              <a:ext cx="616408" cy="1105479"/>
            </a:xfrm>
            <a:custGeom>
              <a:avLst/>
              <a:gdLst/>
              <a:ahLst/>
              <a:cxnLst/>
              <a:rect l="l" t="t" r="r" b="b"/>
              <a:pathLst>
                <a:path w="616408" h="1105479" extrusionOk="0">
                  <a:moveTo>
                    <a:pt x="230919" y="8"/>
                  </a:moveTo>
                  <a:cubicBezTo>
                    <a:pt x="329979" y="484"/>
                    <a:pt x="424753" y="39632"/>
                    <a:pt x="496952" y="111355"/>
                  </a:cubicBezTo>
                  <a:cubicBezTo>
                    <a:pt x="575343" y="189269"/>
                    <a:pt x="618872" y="296235"/>
                    <a:pt x="616300" y="404915"/>
                  </a:cubicBezTo>
                  <a:cubicBezTo>
                    <a:pt x="610776" y="637230"/>
                    <a:pt x="415894" y="812681"/>
                    <a:pt x="216727" y="972606"/>
                  </a:cubicBezTo>
                  <a:cubicBezTo>
                    <a:pt x="196343" y="989084"/>
                    <a:pt x="170054" y="1010896"/>
                    <a:pt x="142527" y="1033280"/>
                  </a:cubicBezTo>
                  <a:cubicBezTo>
                    <a:pt x="112428" y="1058235"/>
                    <a:pt x="81567" y="1083762"/>
                    <a:pt x="55945" y="1104336"/>
                  </a:cubicBezTo>
                  <a:cubicBezTo>
                    <a:pt x="49849" y="1105098"/>
                    <a:pt x="43848" y="1105479"/>
                    <a:pt x="38228" y="1105479"/>
                  </a:cubicBezTo>
                  <a:cubicBezTo>
                    <a:pt x="7367" y="1105384"/>
                    <a:pt x="-13302" y="1092049"/>
                    <a:pt x="10034" y="1045091"/>
                  </a:cubicBezTo>
                  <a:cubicBezTo>
                    <a:pt x="38800" y="988131"/>
                    <a:pt x="93759" y="941459"/>
                    <a:pt x="141860" y="899358"/>
                  </a:cubicBezTo>
                  <a:cubicBezTo>
                    <a:pt x="225966" y="825635"/>
                    <a:pt x="311881" y="761912"/>
                    <a:pt x="377604" y="670758"/>
                  </a:cubicBezTo>
                  <a:cubicBezTo>
                    <a:pt x="474664" y="536646"/>
                    <a:pt x="512097" y="355005"/>
                    <a:pt x="398178" y="220416"/>
                  </a:cubicBezTo>
                  <a:cubicBezTo>
                    <a:pt x="314834" y="122118"/>
                    <a:pt x="173388" y="52205"/>
                    <a:pt x="39943" y="46299"/>
                  </a:cubicBezTo>
                  <a:cubicBezTo>
                    <a:pt x="72994" y="30392"/>
                    <a:pt x="106999" y="18010"/>
                    <a:pt x="141193" y="10104"/>
                  </a:cubicBezTo>
                  <a:cubicBezTo>
                    <a:pt x="171197" y="3151"/>
                    <a:pt x="201296" y="-183"/>
                    <a:pt x="230919" y="8"/>
                  </a:cubicBezTo>
                  <a:close/>
                </a:path>
              </a:pathLst>
            </a:custGeom>
            <a:solidFill>
              <a:srgbClr val="30AC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47"/>
          <p:cNvGrpSpPr/>
          <p:nvPr/>
        </p:nvGrpSpPr>
        <p:grpSpPr>
          <a:xfrm>
            <a:off x="4333929" y="2842732"/>
            <a:ext cx="1201464" cy="1459138"/>
            <a:chOff x="4333929" y="2842732"/>
            <a:chExt cx="1201464" cy="1459138"/>
          </a:xfrm>
        </p:grpSpPr>
        <p:sp>
          <p:nvSpPr>
            <p:cNvPr id="1860" name="Google Shape;1860;p47"/>
            <p:cNvSpPr/>
            <p:nvPr/>
          </p:nvSpPr>
          <p:spPr>
            <a:xfrm>
              <a:off x="4401652" y="2892551"/>
              <a:ext cx="1133741" cy="1409319"/>
            </a:xfrm>
            <a:custGeom>
              <a:avLst/>
              <a:gdLst/>
              <a:ahLst/>
              <a:cxnLst/>
              <a:rect l="l" t="t" r="r" b="b"/>
              <a:pathLst>
                <a:path w="1133741" h="1409319" extrusionOk="0">
                  <a:moveTo>
                    <a:pt x="140248" y="1350359"/>
                  </a:moveTo>
                  <a:lnTo>
                    <a:pt x="137772" y="1349883"/>
                  </a:lnTo>
                  <a:lnTo>
                    <a:pt x="140058" y="1350169"/>
                  </a:lnTo>
                  <a:lnTo>
                    <a:pt x="140248" y="1350359"/>
                  </a:lnTo>
                  <a:lnTo>
                    <a:pt x="140248" y="1350359"/>
                  </a:lnTo>
                  <a:close/>
                  <a:moveTo>
                    <a:pt x="148821" y="1327118"/>
                  </a:moveTo>
                  <a:lnTo>
                    <a:pt x="145582" y="1326928"/>
                  </a:lnTo>
                  <a:lnTo>
                    <a:pt x="142534" y="1326356"/>
                  </a:lnTo>
                  <a:lnTo>
                    <a:pt x="148821" y="1327118"/>
                  </a:lnTo>
                  <a:lnTo>
                    <a:pt x="148821" y="1327118"/>
                  </a:lnTo>
                  <a:close/>
                  <a:moveTo>
                    <a:pt x="63477" y="1299305"/>
                  </a:moveTo>
                  <a:cubicBezTo>
                    <a:pt x="60334" y="1297114"/>
                    <a:pt x="57476" y="1294638"/>
                    <a:pt x="54619" y="1292162"/>
                  </a:cubicBezTo>
                  <a:lnTo>
                    <a:pt x="55476" y="1292828"/>
                  </a:lnTo>
                  <a:cubicBezTo>
                    <a:pt x="58143" y="1295114"/>
                    <a:pt x="60619" y="1297305"/>
                    <a:pt x="63477" y="1299305"/>
                  </a:cubicBezTo>
                  <a:lnTo>
                    <a:pt x="63477" y="1299305"/>
                  </a:lnTo>
                  <a:close/>
                  <a:moveTo>
                    <a:pt x="1016548" y="154972"/>
                  </a:moveTo>
                  <a:lnTo>
                    <a:pt x="1016548" y="154972"/>
                  </a:lnTo>
                  <a:lnTo>
                    <a:pt x="1016930" y="154019"/>
                  </a:lnTo>
                  <a:lnTo>
                    <a:pt x="1016548" y="154972"/>
                  </a:lnTo>
                  <a:lnTo>
                    <a:pt x="1016548" y="154972"/>
                  </a:lnTo>
                  <a:close/>
                  <a:moveTo>
                    <a:pt x="1028645" y="66389"/>
                  </a:moveTo>
                  <a:cubicBezTo>
                    <a:pt x="1020930" y="58865"/>
                    <a:pt x="1012453" y="52007"/>
                    <a:pt x="1003499" y="45720"/>
                  </a:cubicBezTo>
                  <a:cubicBezTo>
                    <a:pt x="1012548" y="52007"/>
                    <a:pt x="1021025" y="58769"/>
                    <a:pt x="1028645" y="66389"/>
                  </a:cubicBezTo>
                  <a:lnTo>
                    <a:pt x="1028645" y="66389"/>
                  </a:lnTo>
                  <a:close/>
                  <a:moveTo>
                    <a:pt x="856433" y="0"/>
                  </a:moveTo>
                  <a:cubicBezTo>
                    <a:pt x="836240" y="0"/>
                    <a:pt x="813952" y="1810"/>
                    <a:pt x="792901" y="3810"/>
                  </a:cubicBezTo>
                  <a:cubicBezTo>
                    <a:pt x="775471" y="5620"/>
                    <a:pt x="758897" y="7239"/>
                    <a:pt x="743943" y="7620"/>
                  </a:cubicBezTo>
                  <a:cubicBezTo>
                    <a:pt x="722512" y="7906"/>
                    <a:pt x="701366" y="8287"/>
                    <a:pt x="679935" y="8763"/>
                  </a:cubicBezTo>
                  <a:cubicBezTo>
                    <a:pt x="650884" y="9049"/>
                    <a:pt x="621737" y="9525"/>
                    <a:pt x="592876" y="10478"/>
                  </a:cubicBezTo>
                  <a:cubicBezTo>
                    <a:pt x="564206" y="11144"/>
                    <a:pt x="535726" y="12287"/>
                    <a:pt x="507056" y="13716"/>
                  </a:cubicBezTo>
                  <a:cubicBezTo>
                    <a:pt x="457907" y="15716"/>
                    <a:pt x="407615" y="17812"/>
                    <a:pt x="357418" y="17812"/>
                  </a:cubicBezTo>
                  <a:cubicBezTo>
                    <a:pt x="354371" y="17812"/>
                    <a:pt x="351322" y="17812"/>
                    <a:pt x="348274" y="17812"/>
                  </a:cubicBezTo>
                  <a:cubicBezTo>
                    <a:pt x="329701" y="17717"/>
                    <a:pt x="311032" y="17336"/>
                    <a:pt x="292553" y="16478"/>
                  </a:cubicBezTo>
                  <a:lnTo>
                    <a:pt x="269598" y="15526"/>
                  </a:lnTo>
                  <a:cubicBezTo>
                    <a:pt x="245119" y="14288"/>
                    <a:pt x="219973" y="12859"/>
                    <a:pt x="194255" y="12764"/>
                  </a:cubicBezTo>
                  <a:cubicBezTo>
                    <a:pt x="192826" y="12764"/>
                    <a:pt x="191493" y="12764"/>
                    <a:pt x="190064" y="12764"/>
                  </a:cubicBezTo>
                  <a:cubicBezTo>
                    <a:pt x="137677" y="12764"/>
                    <a:pt x="97100" y="17907"/>
                    <a:pt x="63096" y="28385"/>
                  </a:cubicBezTo>
                  <a:cubicBezTo>
                    <a:pt x="28330" y="39338"/>
                    <a:pt x="7660" y="58103"/>
                    <a:pt x="1755" y="84296"/>
                  </a:cubicBezTo>
                  <a:cubicBezTo>
                    <a:pt x="-14533" y="154781"/>
                    <a:pt x="87385" y="249936"/>
                    <a:pt x="107959" y="268224"/>
                  </a:cubicBezTo>
                  <a:cubicBezTo>
                    <a:pt x="115293" y="274796"/>
                    <a:pt x="123199" y="280511"/>
                    <a:pt x="131390" y="285750"/>
                  </a:cubicBezTo>
                  <a:lnTo>
                    <a:pt x="128628" y="284226"/>
                  </a:lnTo>
                  <a:lnTo>
                    <a:pt x="213781" y="340709"/>
                  </a:lnTo>
                  <a:cubicBezTo>
                    <a:pt x="248738" y="363855"/>
                    <a:pt x="292648" y="375476"/>
                    <a:pt x="347227" y="375761"/>
                  </a:cubicBezTo>
                  <a:cubicBezTo>
                    <a:pt x="347893" y="375761"/>
                    <a:pt x="348655" y="375761"/>
                    <a:pt x="349322" y="375761"/>
                  </a:cubicBezTo>
                  <a:cubicBezTo>
                    <a:pt x="382564" y="375761"/>
                    <a:pt x="415807" y="371761"/>
                    <a:pt x="446953" y="367475"/>
                  </a:cubicBezTo>
                  <a:cubicBezTo>
                    <a:pt x="515819" y="358140"/>
                    <a:pt x="594305" y="347186"/>
                    <a:pt x="678506" y="333566"/>
                  </a:cubicBezTo>
                  <a:cubicBezTo>
                    <a:pt x="589067" y="442627"/>
                    <a:pt x="501627" y="549593"/>
                    <a:pt x="416950" y="656368"/>
                  </a:cubicBezTo>
                  <a:cubicBezTo>
                    <a:pt x="347608" y="743712"/>
                    <a:pt x="283981" y="837152"/>
                    <a:pt x="222259" y="927545"/>
                  </a:cubicBezTo>
                  <a:lnTo>
                    <a:pt x="188921" y="976313"/>
                  </a:lnTo>
                  <a:cubicBezTo>
                    <a:pt x="172157" y="1000697"/>
                    <a:pt x="151869" y="1025652"/>
                    <a:pt x="130247" y="1051941"/>
                  </a:cubicBezTo>
                  <a:cubicBezTo>
                    <a:pt x="84527" y="1108139"/>
                    <a:pt x="37283" y="1166241"/>
                    <a:pt x="17090" y="1227392"/>
                  </a:cubicBezTo>
                  <a:cubicBezTo>
                    <a:pt x="12137" y="1242155"/>
                    <a:pt x="10042" y="1256919"/>
                    <a:pt x="10518" y="1270921"/>
                  </a:cubicBezTo>
                  <a:lnTo>
                    <a:pt x="11375" y="1274921"/>
                  </a:lnTo>
                  <a:cubicBezTo>
                    <a:pt x="13090" y="1279017"/>
                    <a:pt x="15090" y="1283113"/>
                    <a:pt x="17662" y="1287018"/>
                  </a:cubicBezTo>
                  <a:cubicBezTo>
                    <a:pt x="26996" y="1301496"/>
                    <a:pt x="40141" y="1312926"/>
                    <a:pt x="55095" y="1322165"/>
                  </a:cubicBezTo>
                  <a:lnTo>
                    <a:pt x="50999" y="1320070"/>
                  </a:lnTo>
                  <a:lnTo>
                    <a:pt x="136153" y="1376553"/>
                  </a:lnTo>
                  <a:cubicBezTo>
                    <a:pt x="170633" y="1399413"/>
                    <a:pt x="217496" y="1408652"/>
                    <a:pt x="258263" y="1409319"/>
                  </a:cubicBezTo>
                  <a:cubicBezTo>
                    <a:pt x="258835" y="1409319"/>
                    <a:pt x="259501" y="1409319"/>
                    <a:pt x="260073" y="1409319"/>
                  </a:cubicBezTo>
                  <a:cubicBezTo>
                    <a:pt x="298078" y="1409319"/>
                    <a:pt x="335416" y="1402842"/>
                    <a:pt x="374468" y="1389602"/>
                  </a:cubicBezTo>
                  <a:lnTo>
                    <a:pt x="381136" y="1385793"/>
                  </a:lnTo>
                  <a:cubicBezTo>
                    <a:pt x="385327" y="1383221"/>
                    <a:pt x="389518" y="1380649"/>
                    <a:pt x="395995" y="1375601"/>
                  </a:cubicBezTo>
                  <a:cubicBezTo>
                    <a:pt x="404472" y="1365218"/>
                    <a:pt x="412663" y="1354551"/>
                    <a:pt x="420569" y="1343692"/>
                  </a:cubicBezTo>
                  <a:lnTo>
                    <a:pt x="421141" y="1343025"/>
                  </a:lnTo>
                  <a:lnTo>
                    <a:pt x="423522" y="1339596"/>
                  </a:lnTo>
                  <a:cubicBezTo>
                    <a:pt x="432952" y="1326547"/>
                    <a:pt x="442001" y="1313212"/>
                    <a:pt x="450954" y="1299782"/>
                  </a:cubicBezTo>
                  <a:cubicBezTo>
                    <a:pt x="453716" y="1295591"/>
                    <a:pt x="456478" y="1291495"/>
                    <a:pt x="459146" y="1287209"/>
                  </a:cubicBezTo>
                  <a:cubicBezTo>
                    <a:pt x="467909" y="1273778"/>
                    <a:pt x="476481" y="1260253"/>
                    <a:pt x="484958" y="1246918"/>
                  </a:cubicBezTo>
                  <a:cubicBezTo>
                    <a:pt x="500198" y="1222534"/>
                    <a:pt x="516010" y="1197483"/>
                    <a:pt x="532393" y="1173766"/>
                  </a:cubicBezTo>
                  <a:cubicBezTo>
                    <a:pt x="538013" y="1165670"/>
                    <a:pt x="543823" y="1157478"/>
                    <a:pt x="549538" y="1149382"/>
                  </a:cubicBezTo>
                  <a:lnTo>
                    <a:pt x="561634" y="1132523"/>
                  </a:lnTo>
                  <a:lnTo>
                    <a:pt x="582685" y="1096804"/>
                  </a:lnTo>
                  <a:cubicBezTo>
                    <a:pt x="635930" y="1007459"/>
                    <a:pt x="690793" y="915067"/>
                    <a:pt x="749372" y="826961"/>
                  </a:cubicBezTo>
                  <a:lnTo>
                    <a:pt x="773756" y="790004"/>
                  </a:lnTo>
                  <a:cubicBezTo>
                    <a:pt x="824239" y="713708"/>
                    <a:pt x="876340" y="634841"/>
                    <a:pt x="931014" y="558070"/>
                  </a:cubicBezTo>
                  <a:cubicBezTo>
                    <a:pt x="967780" y="493014"/>
                    <a:pt x="1001975" y="434912"/>
                    <a:pt x="1035313" y="380143"/>
                  </a:cubicBezTo>
                  <a:cubicBezTo>
                    <a:pt x="1041980" y="368808"/>
                    <a:pt x="1049886" y="357092"/>
                    <a:pt x="1057887" y="344900"/>
                  </a:cubicBezTo>
                  <a:cubicBezTo>
                    <a:pt x="1063126" y="336899"/>
                    <a:pt x="1068555" y="328517"/>
                    <a:pt x="1073984" y="320040"/>
                  </a:cubicBezTo>
                  <a:cubicBezTo>
                    <a:pt x="1075603" y="317468"/>
                    <a:pt x="1077127" y="314992"/>
                    <a:pt x="1078747" y="312420"/>
                  </a:cubicBezTo>
                  <a:cubicBezTo>
                    <a:pt x="1083985" y="304038"/>
                    <a:pt x="1089224" y="295466"/>
                    <a:pt x="1094177" y="286703"/>
                  </a:cubicBezTo>
                  <a:lnTo>
                    <a:pt x="1095987" y="283559"/>
                  </a:lnTo>
                  <a:cubicBezTo>
                    <a:pt x="1100178" y="276035"/>
                    <a:pt x="1104369" y="268319"/>
                    <a:pt x="1108084" y="260604"/>
                  </a:cubicBezTo>
                  <a:lnTo>
                    <a:pt x="1110751" y="254699"/>
                  </a:lnTo>
                  <a:cubicBezTo>
                    <a:pt x="1111798" y="252508"/>
                    <a:pt x="1112751" y="250317"/>
                    <a:pt x="1113703" y="248126"/>
                  </a:cubicBezTo>
                  <a:cubicBezTo>
                    <a:pt x="1118085" y="238220"/>
                    <a:pt x="1122181" y="228219"/>
                    <a:pt x="1125419" y="218027"/>
                  </a:cubicBezTo>
                  <a:lnTo>
                    <a:pt x="1125705" y="217265"/>
                  </a:lnTo>
                  <a:cubicBezTo>
                    <a:pt x="1127991" y="209836"/>
                    <a:pt x="1129610" y="202692"/>
                    <a:pt x="1130848" y="195548"/>
                  </a:cubicBezTo>
                  <a:lnTo>
                    <a:pt x="1131515" y="192881"/>
                  </a:lnTo>
                  <a:lnTo>
                    <a:pt x="1131706" y="190881"/>
                  </a:lnTo>
                  <a:cubicBezTo>
                    <a:pt x="1132753" y="184118"/>
                    <a:pt x="1133420" y="177260"/>
                    <a:pt x="1133611" y="170402"/>
                  </a:cubicBezTo>
                  <a:lnTo>
                    <a:pt x="1133706" y="169355"/>
                  </a:lnTo>
                  <a:cubicBezTo>
                    <a:pt x="1133801" y="165259"/>
                    <a:pt x="1133706" y="161068"/>
                    <a:pt x="1133420" y="156877"/>
                  </a:cubicBezTo>
                  <a:cubicBezTo>
                    <a:pt x="1132563" y="153638"/>
                    <a:pt x="1131515" y="150400"/>
                    <a:pt x="1130277" y="147352"/>
                  </a:cubicBezTo>
                  <a:lnTo>
                    <a:pt x="1127134" y="141542"/>
                  </a:lnTo>
                  <a:lnTo>
                    <a:pt x="1125038" y="137636"/>
                  </a:lnTo>
                  <a:cubicBezTo>
                    <a:pt x="1122085" y="132874"/>
                    <a:pt x="1118847" y="128397"/>
                    <a:pt x="1114751" y="124206"/>
                  </a:cubicBezTo>
                  <a:lnTo>
                    <a:pt x="1113703" y="123158"/>
                  </a:lnTo>
                  <a:cubicBezTo>
                    <a:pt x="1104940" y="114491"/>
                    <a:pt x="1095225" y="106680"/>
                    <a:pt x="1084652" y="99632"/>
                  </a:cubicBezTo>
                  <a:lnTo>
                    <a:pt x="999499" y="43148"/>
                  </a:lnTo>
                  <a:lnTo>
                    <a:pt x="1000927" y="44196"/>
                  </a:lnTo>
                  <a:cubicBezTo>
                    <a:pt x="971876" y="24575"/>
                    <a:pt x="935681" y="10954"/>
                    <a:pt x="891295" y="2858"/>
                  </a:cubicBezTo>
                  <a:cubicBezTo>
                    <a:pt x="881389" y="1048"/>
                    <a:pt x="870054" y="286"/>
                    <a:pt x="857957" y="191"/>
                  </a:cubicBezTo>
                  <a:cubicBezTo>
                    <a:pt x="857481" y="0"/>
                    <a:pt x="856909" y="0"/>
                    <a:pt x="856433" y="0"/>
                  </a:cubicBezTo>
                  <a:lnTo>
                    <a:pt x="856433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7"/>
            <p:cNvSpPr/>
            <p:nvPr/>
          </p:nvSpPr>
          <p:spPr>
            <a:xfrm>
              <a:off x="4358354" y="2854543"/>
              <a:ext cx="1109602" cy="1397325"/>
            </a:xfrm>
            <a:custGeom>
              <a:avLst/>
              <a:gdLst/>
              <a:ahLst/>
              <a:cxnLst/>
              <a:rect l="l" t="t" r="r" b="b"/>
              <a:pathLst>
                <a:path w="1109602" h="1397325" extrusionOk="0">
                  <a:moveTo>
                    <a:pt x="1109472" y="158500"/>
                  </a:moveTo>
                  <a:cubicBezTo>
                    <a:pt x="1109472" y="158119"/>
                    <a:pt x="1109567" y="157833"/>
                    <a:pt x="1109567" y="157452"/>
                  </a:cubicBezTo>
                  <a:cubicBezTo>
                    <a:pt x="1109663" y="153356"/>
                    <a:pt x="1109567" y="149165"/>
                    <a:pt x="1109281" y="144974"/>
                  </a:cubicBezTo>
                  <a:cubicBezTo>
                    <a:pt x="1108424" y="141640"/>
                    <a:pt x="1107377" y="138497"/>
                    <a:pt x="1106043" y="135354"/>
                  </a:cubicBezTo>
                  <a:cubicBezTo>
                    <a:pt x="1105186" y="133354"/>
                    <a:pt x="1103948" y="131544"/>
                    <a:pt x="1102900" y="129544"/>
                  </a:cubicBezTo>
                  <a:cubicBezTo>
                    <a:pt x="1102138" y="128210"/>
                    <a:pt x="1101566" y="126877"/>
                    <a:pt x="1100709" y="125543"/>
                  </a:cubicBezTo>
                  <a:cubicBezTo>
                    <a:pt x="1097756" y="120876"/>
                    <a:pt x="1094423" y="116304"/>
                    <a:pt x="1090422" y="112113"/>
                  </a:cubicBezTo>
                  <a:lnTo>
                    <a:pt x="1089374" y="111160"/>
                  </a:lnTo>
                  <a:cubicBezTo>
                    <a:pt x="1080611" y="102493"/>
                    <a:pt x="1070896" y="94682"/>
                    <a:pt x="1060323" y="87634"/>
                  </a:cubicBezTo>
                  <a:lnTo>
                    <a:pt x="975169" y="31150"/>
                  </a:lnTo>
                  <a:cubicBezTo>
                    <a:pt x="985838" y="38199"/>
                    <a:pt x="995458" y="46009"/>
                    <a:pt x="1004221" y="54677"/>
                  </a:cubicBezTo>
                  <a:cubicBezTo>
                    <a:pt x="1008697" y="59154"/>
                    <a:pt x="1012412" y="64012"/>
                    <a:pt x="1015555" y="69155"/>
                  </a:cubicBezTo>
                  <a:cubicBezTo>
                    <a:pt x="1016318" y="70393"/>
                    <a:pt x="1016984" y="71727"/>
                    <a:pt x="1017651" y="72965"/>
                  </a:cubicBezTo>
                  <a:cubicBezTo>
                    <a:pt x="1017841" y="73346"/>
                    <a:pt x="1017937" y="73727"/>
                    <a:pt x="1018127" y="74108"/>
                  </a:cubicBezTo>
                  <a:cubicBezTo>
                    <a:pt x="1000982" y="62773"/>
                    <a:pt x="983456" y="51153"/>
                    <a:pt x="968693" y="41342"/>
                  </a:cubicBezTo>
                  <a:cubicBezTo>
                    <a:pt x="955262" y="32484"/>
                    <a:pt x="940498" y="25340"/>
                    <a:pt x="924973" y="19339"/>
                  </a:cubicBezTo>
                  <a:cubicBezTo>
                    <a:pt x="906113" y="12100"/>
                    <a:pt x="885920" y="6576"/>
                    <a:pt x="864775" y="2671"/>
                  </a:cubicBezTo>
                  <a:cubicBezTo>
                    <a:pt x="862108" y="2194"/>
                    <a:pt x="859345" y="2004"/>
                    <a:pt x="856583" y="1623"/>
                  </a:cubicBezTo>
                  <a:cubicBezTo>
                    <a:pt x="848773" y="670"/>
                    <a:pt x="840676" y="4"/>
                    <a:pt x="832294" y="4"/>
                  </a:cubicBezTo>
                  <a:cubicBezTo>
                    <a:pt x="795242" y="-187"/>
                    <a:pt x="753999" y="7052"/>
                    <a:pt x="719899" y="7719"/>
                  </a:cubicBezTo>
                  <a:cubicBezTo>
                    <a:pt x="700373" y="8195"/>
                    <a:pt x="680752" y="8481"/>
                    <a:pt x="661130" y="8767"/>
                  </a:cubicBezTo>
                  <a:cubicBezTo>
                    <a:pt x="630364" y="9243"/>
                    <a:pt x="599503" y="9719"/>
                    <a:pt x="568833" y="10576"/>
                  </a:cubicBezTo>
                  <a:cubicBezTo>
                    <a:pt x="546830" y="11243"/>
                    <a:pt x="524827" y="12100"/>
                    <a:pt x="502825" y="12958"/>
                  </a:cubicBezTo>
                  <a:cubicBezTo>
                    <a:pt x="484632" y="13720"/>
                    <a:pt x="466439" y="14482"/>
                    <a:pt x="448246" y="15148"/>
                  </a:cubicBezTo>
                  <a:cubicBezTo>
                    <a:pt x="441484" y="15434"/>
                    <a:pt x="434721" y="15625"/>
                    <a:pt x="427958" y="15815"/>
                  </a:cubicBezTo>
                  <a:cubicBezTo>
                    <a:pt x="414338" y="16291"/>
                    <a:pt x="400717" y="16768"/>
                    <a:pt x="387096" y="17149"/>
                  </a:cubicBezTo>
                  <a:cubicBezTo>
                    <a:pt x="379095" y="17339"/>
                    <a:pt x="371094" y="17339"/>
                    <a:pt x="363093" y="17530"/>
                  </a:cubicBezTo>
                  <a:cubicBezTo>
                    <a:pt x="349377" y="17720"/>
                    <a:pt x="335566" y="18006"/>
                    <a:pt x="321850" y="17911"/>
                  </a:cubicBezTo>
                  <a:cubicBezTo>
                    <a:pt x="303752" y="17815"/>
                    <a:pt x="285750" y="17434"/>
                    <a:pt x="267652" y="16672"/>
                  </a:cubicBezTo>
                  <a:cubicBezTo>
                    <a:pt x="236982" y="15244"/>
                    <a:pt x="203168" y="13053"/>
                    <a:pt x="169069" y="12958"/>
                  </a:cubicBezTo>
                  <a:cubicBezTo>
                    <a:pt x="125444" y="12767"/>
                    <a:pt x="81343" y="15815"/>
                    <a:pt x="42386" y="28007"/>
                  </a:cubicBezTo>
                  <a:cubicBezTo>
                    <a:pt x="28670" y="32389"/>
                    <a:pt x="18002" y="37913"/>
                    <a:pt x="9811" y="44104"/>
                  </a:cubicBezTo>
                  <a:lnTo>
                    <a:pt x="20669" y="51248"/>
                  </a:lnTo>
                  <a:cubicBezTo>
                    <a:pt x="18859" y="52486"/>
                    <a:pt x="17050" y="53629"/>
                    <a:pt x="15526" y="54868"/>
                  </a:cubicBezTo>
                  <a:cubicBezTo>
                    <a:pt x="14573" y="55630"/>
                    <a:pt x="13906" y="56487"/>
                    <a:pt x="13144" y="57249"/>
                  </a:cubicBezTo>
                  <a:cubicBezTo>
                    <a:pt x="11525" y="58868"/>
                    <a:pt x="9906" y="60392"/>
                    <a:pt x="8572" y="62107"/>
                  </a:cubicBezTo>
                  <a:cubicBezTo>
                    <a:pt x="8382" y="62392"/>
                    <a:pt x="8096" y="62583"/>
                    <a:pt x="7810" y="62869"/>
                  </a:cubicBezTo>
                  <a:lnTo>
                    <a:pt x="4286" y="68679"/>
                  </a:lnTo>
                  <a:cubicBezTo>
                    <a:pt x="4191" y="68774"/>
                    <a:pt x="4096" y="68965"/>
                    <a:pt x="4096" y="69060"/>
                  </a:cubicBezTo>
                  <a:lnTo>
                    <a:pt x="2000" y="74299"/>
                  </a:lnTo>
                  <a:lnTo>
                    <a:pt x="1143" y="77347"/>
                  </a:lnTo>
                  <a:lnTo>
                    <a:pt x="667" y="79918"/>
                  </a:lnTo>
                  <a:cubicBezTo>
                    <a:pt x="381" y="81538"/>
                    <a:pt x="286" y="83252"/>
                    <a:pt x="190" y="84967"/>
                  </a:cubicBezTo>
                  <a:cubicBezTo>
                    <a:pt x="190" y="85633"/>
                    <a:pt x="0" y="86300"/>
                    <a:pt x="0" y="86967"/>
                  </a:cubicBezTo>
                  <a:cubicBezTo>
                    <a:pt x="0" y="87062"/>
                    <a:pt x="0" y="87157"/>
                    <a:pt x="0" y="87157"/>
                  </a:cubicBezTo>
                  <a:cubicBezTo>
                    <a:pt x="0" y="87824"/>
                    <a:pt x="190" y="88491"/>
                    <a:pt x="190" y="89158"/>
                  </a:cubicBezTo>
                  <a:cubicBezTo>
                    <a:pt x="190" y="91825"/>
                    <a:pt x="381" y="94396"/>
                    <a:pt x="762" y="97159"/>
                  </a:cubicBezTo>
                  <a:cubicBezTo>
                    <a:pt x="762" y="97349"/>
                    <a:pt x="762" y="97444"/>
                    <a:pt x="762" y="97635"/>
                  </a:cubicBezTo>
                  <a:cubicBezTo>
                    <a:pt x="857" y="98492"/>
                    <a:pt x="1143" y="99349"/>
                    <a:pt x="1333" y="100207"/>
                  </a:cubicBezTo>
                  <a:cubicBezTo>
                    <a:pt x="1810" y="102874"/>
                    <a:pt x="2381" y="105541"/>
                    <a:pt x="3143" y="108303"/>
                  </a:cubicBezTo>
                  <a:cubicBezTo>
                    <a:pt x="3524" y="109732"/>
                    <a:pt x="4096" y="111256"/>
                    <a:pt x="4572" y="112684"/>
                  </a:cubicBezTo>
                  <a:cubicBezTo>
                    <a:pt x="5334" y="115066"/>
                    <a:pt x="6191" y="117447"/>
                    <a:pt x="7144" y="119828"/>
                  </a:cubicBezTo>
                  <a:cubicBezTo>
                    <a:pt x="7429" y="120495"/>
                    <a:pt x="7525" y="121066"/>
                    <a:pt x="7810" y="121733"/>
                  </a:cubicBezTo>
                  <a:cubicBezTo>
                    <a:pt x="8287" y="122686"/>
                    <a:pt x="8763" y="123733"/>
                    <a:pt x="9239" y="124781"/>
                  </a:cubicBezTo>
                  <a:cubicBezTo>
                    <a:pt x="10287" y="127067"/>
                    <a:pt x="11335" y="129353"/>
                    <a:pt x="12478" y="131639"/>
                  </a:cubicBezTo>
                  <a:cubicBezTo>
                    <a:pt x="13335" y="133258"/>
                    <a:pt x="14097" y="134878"/>
                    <a:pt x="15049" y="136497"/>
                  </a:cubicBezTo>
                  <a:cubicBezTo>
                    <a:pt x="16383" y="138878"/>
                    <a:pt x="17716" y="141259"/>
                    <a:pt x="19145" y="143736"/>
                  </a:cubicBezTo>
                  <a:cubicBezTo>
                    <a:pt x="20002" y="145260"/>
                    <a:pt x="20955" y="146784"/>
                    <a:pt x="21907" y="148308"/>
                  </a:cubicBezTo>
                  <a:cubicBezTo>
                    <a:pt x="23527" y="150880"/>
                    <a:pt x="25146" y="153451"/>
                    <a:pt x="26956" y="156023"/>
                  </a:cubicBezTo>
                  <a:cubicBezTo>
                    <a:pt x="27908" y="157357"/>
                    <a:pt x="28765" y="158785"/>
                    <a:pt x="29718" y="160119"/>
                  </a:cubicBezTo>
                  <a:cubicBezTo>
                    <a:pt x="31718" y="162976"/>
                    <a:pt x="33718" y="165739"/>
                    <a:pt x="35814" y="168596"/>
                  </a:cubicBezTo>
                  <a:cubicBezTo>
                    <a:pt x="36671" y="169739"/>
                    <a:pt x="37433" y="170787"/>
                    <a:pt x="38195" y="171835"/>
                  </a:cubicBezTo>
                  <a:cubicBezTo>
                    <a:pt x="40957" y="175454"/>
                    <a:pt x="43720" y="178978"/>
                    <a:pt x="46577" y="182503"/>
                  </a:cubicBezTo>
                  <a:cubicBezTo>
                    <a:pt x="46768" y="182788"/>
                    <a:pt x="46958" y="183074"/>
                    <a:pt x="47244" y="183265"/>
                  </a:cubicBezTo>
                  <a:cubicBezTo>
                    <a:pt x="50387" y="187170"/>
                    <a:pt x="53626" y="190885"/>
                    <a:pt x="56864" y="194695"/>
                  </a:cubicBezTo>
                  <a:cubicBezTo>
                    <a:pt x="57436" y="195361"/>
                    <a:pt x="58102" y="196028"/>
                    <a:pt x="58674" y="196695"/>
                  </a:cubicBezTo>
                  <a:cubicBezTo>
                    <a:pt x="61246" y="199648"/>
                    <a:pt x="63817" y="202505"/>
                    <a:pt x="66389" y="205267"/>
                  </a:cubicBezTo>
                  <a:cubicBezTo>
                    <a:pt x="67532" y="206506"/>
                    <a:pt x="68580" y="207649"/>
                    <a:pt x="69723" y="208792"/>
                  </a:cubicBezTo>
                  <a:cubicBezTo>
                    <a:pt x="71818" y="210982"/>
                    <a:pt x="73819" y="213173"/>
                    <a:pt x="75914" y="215269"/>
                  </a:cubicBezTo>
                  <a:cubicBezTo>
                    <a:pt x="76295" y="215650"/>
                    <a:pt x="76676" y="216031"/>
                    <a:pt x="77057" y="216412"/>
                  </a:cubicBezTo>
                  <a:cubicBezTo>
                    <a:pt x="77724" y="217078"/>
                    <a:pt x="78391" y="217745"/>
                    <a:pt x="79057" y="218412"/>
                  </a:cubicBezTo>
                  <a:cubicBezTo>
                    <a:pt x="81724" y="221174"/>
                    <a:pt x="84391" y="223746"/>
                    <a:pt x="87058" y="226318"/>
                  </a:cubicBezTo>
                  <a:cubicBezTo>
                    <a:pt x="88106" y="227365"/>
                    <a:pt x="89154" y="228413"/>
                    <a:pt x="90202" y="229366"/>
                  </a:cubicBezTo>
                  <a:cubicBezTo>
                    <a:pt x="93631" y="232604"/>
                    <a:pt x="96964" y="235652"/>
                    <a:pt x="100108" y="238510"/>
                  </a:cubicBezTo>
                  <a:cubicBezTo>
                    <a:pt x="105918" y="243653"/>
                    <a:pt x="112014" y="248416"/>
                    <a:pt x="118396" y="252702"/>
                  </a:cubicBezTo>
                  <a:lnTo>
                    <a:pt x="196024" y="304232"/>
                  </a:lnTo>
                  <a:cubicBezTo>
                    <a:pt x="160306" y="299565"/>
                    <a:pt x="129826" y="288992"/>
                    <a:pt x="104299" y="272038"/>
                  </a:cubicBezTo>
                  <a:lnTo>
                    <a:pt x="189452" y="328521"/>
                  </a:lnTo>
                  <a:cubicBezTo>
                    <a:pt x="224409" y="351667"/>
                    <a:pt x="268319" y="363287"/>
                    <a:pt x="322897" y="363573"/>
                  </a:cubicBezTo>
                  <a:cubicBezTo>
                    <a:pt x="356806" y="363763"/>
                    <a:pt x="390906" y="359668"/>
                    <a:pt x="422624" y="355286"/>
                  </a:cubicBezTo>
                  <a:cubicBezTo>
                    <a:pt x="500920" y="344713"/>
                    <a:pt x="591598" y="332045"/>
                    <a:pt x="689134" y="315662"/>
                  </a:cubicBezTo>
                  <a:cubicBezTo>
                    <a:pt x="684847" y="321472"/>
                    <a:pt x="680561" y="327378"/>
                    <a:pt x="675322" y="333664"/>
                  </a:cubicBezTo>
                  <a:cubicBezTo>
                    <a:pt x="585311" y="443678"/>
                    <a:pt x="497205" y="551120"/>
                    <a:pt x="412051" y="658753"/>
                  </a:cubicBezTo>
                  <a:cubicBezTo>
                    <a:pt x="390620" y="685804"/>
                    <a:pt x="369760" y="713617"/>
                    <a:pt x="349282" y="741620"/>
                  </a:cubicBezTo>
                  <a:cubicBezTo>
                    <a:pt x="347472" y="744097"/>
                    <a:pt x="345472" y="746478"/>
                    <a:pt x="343662" y="748955"/>
                  </a:cubicBezTo>
                  <a:cubicBezTo>
                    <a:pt x="339661" y="754384"/>
                    <a:pt x="335947" y="759908"/>
                    <a:pt x="332041" y="765337"/>
                  </a:cubicBezTo>
                  <a:cubicBezTo>
                    <a:pt x="316992" y="786197"/>
                    <a:pt x="302228" y="806962"/>
                    <a:pt x="287560" y="827917"/>
                  </a:cubicBezTo>
                  <a:cubicBezTo>
                    <a:pt x="282416" y="835346"/>
                    <a:pt x="277177" y="842680"/>
                    <a:pt x="272034" y="850110"/>
                  </a:cubicBezTo>
                  <a:cubicBezTo>
                    <a:pt x="253841" y="876304"/>
                    <a:pt x="235934" y="902497"/>
                    <a:pt x="218218" y="928405"/>
                  </a:cubicBezTo>
                  <a:lnTo>
                    <a:pt x="184690" y="977364"/>
                  </a:lnTo>
                  <a:cubicBezTo>
                    <a:pt x="177451" y="988127"/>
                    <a:pt x="169164" y="998986"/>
                    <a:pt x="160782" y="1009939"/>
                  </a:cubicBezTo>
                  <a:cubicBezTo>
                    <a:pt x="158115" y="1013368"/>
                    <a:pt x="155638" y="1016702"/>
                    <a:pt x="152876" y="1020226"/>
                  </a:cubicBezTo>
                  <a:cubicBezTo>
                    <a:pt x="143923" y="1031561"/>
                    <a:pt x="134684" y="1042991"/>
                    <a:pt x="125063" y="1054802"/>
                  </a:cubicBezTo>
                  <a:cubicBezTo>
                    <a:pt x="117538" y="1064041"/>
                    <a:pt x="110014" y="1073376"/>
                    <a:pt x="102584" y="1082615"/>
                  </a:cubicBezTo>
                  <a:cubicBezTo>
                    <a:pt x="100298" y="1085473"/>
                    <a:pt x="98012" y="1088330"/>
                    <a:pt x="95726" y="1091283"/>
                  </a:cubicBezTo>
                  <a:cubicBezTo>
                    <a:pt x="88011" y="1100998"/>
                    <a:pt x="80581" y="1110809"/>
                    <a:pt x="73342" y="1120620"/>
                  </a:cubicBezTo>
                  <a:cubicBezTo>
                    <a:pt x="72580" y="1121668"/>
                    <a:pt x="71723" y="1122715"/>
                    <a:pt x="70961" y="1123763"/>
                  </a:cubicBezTo>
                  <a:cubicBezTo>
                    <a:pt x="70104" y="1125001"/>
                    <a:pt x="69342" y="1126240"/>
                    <a:pt x="68485" y="1127383"/>
                  </a:cubicBezTo>
                  <a:cubicBezTo>
                    <a:pt x="61722" y="1136717"/>
                    <a:pt x="55340" y="1146052"/>
                    <a:pt x="49339" y="1155577"/>
                  </a:cubicBezTo>
                  <a:cubicBezTo>
                    <a:pt x="48863" y="1156243"/>
                    <a:pt x="48387" y="1156910"/>
                    <a:pt x="48006" y="1157672"/>
                  </a:cubicBezTo>
                  <a:cubicBezTo>
                    <a:pt x="41815" y="1167578"/>
                    <a:pt x="36290" y="1177580"/>
                    <a:pt x="31242" y="1187581"/>
                  </a:cubicBezTo>
                  <a:cubicBezTo>
                    <a:pt x="30670" y="1188724"/>
                    <a:pt x="29813" y="1189867"/>
                    <a:pt x="29242" y="1191105"/>
                  </a:cubicBezTo>
                  <a:cubicBezTo>
                    <a:pt x="28765" y="1192153"/>
                    <a:pt x="28480" y="1193200"/>
                    <a:pt x="27908" y="1194248"/>
                  </a:cubicBezTo>
                  <a:cubicBezTo>
                    <a:pt x="23431" y="1203773"/>
                    <a:pt x="19240" y="1213203"/>
                    <a:pt x="16097" y="1222728"/>
                  </a:cubicBezTo>
                  <a:lnTo>
                    <a:pt x="15430" y="1224823"/>
                  </a:lnTo>
                  <a:cubicBezTo>
                    <a:pt x="13906" y="1229586"/>
                    <a:pt x="12763" y="1234444"/>
                    <a:pt x="12001" y="1239111"/>
                  </a:cubicBezTo>
                  <a:cubicBezTo>
                    <a:pt x="12001" y="1239206"/>
                    <a:pt x="12001" y="1239301"/>
                    <a:pt x="12001" y="1239301"/>
                  </a:cubicBezTo>
                  <a:cubicBezTo>
                    <a:pt x="11906" y="1239968"/>
                    <a:pt x="11906" y="1240635"/>
                    <a:pt x="11811" y="1241302"/>
                  </a:cubicBezTo>
                  <a:cubicBezTo>
                    <a:pt x="11335" y="1244921"/>
                    <a:pt x="10858" y="1248446"/>
                    <a:pt x="10763" y="1251970"/>
                  </a:cubicBezTo>
                  <a:lnTo>
                    <a:pt x="10763" y="1256065"/>
                  </a:lnTo>
                  <a:lnTo>
                    <a:pt x="10954" y="1256447"/>
                  </a:lnTo>
                  <a:lnTo>
                    <a:pt x="14288" y="1262542"/>
                  </a:lnTo>
                  <a:cubicBezTo>
                    <a:pt x="17145" y="1266924"/>
                    <a:pt x="20479" y="1271115"/>
                    <a:pt x="24193" y="1274925"/>
                  </a:cubicBezTo>
                  <a:cubicBezTo>
                    <a:pt x="24479" y="1275211"/>
                    <a:pt x="24860" y="1275401"/>
                    <a:pt x="25146" y="1275687"/>
                  </a:cubicBezTo>
                  <a:cubicBezTo>
                    <a:pt x="29813" y="1280354"/>
                    <a:pt x="34957" y="1284640"/>
                    <a:pt x="40672" y="1288355"/>
                  </a:cubicBezTo>
                  <a:cubicBezTo>
                    <a:pt x="65818" y="1305024"/>
                    <a:pt x="90964" y="1321693"/>
                    <a:pt x="116205" y="1338362"/>
                  </a:cubicBezTo>
                  <a:cubicBezTo>
                    <a:pt x="84582" y="1334266"/>
                    <a:pt x="52292" y="1324931"/>
                    <a:pt x="26860" y="1308072"/>
                  </a:cubicBezTo>
                  <a:lnTo>
                    <a:pt x="112014" y="1364555"/>
                  </a:lnTo>
                  <a:cubicBezTo>
                    <a:pt x="146494" y="1387415"/>
                    <a:pt x="193357" y="1396655"/>
                    <a:pt x="234124" y="1397321"/>
                  </a:cubicBezTo>
                  <a:cubicBezTo>
                    <a:pt x="272701" y="1397512"/>
                    <a:pt x="310705" y="1391035"/>
                    <a:pt x="350330" y="1377509"/>
                  </a:cubicBezTo>
                  <a:lnTo>
                    <a:pt x="356997" y="1373699"/>
                  </a:lnTo>
                  <a:cubicBezTo>
                    <a:pt x="361188" y="1371128"/>
                    <a:pt x="365379" y="1368651"/>
                    <a:pt x="371856" y="1363507"/>
                  </a:cubicBezTo>
                  <a:cubicBezTo>
                    <a:pt x="380238" y="1353221"/>
                    <a:pt x="388430" y="1342648"/>
                    <a:pt x="396240" y="1331884"/>
                  </a:cubicBezTo>
                  <a:cubicBezTo>
                    <a:pt x="396430" y="1331599"/>
                    <a:pt x="396716" y="1331313"/>
                    <a:pt x="397002" y="1330932"/>
                  </a:cubicBezTo>
                  <a:cubicBezTo>
                    <a:pt x="398145" y="1329408"/>
                    <a:pt x="399097" y="1327789"/>
                    <a:pt x="400240" y="1326265"/>
                  </a:cubicBezTo>
                  <a:cubicBezTo>
                    <a:pt x="409289" y="1313692"/>
                    <a:pt x="418052" y="1300928"/>
                    <a:pt x="426530" y="1287974"/>
                  </a:cubicBezTo>
                  <a:cubicBezTo>
                    <a:pt x="429482" y="1283402"/>
                    <a:pt x="432530" y="1278925"/>
                    <a:pt x="435483" y="1274354"/>
                  </a:cubicBezTo>
                  <a:cubicBezTo>
                    <a:pt x="444055" y="1261114"/>
                    <a:pt x="452533" y="1247874"/>
                    <a:pt x="460819" y="1234730"/>
                  </a:cubicBezTo>
                  <a:cubicBezTo>
                    <a:pt x="476059" y="1210346"/>
                    <a:pt x="491871" y="1185295"/>
                    <a:pt x="508254" y="1161578"/>
                  </a:cubicBezTo>
                  <a:cubicBezTo>
                    <a:pt x="513874" y="1153481"/>
                    <a:pt x="519684" y="1145290"/>
                    <a:pt x="525399" y="1137193"/>
                  </a:cubicBezTo>
                  <a:lnTo>
                    <a:pt x="537496" y="1120334"/>
                  </a:lnTo>
                  <a:lnTo>
                    <a:pt x="558546" y="1084615"/>
                  </a:lnTo>
                  <a:cubicBezTo>
                    <a:pt x="611791" y="995176"/>
                    <a:pt x="666655" y="902879"/>
                    <a:pt x="725234" y="814772"/>
                  </a:cubicBezTo>
                  <a:lnTo>
                    <a:pt x="749618" y="777815"/>
                  </a:lnTo>
                  <a:cubicBezTo>
                    <a:pt x="800100" y="701520"/>
                    <a:pt x="852202" y="622653"/>
                    <a:pt x="906875" y="545881"/>
                  </a:cubicBezTo>
                  <a:cubicBezTo>
                    <a:pt x="943642" y="480826"/>
                    <a:pt x="977836" y="422723"/>
                    <a:pt x="1011174" y="367955"/>
                  </a:cubicBezTo>
                  <a:cubicBezTo>
                    <a:pt x="1017937" y="356620"/>
                    <a:pt x="1025747" y="344904"/>
                    <a:pt x="1033748" y="332712"/>
                  </a:cubicBezTo>
                  <a:cubicBezTo>
                    <a:pt x="1038987" y="324711"/>
                    <a:pt x="1044321" y="316424"/>
                    <a:pt x="1049655" y="308042"/>
                  </a:cubicBezTo>
                  <a:cubicBezTo>
                    <a:pt x="1051369" y="305375"/>
                    <a:pt x="1052989" y="302803"/>
                    <a:pt x="1054703" y="300041"/>
                  </a:cubicBezTo>
                  <a:cubicBezTo>
                    <a:pt x="1059847" y="291850"/>
                    <a:pt x="1064895" y="283468"/>
                    <a:pt x="1069848" y="274895"/>
                  </a:cubicBezTo>
                  <a:cubicBezTo>
                    <a:pt x="1070515" y="273657"/>
                    <a:pt x="1071277" y="272514"/>
                    <a:pt x="1071943" y="271276"/>
                  </a:cubicBezTo>
                  <a:cubicBezTo>
                    <a:pt x="1076230" y="263751"/>
                    <a:pt x="1080230" y="256131"/>
                    <a:pt x="1084040" y="248320"/>
                  </a:cubicBezTo>
                  <a:cubicBezTo>
                    <a:pt x="1084993" y="246415"/>
                    <a:pt x="1085755" y="244510"/>
                    <a:pt x="1086612" y="242605"/>
                  </a:cubicBezTo>
                  <a:cubicBezTo>
                    <a:pt x="1087755" y="240224"/>
                    <a:pt x="1088707" y="237938"/>
                    <a:pt x="1089755" y="235557"/>
                  </a:cubicBezTo>
                  <a:cubicBezTo>
                    <a:pt x="1094137" y="225746"/>
                    <a:pt x="1098137" y="215840"/>
                    <a:pt x="1101376" y="205648"/>
                  </a:cubicBezTo>
                  <a:lnTo>
                    <a:pt x="1101661" y="204886"/>
                  </a:lnTo>
                  <a:cubicBezTo>
                    <a:pt x="1103852" y="197552"/>
                    <a:pt x="1105472" y="190408"/>
                    <a:pt x="1106805" y="183360"/>
                  </a:cubicBezTo>
                  <a:cubicBezTo>
                    <a:pt x="1106995" y="182407"/>
                    <a:pt x="1107377" y="181360"/>
                    <a:pt x="1107472" y="180407"/>
                  </a:cubicBezTo>
                  <a:cubicBezTo>
                    <a:pt x="1107567" y="179645"/>
                    <a:pt x="1107567" y="178978"/>
                    <a:pt x="1107662" y="178216"/>
                  </a:cubicBezTo>
                  <a:cubicBezTo>
                    <a:pt x="1108615" y="172120"/>
                    <a:pt x="1109281" y="165358"/>
                    <a:pt x="1109472" y="158500"/>
                  </a:cubicBezTo>
                  <a:close/>
                </a:path>
              </a:pathLst>
            </a:custGeom>
            <a:solidFill>
              <a:srgbClr val="621D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7"/>
            <p:cNvSpPr/>
            <p:nvPr/>
          </p:nvSpPr>
          <p:spPr>
            <a:xfrm>
              <a:off x="4358339" y="2866830"/>
              <a:ext cx="1000008" cy="1304738"/>
            </a:xfrm>
            <a:custGeom>
              <a:avLst/>
              <a:gdLst/>
              <a:ahLst/>
              <a:cxnLst/>
              <a:rect l="l" t="t" r="r" b="b"/>
              <a:pathLst>
                <a:path w="1000008" h="1304738" extrusionOk="0">
                  <a:moveTo>
                    <a:pt x="987091" y="59344"/>
                  </a:moveTo>
                  <a:cubicBezTo>
                    <a:pt x="958040" y="30865"/>
                    <a:pt x="917368" y="12196"/>
                    <a:pt x="862599" y="2290"/>
                  </a:cubicBezTo>
                  <a:cubicBezTo>
                    <a:pt x="854027" y="670"/>
                    <a:pt x="843835" y="4"/>
                    <a:pt x="832881" y="4"/>
                  </a:cubicBezTo>
                  <a:cubicBezTo>
                    <a:pt x="813641" y="-92"/>
                    <a:pt x="791733" y="1718"/>
                    <a:pt x="770873" y="3814"/>
                  </a:cubicBezTo>
                  <a:cubicBezTo>
                    <a:pt x="752966" y="5623"/>
                    <a:pt x="736202" y="7243"/>
                    <a:pt x="720105" y="7624"/>
                  </a:cubicBezTo>
                  <a:cubicBezTo>
                    <a:pt x="698674" y="7909"/>
                    <a:pt x="677338" y="8290"/>
                    <a:pt x="655907" y="8767"/>
                  </a:cubicBezTo>
                  <a:cubicBezTo>
                    <a:pt x="627046" y="9052"/>
                    <a:pt x="598090" y="9529"/>
                    <a:pt x="569229" y="10481"/>
                  </a:cubicBezTo>
                  <a:cubicBezTo>
                    <a:pt x="540749" y="11148"/>
                    <a:pt x="512365" y="12291"/>
                    <a:pt x="483885" y="13720"/>
                  </a:cubicBezTo>
                  <a:cubicBezTo>
                    <a:pt x="431212" y="15815"/>
                    <a:pt x="377396" y="18101"/>
                    <a:pt x="323484" y="17720"/>
                  </a:cubicBezTo>
                  <a:cubicBezTo>
                    <a:pt x="304625" y="17625"/>
                    <a:pt x="285860" y="17244"/>
                    <a:pt x="267096" y="16387"/>
                  </a:cubicBezTo>
                  <a:lnTo>
                    <a:pt x="243950" y="15434"/>
                  </a:lnTo>
                  <a:cubicBezTo>
                    <a:pt x="219947" y="14196"/>
                    <a:pt x="194801" y="13053"/>
                    <a:pt x="169655" y="12862"/>
                  </a:cubicBezTo>
                  <a:cubicBezTo>
                    <a:pt x="117839" y="12577"/>
                    <a:pt x="78596" y="17149"/>
                    <a:pt x="46211" y="27245"/>
                  </a:cubicBezTo>
                  <a:cubicBezTo>
                    <a:pt x="37829" y="29817"/>
                    <a:pt x="30686" y="32865"/>
                    <a:pt x="24685" y="36389"/>
                  </a:cubicBezTo>
                  <a:cubicBezTo>
                    <a:pt x="11731" y="43914"/>
                    <a:pt x="4016" y="53439"/>
                    <a:pt x="1158" y="65440"/>
                  </a:cubicBezTo>
                  <a:cubicBezTo>
                    <a:pt x="-9700" y="113256"/>
                    <a:pt x="58308" y="189551"/>
                    <a:pt x="100028" y="226794"/>
                  </a:cubicBezTo>
                  <a:cubicBezTo>
                    <a:pt x="133746" y="256988"/>
                    <a:pt x="177466" y="271180"/>
                    <a:pt x="237854" y="271466"/>
                  </a:cubicBezTo>
                  <a:cubicBezTo>
                    <a:pt x="270239" y="271657"/>
                    <a:pt x="303196" y="267751"/>
                    <a:pt x="334057" y="263560"/>
                  </a:cubicBezTo>
                  <a:cubicBezTo>
                    <a:pt x="420830" y="251559"/>
                    <a:pt x="522842" y="237557"/>
                    <a:pt x="633713" y="218126"/>
                  </a:cubicBezTo>
                  <a:cubicBezTo>
                    <a:pt x="647810" y="217174"/>
                    <a:pt x="659145" y="215078"/>
                    <a:pt x="669908" y="212983"/>
                  </a:cubicBezTo>
                  <a:cubicBezTo>
                    <a:pt x="683815" y="210316"/>
                    <a:pt x="697817" y="208125"/>
                    <a:pt x="712104" y="208220"/>
                  </a:cubicBezTo>
                  <a:cubicBezTo>
                    <a:pt x="720391" y="208220"/>
                    <a:pt x="728678" y="209077"/>
                    <a:pt x="737155" y="210982"/>
                  </a:cubicBezTo>
                  <a:lnTo>
                    <a:pt x="757824" y="215554"/>
                  </a:lnTo>
                  <a:lnTo>
                    <a:pt x="743346" y="230699"/>
                  </a:lnTo>
                  <a:cubicBezTo>
                    <a:pt x="727344" y="247558"/>
                    <a:pt x="716581" y="263370"/>
                    <a:pt x="705437" y="280229"/>
                  </a:cubicBezTo>
                  <a:cubicBezTo>
                    <a:pt x="696483" y="293469"/>
                    <a:pt x="687530" y="306994"/>
                    <a:pt x="675338" y="321663"/>
                  </a:cubicBezTo>
                  <a:cubicBezTo>
                    <a:pt x="585326" y="431677"/>
                    <a:pt x="497220" y="539119"/>
                    <a:pt x="412067" y="646751"/>
                  </a:cubicBezTo>
                  <a:cubicBezTo>
                    <a:pt x="343201" y="733714"/>
                    <a:pt x="279669" y="826678"/>
                    <a:pt x="218233" y="916404"/>
                  </a:cubicBezTo>
                  <a:lnTo>
                    <a:pt x="184705" y="965362"/>
                  </a:lnTo>
                  <a:cubicBezTo>
                    <a:pt x="167655" y="990604"/>
                    <a:pt x="146986" y="1015750"/>
                    <a:pt x="125174" y="1042706"/>
                  </a:cubicBezTo>
                  <a:cubicBezTo>
                    <a:pt x="80787" y="1097189"/>
                    <a:pt x="34877" y="1153386"/>
                    <a:pt x="16017" y="1210536"/>
                  </a:cubicBezTo>
                  <a:cubicBezTo>
                    <a:pt x="12207" y="1221871"/>
                    <a:pt x="10302" y="1233206"/>
                    <a:pt x="10683" y="1243969"/>
                  </a:cubicBezTo>
                  <a:cubicBezTo>
                    <a:pt x="11540" y="1246159"/>
                    <a:pt x="12588" y="1248255"/>
                    <a:pt x="14112" y="1250446"/>
                  </a:cubicBezTo>
                  <a:cubicBezTo>
                    <a:pt x="39353" y="1289593"/>
                    <a:pt x="101171" y="1304072"/>
                    <a:pt x="148986" y="1304738"/>
                  </a:cubicBezTo>
                  <a:cubicBezTo>
                    <a:pt x="155558" y="1304738"/>
                    <a:pt x="162131" y="1304643"/>
                    <a:pt x="168608" y="1304167"/>
                  </a:cubicBezTo>
                  <a:cubicBezTo>
                    <a:pt x="197278" y="1302452"/>
                    <a:pt x="225948" y="1296737"/>
                    <a:pt x="258714" y="1284926"/>
                  </a:cubicBezTo>
                  <a:cubicBezTo>
                    <a:pt x="261857" y="1283021"/>
                    <a:pt x="265191" y="1280926"/>
                    <a:pt x="268239" y="1278735"/>
                  </a:cubicBezTo>
                  <a:cubicBezTo>
                    <a:pt x="300148" y="1240064"/>
                    <a:pt x="327580" y="1196249"/>
                    <a:pt x="354440" y="1153672"/>
                  </a:cubicBezTo>
                  <a:cubicBezTo>
                    <a:pt x="369871" y="1129288"/>
                    <a:pt x="385778" y="1103856"/>
                    <a:pt x="402256" y="1079853"/>
                  </a:cubicBezTo>
                  <a:cubicBezTo>
                    <a:pt x="408066" y="1071566"/>
                    <a:pt x="413876" y="1063375"/>
                    <a:pt x="419877" y="1055088"/>
                  </a:cubicBezTo>
                  <a:lnTo>
                    <a:pt x="431021" y="1039086"/>
                  </a:lnTo>
                  <a:lnTo>
                    <a:pt x="451881" y="1004224"/>
                  </a:lnTo>
                  <a:cubicBezTo>
                    <a:pt x="505126" y="914594"/>
                    <a:pt x="560276" y="822011"/>
                    <a:pt x="619045" y="733333"/>
                  </a:cubicBezTo>
                  <a:lnTo>
                    <a:pt x="643619" y="696376"/>
                  </a:lnTo>
                  <a:cubicBezTo>
                    <a:pt x="694102" y="620081"/>
                    <a:pt x="746204" y="540928"/>
                    <a:pt x="800496" y="465109"/>
                  </a:cubicBezTo>
                  <a:cubicBezTo>
                    <a:pt x="836786" y="400720"/>
                    <a:pt x="871076" y="342332"/>
                    <a:pt x="904604" y="287373"/>
                  </a:cubicBezTo>
                  <a:cubicBezTo>
                    <a:pt x="911558" y="275848"/>
                    <a:pt x="919368" y="263846"/>
                    <a:pt x="927655" y="251464"/>
                  </a:cubicBezTo>
                  <a:cubicBezTo>
                    <a:pt x="951372" y="214888"/>
                    <a:pt x="978423" y="173835"/>
                    <a:pt x="992425" y="129925"/>
                  </a:cubicBezTo>
                  <a:cubicBezTo>
                    <a:pt x="998045" y="111922"/>
                    <a:pt x="1000426" y="96111"/>
                    <a:pt x="999950" y="80680"/>
                  </a:cubicBezTo>
                  <a:cubicBezTo>
                    <a:pt x="997759" y="72870"/>
                    <a:pt x="993473" y="65536"/>
                    <a:pt x="987091" y="59344"/>
                  </a:cubicBezTo>
                  <a:close/>
                </a:path>
              </a:pathLst>
            </a:custGeom>
            <a:solidFill>
              <a:srgbClr val="B180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4333929" y="2842732"/>
              <a:ext cx="1048904" cy="1352843"/>
            </a:xfrm>
            <a:custGeom>
              <a:avLst/>
              <a:gdLst/>
              <a:ahLst/>
              <a:cxnLst/>
              <a:rect l="l" t="t" r="r" b="b"/>
              <a:pathLst>
                <a:path w="1048904" h="1352843" extrusionOk="0">
                  <a:moveTo>
                    <a:pt x="1048648" y="100302"/>
                  </a:moveTo>
                  <a:cubicBezTo>
                    <a:pt x="1045409" y="87633"/>
                    <a:pt x="1038742" y="76203"/>
                    <a:pt x="1028836" y="66488"/>
                  </a:cubicBezTo>
                  <a:cubicBezTo>
                    <a:pt x="996260" y="34389"/>
                    <a:pt x="951207" y="13529"/>
                    <a:pt x="891580" y="2670"/>
                  </a:cubicBezTo>
                  <a:cubicBezTo>
                    <a:pt x="881675" y="861"/>
                    <a:pt x="870340" y="99"/>
                    <a:pt x="858243" y="3"/>
                  </a:cubicBezTo>
                  <a:cubicBezTo>
                    <a:pt x="837574" y="-92"/>
                    <a:pt x="814714" y="1813"/>
                    <a:pt x="792997" y="3814"/>
                  </a:cubicBezTo>
                  <a:cubicBezTo>
                    <a:pt x="775566" y="5623"/>
                    <a:pt x="758992" y="7243"/>
                    <a:pt x="744038" y="7623"/>
                  </a:cubicBezTo>
                  <a:cubicBezTo>
                    <a:pt x="722607" y="7909"/>
                    <a:pt x="701461" y="8290"/>
                    <a:pt x="680030" y="8766"/>
                  </a:cubicBezTo>
                  <a:cubicBezTo>
                    <a:pt x="650979" y="9052"/>
                    <a:pt x="621832" y="9528"/>
                    <a:pt x="592876" y="10481"/>
                  </a:cubicBezTo>
                  <a:cubicBezTo>
                    <a:pt x="564206" y="11148"/>
                    <a:pt x="535726" y="12291"/>
                    <a:pt x="507056" y="13719"/>
                  </a:cubicBezTo>
                  <a:cubicBezTo>
                    <a:pt x="454954" y="15815"/>
                    <a:pt x="401519" y="18101"/>
                    <a:pt x="348275" y="17815"/>
                  </a:cubicBezTo>
                  <a:cubicBezTo>
                    <a:pt x="329701" y="17720"/>
                    <a:pt x="311032" y="17339"/>
                    <a:pt x="292553" y="16482"/>
                  </a:cubicBezTo>
                  <a:lnTo>
                    <a:pt x="269598" y="15529"/>
                  </a:lnTo>
                  <a:cubicBezTo>
                    <a:pt x="245119" y="14291"/>
                    <a:pt x="219973" y="12862"/>
                    <a:pt x="194255" y="12767"/>
                  </a:cubicBezTo>
                  <a:cubicBezTo>
                    <a:pt x="139772" y="12481"/>
                    <a:pt x="98053" y="17625"/>
                    <a:pt x="63096" y="28388"/>
                  </a:cubicBezTo>
                  <a:cubicBezTo>
                    <a:pt x="28330" y="39342"/>
                    <a:pt x="7660" y="58106"/>
                    <a:pt x="1755" y="84300"/>
                  </a:cubicBezTo>
                  <a:cubicBezTo>
                    <a:pt x="-14533" y="154785"/>
                    <a:pt x="87385" y="249939"/>
                    <a:pt x="107959" y="268227"/>
                  </a:cubicBezTo>
                  <a:cubicBezTo>
                    <a:pt x="145773" y="302136"/>
                    <a:pt x="196160" y="318900"/>
                    <a:pt x="262073" y="319186"/>
                  </a:cubicBezTo>
                  <a:cubicBezTo>
                    <a:pt x="296077" y="319377"/>
                    <a:pt x="329986" y="315281"/>
                    <a:pt x="361800" y="310899"/>
                  </a:cubicBezTo>
                  <a:cubicBezTo>
                    <a:pt x="448763" y="299089"/>
                    <a:pt x="550967" y="284896"/>
                    <a:pt x="660980" y="265656"/>
                  </a:cubicBezTo>
                  <a:cubicBezTo>
                    <a:pt x="675363" y="264703"/>
                    <a:pt x="687269" y="262322"/>
                    <a:pt x="698985" y="260322"/>
                  </a:cubicBezTo>
                  <a:cubicBezTo>
                    <a:pt x="711082" y="257750"/>
                    <a:pt x="722797" y="255750"/>
                    <a:pt x="734704" y="255750"/>
                  </a:cubicBezTo>
                  <a:cubicBezTo>
                    <a:pt x="724893" y="267942"/>
                    <a:pt x="717082" y="279657"/>
                    <a:pt x="709272" y="291183"/>
                  </a:cubicBezTo>
                  <a:cubicBezTo>
                    <a:pt x="700795" y="304041"/>
                    <a:pt x="692032" y="317091"/>
                    <a:pt x="680697" y="330711"/>
                  </a:cubicBezTo>
                  <a:cubicBezTo>
                    <a:pt x="590400" y="440725"/>
                    <a:pt x="502389" y="548548"/>
                    <a:pt x="416950" y="656276"/>
                  </a:cubicBezTo>
                  <a:cubicBezTo>
                    <a:pt x="347608" y="743620"/>
                    <a:pt x="283981" y="837060"/>
                    <a:pt x="222259" y="927453"/>
                  </a:cubicBezTo>
                  <a:lnTo>
                    <a:pt x="189017" y="976221"/>
                  </a:lnTo>
                  <a:cubicBezTo>
                    <a:pt x="172252" y="1000605"/>
                    <a:pt x="151964" y="1025560"/>
                    <a:pt x="130342" y="1051849"/>
                  </a:cubicBezTo>
                  <a:cubicBezTo>
                    <a:pt x="84622" y="1108047"/>
                    <a:pt x="37378" y="1166149"/>
                    <a:pt x="17185" y="1227395"/>
                  </a:cubicBezTo>
                  <a:cubicBezTo>
                    <a:pt x="12232" y="1242159"/>
                    <a:pt x="10137" y="1257018"/>
                    <a:pt x="10613" y="1270924"/>
                  </a:cubicBezTo>
                  <a:lnTo>
                    <a:pt x="11471" y="1275020"/>
                  </a:lnTo>
                  <a:cubicBezTo>
                    <a:pt x="13185" y="1279116"/>
                    <a:pt x="15185" y="1283212"/>
                    <a:pt x="17757" y="1287022"/>
                  </a:cubicBezTo>
                  <a:cubicBezTo>
                    <a:pt x="48237" y="1334361"/>
                    <a:pt x="116626" y="1351887"/>
                    <a:pt x="173300" y="1352839"/>
                  </a:cubicBezTo>
                  <a:cubicBezTo>
                    <a:pt x="211876" y="1353030"/>
                    <a:pt x="249881" y="1346553"/>
                    <a:pt x="289410" y="1333027"/>
                  </a:cubicBezTo>
                  <a:lnTo>
                    <a:pt x="296077" y="1329217"/>
                  </a:lnTo>
                  <a:cubicBezTo>
                    <a:pt x="300268" y="1326646"/>
                    <a:pt x="304555" y="1324074"/>
                    <a:pt x="310936" y="1318930"/>
                  </a:cubicBezTo>
                  <a:cubicBezTo>
                    <a:pt x="343988" y="1278830"/>
                    <a:pt x="372373" y="1233682"/>
                    <a:pt x="399805" y="1190248"/>
                  </a:cubicBezTo>
                  <a:cubicBezTo>
                    <a:pt x="415045" y="1165864"/>
                    <a:pt x="430951" y="1140908"/>
                    <a:pt x="447239" y="1117096"/>
                  </a:cubicBezTo>
                  <a:cubicBezTo>
                    <a:pt x="452859" y="1108999"/>
                    <a:pt x="458669" y="1100903"/>
                    <a:pt x="464479" y="1092712"/>
                  </a:cubicBezTo>
                  <a:lnTo>
                    <a:pt x="476481" y="1075852"/>
                  </a:lnTo>
                  <a:lnTo>
                    <a:pt x="497531" y="1040133"/>
                  </a:lnTo>
                  <a:cubicBezTo>
                    <a:pt x="550776" y="950789"/>
                    <a:pt x="605640" y="858301"/>
                    <a:pt x="664219" y="770290"/>
                  </a:cubicBezTo>
                  <a:lnTo>
                    <a:pt x="688603" y="733333"/>
                  </a:lnTo>
                  <a:cubicBezTo>
                    <a:pt x="739085" y="657038"/>
                    <a:pt x="791187" y="578171"/>
                    <a:pt x="845860" y="501399"/>
                  </a:cubicBezTo>
                  <a:cubicBezTo>
                    <a:pt x="882627" y="436344"/>
                    <a:pt x="916822" y="378241"/>
                    <a:pt x="950159" y="323473"/>
                  </a:cubicBezTo>
                  <a:cubicBezTo>
                    <a:pt x="956922" y="312138"/>
                    <a:pt x="964732" y="300422"/>
                    <a:pt x="972734" y="288230"/>
                  </a:cubicBezTo>
                  <a:cubicBezTo>
                    <a:pt x="997784" y="249939"/>
                    <a:pt x="1026169" y="206791"/>
                    <a:pt x="1040647" y="160500"/>
                  </a:cubicBezTo>
                  <a:cubicBezTo>
                    <a:pt x="1047124" y="140021"/>
                    <a:pt x="1049791" y="120971"/>
                    <a:pt x="1048648" y="100302"/>
                  </a:cubicBezTo>
                  <a:close/>
                  <a:moveTo>
                    <a:pt x="170824" y="1328932"/>
                  </a:moveTo>
                  <a:cubicBezTo>
                    <a:pt x="125675" y="1328265"/>
                    <a:pt x="63763" y="1313787"/>
                    <a:pt x="38617" y="1274639"/>
                  </a:cubicBezTo>
                  <a:cubicBezTo>
                    <a:pt x="37093" y="1272448"/>
                    <a:pt x="36045" y="1270257"/>
                    <a:pt x="35188" y="1268162"/>
                  </a:cubicBezTo>
                  <a:cubicBezTo>
                    <a:pt x="34807" y="1257399"/>
                    <a:pt x="36712" y="1246064"/>
                    <a:pt x="40522" y="1234729"/>
                  </a:cubicBezTo>
                  <a:cubicBezTo>
                    <a:pt x="59381" y="1177579"/>
                    <a:pt x="105292" y="1121382"/>
                    <a:pt x="149678" y="1066899"/>
                  </a:cubicBezTo>
                  <a:cubicBezTo>
                    <a:pt x="171490" y="1039943"/>
                    <a:pt x="192255" y="1014797"/>
                    <a:pt x="209209" y="989556"/>
                  </a:cubicBezTo>
                  <a:lnTo>
                    <a:pt x="242737" y="940597"/>
                  </a:lnTo>
                  <a:cubicBezTo>
                    <a:pt x="304174" y="850872"/>
                    <a:pt x="367610" y="757812"/>
                    <a:pt x="436571" y="670944"/>
                  </a:cubicBezTo>
                  <a:cubicBezTo>
                    <a:pt x="521725" y="563312"/>
                    <a:pt x="609831" y="455870"/>
                    <a:pt x="699842" y="345856"/>
                  </a:cubicBezTo>
                  <a:cubicBezTo>
                    <a:pt x="712130" y="331093"/>
                    <a:pt x="721083" y="317662"/>
                    <a:pt x="729941" y="304423"/>
                  </a:cubicBezTo>
                  <a:cubicBezTo>
                    <a:pt x="741085" y="287563"/>
                    <a:pt x="751849" y="271752"/>
                    <a:pt x="767851" y="254893"/>
                  </a:cubicBezTo>
                  <a:lnTo>
                    <a:pt x="782329" y="239748"/>
                  </a:lnTo>
                  <a:lnTo>
                    <a:pt x="761659" y="235176"/>
                  </a:lnTo>
                  <a:cubicBezTo>
                    <a:pt x="753182" y="233271"/>
                    <a:pt x="744800" y="232414"/>
                    <a:pt x="736609" y="232414"/>
                  </a:cubicBezTo>
                  <a:cubicBezTo>
                    <a:pt x="722321" y="232318"/>
                    <a:pt x="708224" y="234604"/>
                    <a:pt x="694413" y="237176"/>
                  </a:cubicBezTo>
                  <a:cubicBezTo>
                    <a:pt x="683555" y="239272"/>
                    <a:pt x="672315" y="241367"/>
                    <a:pt x="658218" y="242319"/>
                  </a:cubicBezTo>
                  <a:cubicBezTo>
                    <a:pt x="547347" y="261750"/>
                    <a:pt x="445334" y="275752"/>
                    <a:pt x="358561" y="287754"/>
                  </a:cubicBezTo>
                  <a:cubicBezTo>
                    <a:pt x="327605" y="291849"/>
                    <a:pt x="294744" y="295755"/>
                    <a:pt x="262359" y="295660"/>
                  </a:cubicBezTo>
                  <a:cubicBezTo>
                    <a:pt x="201971" y="295374"/>
                    <a:pt x="158155" y="281181"/>
                    <a:pt x="124532" y="250987"/>
                  </a:cubicBezTo>
                  <a:cubicBezTo>
                    <a:pt x="82717" y="213649"/>
                    <a:pt x="14804" y="137354"/>
                    <a:pt x="25663" y="89634"/>
                  </a:cubicBezTo>
                  <a:cubicBezTo>
                    <a:pt x="28425" y="77632"/>
                    <a:pt x="36140" y="68107"/>
                    <a:pt x="49189" y="60582"/>
                  </a:cubicBezTo>
                  <a:cubicBezTo>
                    <a:pt x="55190" y="57058"/>
                    <a:pt x="62429" y="54106"/>
                    <a:pt x="70716" y="51439"/>
                  </a:cubicBezTo>
                  <a:cubicBezTo>
                    <a:pt x="103006" y="41342"/>
                    <a:pt x="142249" y="36770"/>
                    <a:pt x="194160" y="37056"/>
                  </a:cubicBezTo>
                  <a:cubicBezTo>
                    <a:pt x="219306" y="37151"/>
                    <a:pt x="244452" y="38389"/>
                    <a:pt x="268455" y="39627"/>
                  </a:cubicBezTo>
                  <a:lnTo>
                    <a:pt x="291601" y="40580"/>
                  </a:lnTo>
                  <a:cubicBezTo>
                    <a:pt x="310365" y="41437"/>
                    <a:pt x="329129" y="41818"/>
                    <a:pt x="347989" y="41914"/>
                  </a:cubicBezTo>
                  <a:cubicBezTo>
                    <a:pt x="401900" y="42199"/>
                    <a:pt x="455717" y="40008"/>
                    <a:pt x="508390" y="37913"/>
                  </a:cubicBezTo>
                  <a:cubicBezTo>
                    <a:pt x="536869" y="36579"/>
                    <a:pt x="565349" y="35436"/>
                    <a:pt x="593734" y="34674"/>
                  </a:cubicBezTo>
                  <a:cubicBezTo>
                    <a:pt x="622594" y="33722"/>
                    <a:pt x="651551" y="33246"/>
                    <a:pt x="680411" y="32960"/>
                  </a:cubicBezTo>
                  <a:cubicBezTo>
                    <a:pt x="701842" y="32389"/>
                    <a:pt x="723178" y="32103"/>
                    <a:pt x="744610" y="31817"/>
                  </a:cubicBezTo>
                  <a:cubicBezTo>
                    <a:pt x="760707" y="31436"/>
                    <a:pt x="777471" y="29817"/>
                    <a:pt x="795378" y="28007"/>
                  </a:cubicBezTo>
                  <a:cubicBezTo>
                    <a:pt x="816142" y="25911"/>
                    <a:pt x="838050" y="24102"/>
                    <a:pt x="857386" y="24197"/>
                  </a:cubicBezTo>
                  <a:cubicBezTo>
                    <a:pt x="868339" y="24292"/>
                    <a:pt x="878531" y="24959"/>
                    <a:pt x="887104" y="26483"/>
                  </a:cubicBezTo>
                  <a:cubicBezTo>
                    <a:pt x="941872" y="36389"/>
                    <a:pt x="982544" y="55058"/>
                    <a:pt x="1011596" y="83538"/>
                  </a:cubicBezTo>
                  <a:cubicBezTo>
                    <a:pt x="1017977" y="89824"/>
                    <a:pt x="1022263" y="97063"/>
                    <a:pt x="1024645" y="105064"/>
                  </a:cubicBezTo>
                  <a:cubicBezTo>
                    <a:pt x="1025216" y="120495"/>
                    <a:pt x="1022835" y="136402"/>
                    <a:pt x="1016453" y="157356"/>
                  </a:cubicBezTo>
                  <a:cubicBezTo>
                    <a:pt x="1003023" y="198314"/>
                    <a:pt x="975972" y="239272"/>
                    <a:pt x="952350" y="275848"/>
                  </a:cubicBezTo>
                  <a:cubicBezTo>
                    <a:pt x="944063" y="288230"/>
                    <a:pt x="936253" y="300231"/>
                    <a:pt x="929300" y="311757"/>
                  </a:cubicBezTo>
                  <a:cubicBezTo>
                    <a:pt x="895771" y="366716"/>
                    <a:pt x="861481" y="425104"/>
                    <a:pt x="825191" y="489493"/>
                  </a:cubicBezTo>
                  <a:cubicBezTo>
                    <a:pt x="770899" y="565407"/>
                    <a:pt x="718892" y="644465"/>
                    <a:pt x="668314" y="720760"/>
                  </a:cubicBezTo>
                  <a:lnTo>
                    <a:pt x="643740" y="757717"/>
                  </a:lnTo>
                  <a:cubicBezTo>
                    <a:pt x="584971" y="846490"/>
                    <a:pt x="529916" y="939073"/>
                    <a:pt x="476576" y="1028608"/>
                  </a:cubicBezTo>
                  <a:lnTo>
                    <a:pt x="455717" y="1063470"/>
                  </a:lnTo>
                  <a:lnTo>
                    <a:pt x="444572" y="1079472"/>
                  </a:lnTo>
                  <a:cubicBezTo>
                    <a:pt x="438571" y="1087854"/>
                    <a:pt x="432761" y="1095950"/>
                    <a:pt x="426951" y="1104237"/>
                  </a:cubicBezTo>
                  <a:cubicBezTo>
                    <a:pt x="410473" y="1128145"/>
                    <a:pt x="394566" y="1153672"/>
                    <a:pt x="379135" y="1178056"/>
                  </a:cubicBezTo>
                  <a:cubicBezTo>
                    <a:pt x="352275" y="1220632"/>
                    <a:pt x="324748" y="1264447"/>
                    <a:pt x="292934" y="1303119"/>
                  </a:cubicBezTo>
                  <a:cubicBezTo>
                    <a:pt x="289791" y="1305214"/>
                    <a:pt x="286457" y="1307405"/>
                    <a:pt x="280266" y="1311215"/>
                  </a:cubicBezTo>
                  <a:cubicBezTo>
                    <a:pt x="250548" y="1321121"/>
                    <a:pt x="221878" y="1326836"/>
                    <a:pt x="193207" y="1328550"/>
                  </a:cubicBezTo>
                  <a:cubicBezTo>
                    <a:pt x="186635" y="1328836"/>
                    <a:pt x="180063" y="1329027"/>
                    <a:pt x="170824" y="1328932"/>
                  </a:cubicBezTo>
                  <a:close/>
                </a:path>
              </a:pathLst>
            </a:custGeom>
            <a:solidFill>
              <a:srgbClr val="BB8F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4382833" y="2866735"/>
              <a:ext cx="975633" cy="1304357"/>
            </a:xfrm>
            <a:custGeom>
              <a:avLst/>
              <a:gdLst/>
              <a:ahLst/>
              <a:cxnLst/>
              <a:rect l="l" t="t" r="r" b="b"/>
              <a:pathLst>
                <a:path w="975633" h="1304357" extrusionOk="0">
                  <a:moveTo>
                    <a:pt x="808292" y="4"/>
                  </a:moveTo>
                  <a:cubicBezTo>
                    <a:pt x="819245" y="99"/>
                    <a:pt x="829437" y="766"/>
                    <a:pt x="838009" y="2290"/>
                  </a:cubicBezTo>
                  <a:cubicBezTo>
                    <a:pt x="892778" y="12196"/>
                    <a:pt x="933450" y="30865"/>
                    <a:pt x="962501" y="59344"/>
                  </a:cubicBezTo>
                  <a:cubicBezTo>
                    <a:pt x="968883" y="65631"/>
                    <a:pt x="973169" y="72870"/>
                    <a:pt x="975551" y="80871"/>
                  </a:cubicBezTo>
                  <a:cubicBezTo>
                    <a:pt x="976122" y="96301"/>
                    <a:pt x="973741" y="112208"/>
                    <a:pt x="968026" y="130115"/>
                  </a:cubicBezTo>
                  <a:cubicBezTo>
                    <a:pt x="953929" y="174025"/>
                    <a:pt x="926878" y="215078"/>
                    <a:pt x="903256" y="251654"/>
                  </a:cubicBezTo>
                  <a:cubicBezTo>
                    <a:pt x="894969" y="264037"/>
                    <a:pt x="887159" y="276038"/>
                    <a:pt x="880205" y="287563"/>
                  </a:cubicBezTo>
                  <a:cubicBezTo>
                    <a:pt x="846677" y="342523"/>
                    <a:pt x="812387" y="400911"/>
                    <a:pt x="776097" y="465300"/>
                  </a:cubicBezTo>
                  <a:cubicBezTo>
                    <a:pt x="721805" y="541214"/>
                    <a:pt x="669798" y="620272"/>
                    <a:pt x="619220" y="696567"/>
                  </a:cubicBezTo>
                  <a:lnTo>
                    <a:pt x="594646" y="733524"/>
                  </a:lnTo>
                  <a:cubicBezTo>
                    <a:pt x="535876" y="822297"/>
                    <a:pt x="480822" y="914880"/>
                    <a:pt x="427482" y="1004415"/>
                  </a:cubicBezTo>
                  <a:lnTo>
                    <a:pt x="406622" y="1039276"/>
                  </a:lnTo>
                  <a:lnTo>
                    <a:pt x="395478" y="1055278"/>
                  </a:lnTo>
                  <a:cubicBezTo>
                    <a:pt x="389477" y="1063661"/>
                    <a:pt x="383667" y="1071757"/>
                    <a:pt x="377857" y="1080043"/>
                  </a:cubicBezTo>
                  <a:cubicBezTo>
                    <a:pt x="361379" y="1103951"/>
                    <a:pt x="345472" y="1129478"/>
                    <a:pt x="330041" y="1153862"/>
                  </a:cubicBezTo>
                  <a:cubicBezTo>
                    <a:pt x="303181" y="1196439"/>
                    <a:pt x="275654" y="1240254"/>
                    <a:pt x="243840" y="1278925"/>
                  </a:cubicBezTo>
                  <a:cubicBezTo>
                    <a:pt x="240697" y="1281021"/>
                    <a:pt x="237363" y="1283212"/>
                    <a:pt x="234315" y="1285117"/>
                  </a:cubicBezTo>
                  <a:cubicBezTo>
                    <a:pt x="201454" y="1297023"/>
                    <a:pt x="172879" y="1302738"/>
                    <a:pt x="144209" y="1304357"/>
                  </a:cubicBezTo>
                  <a:cubicBezTo>
                    <a:pt x="307276" y="1055183"/>
                    <a:pt x="469678" y="805628"/>
                    <a:pt x="633317" y="556740"/>
                  </a:cubicBezTo>
                  <a:cubicBezTo>
                    <a:pt x="686467" y="475968"/>
                    <a:pt x="747617" y="402054"/>
                    <a:pt x="805339" y="324235"/>
                  </a:cubicBezTo>
                  <a:cubicBezTo>
                    <a:pt x="848011" y="266323"/>
                    <a:pt x="908876" y="187456"/>
                    <a:pt x="899160" y="111732"/>
                  </a:cubicBezTo>
                  <a:cubicBezTo>
                    <a:pt x="890111" y="40485"/>
                    <a:pt x="790766" y="30484"/>
                    <a:pt x="733901" y="25245"/>
                  </a:cubicBezTo>
                  <a:cubicBezTo>
                    <a:pt x="712470" y="23245"/>
                    <a:pt x="690848" y="22197"/>
                    <a:pt x="669226" y="22102"/>
                  </a:cubicBezTo>
                  <a:cubicBezTo>
                    <a:pt x="558641" y="21530"/>
                    <a:pt x="446151" y="43152"/>
                    <a:pt x="337566" y="56392"/>
                  </a:cubicBezTo>
                  <a:cubicBezTo>
                    <a:pt x="298895" y="61059"/>
                    <a:pt x="261271" y="63154"/>
                    <a:pt x="223742" y="62869"/>
                  </a:cubicBezTo>
                  <a:cubicBezTo>
                    <a:pt x="183928" y="62678"/>
                    <a:pt x="144209" y="59916"/>
                    <a:pt x="103156" y="55344"/>
                  </a:cubicBezTo>
                  <a:cubicBezTo>
                    <a:pt x="68390" y="51248"/>
                    <a:pt x="33718" y="45533"/>
                    <a:pt x="0" y="36199"/>
                  </a:cubicBezTo>
                  <a:cubicBezTo>
                    <a:pt x="6001" y="32674"/>
                    <a:pt x="13240" y="29722"/>
                    <a:pt x="21526" y="27055"/>
                  </a:cubicBezTo>
                  <a:cubicBezTo>
                    <a:pt x="53816" y="16958"/>
                    <a:pt x="93059" y="12386"/>
                    <a:pt x="144971" y="12672"/>
                  </a:cubicBezTo>
                  <a:cubicBezTo>
                    <a:pt x="170117" y="12767"/>
                    <a:pt x="195263" y="14005"/>
                    <a:pt x="219266" y="15244"/>
                  </a:cubicBezTo>
                  <a:lnTo>
                    <a:pt x="242411" y="16196"/>
                  </a:lnTo>
                  <a:cubicBezTo>
                    <a:pt x="261175" y="17053"/>
                    <a:pt x="279940" y="17434"/>
                    <a:pt x="298799" y="17530"/>
                  </a:cubicBezTo>
                  <a:cubicBezTo>
                    <a:pt x="352711" y="17815"/>
                    <a:pt x="406527" y="15625"/>
                    <a:pt x="459200" y="13529"/>
                  </a:cubicBezTo>
                  <a:cubicBezTo>
                    <a:pt x="487680" y="12196"/>
                    <a:pt x="516160" y="11053"/>
                    <a:pt x="544544" y="10291"/>
                  </a:cubicBezTo>
                  <a:cubicBezTo>
                    <a:pt x="573405" y="9338"/>
                    <a:pt x="602361" y="8862"/>
                    <a:pt x="631222" y="8576"/>
                  </a:cubicBezTo>
                  <a:cubicBezTo>
                    <a:pt x="652653" y="8005"/>
                    <a:pt x="673989" y="7719"/>
                    <a:pt x="695420" y="7433"/>
                  </a:cubicBezTo>
                  <a:cubicBezTo>
                    <a:pt x="711518" y="7052"/>
                    <a:pt x="728282" y="5433"/>
                    <a:pt x="746188" y="3623"/>
                  </a:cubicBezTo>
                  <a:cubicBezTo>
                    <a:pt x="767143" y="1718"/>
                    <a:pt x="789051" y="-92"/>
                    <a:pt x="808292" y="4"/>
                  </a:cubicBezTo>
                  <a:close/>
                </a:path>
              </a:pathLst>
            </a:custGeom>
            <a:solidFill>
              <a:srgbClr val="B180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5" name="Google Shape;1865;p47"/>
          <p:cNvGrpSpPr/>
          <p:nvPr/>
        </p:nvGrpSpPr>
        <p:grpSpPr>
          <a:xfrm>
            <a:off x="5421139" y="2828729"/>
            <a:ext cx="1220928" cy="1464949"/>
            <a:chOff x="5421139" y="2828729"/>
            <a:chExt cx="1220928" cy="1464949"/>
          </a:xfrm>
        </p:grpSpPr>
        <p:sp>
          <p:nvSpPr>
            <p:cNvPr id="1866" name="Google Shape;1866;p47"/>
            <p:cNvSpPr/>
            <p:nvPr/>
          </p:nvSpPr>
          <p:spPr>
            <a:xfrm>
              <a:off x="5488672" y="2878359"/>
              <a:ext cx="1153395" cy="1415319"/>
            </a:xfrm>
            <a:custGeom>
              <a:avLst/>
              <a:gdLst/>
              <a:ahLst/>
              <a:cxnLst/>
              <a:rect l="l" t="t" r="r" b="b"/>
              <a:pathLst>
                <a:path w="1153395" h="1415319" extrusionOk="0">
                  <a:moveTo>
                    <a:pt x="532462" y="1108234"/>
                  </a:moveTo>
                  <a:cubicBezTo>
                    <a:pt x="531795" y="1108234"/>
                    <a:pt x="531033" y="1108234"/>
                    <a:pt x="530271" y="1108234"/>
                  </a:cubicBezTo>
                  <a:cubicBezTo>
                    <a:pt x="483789" y="1108043"/>
                    <a:pt x="440926" y="1100233"/>
                    <a:pt x="404160" y="1086040"/>
                  </a:cubicBezTo>
                  <a:cubicBezTo>
                    <a:pt x="401874" y="1083564"/>
                    <a:pt x="399302" y="1081373"/>
                    <a:pt x="397206" y="1078802"/>
                  </a:cubicBezTo>
                  <a:cubicBezTo>
                    <a:pt x="393301" y="1074039"/>
                    <a:pt x="389967" y="1069086"/>
                    <a:pt x="386729" y="1064038"/>
                  </a:cubicBezTo>
                  <a:lnTo>
                    <a:pt x="384157" y="1059656"/>
                  </a:lnTo>
                  <a:cubicBezTo>
                    <a:pt x="381871" y="1055656"/>
                    <a:pt x="379775" y="1051560"/>
                    <a:pt x="377966" y="1047464"/>
                  </a:cubicBezTo>
                  <a:lnTo>
                    <a:pt x="376156" y="1043559"/>
                  </a:lnTo>
                  <a:cubicBezTo>
                    <a:pt x="374251" y="1038987"/>
                    <a:pt x="372632" y="1034415"/>
                    <a:pt x="371298" y="1029748"/>
                  </a:cubicBezTo>
                  <a:lnTo>
                    <a:pt x="371108" y="1029176"/>
                  </a:lnTo>
                  <a:cubicBezTo>
                    <a:pt x="369774" y="1024319"/>
                    <a:pt x="368727" y="1019365"/>
                    <a:pt x="367965" y="1014413"/>
                  </a:cubicBezTo>
                  <a:lnTo>
                    <a:pt x="367583" y="1011269"/>
                  </a:lnTo>
                  <a:cubicBezTo>
                    <a:pt x="366726" y="1005269"/>
                    <a:pt x="366345" y="999268"/>
                    <a:pt x="366345" y="993267"/>
                  </a:cubicBezTo>
                  <a:lnTo>
                    <a:pt x="366345" y="990600"/>
                  </a:lnTo>
                  <a:cubicBezTo>
                    <a:pt x="366536" y="984885"/>
                    <a:pt x="367107" y="979170"/>
                    <a:pt x="367965" y="973455"/>
                  </a:cubicBezTo>
                  <a:lnTo>
                    <a:pt x="368727" y="969359"/>
                  </a:lnTo>
                  <a:cubicBezTo>
                    <a:pt x="369584" y="964882"/>
                    <a:pt x="370632" y="960406"/>
                    <a:pt x="371965" y="956024"/>
                  </a:cubicBezTo>
                  <a:lnTo>
                    <a:pt x="373203" y="951929"/>
                  </a:lnTo>
                  <a:cubicBezTo>
                    <a:pt x="375108" y="946213"/>
                    <a:pt x="377394" y="940498"/>
                    <a:pt x="380061" y="934974"/>
                  </a:cubicBezTo>
                  <a:lnTo>
                    <a:pt x="381395" y="932402"/>
                  </a:lnTo>
                  <a:cubicBezTo>
                    <a:pt x="384919" y="925449"/>
                    <a:pt x="389015" y="918591"/>
                    <a:pt x="393777" y="912019"/>
                  </a:cubicBezTo>
                  <a:lnTo>
                    <a:pt x="394825" y="910685"/>
                  </a:lnTo>
                  <a:cubicBezTo>
                    <a:pt x="398254" y="906018"/>
                    <a:pt x="402159" y="901541"/>
                    <a:pt x="406160" y="897255"/>
                  </a:cubicBezTo>
                  <a:lnTo>
                    <a:pt x="409684" y="893636"/>
                  </a:lnTo>
                  <a:cubicBezTo>
                    <a:pt x="414351" y="888968"/>
                    <a:pt x="419209" y="884396"/>
                    <a:pt x="424543" y="880205"/>
                  </a:cubicBezTo>
                  <a:cubicBezTo>
                    <a:pt x="475788" y="839914"/>
                    <a:pt x="557893" y="816864"/>
                    <a:pt x="650381" y="816864"/>
                  </a:cubicBezTo>
                  <a:cubicBezTo>
                    <a:pt x="651333" y="816864"/>
                    <a:pt x="652286" y="816864"/>
                    <a:pt x="653238" y="816864"/>
                  </a:cubicBezTo>
                  <a:cubicBezTo>
                    <a:pt x="678575" y="817055"/>
                    <a:pt x="703721" y="818864"/>
                    <a:pt x="728010" y="822388"/>
                  </a:cubicBezTo>
                  <a:cubicBezTo>
                    <a:pt x="752108" y="826008"/>
                    <a:pt x="774682" y="832104"/>
                    <a:pt x="795447" y="840105"/>
                  </a:cubicBezTo>
                  <a:cubicBezTo>
                    <a:pt x="804019" y="849916"/>
                    <a:pt x="811353" y="860298"/>
                    <a:pt x="816497" y="871347"/>
                  </a:cubicBezTo>
                  <a:cubicBezTo>
                    <a:pt x="834023" y="908304"/>
                    <a:pt x="829641" y="949452"/>
                    <a:pt x="803733" y="989838"/>
                  </a:cubicBezTo>
                  <a:cubicBezTo>
                    <a:pt x="789160" y="1012507"/>
                    <a:pt x="769348" y="1033177"/>
                    <a:pt x="747917" y="1047940"/>
                  </a:cubicBezTo>
                  <a:cubicBezTo>
                    <a:pt x="692862" y="1085755"/>
                    <a:pt x="612471" y="1108234"/>
                    <a:pt x="532462" y="1108234"/>
                  </a:cubicBezTo>
                  <a:lnTo>
                    <a:pt x="532462" y="1108234"/>
                  </a:lnTo>
                  <a:close/>
                  <a:moveTo>
                    <a:pt x="522270" y="499110"/>
                  </a:moveTo>
                  <a:cubicBezTo>
                    <a:pt x="521984" y="499110"/>
                    <a:pt x="521603" y="499110"/>
                    <a:pt x="521317" y="499110"/>
                  </a:cubicBezTo>
                  <a:cubicBezTo>
                    <a:pt x="513983" y="499110"/>
                    <a:pt x="506649" y="498634"/>
                    <a:pt x="499505" y="497586"/>
                  </a:cubicBezTo>
                  <a:cubicBezTo>
                    <a:pt x="495504" y="497014"/>
                    <a:pt x="491694" y="496157"/>
                    <a:pt x="487789" y="495300"/>
                  </a:cubicBezTo>
                  <a:cubicBezTo>
                    <a:pt x="485027" y="491204"/>
                    <a:pt x="482265" y="487109"/>
                    <a:pt x="479883" y="482727"/>
                  </a:cubicBezTo>
                  <a:cubicBezTo>
                    <a:pt x="477693" y="478631"/>
                    <a:pt x="475788" y="474345"/>
                    <a:pt x="474073" y="470154"/>
                  </a:cubicBezTo>
                  <a:cubicBezTo>
                    <a:pt x="472740" y="466916"/>
                    <a:pt x="471692" y="463677"/>
                    <a:pt x="470644" y="460343"/>
                  </a:cubicBezTo>
                  <a:lnTo>
                    <a:pt x="469025" y="455581"/>
                  </a:lnTo>
                  <a:cubicBezTo>
                    <a:pt x="467691" y="450723"/>
                    <a:pt x="466644" y="445770"/>
                    <a:pt x="465882" y="440912"/>
                  </a:cubicBezTo>
                  <a:lnTo>
                    <a:pt x="465786" y="440341"/>
                  </a:lnTo>
                  <a:cubicBezTo>
                    <a:pt x="464929" y="434530"/>
                    <a:pt x="464643" y="428816"/>
                    <a:pt x="464643" y="423005"/>
                  </a:cubicBezTo>
                  <a:lnTo>
                    <a:pt x="464834" y="417481"/>
                  </a:lnTo>
                  <a:cubicBezTo>
                    <a:pt x="464929" y="414147"/>
                    <a:pt x="465310" y="410813"/>
                    <a:pt x="465786" y="407575"/>
                  </a:cubicBezTo>
                  <a:lnTo>
                    <a:pt x="466644" y="401669"/>
                  </a:lnTo>
                  <a:cubicBezTo>
                    <a:pt x="467215" y="398812"/>
                    <a:pt x="467882" y="395954"/>
                    <a:pt x="468644" y="393097"/>
                  </a:cubicBezTo>
                  <a:lnTo>
                    <a:pt x="470263" y="387287"/>
                  </a:lnTo>
                  <a:cubicBezTo>
                    <a:pt x="471311" y="384143"/>
                    <a:pt x="472644" y="381000"/>
                    <a:pt x="474073" y="377952"/>
                  </a:cubicBezTo>
                  <a:lnTo>
                    <a:pt x="476359" y="372618"/>
                  </a:lnTo>
                  <a:cubicBezTo>
                    <a:pt x="479312" y="366903"/>
                    <a:pt x="482836" y="361379"/>
                    <a:pt x="486741" y="356235"/>
                  </a:cubicBezTo>
                  <a:lnTo>
                    <a:pt x="489980" y="352330"/>
                  </a:lnTo>
                  <a:cubicBezTo>
                    <a:pt x="492933" y="348710"/>
                    <a:pt x="496171" y="345186"/>
                    <a:pt x="499600" y="341852"/>
                  </a:cubicBezTo>
                  <a:lnTo>
                    <a:pt x="504553" y="337375"/>
                  </a:lnTo>
                  <a:cubicBezTo>
                    <a:pt x="507982" y="334327"/>
                    <a:pt x="511697" y="331470"/>
                    <a:pt x="515602" y="328708"/>
                  </a:cubicBezTo>
                  <a:lnTo>
                    <a:pt x="520746" y="325088"/>
                  </a:lnTo>
                  <a:cubicBezTo>
                    <a:pt x="526461" y="321373"/>
                    <a:pt x="532462" y="317849"/>
                    <a:pt x="538938" y="314801"/>
                  </a:cubicBezTo>
                  <a:cubicBezTo>
                    <a:pt x="562941" y="303276"/>
                    <a:pt x="592755" y="297275"/>
                    <a:pt x="624854" y="297275"/>
                  </a:cubicBezTo>
                  <a:cubicBezTo>
                    <a:pt x="625330" y="297275"/>
                    <a:pt x="625806" y="297275"/>
                    <a:pt x="626187" y="297275"/>
                  </a:cubicBezTo>
                  <a:cubicBezTo>
                    <a:pt x="642570" y="297371"/>
                    <a:pt x="658477" y="299466"/>
                    <a:pt x="673908" y="302514"/>
                  </a:cubicBezTo>
                  <a:cubicBezTo>
                    <a:pt x="680766" y="303847"/>
                    <a:pt x="687814" y="304991"/>
                    <a:pt x="694387" y="306800"/>
                  </a:cubicBezTo>
                  <a:lnTo>
                    <a:pt x="696196" y="307467"/>
                  </a:lnTo>
                  <a:lnTo>
                    <a:pt x="700482" y="308991"/>
                  </a:lnTo>
                  <a:cubicBezTo>
                    <a:pt x="702673" y="312230"/>
                    <a:pt x="705150" y="315277"/>
                    <a:pt x="706864" y="318706"/>
                  </a:cubicBezTo>
                  <a:cubicBezTo>
                    <a:pt x="726105" y="355473"/>
                    <a:pt x="714389" y="388048"/>
                    <a:pt x="701244" y="408813"/>
                  </a:cubicBezTo>
                  <a:cubicBezTo>
                    <a:pt x="668478" y="460248"/>
                    <a:pt x="591231" y="499110"/>
                    <a:pt x="522270" y="499110"/>
                  </a:cubicBezTo>
                  <a:lnTo>
                    <a:pt x="522270" y="499110"/>
                  </a:lnTo>
                  <a:close/>
                  <a:moveTo>
                    <a:pt x="560941" y="0"/>
                  </a:moveTo>
                  <a:cubicBezTo>
                    <a:pt x="415875" y="0"/>
                    <a:pt x="256998" y="86296"/>
                    <a:pt x="182132" y="205645"/>
                  </a:cubicBezTo>
                  <a:cubicBezTo>
                    <a:pt x="145461" y="264033"/>
                    <a:pt x="128887" y="343948"/>
                    <a:pt x="137650" y="419481"/>
                  </a:cubicBezTo>
                  <a:cubicBezTo>
                    <a:pt x="144794" y="480917"/>
                    <a:pt x="196324" y="567404"/>
                    <a:pt x="242616" y="613505"/>
                  </a:cubicBezTo>
                  <a:cubicBezTo>
                    <a:pt x="167463" y="657320"/>
                    <a:pt x="105932" y="712565"/>
                    <a:pt x="68118" y="770287"/>
                  </a:cubicBezTo>
                  <a:cubicBezTo>
                    <a:pt x="-4272" y="880777"/>
                    <a:pt x="-19798" y="1006412"/>
                    <a:pt x="25541" y="1114806"/>
                  </a:cubicBezTo>
                  <a:cubicBezTo>
                    <a:pt x="52687" y="1179862"/>
                    <a:pt x="99169" y="1234154"/>
                    <a:pt x="161177" y="1275016"/>
                  </a:cubicBezTo>
                  <a:lnTo>
                    <a:pt x="160034" y="1274350"/>
                  </a:lnTo>
                  <a:lnTo>
                    <a:pt x="160129" y="1274445"/>
                  </a:lnTo>
                  <a:lnTo>
                    <a:pt x="160034" y="1274350"/>
                  </a:lnTo>
                  <a:lnTo>
                    <a:pt x="245187" y="1330833"/>
                  </a:lnTo>
                  <a:cubicBezTo>
                    <a:pt x="280620" y="1354360"/>
                    <a:pt x="321197" y="1373410"/>
                    <a:pt x="366250" y="1387602"/>
                  </a:cubicBezTo>
                  <a:cubicBezTo>
                    <a:pt x="381204" y="1392269"/>
                    <a:pt x="396730" y="1396460"/>
                    <a:pt x="412732" y="1400080"/>
                  </a:cubicBezTo>
                  <a:cubicBezTo>
                    <a:pt x="428067" y="1403509"/>
                    <a:pt x="443783" y="1406176"/>
                    <a:pt x="459595" y="1408462"/>
                  </a:cubicBezTo>
                  <a:lnTo>
                    <a:pt x="465310" y="1409510"/>
                  </a:lnTo>
                  <a:cubicBezTo>
                    <a:pt x="467882" y="1409795"/>
                    <a:pt x="470549" y="1410081"/>
                    <a:pt x="473121" y="1410367"/>
                  </a:cubicBezTo>
                  <a:cubicBezTo>
                    <a:pt x="477978" y="1410938"/>
                    <a:pt x="482931" y="1411510"/>
                    <a:pt x="487884" y="1411986"/>
                  </a:cubicBezTo>
                  <a:cubicBezTo>
                    <a:pt x="490837" y="1412272"/>
                    <a:pt x="493885" y="1412748"/>
                    <a:pt x="496838" y="1412939"/>
                  </a:cubicBezTo>
                  <a:cubicBezTo>
                    <a:pt x="501886" y="1413415"/>
                    <a:pt x="506934" y="1413700"/>
                    <a:pt x="511983" y="1413986"/>
                  </a:cubicBezTo>
                  <a:lnTo>
                    <a:pt x="515221" y="1414177"/>
                  </a:lnTo>
                  <a:lnTo>
                    <a:pt x="516269" y="1414272"/>
                  </a:lnTo>
                  <a:cubicBezTo>
                    <a:pt x="527223" y="1414844"/>
                    <a:pt x="538176" y="1415224"/>
                    <a:pt x="549225" y="1415320"/>
                  </a:cubicBezTo>
                  <a:cubicBezTo>
                    <a:pt x="549987" y="1415320"/>
                    <a:pt x="550845" y="1415320"/>
                    <a:pt x="551607" y="1415320"/>
                  </a:cubicBezTo>
                  <a:cubicBezTo>
                    <a:pt x="563418" y="1415320"/>
                    <a:pt x="575229" y="1415034"/>
                    <a:pt x="586944" y="1414463"/>
                  </a:cubicBezTo>
                  <a:cubicBezTo>
                    <a:pt x="591135" y="1414272"/>
                    <a:pt x="595231" y="1413796"/>
                    <a:pt x="599327" y="1413510"/>
                  </a:cubicBezTo>
                  <a:cubicBezTo>
                    <a:pt x="606661" y="1413034"/>
                    <a:pt x="613995" y="1412653"/>
                    <a:pt x="621330" y="1411891"/>
                  </a:cubicBezTo>
                  <a:lnTo>
                    <a:pt x="625044" y="1411414"/>
                  </a:lnTo>
                  <a:cubicBezTo>
                    <a:pt x="627997" y="1411129"/>
                    <a:pt x="630855" y="1410748"/>
                    <a:pt x="633807" y="1410367"/>
                  </a:cubicBezTo>
                  <a:cubicBezTo>
                    <a:pt x="639427" y="1409700"/>
                    <a:pt x="644952" y="1409129"/>
                    <a:pt x="650571" y="1408366"/>
                  </a:cubicBezTo>
                  <a:cubicBezTo>
                    <a:pt x="653333" y="1407986"/>
                    <a:pt x="656000" y="1407414"/>
                    <a:pt x="658763" y="1406938"/>
                  </a:cubicBezTo>
                  <a:cubicBezTo>
                    <a:pt x="664764" y="1406081"/>
                    <a:pt x="670669" y="1404938"/>
                    <a:pt x="676575" y="1403890"/>
                  </a:cubicBezTo>
                  <a:cubicBezTo>
                    <a:pt x="683147" y="1402652"/>
                    <a:pt x="689814" y="1401413"/>
                    <a:pt x="696387" y="1400080"/>
                  </a:cubicBezTo>
                  <a:cubicBezTo>
                    <a:pt x="702387" y="1398841"/>
                    <a:pt x="708293" y="1397413"/>
                    <a:pt x="714198" y="1395984"/>
                  </a:cubicBezTo>
                  <a:cubicBezTo>
                    <a:pt x="717627" y="1395222"/>
                    <a:pt x="721152" y="1394555"/>
                    <a:pt x="724581" y="1393698"/>
                  </a:cubicBezTo>
                  <a:cubicBezTo>
                    <a:pt x="727819" y="1392841"/>
                    <a:pt x="730962" y="1391888"/>
                    <a:pt x="734106" y="1391031"/>
                  </a:cubicBezTo>
                  <a:cubicBezTo>
                    <a:pt x="739058" y="1389698"/>
                    <a:pt x="743916" y="1388364"/>
                    <a:pt x="748869" y="1386935"/>
                  </a:cubicBezTo>
                  <a:cubicBezTo>
                    <a:pt x="755823" y="1384935"/>
                    <a:pt x="762776" y="1382744"/>
                    <a:pt x="769634" y="1380458"/>
                  </a:cubicBezTo>
                  <a:cubicBezTo>
                    <a:pt x="774301" y="1378934"/>
                    <a:pt x="778968" y="1377410"/>
                    <a:pt x="783540" y="1375886"/>
                  </a:cubicBezTo>
                  <a:lnTo>
                    <a:pt x="789827" y="1373791"/>
                  </a:lnTo>
                  <a:cubicBezTo>
                    <a:pt x="793161" y="1372553"/>
                    <a:pt x="796399" y="1371124"/>
                    <a:pt x="799638" y="1369886"/>
                  </a:cubicBezTo>
                  <a:cubicBezTo>
                    <a:pt x="807639" y="1366838"/>
                    <a:pt x="815640" y="1363789"/>
                    <a:pt x="823450" y="1360456"/>
                  </a:cubicBezTo>
                  <a:cubicBezTo>
                    <a:pt x="828498" y="1358360"/>
                    <a:pt x="833451" y="1356170"/>
                    <a:pt x="838404" y="1353979"/>
                  </a:cubicBezTo>
                  <a:cubicBezTo>
                    <a:pt x="846120" y="1350550"/>
                    <a:pt x="853740" y="1346930"/>
                    <a:pt x="861264" y="1343215"/>
                  </a:cubicBezTo>
                  <a:cubicBezTo>
                    <a:pt x="866027" y="1340834"/>
                    <a:pt x="870789" y="1338548"/>
                    <a:pt x="875457" y="1336167"/>
                  </a:cubicBezTo>
                  <a:cubicBezTo>
                    <a:pt x="883267" y="1332071"/>
                    <a:pt x="890887" y="1327880"/>
                    <a:pt x="898412" y="1323499"/>
                  </a:cubicBezTo>
                  <a:cubicBezTo>
                    <a:pt x="902508" y="1321118"/>
                    <a:pt x="906699" y="1318927"/>
                    <a:pt x="910794" y="1316450"/>
                  </a:cubicBezTo>
                  <a:cubicBezTo>
                    <a:pt x="919938" y="1310926"/>
                    <a:pt x="928797" y="1305211"/>
                    <a:pt x="937560" y="1299305"/>
                  </a:cubicBezTo>
                  <a:lnTo>
                    <a:pt x="943465" y="1295495"/>
                  </a:lnTo>
                  <a:lnTo>
                    <a:pt x="944703" y="1294638"/>
                  </a:lnTo>
                  <a:lnTo>
                    <a:pt x="945656" y="1293971"/>
                  </a:lnTo>
                  <a:cubicBezTo>
                    <a:pt x="947942" y="1292352"/>
                    <a:pt x="950228" y="1290828"/>
                    <a:pt x="952514" y="1289114"/>
                  </a:cubicBezTo>
                  <a:cubicBezTo>
                    <a:pt x="955848" y="1286732"/>
                    <a:pt x="958991" y="1284065"/>
                    <a:pt x="962325" y="1281589"/>
                  </a:cubicBezTo>
                  <a:cubicBezTo>
                    <a:pt x="967563" y="1277683"/>
                    <a:pt x="972897" y="1273683"/>
                    <a:pt x="978041" y="1269587"/>
                  </a:cubicBezTo>
                  <a:cubicBezTo>
                    <a:pt x="982422" y="1266063"/>
                    <a:pt x="986613" y="1262444"/>
                    <a:pt x="990900" y="1258824"/>
                  </a:cubicBezTo>
                  <a:cubicBezTo>
                    <a:pt x="995757" y="1254633"/>
                    <a:pt x="1000615" y="1250537"/>
                    <a:pt x="1005282" y="1246251"/>
                  </a:cubicBezTo>
                  <a:cubicBezTo>
                    <a:pt x="1009473" y="1242441"/>
                    <a:pt x="1013379" y="1238536"/>
                    <a:pt x="1017379" y="1234631"/>
                  </a:cubicBezTo>
                  <a:cubicBezTo>
                    <a:pt x="1021856" y="1230249"/>
                    <a:pt x="1026333" y="1225868"/>
                    <a:pt x="1030619" y="1221391"/>
                  </a:cubicBezTo>
                  <a:cubicBezTo>
                    <a:pt x="1034429" y="1217295"/>
                    <a:pt x="1038144" y="1213199"/>
                    <a:pt x="1041858" y="1209104"/>
                  </a:cubicBezTo>
                  <a:cubicBezTo>
                    <a:pt x="1045859" y="1204531"/>
                    <a:pt x="1049955" y="1200055"/>
                    <a:pt x="1053765" y="1195388"/>
                  </a:cubicBezTo>
                  <a:lnTo>
                    <a:pt x="1057860" y="1190720"/>
                  </a:lnTo>
                  <a:cubicBezTo>
                    <a:pt x="1061004" y="1186720"/>
                    <a:pt x="1063956" y="1182624"/>
                    <a:pt x="1067004" y="1178623"/>
                  </a:cubicBezTo>
                  <a:lnTo>
                    <a:pt x="1071005" y="1173575"/>
                  </a:lnTo>
                  <a:lnTo>
                    <a:pt x="1072434" y="1171480"/>
                  </a:lnTo>
                  <a:lnTo>
                    <a:pt x="1073958" y="1169480"/>
                  </a:lnTo>
                  <a:cubicBezTo>
                    <a:pt x="1078434" y="1163288"/>
                    <a:pt x="1082721" y="1156906"/>
                    <a:pt x="1086721" y="1150525"/>
                  </a:cubicBezTo>
                  <a:lnTo>
                    <a:pt x="1086912" y="1150144"/>
                  </a:lnTo>
                  <a:lnTo>
                    <a:pt x="1087102" y="1149763"/>
                  </a:lnTo>
                  <a:lnTo>
                    <a:pt x="1087769" y="1148620"/>
                  </a:lnTo>
                  <a:cubicBezTo>
                    <a:pt x="1089293" y="1146143"/>
                    <a:pt x="1090912" y="1143667"/>
                    <a:pt x="1092341" y="1141095"/>
                  </a:cubicBezTo>
                  <a:lnTo>
                    <a:pt x="1093103" y="1139762"/>
                  </a:lnTo>
                  <a:cubicBezTo>
                    <a:pt x="1095865" y="1135094"/>
                    <a:pt x="1098627" y="1130332"/>
                    <a:pt x="1101199" y="1125474"/>
                  </a:cubicBezTo>
                  <a:cubicBezTo>
                    <a:pt x="1104342" y="1119759"/>
                    <a:pt x="1107295" y="1113949"/>
                    <a:pt x="1110153" y="1108139"/>
                  </a:cubicBezTo>
                  <a:cubicBezTo>
                    <a:pt x="1111867" y="1104614"/>
                    <a:pt x="1113201" y="1101185"/>
                    <a:pt x="1114820" y="1097661"/>
                  </a:cubicBezTo>
                  <a:cubicBezTo>
                    <a:pt x="1115963" y="1095185"/>
                    <a:pt x="1117392" y="1092613"/>
                    <a:pt x="1118535" y="1090136"/>
                  </a:cubicBezTo>
                  <a:lnTo>
                    <a:pt x="1120249" y="1085469"/>
                  </a:lnTo>
                  <a:cubicBezTo>
                    <a:pt x="1125774" y="1072610"/>
                    <a:pt x="1130727" y="1059656"/>
                    <a:pt x="1134918" y="1046797"/>
                  </a:cubicBezTo>
                  <a:lnTo>
                    <a:pt x="1135013" y="1046607"/>
                  </a:lnTo>
                  <a:lnTo>
                    <a:pt x="1135013" y="1046512"/>
                  </a:lnTo>
                  <a:cubicBezTo>
                    <a:pt x="1135965" y="1043369"/>
                    <a:pt x="1136918" y="1040225"/>
                    <a:pt x="1137871" y="1037082"/>
                  </a:cubicBezTo>
                  <a:cubicBezTo>
                    <a:pt x="1139299" y="1032224"/>
                    <a:pt x="1140633" y="1027366"/>
                    <a:pt x="1141871" y="1022509"/>
                  </a:cubicBezTo>
                  <a:lnTo>
                    <a:pt x="1142347" y="1020318"/>
                  </a:lnTo>
                  <a:lnTo>
                    <a:pt x="1143014" y="1017365"/>
                  </a:lnTo>
                  <a:cubicBezTo>
                    <a:pt x="1143776" y="1014127"/>
                    <a:pt x="1144538" y="1010983"/>
                    <a:pt x="1145205" y="1007840"/>
                  </a:cubicBezTo>
                  <a:lnTo>
                    <a:pt x="1145967" y="1002887"/>
                  </a:lnTo>
                  <a:cubicBezTo>
                    <a:pt x="1146729" y="999172"/>
                    <a:pt x="1147586" y="995458"/>
                    <a:pt x="1148253" y="991743"/>
                  </a:cubicBezTo>
                  <a:cubicBezTo>
                    <a:pt x="1149491" y="984313"/>
                    <a:pt x="1150348" y="976884"/>
                    <a:pt x="1151205" y="969455"/>
                  </a:cubicBezTo>
                  <a:lnTo>
                    <a:pt x="1151682" y="966216"/>
                  </a:lnTo>
                  <a:cubicBezTo>
                    <a:pt x="1152634" y="956786"/>
                    <a:pt x="1153206" y="947452"/>
                    <a:pt x="1153396" y="938117"/>
                  </a:cubicBezTo>
                  <a:cubicBezTo>
                    <a:pt x="1153396" y="935641"/>
                    <a:pt x="1153206" y="933260"/>
                    <a:pt x="1153206" y="930878"/>
                  </a:cubicBezTo>
                  <a:cubicBezTo>
                    <a:pt x="1153206" y="927449"/>
                    <a:pt x="1153110" y="924020"/>
                    <a:pt x="1153015" y="920591"/>
                  </a:cubicBezTo>
                  <a:cubicBezTo>
                    <a:pt x="1152729" y="911257"/>
                    <a:pt x="1152063" y="901922"/>
                    <a:pt x="1151015" y="892683"/>
                  </a:cubicBezTo>
                  <a:cubicBezTo>
                    <a:pt x="1150634" y="889825"/>
                    <a:pt x="1150443" y="886873"/>
                    <a:pt x="1150063" y="884015"/>
                  </a:cubicBezTo>
                  <a:lnTo>
                    <a:pt x="1150253" y="880205"/>
                  </a:lnTo>
                  <a:cubicBezTo>
                    <a:pt x="1149491" y="875538"/>
                    <a:pt x="1148157" y="870966"/>
                    <a:pt x="1147300" y="866394"/>
                  </a:cubicBezTo>
                  <a:cubicBezTo>
                    <a:pt x="1146062" y="860012"/>
                    <a:pt x="1145300" y="853535"/>
                    <a:pt x="1143681" y="847249"/>
                  </a:cubicBezTo>
                  <a:lnTo>
                    <a:pt x="1142442" y="842677"/>
                  </a:lnTo>
                  <a:lnTo>
                    <a:pt x="1141871" y="840772"/>
                  </a:lnTo>
                  <a:cubicBezTo>
                    <a:pt x="1141204" y="838295"/>
                    <a:pt x="1140252" y="835914"/>
                    <a:pt x="1139490" y="833438"/>
                  </a:cubicBezTo>
                  <a:cubicBezTo>
                    <a:pt x="1137299" y="826198"/>
                    <a:pt x="1135299" y="819055"/>
                    <a:pt x="1132632" y="811911"/>
                  </a:cubicBezTo>
                  <a:lnTo>
                    <a:pt x="1132632" y="811911"/>
                  </a:lnTo>
                  <a:lnTo>
                    <a:pt x="1130346" y="806101"/>
                  </a:lnTo>
                  <a:lnTo>
                    <a:pt x="1128822" y="802862"/>
                  </a:lnTo>
                  <a:lnTo>
                    <a:pt x="1127583" y="799433"/>
                  </a:lnTo>
                  <a:cubicBezTo>
                    <a:pt x="1124535" y="792004"/>
                    <a:pt x="1120630" y="784860"/>
                    <a:pt x="1117011" y="777621"/>
                  </a:cubicBezTo>
                  <a:cubicBezTo>
                    <a:pt x="1114915" y="773525"/>
                    <a:pt x="1113201" y="769334"/>
                    <a:pt x="1111010" y="765334"/>
                  </a:cubicBezTo>
                  <a:cubicBezTo>
                    <a:pt x="1104247" y="753047"/>
                    <a:pt x="1096722" y="740950"/>
                    <a:pt x="1088245" y="729234"/>
                  </a:cubicBezTo>
                  <a:cubicBezTo>
                    <a:pt x="1082625" y="721328"/>
                    <a:pt x="1076148" y="713899"/>
                    <a:pt x="1069290" y="706660"/>
                  </a:cubicBezTo>
                  <a:lnTo>
                    <a:pt x="1067004" y="703897"/>
                  </a:lnTo>
                  <a:lnTo>
                    <a:pt x="1063290" y="700468"/>
                  </a:lnTo>
                  <a:lnTo>
                    <a:pt x="1058718" y="695801"/>
                  </a:lnTo>
                  <a:lnTo>
                    <a:pt x="1058622" y="695706"/>
                  </a:lnTo>
                  <a:cubicBezTo>
                    <a:pt x="1056241" y="693515"/>
                    <a:pt x="1053574" y="691420"/>
                    <a:pt x="1051002" y="689229"/>
                  </a:cubicBezTo>
                  <a:lnTo>
                    <a:pt x="1045383" y="684467"/>
                  </a:lnTo>
                  <a:cubicBezTo>
                    <a:pt x="1039096" y="679418"/>
                    <a:pt x="1032619" y="674560"/>
                    <a:pt x="1025666" y="669988"/>
                  </a:cubicBezTo>
                  <a:lnTo>
                    <a:pt x="1025190" y="669608"/>
                  </a:lnTo>
                  <a:lnTo>
                    <a:pt x="944227" y="615982"/>
                  </a:lnTo>
                  <a:cubicBezTo>
                    <a:pt x="947370" y="613029"/>
                    <a:pt x="950704" y="610076"/>
                    <a:pt x="953752" y="607123"/>
                  </a:cubicBezTo>
                  <a:cubicBezTo>
                    <a:pt x="955943" y="604933"/>
                    <a:pt x="957943" y="602742"/>
                    <a:pt x="960134" y="600456"/>
                  </a:cubicBezTo>
                  <a:cubicBezTo>
                    <a:pt x="964515" y="595979"/>
                    <a:pt x="968897" y="591502"/>
                    <a:pt x="973088" y="586930"/>
                  </a:cubicBezTo>
                  <a:cubicBezTo>
                    <a:pt x="975469" y="584263"/>
                    <a:pt x="977755" y="581501"/>
                    <a:pt x="980137" y="578834"/>
                  </a:cubicBezTo>
                  <a:cubicBezTo>
                    <a:pt x="983756" y="574643"/>
                    <a:pt x="987375" y="570452"/>
                    <a:pt x="990804" y="566166"/>
                  </a:cubicBezTo>
                  <a:cubicBezTo>
                    <a:pt x="993186" y="563213"/>
                    <a:pt x="995376" y="560260"/>
                    <a:pt x="997662" y="557308"/>
                  </a:cubicBezTo>
                  <a:cubicBezTo>
                    <a:pt x="999758" y="554546"/>
                    <a:pt x="1002044" y="551783"/>
                    <a:pt x="1004044" y="549021"/>
                  </a:cubicBezTo>
                  <a:lnTo>
                    <a:pt x="1006235" y="545783"/>
                  </a:lnTo>
                  <a:lnTo>
                    <a:pt x="1009664" y="541210"/>
                  </a:lnTo>
                  <a:cubicBezTo>
                    <a:pt x="1014236" y="534638"/>
                    <a:pt x="1018522" y="528066"/>
                    <a:pt x="1022618" y="521398"/>
                  </a:cubicBezTo>
                  <a:lnTo>
                    <a:pt x="1023094" y="520541"/>
                  </a:lnTo>
                  <a:cubicBezTo>
                    <a:pt x="1028238" y="512064"/>
                    <a:pt x="1032810" y="503492"/>
                    <a:pt x="1037191" y="494919"/>
                  </a:cubicBezTo>
                  <a:lnTo>
                    <a:pt x="1039953" y="489966"/>
                  </a:lnTo>
                  <a:lnTo>
                    <a:pt x="1040144" y="489680"/>
                  </a:lnTo>
                  <a:cubicBezTo>
                    <a:pt x="1044716" y="480346"/>
                    <a:pt x="1048716" y="470916"/>
                    <a:pt x="1052336" y="461486"/>
                  </a:cubicBezTo>
                  <a:cubicBezTo>
                    <a:pt x="1053384" y="458724"/>
                    <a:pt x="1054336" y="455962"/>
                    <a:pt x="1055289" y="453200"/>
                  </a:cubicBezTo>
                  <a:cubicBezTo>
                    <a:pt x="1056527" y="449675"/>
                    <a:pt x="1057956" y="446246"/>
                    <a:pt x="1059099" y="442722"/>
                  </a:cubicBezTo>
                  <a:cubicBezTo>
                    <a:pt x="1060432" y="438436"/>
                    <a:pt x="1061480" y="434245"/>
                    <a:pt x="1062623" y="430054"/>
                  </a:cubicBezTo>
                  <a:lnTo>
                    <a:pt x="1064052" y="424910"/>
                  </a:lnTo>
                  <a:cubicBezTo>
                    <a:pt x="1066052" y="417100"/>
                    <a:pt x="1067766" y="409289"/>
                    <a:pt x="1069100" y="401574"/>
                  </a:cubicBezTo>
                  <a:lnTo>
                    <a:pt x="1069671" y="396907"/>
                  </a:lnTo>
                  <a:lnTo>
                    <a:pt x="1070148" y="394525"/>
                  </a:lnTo>
                  <a:lnTo>
                    <a:pt x="1070052" y="394430"/>
                  </a:lnTo>
                  <a:lnTo>
                    <a:pt x="1070148" y="394525"/>
                  </a:lnTo>
                  <a:lnTo>
                    <a:pt x="1070814" y="388239"/>
                  </a:lnTo>
                  <a:cubicBezTo>
                    <a:pt x="1071196" y="384905"/>
                    <a:pt x="1071576" y="381571"/>
                    <a:pt x="1071862" y="378142"/>
                  </a:cubicBezTo>
                  <a:lnTo>
                    <a:pt x="1072243" y="374523"/>
                  </a:lnTo>
                  <a:lnTo>
                    <a:pt x="1072243" y="370427"/>
                  </a:lnTo>
                  <a:cubicBezTo>
                    <a:pt x="1072434" y="367665"/>
                    <a:pt x="1072624" y="364903"/>
                    <a:pt x="1072719" y="362236"/>
                  </a:cubicBezTo>
                  <a:cubicBezTo>
                    <a:pt x="1072719" y="358997"/>
                    <a:pt x="1072529" y="355854"/>
                    <a:pt x="1072529" y="352616"/>
                  </a:cubicBezTo>
                  <a:cubicBezTo>
                    <a:pt x="1072529" y="350044"/>
                    <a:pt x="1072529" y="347472"/>
                    <a:pt x="1072338" y="344900"/>
                  </a:cubicBezTo>
                  <a:cubicBezTo>
                    <a:pt x="1071957" y="336995"/>
                    <a:pt x="1071291" y="328993"/>
                    <a:pt x="1070148" y="321183"/>
                  </a:cubicBezTo>
                  <a:lnTo>
                    <a:pt x="1070052" y="320707"/>
                  </a:lnTo>
                  <a:cubicBezTo>
                    <a:pt x="1069671" y="318040"/>
                    <a:pt x="1069195" y="315468"/>
                    <a:pt x="1068719" y="312801"/>
                  </a:cubicBezTo>
                  <a:cubicBezTo>
                    <a:pt x="1067576" y="306610"/>
                    <a:pt x="1066147" y="300323"/>
                    <a:pt x="1064528" y="294227"/>
                  </a:cubicBezTo>
                  <a:cubicBezTo>
                    <a:pt x="1061480" y="283083"/>
                    <a:pt x="1057765" y="272320"/>
                    <a:pt x="1053479" y="261842"/>
                  </a:cubicBezTo>
                  <a:lnTo>
                    <a:pt x="1052336" y="258604"/>
                  </a:lnTo>
                  <a:lnTo>
                    <a:pt x="1051288" y="256318"/>
                  </a:lnTo>
                  <a:lnTo>
                    <a:pt x="1050145" y="253460"/>
                  </a:lnTo>
                  <a:cubicBezTo>
                    <a:pt x="1048431" y="249650"/>
                    <a:pt x="1046525" y="246126"/>
                    <a:pt x="1044716" y="242411"/>
                  </a:cubicBezTo>
                  <a:cubicBezTo>
                    <a:pt x="1043287" y="239744"/>
                    <a:pt x="1042049" y="236887"/>
                    <a:pt x="1040620" y="234315"/>
                  </a:cubicBezTo>
                  <a:lnTo>
                    <a:pt x="1039858" y="232696"/>
                  </a:lnTo>
                  <a:lnTo>
                    <a:pt x="1039572" y="232505"/>
                  </a:lnTo>
                  <a:lnTo>
                    <a:pt x="1039858" y="232696"/>
                  </a:lnTo>
                  <a:cubicBezTo>
                    <a:pt x="1037191" y="227933"/>
                    <a:pt x="1034238" y="223361"/>
                    <a:pt x="1031286" y="218789"/>
                  </a:cubicBezTo>
                  <a:lnTo>
                    <a:pt x="1028142" y="213646"/>
                  </a:lnTo>
                  <a:cubicBezTo>
                    <a:pt x="1023761" y="207169"/>
                    <a:pt x="1019189" y="200787"/>
                    <a:pt x="1014236" y="194596"/>
                  </a:cubicBezTo>
                  <a:lnTo>
                    <a:pt x="1013855" y="194120"/>
                  </a:lnTo>
                  <a:cubicBezTo>
                    <a:pt x="1011950" y="191834"/>
                    <a:pt x="1009950" y="189738"/>
                    <a:pt x="1007949" y="187452"/>
                  </a:cubicBezTo>
                  <a:cubicBezTo>
                    <a:pt x="1004425" y="183356"/>
                    <a:pt x="1000996" y="179260"/>
                    <a:pt x="997186" y="175355"/>
                  </a:cubicBezTo>
                  <a:lnTo>
                    <a:pt x="996615" y="174688"/>
                  </a:lnTo>
                  <a:lnTo>
                    <a:pt x="993662" y="171926"/>
                  </a:lnTo>
                  <a:cubicBezTo>
                    <a:pt x="989185" y="167450"/>
                    <a:pt x="984708" y="162973"/>
                    <a:pt x="979850" y="158782"/>
                  </a:cubicBezTo>
                  <a:lnTo>
                    <a:pt x="977946" y="157543"/>
                  </a:lnTo>
                  <a:lnTo>
                    <a:pt x="979850" y="158782"/>
                  </a:lnTo>
                  <a:lnTo>
                    <a:pt x="976707" y="156400"/>
                  </a:lnTo>
                  <a:cubicBezTo>
                    <a:pt x="967182" y="148209"/>
                    <a:pt x="957086" y="140398"/>
                    <a:pt x="946227" y="133159"/>
                  </a:cubicBezTo>
                  <a:lnTo>
                    <a:pt x="946132" y="133064"/>
                  </a:lnTo>
                  <a:lnTo>
                    <a:pt x="919081" y="115157"/>
                  </a:lnTo>
                  <a:lnTo>
                    <a:pt x="860979" y="76676"/>
                  </a:lnTo>
                  <a:lnTo>
                    <a:pt x="861074" y="76771"/>
                  </a:lnTo>
                  <a:lnTo>
                    <a:pt x="860883" y="76676"/>
                  </a:lnTo>
                  <a:lnTo>
                    <a:pt x="862883" y="78200"/>
                  </a:lnTo>
                  <a:cubicBezTo>
                    <a:pt x="790017" y="29051"/>
                    <a:pt x="688100" y="1714"/>
                    <a:pt x="563227" y="95"/>
                  </a:cubicBezTo>
                  <a:cubicBezTo>
                    <a:pt x="562179" y="0"/>
                    <a:pt x="561608" y="0"/>
                    <a:pt x="560941" y="0"/>
                  </a:cubicBezTo>
                  <a:lnTo>
                    <a:pt x="560941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7"/>
            <p:cNvSpPr/>
            <p:nvPr/>
          </p:nvSpPr>
          <p:spPr>
            <a:xfrm>
              <a:off x="5435345" y="2841116"/>
              <a:ext cx="1139666" cy="1403237"/>
            </a:xfrm>
            <a:custGeom>
              <a:avLst/>
              <a:gdLst/>
              <a:ahLst/>
              <a:cxnLst/>
              <a:rect l="l" t="t" r="r" b="b"/>
              <a:pathLst>
                <a:path w="1139666" h="1403237" extrusionOk="0">
                  <a:moveTo>
                    <a:pt x="1139666" y="925639"/>
                  </a:moveTo>
                  <a:cubicBezTo>
                    <a:pt x="1139666" y="923163"/>
                    <a:pt x="1139476" y="920687"/>
                    <a:pt x="1139476" y="918115"/>
                  </a:cubicBezTo>
                  <a:cubicBezTo>
                    <a:pt x="1139476" y="914781"/>
                    <a:pt x="1139381" y="911543"/>
                    <a:pt x="1139285" y="908209"/>
                  </a:cubicBezTo>
                  <a:cubicBezTo>
                    <a:pt x="1139000" y="898684"/>
                    <a:pt x="1138333" y="889159"/>
                    <a:pt x="1137285" y="879729"/>
                  </a:cubicBezTo>
                  <a:cubicBezTo>
                    <a:pt x="1136999" y="876967"/>
                    <a:pt x="1136809" y="874205"/>
                    <a:pt x="1136428" y="871538"/>
                  </a:cubicBezTo>
                  <a:cubicBezTo>
                    <a:pt x="1136237" y="870299"/>
                    <a:pt x="1136237" y="868966"/>
                    <a:pt x="1136047" y="867728"/>
                  </a:cubicBezTo>
                  <a:cubicBezTo>
                    <a:pt x="1135285" y="862965"/>
                    <a:pt x="1133951" y="858298"/>
                    <a:pt x="1132999" y="853630"/>
                  </a:cubicBezTo>
                  <a:cubicBezTo>
                    <a:pt x="1131760" y="847344"/>
                    <a:pt x="1130999" y="841057"/>
                    <a:pt x="1129379" y="834866"/>
                  </a:cubicBezTo>
                  <a:lnTo>
                    <a:pt x="1128141" y="830294"/>
                  </a:lnTo>
                  <a:cubicBezTo>
                    <a:pt x="1127951" y="829628"/>
                    <a:pt x="1127665" y="829056"/>
                    <a:pt x="1127474" y="828294"/>
                  </a:cubicBezTo>
                  <a:cubicBezTo>
                    <a:pt x="1126808" y="825913"/>
                    <a:pt x="1125950" y="823531"/>
                    <a:pt x="1125188" y="821150"/>
                  </a:cubicBezTo>
                  <a:cubicBezTo>
                    <a:pt x="1122998" y="813911"/>
                    <a:pt x="1120902" y="806672"/>
                    <a:pt x="1118330" y="799529"/>
                  </a:cubicBezTo>
                  <a:cubicBezTo>
                    <a:pt x="1118044" y="799338"/>
                    <a:pt x="1117759" y="799147"/>
                    <a:pt x="1117568" y="799052"/>
                  </a:cubicBezTo>
                  <a:lnTo>
                    <a:pt x="1117568" y="799052"/>
                  </a:lnTo>
                  <a:cubicBezTo>
                    <a:pt x="1117854" y="799243"/>
                    <a:pt x="1118044" y="799338"/>
                    <a:pt x="1118330" y="799529"/>
                  </a:cubicBezTo>
                  <a:lnTo>
                    <a:pt x="1116044" y="793623"/>
                  </a:lnTo>
                  <a:lnTo>
                    <a:pt x="1115568" y="793337"/>
                  </a:lnTo>
                  <a:lnTo>
                    <a:pt x="1115568" y="793337"/>
                  </a:lnTo>
                  <a:cubicBezTo>
                    <a:pt x="1115759" y="793432"/>
                    <a:pt x="1115949" y="793528"/>
                    <a:pt x="1116044" y="793623"/>
                  </a:cubicBezTo>
                  <a:cubicBezTo>
                    <a:pt x="1115568" y="792480"/>
                    <a:pt x="1114997" y="791528"/>
                    <a:pt x="1114520" y="790385"/>
                  </a:cubicBezTo>
                  <a:cubicBezTo>
                    <a:pt x="1114044" y="789242"/>
                    <a:pt x="1113758" y="788098"/>
                    <a:pt x="1113377" y="787051"/>
                  </a:cubicBezTo>
                  <a:cubicBezTo>
                    <a:pt x="1110329" y="779717"/>
                    <a:pt x="1106424" y="772573"/>
                    <a:pt x="1102805" y="765334"/>
                  </a:cubicBezTo>
                  <a:cubicBezTo>
                    <a:pt x="1100709" y="761238"/>
                    <a:pt x="1098994" y="756952"/>
                    <a:pt x="1096709" y="752951"/>
                  </a:cubicBezTo>
                  <a:cubicBezTo>
                    <a:pt x="1089946" y="740664"/>
                    <a:pt x="1082421" y="728567"/>
                    <a:pt x="1073944" y="716851"/>
                  </a:cubicBezTo>
                  <a:cubicBezTo>
                    <a:pt x="1068324" y="708946"/>
                    <a:pt x="1061847" y="701516"/>
                    <a:pt x="1054989" y="694277"/>
                  </a:cubicBezTo>
                  <a:cubicBezTo>
                    <a:pt x="1054132" y="693420"/>
                    <a:pt x="1053465" y="692372"/>
                    <a:pt x="1052608" y="691515"/>
                  </a:cubicBezTo>
                  <a:cubicBezTo>
                    <a:pt x="1051465" y="690277"/>
                    <a:pt x="1050036" y="689229"/>
                    <a:pt x="1048798" y="688086"/>
                  </a:cubicBezTo>
                  <a:cubicBezTo>
                    <a:pt x="1047274" y="686562"/>
                    <a:pt x="1045940" y="684943"/>
                    <a:pt x="1044321" y="683514"/>
                  </a:cubicBezTo>
                  <a:lnTo>
                    <a:pt x="1044131" y="683419"/>
                  </a:lnTo>
                  <a:cubicBezTo>
                    <a:pt x="1041749" y="681228"/>
                    <a:pt x="1039082" y="679133"/>
                    <a:pt x="1036510" y="676942"/>
                  </a:cubicBezTo>
                  <a:cubicBezTo>
                    <a:pt x="1034701" y="675418"/>
                    <a:pt x="1032891" y="673703"/>
                    <a:pt x="1030986" y="672179"/>
                  </a:cubicBezTo>
                  <a:cubicBezTo>
                    <a:pt x="1024890" y="667226"/>
                    <a:pt x="1018508" y="662464"/>
                    <a:pt x="1011650" y="657987"/>
                  </a:cubicBezTo>
                  <a:cubicBezTo>
                    <a:pt x="1011269" y="657797"/>
                    <a:pt x="1011079" y="657511"/>
                    <a:pt x="1010698" y="657320"/>
                  </a:cubicBezTo>
                  <a:lnTo>
                    <a:pt x="929735" y="603695"/>
                  </a:lnTo>
                  <a:cubicBezTo>
                    <a:pt x="932878" y="600742"/>
                    <a:pt x="936212" y="597789"/>
                    <a:pt x="939260" y="594741"/>
                  </a:cubicBezTo>
                  <a:cubicBezTo>
                    <a:pt x="941356" y="592646"/>
                    <a:pt x="943356" y="590550"/>
                    <a:pt x="945356" y="588455"/>
                  </a:cubicBezTo>
                  <a:cubicBezTo>
                    <a:pt x="949833" y="583883"/>
                    <a:pt x="954310" y="579311"/>
                    <a:pt x="958501" y="574548"/>
                  </a:cubicBezTo>
                  <a:cubicBezTo>
                    <a:pt x="960882" y="571881"/>
                    <a:pt x="963168" y="569119"/>
                    <a:pt x="965549" y="566452"/>
                  </a:cubicBezTo>
                  <a:cubicBezTo>
                    <a:pt x="969169" y="562261"/>
                    <a:pt x="972788" y="558070"/>
                    <a:pt x="976217" y="553784"/>
                  </a:cubicBezTo>
                  <a:cubicBezTo>
                    <a:pt x="978599" y="550736"/>
                    <a:pt x="980980" y="547688"/>
                    <a:pt x="983266" y="544640"/>
                  </a:cubicBezTo>
                  <a:cubicBezTo>
                    <a:pt x="985266" y="541972"/>
                    <a:pt x="987457" y="539401"/>
                    <a:pt x="989457" y="536638"/>
                  </a:cubicBezTo>
                  <a:cubicBezTo>
                    <a:pt x="990219" y="535591"/>
                    <a:pt x="990791" y="534543"/>
                    <a:pt x="991552" y="533591"/>
                  </a:cubicBezTo>
                  <a:cubicBezTo>
                    <a:pt x="992695" y="531971"/>
                    <a:pt x="993934" y="530447"/>
                    <a:pt x="995077" y="528923"/>
                  </a:cubicBezTo>
                  <a:cubicBezTo>
                    <a:pt x="999649" y="522351"/>
                    <a:pt x="1003935" y="515779"/>
                    <a:pt x="1008031" y="509111"/>
                  </a:cubicBezTo>
                  <a:cubicBezTo>
                    <a:pt x="1008221" y="508825"/>
                    <a:pt x="1008317" y="508445"/>
                    <a:pt x="1008602" y="508159"/>
                  </a:cubicBezTo>
                  <a:cubicBezTo>
                    <a:pt x="1013936" y="499491"/>
                    <a:pt x="1018699" y="490633"/>
                    <a:pt x="1023176" y="481775"/>
                  </a:cubicBezTo>
                  <a:cubicBezTo>
                    <a:pt x="1023842" y="480441"/>
                    <a:pt x="1024700" y="479108"/>
                    <a:pt x="1025366" y="477774"/>
                  </a:cubicBezTo>
                  <a:cubicBezTo>
                    <a:pt x="1025366" y="477679"/>
                    <a:pt x="1025461" y="477584"/>
                    <a:pt x="1025557" y="477488"/>
                  </a:cubicBezTo>
                  <a:cubicBezTo>
                    <a:pt x="1030129" y="468154"/>
                    <a:pt x="1034129" y="458724"/>
                    <a:pt x="1037749" y="449294"/>
                  </a:cubicBezTo>
                  <a:cubicBezTo>
                    <a:pt x="1038797" y="446627"/>
                    <a:pt x="1039654" y="443960"/>
                    <a:pt x="1040606" y="441293"/>
                  </a:cubicBezTo>
                  <a:cubicBezTo>
                    <a:pt x="1041844" y="437769"/>
                    <a:pt x="1043273" y="434150"/>
                    <a:pt x="1044511" y="430625"/>
                  </a:cubicBezTo>
                  <a:cubicBezTo>
                    <a:pt x="1045940" y="426244"/>
                    <a:pt x="1046988" y="421862"/>
                    <a:pt x="1048226" y="417481"/>
                  </a:cubicBezTo>
                  <a:cubicBezTo>
                    <a:pt x="1048607" y="415957"/>
                    <a:pt x="1049084" y="414433"/>
                    <a:pt x="1049465" y="413004"/>
                  </a:cubicBezTo>
                  <a:cubicBezTo>
                    <a:pt x="1051465" y="405098"/>
                    <a:pt x="1053179" y="397288"/>
                    <a:pt x="1054513" y="389382"/>
                  </a:cubicBezTo>
                  <a:cubicBezTo>
                    <a:pt x="1054799" y="387763"/>
                    <a:pt x="1054894" y="386048"/>
                    <a:pt x="1055180" y="384429"/>
                  </a:cubicBezTo>
                  <a:cubicBezTo>
                    <a:pt x="1055275" y="383762"/>
                    <a:pt x="1055465" y="383096"/>
                    <a:pt x="1055560" y="382429"/>
                  </a:cubicBezTo>
                  <a:cubicBezTo>
                    <a:pt x="1055846" y="380524"/>
                    <a:pt x="1055942" y="378619"/>
                    <a:pt x="1056132" y="376714"/>
                  </a:cubicBezTo>
                  <a:cubicBezTo>
                    <a:pt x="1056608" y="373190"/>
                    <a:pt x="1056989" y="369570"/>
                    <a:pt x="1057275" y="366046"/>
                  </a:cubicBezTo>
                  <a:cubicBezTo>
                    <a:pt x="1057370" y="364808"/>
                    <a:pt x="1057561" y="363665"/>
                    <a:pt x="1057656" y="362426"/>
                  </a:cubicBezTo>
                  <a:cubicBezTo>
                    <a:pt x="1057751" y="360997"/>
                    <a:pt x="1057656" y="359664"/>
                    <a:pt x="1057656" y="358235"/>
                  </a:cubicBezTo>
                  <a:cubicBezTo>
                    <a:pt x="1057847" y="355473"/>
                    <a:pt x="1058132" y="352711"/>
                    <a:pt x="1058132" y="350044"/>
                  </a:cubicBezTo>
                  <a:cubicBezTo>
                    <a:pt x="1058227" y="346805"/>
                    <a:pt x="1057942" y="343567"/>
                    <a:pt x="1057942" y="340424"/>
                  </a:cubicBezTo>
                  <a:cubicBezTo>
                    <a:pt x="1057942" y="337852"/>
                    <a:pt x="1057942" y="335280"/>
                    <a:pt x="1057751" y="332804"/>
                  </a:cubicBezTo>
                  <a:cubicBezTo>
                    <a:pt x="1057370" y="324707"/>
                    <a:pt x="1056703" y="316611"/>
                    <a:pt x="1055465" y="308610"/>
                  </a:cubicBezTo>
                  <a:cubicBezTo>
                    <a:pt x="1055465" y="308515"/>
                    <a:pt x="1055465" y="308420"/>
                    <a:pt x="1055465" y="308420"/>
                  </a:cubicBezTo>
                  <a:cubicBezTo>
                    <a:pt x="1055084" y="305848"/>
                    <a:pt x="1054608" y="303371"/>
                    <a:pt x="1054227" y="300800"/>
                  </a:cubicBezTo>
                  <a:cubicBezTo>
                    <a:pt x="1053084" y="294608"/>
                    <a:pt x="1051655" y="288417"/>
                    <a:pt x="1050036" y="282226"/>
                  </a:cubicBezTo>
                  <a:cubicBezTo>
                    <a:pt x="1046988" y="270986"/>
                    <a:pt x="1043178" y="260128"/>
                    <a:pt x="1038892" y="249650"/>
                  </a:cubicBezTo>
                  <a:cubicBezTo>
                    <a:pt x="1038511" y="248698"/>
                    <a:pt x="1038320" y="247650"/>
                    <a:pt x="1037844" y="246697"/>
                  </a:cubicBezTo>
                  <a:cubicBezTo>
                    <a:pt x="1037558" y="245936"/>
                    <a:pt x="1037177" y="245269"/>
                    <a:pt x="1036796" y="244602"/>
                  </a:cubicBezTo>
                  <a:cubicBezTo>
                    <a:pt x="1036415" y="243650"/>
                    <a:pt x="1036034" y="242602"/>
                    <a:pt x="1035558" y="241649"/>
                  </a:cubicBezTo>
                  <a:cubicBezTo>
                    <a:pt x="1033843" y="237744"/>
                    <a:pt x="1031843" y="234125"/>
                    <a:pt x="1029938" y="230315"/>
                  </a:cubicBezTo>
                  <a:cubicBezTo>
                    <a:pt x="1028605" y="227743"/>
                    <a:pt x="1027462" y="225076"/>
                    <a:pt x="1026033" y="222504"/>
                  </a:cubicBezTo>
                  <a:cubicBezTo>
                    <a:pt x="1025747" y="221933"/>
                    <a:pt x="1025461" y="221361"/>
                    <a:pt x="1025176" y="220790"/>
                  </a:cubicBezTo>
                  <a:lnTo>
                    <a:pt x="1024890" y="220599"/>
                  </a:lnTo>
                  <a:lnTo>
                    <a:pt x="1024890" y="220599"/>
                  </a:lnTo>
                  <a:cubicBezTo>
                    <a:pt x="1024985" y="220694"/>
                    <a:pt x="1025081" y="220694"/>
                    <a:pt x="1025176" y="220790"/>
                  </a:cubicBezTo>
                  <a:cubicBezTo>
                    <a:pt x="1022509" y="215932"/>
                    <a:pt x="1019556" y="211360"/>
                    <a:pt x="1016508" y="206692"/>
                  </a:cubicBezTo>
                  <a:cubicBezTo>
                    <a:pt x="1015460" y="205073"/>
                    <a:pt x="1014508" y="203359"/>
                    <a:pt x="1013460" y="201740"/>
                  </a:cubicBezTo>
                  <a:cubicBezTo>
                    <a:pt x="1009078" y="195263"/>
                    <a:pt x="1004411" y="188881"/>
                    <a:pt x="999458" y="182690"/>
                  </a:cubicBezTo>
                  <a:cubicBezTo>
                    <a:pt x="999363" y="182499"/>
                    <a:pt x="999173" y="182404"/>
                    <a:pt x="999077" y="182213"/>
                  </a:cubicBezTo>
                  <a:cubicBezTo>
                    <a:pt x="997268" y="180022"/>
                    <a:pt x="995267" y="177927"/>
                    <a:pt x="993458" y="175832"/>
                  </a:cubicBezTo>
                  <a:cubicBezTo>
                    <a:pt x="989838" y="171641"/>
                    <a:pt x="986314" y="167450"/>
                    <a:pt x="982409" y="163449"/>
                  </a:cubicBezTo>
                  <a:cubicBezTo>
                    <a:pt x="982218" y="163259"/>
                    <a:pt x="982027" y="162973"/>
                    <a:pt x="981837" y="162782"/>
                  </a:cubicBezTo>
                  <a:cubicBezTo>
                    <a:pt x="980980" y="161925"/>
                    <a:pt x="979932" y="161068"/>
                    <a:pt x="979075" y="160211"/>
                  </a:cubicBezTo>
                  <a:cubicBezTo>
                    <a:pt x="974503" y="155638"/>
                    <a:pt x="969931" y="151162"/>
                    <a:pt x="965073" y="146875"/>
                  </a:cubicBezTo>
                  <a:cubicBezTo>
                    <a:pt x="964120" y="146018"/>
                    <a:pt x="962882" y="145256"/>
                    <a:pt x="961834" y="144399"/>
                  </a:cubicBezTo>
                  <a:cubicBezTo>
                    <a:pt x="952405" y="136398"/>
                    <a:pt x="942499" y="128683"/>
                    <a:pt x="931735" y="121539"/>
                  </a:cubicBezTo>
                  <a:cubicBezTo>
                    <a:pt x="931545" y="121444"/>
                    <a:pt x="931450" y="121253"/>
                    <a:pt x="931259" y="121158"/>
                  </a:cubicBezTo>
                  <a:lnTo>
                    <a:pt x="895255" y="97250"/>
                  </a:lnTo>
                  <a:lnTo>
                    <a:pt x="846106" y="64675"/>
                  </a:lnTo>
                  <a:cubicBezTo>
                    <a:pt x="846201" y="64770"/>
                    <a:pt x="846296" y="64770"/>
                    <a:pt x="846296" y="64865"/>
                  </a:cubicBezTo>
                  <a:lnTo>
                    <a:pt x="846010" y="64675"/>
                  </a:lnTo>
                  <a:cubicBezTo>
                    <a:pt x="856964" y="71914"/>
                    <a:pt x="867061" y="79820"/>
                    <a:pt x="876681" y="88011"/>
                  </a:cubicBezTo>
                  <a:cubicBezTo>
                    <a:pt x="882491" y="92964"/>
                    <a:pt x="888111" y="98108"/>
                    <a:pt x="893445" y="103442"/>
                  </a:cubicBezTo>
                  <a:cubicBezTo>
                    <a:pt x="894683" y="104680"/>
                    <a:pt x="896017" y="105823"/>
                    <a:pt x="897255" y="107061"/>
                  </a:cubicBezTo>
                  <a:cubicBezTo>
                    <a:pt x="900875" y="110776"/>
                    <a:pt x="904208" y="114776"/>
                    <a:pt x="907637" y="118682"/>
                  </a:cubicBezTo>
                  <a:cubicBezTo>
                    <a:pt x="908876" y="120110"/>
                    <a:pt x="910114" y="121444"/>
                    <a:pt x="911352" y="122872"/>
                  </a:cubicBezTo>
                  <a:lnTo>
                    <a:pt x="882206" y="103537"/>
                  </a:lnTo>
                  <a:cubicBezTo>
                    <a:pt x="867347" y="93631"/>
                    <a:pt x="852392" y="83725"/>
                    <a:pt x="839629" y="75343"/>
                  </a:cubicBezTo>
                  <a:lnTo>
                    <a:pt x="837248" y="73819"/>
                  </a:lnTo>
                  <a:lnTo>
                    <a:pt x="836867" y="73533"/>
                  </a:lnTo>
                  <a:cubicBezTo>
                    <a:pt x="837628" y="74104"/>
                    <a:pt x="838486" y="74581"/>
                    <a:pt x="839248" y="75152"/>
                  </a:cubicBezTo>
                  <a:lnTo>
                    <a:pt x="839248" y="75152"/>
                  </a:lnTo>
                  <a:cubicBezTo>
                    <a:pt x="838486" y="74676"/>
                    <a:pt x="837628" y="74104"/>
                    <a:pt x="836867" y="73533"/>
                  </a:cubicBezTo>
                  <a:cubicBezTo>
                    <a:pt x="833152" y="71057"/>
                    <a:pt x="828961" y="69056"/>
                    <a:pt x="825056" y="66675"/>
                  </a:cubicBezTo>
                  <a:cubicBezTo>
                    <a:pt x="819245" y="63246"/>
                    <a:pt x="813530" y="59722"/>
                    <a:pt x="807434" y="56579"/>
                  </a:cubicBezTo>
                  <a:cubicBezTo>
                    <a:pt x="806863" y="56293"/>
                    <a:pt x="806291" y="55912"/>
                    <a:pt x="805720" y="55531"/>
                  </a:cubicBezTo>
                  <a:lnTo>
                    <a:pt x="804482" y="54864"/>
                  </a:lnTo>
                  <a:lnTo>
                    <a:pt x="803339" y="54292"/>
                  </a:lnTo>
                  <a:lnTo>
                    <a:pt x="804767" y="55245"/>
                  </a:lnTo>
                  <a:cubicBezTo>
                    <a:pt x="804767" y="55245"/>
                    <a:pt x="804767" y="55245"/>
                    <a:pt x="804767" y="55245"/>
                  </a:cubicBezTo>
                  <a:cubicBezTo>
                    <a:pt x="804291" y="54959"/>
                    <a:pt x="803815" y="54578"/>
                    <a:pt x="803339" y="54292"/>
                  </a:cubicBezTo>
                  <a:lnTo>
                    <a:pt x="803339" y="54292"/>
                  </a:lnTo>
                  <a:cubicBezTo>
                    <a:pt x="799052" y="52102"/>
                    <a:pt x="794385" y="50292"/>
                    <a:pt x="790003" y="48292"/>
                  </a:cubicBezTo>
                  <a:cubicBezTo>
                    <a:pt x="784574" y="45815"/>
                    <a:pt x="779335" y="43244"/>
                    <a:pt x="773716" y="40958"/>
                  </a:cubicBezTo>
                  <a:cubicBezTo>
                    <a:pt x="768096" y="38671"/>
                    <a:pt x="762191" y="36671"/>
                    <a:pt x="756476" y="34576"/>
                  </a:cubicBezTo>
                  <a:cubicBezTo>
                    <a:pt x="750760" y="32480"/>
                    <a:pt x="745141" y="30385"/>
                    <a:pt x="739331" y="28480"/>
                  </a:cubicBezTo>
                  <a:cubicBezTo>
                    <a:pt x="738188" y="28099"/>
                    <a:pt x="737235" y="27718"/>
                    <a:pt x="736092" y="27337"/>
                  </a:cubicBezTo>
                  <a:cubicBezTo>
                    <a:pt x="736092" y="27337"/>
                    <a:pt x="735997" y="27337"/>
                    <a:pt x="735997" y="27337"/>
                  </a:cubicBezTo>
                  <a:cubicBezTo>
                    <a:pt x="731710" y="26003"/>
                    <a:pt x="727424" y="24765"/>
                    <a:pt x="723138" y="23527"/>
                  </a:cubicBezTo>
                  <a:cubicBezTo>
                    <a:pt x="720566" y="22765"/>
                    <a:pt x="717804" y="22288"/>
                    <a:pt x="715137" y="21526"/>
                  </a:cubicBezTo>
                  <a:cubicBezTo>
                    <a:pt x="708184" y="19717"/>
                    <a:pt x="701231" y="18002"/>
                    <a:pt x="694182" y="16383"/>
                  </a:cubicBezTo>
                  <a:cubicBezTo>
                    <a:pt x="688372" y="15050"/>
                    <a:pt x="682466" y="13716"/>
                    <a:pt x="676561" y="12573"/>
                  </a:cubicBezTo>
                  <a:cubicBezTo>
                    <a:pt x="669226" y="11144"/>
                    <a:pt x="661892" y="9906"/>
                    <a:pt x="654463" y="8763"/>
                  </a:cubicBezTo>
                  <a:cubicBezTo>
                    <a:pt x="650558" y="8192"/>
                    <a:pt x="646748" y="7334"/>
                    <a:pt x="642747" y="6763"/>
                  </a:cubicBezTo>
                  <a:lnTo>
                    <a:pt x="642080" y="6667"/>
                  </a:lnTo>
                  <a:cubicBezTo>
                    <a:pt x="640270" y="6382"/>
                    <a:pt x="638270" y="6287"/>
                    <a:pt x="636460" y="6096"/>
                  </a:cubicBezTo>
                  <a:cubicBezTo>
                    <a:pt x="628078" y="5048"/>
                    <a:pt x="619697" y="4191"/>
                    <a:pt x="611219" y="3429"/>
                  </a:cubicBezTo>
                  <a:cubicBezTo>
                    <a:pt x="605790" y="2953"/>
                    <a:pt x="600361" y="2286"/>
                    <a:pt x="594836" y="1905"/>
                  </a:cubicBezTo>
                  <a:cubicBezTo>
                    <a:pt x="585407" y="1238"/>
                    <a:pt x="575882" y="953"/>
                    <a:pt x="566357" y="571"/>
                  </a:cubicBezTo>
                  <a:cubicBezTo>
                    <a:pt x="562356" y="476"/>
                    <a:pt x="558356" y="95"/>
                    <a:pt x="554355" y="0"/>
                  </a:cubicBezTo>
                  <a:lnTo>
                    <a:pt x="554545" y="95"/>
                  </a:lnTo>
                  <a:cubicBezTo>
                    <a:pt x="553307" y="95"/>
                    <a:pt x="552164" y="0"/>
                    <a:pt x="550926" y="0"/>
                  </a:cubicBezTo>
                  <a:cubicBezTo>
                    <a:pt x="548068" y="0"/>
                    <a:pt x="545497" y="0"/>
                    <a:pt x="542830" y="95"/>
                  </a:cubicBezTo>
                  <a:cubicBezTo>
                    <a:pt x="542830" y="95"/>
                    <a:pt x="542830" y="95"/>
                    <a:pt x="542734" y="95"/>
                  </a:cubicBezTo>
                  <a:cubicBezTo>
                    <a:pt x="542163" y="95"/>
                    <a:pt x="541782" y="95"/>
                    <a:pt x="541210" y="191"/>
                  </a:cubicBezTo>
                  <a:cubicBezTo>
                    <a:pt x="535495" y="286"/>
                    <a:pt x="530066" y="476"/>
                    <a:pt x="524827" y="857"/>
                  </a:cubicBezTo>
                  <a:cubicBezTo>
                    <a:pt x="523589" y="953"/>
                    <a:pt x="522446" y="1048"/>
                    <a:pt x="521208" y="1143"/>
                  </a:cubicBezTo>
                  <a:cubicBezTo>
                    <a:pt x="516065" y="1524"/>
                    <a:pt x="511016" y="1905"/>
                    <a:pt x="506063" y="2476"/>
                  </a:cubicBezTo>
                  <a:lnTo>
                    <a:pt x="522542" y="13430"/>
                  </a:lnTo>
                  <a:cubicBezTo>
                    <a:pt x="521303" y="13525"/>
                    <a:pt x="520160" y="13716"/>
                    <a:pt x="519017" y="13811"/>
                  </a:cubicBezTo>
                  <a:cubicBezTo>
                    <a:pt x="513207" y="14288"/>
                    <a:pt x="507397" y="14764"/>
                    <a:pt x="501586" y="15526"/>
                  </a:cubicBezTo>
                  <a:cubicBezTo>
                    <a:pt x="498062" y="16002"/>
                    <a:pt x="494538" y="16669"/>
                    <a:pt x="491014" y="17145"/>
                  </a:cubicBezTo>
                  <a:cubicBezTo>
                    <a:pt x="485775" y="17907"/>
                    <a:pt x="480536" y="18764"/>
                    <a:pt x="475393" y="19717"/>
                  </a:cubicBezTo>
                  <a:cubicBezTo>
                    <a:pt x="471678" y="20479"/>
                    <a:pt x="467963" y="21336"/>
                    <a:pt x="464249" y="22098"/>
                  </a:cubicBezTo>
                  <a:cubicBezTo>
                    <a:pt x="459295" y="23146"/>
                    <a:pt x="454342" y="24289"/>
                    <a:pt x="449390" y="25527"/>
                  </a:cubicBezTo>
                  <a:cubicBezTo>
                    <a:pt x="445580" y="26479"/>
                    <a:pt x="441769" y="27622"/>
                    <a:pt x="438055" y="28670"/>
                  </a:cubicBezTo>
                  <a:cubicBezTo>
                    <a:pt x="433197" y="30004"/>
                    <a:pt x="428434" y="31433"/>
                    <a:pt x="423672" y="32957"/>
                  </a:cubicBezTo>
                  <a:cubicBezTo>
                    <a:pt x="419862" y="34195"/>
                    <a:pt x="416052" y="35528"/>
                    <a:pt x="412242" y="36862"/>
                  </a:cubicBezTo>
                  <a:cubicBezTo>
                    <a:pt x="407575" y="38481"/>
                    <a:pt x="402908" y="40100"/>
                    <a:pt x="398335" y="41815"/>
                  </a:cubicBezTo>
                  <a:cubicBezTo>
                    <a:pt x="394525" y="43244"/>
                    <a:pt x="390811" y="44767"/>
                    <a:pt x="387001" y="46387"/>
                  </a:cubicBezTo>
                  <a:cubicBezTo>
                    <a:pt x="382429" y="48292"/>
                    <a:pt x="377952" y="50101"/>
                    <a:pt x="373475" y="52197"/>
                  </a:cubicBezTo>
                  <a:cubicBezTo>
                    <a:pt x="369760" y="53816"/>
                    <a:pt x="366046" y="55626"/>
                    <a:pt x="362426" y="57341"/>
                  </a:cubicBezTo>
                  <a:cubicBezTo>
                    <a:pt x="358045" y="59436"/>
                    <a:pt x="353663" y="61627"/>
                    <a:pt x="349282" y="63817"/>
                  </a:cubicBezTo>
                  <a:cubicBezTo>
                    <a:pt x="345662" y="65722"/>
                    <a:pt x="342043" y="67628"/>
                    <a:pt x="338518" y="69533"/>
                  </a:cubicBezTo>
                  <a:cubicBezTo>
                    <a:pt x="334327" y="71819"/>
                    <a:pt x="330136" y="74295"/>
                    <a:pt x="325945" y="76676"/>
                  </a:cubicBezTo>
                  <a:cubicBezTo>
                    <a:pt x="322421" y="78772"/>
                    <a:pt x="318992" y="80867"/>
                    <a:pt x="315468" y="82963"/>
                  </a:cubicBezTo>
                  <a:cubicBezTo>
                    <a:pt x="311372" y="85534"/>
                    <a:pt x="307372" y="88106"/>
                    <a:pt x="303467" y="90773"/>
                  </a:cubicBezTo>
                  <a:cubicBezTo>
                    <a:pt x="300133" y="93059"/>
                    <a:pt x="296704" y="95250"/>
                    <a:pt x="293465" y="97631"/>
                  </a:cubicBezTo>
                  <a:cubicBezTo>
                    <a:pt x="289560" y="100394"/>
                    <a:pt x="285750" y="103251"/>
                    <a:pt x="281940" y="106108"/>
                  </a:cubicBezTo>
                  <a:cubicBezTo>
                    <a:pt x="278797" y="108490"/>
                    <a:pt x="275653" y="110871"/>
                    <a:pt x="272510" y="113347"/>
                  </a:cubicBezTo>
                  <a:cubicBezTo>
                    <a:pt x="268795" y="116300"/>
                    <a:pt x="265176" y="119444"/>
                    <a:pt x="261557" y="122587"/>
                  </a:cubicBezTo>
                  <a:cubicBezTo>
                    <a:pt x="258604" y="125063"/>
                    <a:pt x="255651" y="127635"/>
                    <a:pt x="252793" y="130207"/>
                  </a:cubicBezTo>
                  <a:cubicBezTo>
                    <a:pt x="249269" y="133445"/>
                    <a:pt x="245840" y="136779"/>
                    <a:pt x="242411" y="140017"/>
                  </a:cubicBezTo>
                  <a:cubicBezTo>
                    <a:pt x="239744" y="142684"/>
                    <a:pt x="236982" y="145256"/>
                    <a:pt x="234315" y="147923"/>
                  </a:cubicBezTo>
                  <a:cubicBezTo>
                    <a:pt x="230981" y="151447"/>
                    <a:pt x="227743" y="154972"/>
                    <a:pt x="224504" y="158591"/>
                  </a:cubicBezTo>
                  <a:cubicBezTo>
                    <a:pt x="222123" y="161258"/>
                    <a:pt x="219647" y="163925"/>
                    <a:pt x="217360" y="166592"/>
                  </a:cubicBezTo>
                  <a:cubicBezTo>
                    <a:pt x="214027" y="170402"/>
                    <a:pt x="210979" y="174403"/>
                    <a:pt x="207931" y="178403"/>
                  </a:cubicBezTo>
                  <a:cubicBezTo>
                    <a:pt x="205931" y="180975"/>
                    <a:pt x="203740" y="183547"/>
                    <a:pt x="201835" y="186119"/>
                  </a:cubicBezTo>
                  <a:cubicBezTo>
                    <a:pt x="201644" y="186404"/>
                    <a:pt x="201454" y="186690"/>
                    <a:pt x="201168" y="186976"/>
                  </a:cubicBezTo>
                  <a:cubicBezTo>
                    <a:pt x="196596" y="193262"/>
                    <a:pt x="192215" y="199644"/>
                    <a:pt x="188214" y="206121"/>
                  </a:cubicBezTo>
                  <a:cubicBezTo>
                    <a:pt x="183833" y="213074"/>
                    <a:pt x="179832" y="220313"/>
                    <a:pt x="176117" y="227838"/>
                  </a:cubicBezTo>
                  <a:cubicBezTo>
                    <a:pt x="176022" y="228029"/>
                    <a:pt x="175927" y="228219"/>
                    <a:pt x="175832" y="228409"/>
                  </a:cubicBezTo>
                  <a:cubicBezTo>
                    <a:pt x="175546" y="228886"/>
                    <a:pt x="175450" y="229457"/>
                    <a:pt x="175165" y="229934"/>
                  </a:cubicBezTo>
                  <a:cubicBezTo>
                    <a:pt x="170021" y="240697"/>
                    <a:pt x="165640" y="252032"/>
                    <a:pt x="161639" y="263747"/>
                  </a:cubicBezTo>
                  <a:cubicBezTo>
                    <a:pt x="161258" y="264986"/>
                    <a:pt x="160592" y="266129"/>
                    <a:pt x="160210" y="267462"/>
                  </a:cubicBezTo>
                  <a:cubicBezTo>
                    <a:pt x="159830" y="268700"/>
                    <a:pt x="159544" y="269843"/>
                    <a:pt x="159163" y="271082"/>
                  </a:cubicBezTo>
                  <a:cubicBezTo>
                    <a:pt x="158210" y="274225"/>
                    <a:pt x="157448" y="277368"/>
                    <a:pt x="156591" y="280511"/>
                  </a:cubicBezTo>
                  <a:cubicBezTo>
                    <a:pt x="155353" y="285274"/>
                    <a:pt x="154115" y="289941"/>
                    <a:pt x="153067" y="294799"/>
                  </a:cubicBezTo>
                  <a:cubicBezTo>
                    <a:pt x="152305" y="298037"/>
                    <a:pt x="151638" y="301371"/>
                    <a:pt x="151067" y="304705"/>
                  </a:cubicBezTo>
                  <a:cubicBezTo>
                    <a:pt x="150590" y="307086"/>
                    <a:pt x="150019" y="309372"/>
                    <a:pt x="149638" y="311658"/>
                  </a:cubicBezTo>
                  <a:cubicBezTo>
                    <a:pt x="149257" y="314134"/>
                    <a:pt x="149066" y="316611"/>
                    <a:pt x="148685" y="319088"/>
                  </a:cubicBezTo>
                  <a:cubicBezTo>
                    <a:pt x="148114" y="322802"/>
                    <a:pt x="147638" y="326517"/>
                    <a:pt x="147257" y="330232"/>
                  </a:cubicBezTo>
                  <a:cubicBezTo>
                    <a:pt x="146685" y="335090"/>
                    <a:pt x="146304" y="339947"/>
                    <a:pt x="146018" y="344805"/>
                  </a:cubicBezTo>
                  <a:cubicBezTo>
                    <a:pt x="145733" y="348520"/>
                    <a:pt x="145542" y="352139"/>
                    <a:pt x="145447" y="355854"/>
                  </a:cubicBezTo>
                  <a:cubicBezTo>
                    <a:pt x="145351" y="357473"/>
                    <a:pt x="145161" y="359188"/>
                    <a:pt x="145161" y="360807"/>
                  </a:cubicBezTo>
                  <a:cubicBezTo>
                    <a:pt x="145066" y="364903"/>
                    <a:pt x="145256" y="368999"/>
                    <a:pt x="145351" y="373094"/>
                  </a:cubicBezTo>
                  <a:cubicBezTo>
                    <a:pt x="145351" y="375475"/>
                    <a:pt x="145351" y="377762"/>
                    <a:pt x="145447" y="380143"/>
                  </a:cubicBezTo>
                  <a:cubicBezTo>
                    <a:pt x="145733" y="388430"/>
                    <a:pt x="146304" y="396716"/>
                    <a:pt x="147257" y="405003"/>
                  </a:cubicBezTo>
                  <a:lnTo>
                    <a:pt x="147828" y="409384"/>
                  </a:lnTo>
                  <a:cubicBezTo>
                    <a:pt x="148304" y="412813"/>
                    <a:pt x="149542" y="416528"/>
                    <a:pt x="150305" y="420053"/>
                  </a:cubicBezTo>
                  <a:cubicBezTo>
                    <a:pt x="151162" y="423767"/>
                    <a:pt x="151828" y="427387"/>
                    <a:pt x="152876" y="431292"/>
                  </a:cubicBezTo>
                  <a:cubicBezTo>
                    <a:pt x="154210" y="435769"/>
                    <a:pt x="155924" y="440436"/>
                    <a:pt x="157543" y="445008"/>
                  </a:cubicBezTo>
                  <a:cubicBezTo>
                    <a:pt x="158972" y="449009"/>
                    <a:pt x="160210" y="453009"/>
                    <a:pt x="161925" y="457105"/>
                  </a:cubicBezTo>
                  <a:cubicBezTo>
                    <a:pt x="162211" y="457867"/>
                    <a:pt x="162401" y="458629"/>
                    <a:pt x="162782" y="459391"/>
                  </a:cubicBezTo>
                  <a:cubicBezTo>
                    <a:pt x="165640" y="466154"/>
                    <a:pt x="168878" y="473012"/>
                    <a:pt x="172212" y="479870"/>
                  </a:cubicBezTo>
                  <a:cubicBezTo>
                    <a:pt x="172974" y="481394"/>
                    <a:pt x="173831" y="482917"/>
                    <a:pt x="174593" y="484442"/>
                  </a:cubicBezTo>
                  <a:cubicBezTo>
                    <a:pt x="178403" y="491871"/>
                    <a:pt x="182404" y="499205"/>
                    <a:pt x="186595" y="506444"/>
                  </a:cubicBezTo>
                  <a:cubicBezTo>
                    <a:pt x="187071" y="507206"/>
                    <a:pt x="187547" y="508063"/>
                    <a:pt x="188024" y="508921"/>
                  </a:cubicBezTo>
                  <a:cubicBezTo>
                    <a:pt x="192691" y="516731"/>
                    <a:pt x="197549" y="524256"/>
                    <a:pt x="202501" y="531686"/>
                  </a:cubicBezTo>
                  <a:cubicBezTo>
                    <a:pt x="203549" y="533305"/>
                    <a:pt x="204597" y="534829"/>
                    <a:pt x="205740" y="536353"/>
                  </a:cubicBezTo>
                  <a:cubicBezTo>
                    <a:pt x="210788" y="543687"/>
                    <a:pt x="215932" y="550831"/>
                    <a:pt x="221266" y="557403"/>
                  </a:cubicBezTo>
                  <a:cubicBezTo>
                    <a:pt x="221456" y="557689"/>
                    <a:pt x="221647" y="557879"/>
                    <a:pt x="221933" y="558165"/>
                  </a:cubicBezTo>
                  <a:cubicBezTo>
                    <a:pt x="226981" y="564547"/>
                    <a:pt x="232124" y="570452"/>
                    <a:pt x="237173" y="575977"/>
                  </a:cubicBezTo>
                  <a:cubicBezTo>
                    <a:pt x="238316" y="577215"/>
                    <a:pt x="239363" y="578358"/>
                    <a:pt x="240411" y="579501"/>
                  </a:cubicBezTo>
                  <a:cubicBezTo>
                    <a:pt x="241364" y="580549"/>
                    <a:pt x="242316" y="581692"/>
                    <a:pt x="243268" y="582644"/>
                  </a:cubicBezTo>
                  <a:cubicBezTo>
                    <a:pt x="247650" y="587121"/>
                    <a:pt x="252032" y="591217"/>
                    <a:pt x="256223" y="594836"/>
                  </a:cubicBezTo>
                  <a:lnTo>
                    <a:pt x="269081" y="605885"/>
                  </a:lnTo>
                  <a:lnTo>
                    <a:pt x="254222" y="614172"/>
                  </a:lnTo>
                  <a:cubicBezTo>
                    <a:pt x="244792" y="619316"/>
                    <a:pt x="235649" y="624745"/>
                    <a:pt x="226695" y="630269"/>
                  </a:cubicBezTo>
                  <a:cubicBezTo>
                    <a:pt x="223742" y="632079"/>
                    <a:pt x="220885" y="634079"/>
                    <a:pt x="217932" y="635889"/>
                  </a:cubicBezTo>
                  <a:cubicBezTo>
                    <a:pt x="212026" y="639604"/>
                    <a:pt x="206216" y="643414"/>
                    <a:pt x="200501" y="647224"/>
                  </a:cubicBezTo>
                  <a:cubicBezTo>
                    <a:pt x="197072" y="649605"/>
                    <a:pt x="193834" y="651986"/>
                    <a:pt x="190405" y="654463"/>
                  </a:cubicBezTo>
                  <a:cubicBezTo>
                    <a:pt x="185452" y="657987"/>
                    <a:pt x="180499" y="661607"/>
                    <a:pt x="175736" y="665226"/>
                  </a:cubicBezTo>
                  <a:cubicBezTo>
                    <a:pt x="172307" y="667798"/>
                    <a:pt x="169069" y="670465"/>
                    <a:pt x="165735" y="673132"/>
                  </a:cubicBezTo>
                  <a:cubicBezTo>
                    <a:pt x="161258" y="676751"/>
                    <a:pt x="156877" y="680276"/>
                    <a:pt x="152591" y="683990"/>
                  </a:cubicBezTo>
                  <a:cubicBezTo>
                    <a:pt x="149352" y="686753"/>
                    <a:pt x="146209" y="689610"/>
                    <a:pt x="143066" y="692372"/>
                  </a:cubicBezTo>
                  <a:cubicBezTo>
                    <a:pt x="139065" y="695992"/>
                    <a:pt x="135065" y="699707"/>
                    <a:pt x="131159" y="703421"/>
                  </a:cubicBezTo>
                  <a:cubicBezTo>
                    <a:pt x="128111" y="706374"/>
                    <a:pt x="125158" y="709232"/>
                    <a:pt x="122206" y="712184"/>
                  </a:cubicBezTo>
                  <a:cubicBezTo>
                    <a:pt x="118586" y="715899"/>
                    <a:pt x="114967" y="719614"/>
                    <a:pt x="111538" y="723424"/>
                  </a:cubicBezTo>
                  <a:cubicBezTo>
                    <a:pt x="108775" y="726472"/>
                    <a:pt x="106013" y="729425"/>
                    <a:pt x="103442" y="732472"/>
                  </a:cubicBezTo>
                  <a:cubicBezTo>
                    <a:pt x="100203" y="736283"/>
                    <a:pt x="97060" y="739997"/>
                    <a:pt x="94012" y="743807"/>
                  </a:cubicBezTo>
                  <a:cubicBezTo>
                    <a:pt x="91535" y="746951"/>
                    <a:pt x="89059" y="749999"/>
                    <a:pt x="86678" y="753142"/>
                  </a:cubicBezTo>
                  <a:cubicBezTo>
                    <a:pt x="85630" y="754475"/>
                    <a:pt x="84582" y="755809"/>
                    <a:pt x="83534" y="757142"/>
                  </a:cubicBezTo>
                  <a:cubicBezTo>
                    <a:pt x="80105" y="761809"/>
                    <a:pt x="76867" y="766477"/>
                    <a:pt x="73819" y="771049"/>
                  </a:cubicBezTo>
                  <a:cubicBezTo>
                    <a:pt x="67532" y="780669"/>
                    <a:pt x="61913" y="790385"/>
                    <a:pt x="56483" y="800195"/>
                  </a:cubicBezTo>
                  <a:cubicBezTo>
                    <a:pt x="55150" y="802672"/>
                    <a:pt x="53816" y="805244"/>
                    <a:pt x="52483" y="807720"/>
                  </a:cubicBezTo>
                  <a:cubicBezTo>
                    <a:pt x="50959" y="810673"/>
                    <a:pt x="49244" y="813530"/>
                    <a:pt x="47816" y="816483"/>
                  </a:cubicBezTo>
                  <a:cubicBezTo>
                    <a:pt x="45529" y="821150"/>
                    <a:pt x="43625" y="825913"/>
                    <a:pt x="41529" y="830580"/>
                  </a:cubicBezTo>
                  <a:cubicBezTo>
                    <a:pt x="40196" y="833533"/>
                    <a:pt x="38862" y="836390"/>
                    <a:pt x="37624" y="839343"/>
                  </a:cubicBezTo>
                  <a:cubicBezTo>
                    <a:pt x="33338" y="849535"/>
                    <a:pt x="29528" y="859822"/>
                    <a:pt x="26194" y="870109"/>
                  </a:cubicBezTo>
                  <a:cubicBezTo>
                    <a:pt x="26194" y="870204"/>
                    <a:pt x="26194" y="870299"/>
                    <a:pt x="26099" y="870299"/>
                  </a:cubicBezTo>
                  <a:cubicBezTo>
                    <a:pt x="26003" y="870585"/>
                    <a:pt x="25908" y="870871"/>
                    <a:pt x="25908" y="871061"/>
                  </a:cubicBezTo>
                  <a:cubicBezTo>
                    <a:pt x="22765" y="880967"/>
                    <a:pt x="20288" y="890873"/>
                    <a:pt x="18002" y="900779"/>
                  </a:cubicBezTo>
                  <a:cubicBezTo>
                    <a:pt x="17336" y="903732"/>
                    <a:pt x="16764" y="906685"/>
                    <a:pt x="16192" y="909542"/>
                  </a:cubicBezTo>
                  <a:cubicBezTo>
                    <a:pt x="15526" y="912876"/>
                    <a:pt x="14764" y="916114"/>
                    <a:pt x="14192" y="919448"/>
                  </a:cubicBezTo>
                  <a:cubicBezTo>
                    <a:pt x="13430" y="924020"/>
                    <a:pt x="12954" y="928592"/>
                    <a:pt x="12383" y="933164"/>
                  </a:cubicBezTo>
                  <a:cubicBezTo>
                    <a:pt x="12097" y="935736"/>
                    <a:pt x="11621" y="938213"/>
                    <a:pt x="11430" y="940784"/>
                  </a:cubicBezTo>
                  <a:cubicBezTo>
                    <a:pt x="10478" y="950023"/>
                    <a:pt x="9811" y="959168"/>
                    <a:pt x="9620" y="968312"/>
                  </a:cubicBezTo>
                  <a:cubicBezTo>
                    <a:pt x="9620" y="969073"/>
                    <a:pt x="9716" y="969836"/>
                    <a:pt x="9620" y="970693"/>
                  </a:cubicBezTo>
                  <a:cubicBezTo>
                    <a:pt x="9620" y="973264"/>
                    <a:pt x="9811" y="975836"/>
                    <a:pt x="9811" y="978503"/>
                  </a:cubicBezTo>
                  <a:cubicBezTo>
                    <a:pt x="9906" y="986219"/>
                    <a:pt x="10287" y="993838"/>
                    <a:pt x="10858" y="1001459"/>
                  </a:cubicBezTo>
                  <a:cubicBezTo>
                    <a:pt x="11144" y="1004983"/>
                    <a:pt x="11525" y="1008412"/>
                    <a:pt x="12001" y="1011841"/>
                  </a:cubicBezTo>
                  <a:cubicBezTo>
                    <a:pt x="12383" y="1014889"/>
                    <a:pt x="12573" y="1018032"/>
                    <a:pt x="12954" y="1021080"/>
                  </a:cubicBezTo>
                  <a:cubicBezTo>
                    <a:pt x="13240" y="1022890"/>
                    <a:pt x="13621" y="1024699"/>
                    <a:pt x="13907" y="1026414"/>
                  </a:cubicBezTo>
                  <a:cubicBezTo>
                    <a:pt x="9144" y="1023271"/>
                    <a:pt x="4382" y="1020032"/>
                    <a:pt x="0" y="1017175"/>
                  </a:cubicBezTo>
                  <a:lnTo>
                    <a:pt x="667" y="1022128"/>
                  </a:lnTo>
                  <a:cubicBezTo>
                    <a:pt x="857" y="1023366"/>
                    <a:pt x="1238" y="1024509"/>
                    <a:pt x="1429" y="1025747"/>
                  </a:cubicBezTo>
                  <a:cubicBezTo>
                    <a:pt x="3143" y="1036606"/>
                    <a:pt x="5429" y="1047369"/>
                    <a:pt x="8287" y="1058037"/>
                  </a:cubicBezTo>
                  <a:cubicBezTo>
                    <a:pt x="8572" y="1059180"/>
                    <a:pt x="8858" y="1060418"/>
                    <a:pt x="9144" y="1061561"/>
                  </a:cubicBezTo>
                  <a:cubicBezTo>
                    <a:pt x="9334" y="1062133"/>
                    <a:pt x="9430" y="1062704"/>
                    <a:pt x="9525" y="1063276"/>
                  </a:cubicBezTo>
                  <a:lnTo>
                    <a:pt x="9716" y="1063943"/>
                  </a:lnTo>
                  <a:cubicBezTo>
                    <a:pt x="9811" y="1063943"/>
                    <a:pt x="9906" y="1064038"/>
                    <a:pt x="10001" y="1064133"/>
                  </a:cubicBezTo>
                  <a:lnTo>
                    <a:pt x="10001" y="1064133"/>
                  </a:lnTo>
                  <a:cubicBezTo>
                    <a:pt x="9906" y="1064133"/>
                    <a:pt x="9811" y="1064038"/>
                    <a:pt x="9716" y="1063943"/>
                  </a:cubicBezTo>
                  <a:cubicBezTo>
                    <a:pt x="12763" y="1074515"/>
                    <a:pt x="16478" y="1084802"/>
                    <a:pt x="20669" y="1094994"/>
                  </a:cubicBezTo>
                  <a:cubicBezTo>
                    <a:pt x="21050" y="1095947"/>
                    <a:pt x="21241" y="1096899"/>
                    <a:pt x="21622" y="1097756"/>
                  </a:cubicBezTo>
                  <a:cubicBezTo>
                    <a:pt x="22955" y="1100995"/>
                    <a:pt x="24670" y="1104043"/>
                    <a:pt x="26099" y="1107186"/>
                  </a:cubicBezTo>
                  <a:cubicBezTo>
                    <a:pt x="27718" y="1110806"/>
                    <a:pt x="29146" y="1114425"/>
                    <a:pt x="30861" y="1118045"/>
                  </a:cubicBezTo>
                  <a:cubicBezTo>
                    <a:pt x="31623" y="1119569"/>
                    <a:pt x="32480" y="1120997"/>
                    <a:pt x="33338" y="1122521"/>
                  </a:cubicBezTo>
                  <a:cubicBezTo>
                    <a:pt x="34576" y="1124903"/>
                    <a:pt x="35909" y="1127284"/>
                    <a:pt x="37243" y="1129665"/>
                  </a:cubicBezTo>
                  <a:cubicBezTo>
                    <a:pt x="40672" y="1135856"/>
                    <a:pt x="44291" y="1141857"/>
                    <a:pt x="48101" y="1147858"/>
                  </a:cubicBezTo>
                  <a:cubicBezTo>
                    <a:pt x="49435" y="1149953"/>
                    <a:pt x="50673" y="1152049"/>
                    <a:pt x="52102" y="1154144"/>
                  </a:cubicBezTo>
                  <a:cubicBezTo>
                    <a:pt x="52673" y="1154906"/>
                    <a:pt x="53054" y="1155764"/>
                    <a:pt x="53626" y="1156526"/>
                  </a:cubicBezTo>
                  <a:cubicBezTo>
                    <a:pt x="53721" y="1156621"/>
                    <a:pt x="53912" y="1156716"/>
                    <a:pt x="54102" y="1156811"/>
                  </a:cubicBezTo>
                  <a:lnTo>
                    <a:pt x="54102" y="1156811"/>
                  </a:lnTo>
                  <a:cubicBezTo>
                    <a:pt x="53912" y="1156716"/>
                    <a:pt x="53816" y="1156621"/>
                    <a:pt x="53626" y="1156526"/>
                  </a:cubicBezTo>
                  <a:cubicBezTo>
                    <a:pt x="57436" y="1162050"/>
                    <a:pt x="61627" y="1167479"/>
                    <a:pt x="65913" y="1172909"/>
                  </a:cubicBezTo>
                  <a:cubicBezTo>
                    <a:pt x="67246" y="1174623"/>
                    <a:pt x="68485" y="1176528"/>
                    <a:pt x="69913" y="1178243"/>
                  </a:cubicBezTo>
                  <a:cubicBezTo>
                    <a:pt x="75819" y="1185577"/>
                    <a:pt x="82105" y="1192625"/>
                    <a:pt x="88773" y="1199579"/>
                  </a:cubicBezTo>
                  <a:cubicBezTo>
                    <a:pt x="88868" y="1199674"/>
                    <a:pt x="89059" y="1199769"/>
                    <a:pt x="89154" y="1199769"/>
                  </a:cubicBezTo>
                  <a:lnTo>
                    <a:pt x="89154" y="1199769"/>
                  </a:lnTo>
                  <a:lnTo>
                    <a:pt x="88773" y="1199579"/>
                  </a:lnTo>
                  <a:lnTo>
                    <a:pt x="90392" y="1201198"/>
                  </a:lnTo>
                  <a:cubicBezTo>
                    <a:pt x="90583" y="1201388"/>
                    <a:pt x="90773" y="1201674"/>
                    <a:pt x="90964" y="1201864"/>
                  </a:cubicBezTo>
                  <a:cubicBezTo>
                    <a:pt x="91154" y="1202055"/>
                    <a:pt x="91345" y="1202246"/>
                    <a:pt x="91535" y="1202436"/>
                  </a:cubicBezTo>
                  <a:lnTo>
                    <a:pt x="94202" y="1205198"/>
                  </a:lnTo>
                  <a:cubicBezTo>
                    <a:pt x="94583" y="1205389"/>
                    <a:pt x="94964" y="1205674"/>
                    <a:pt x="95250" y="1205865"/>
                  </a:cubicBezTo>
                  <a:cubicBezTo>
                    <a:pt x="95250" y="1205865"/>
                    <a:pt x="95250" y="1205865"/>
                    <a:pt x="95250" y="1205865"/>
                  </a:cubicBezTo>
                  <a:cubicBezTo>
                    <a:pt x="94869" y="1205579"/>
                    <a:pt x="94488" y="1205389"/>
                    <a:pt x="94202" y="1205198"/>
                  </a:cubicBezTo>
                  <a:cubicBezTo>
                    <a:pt x="96298" y="1207294"/>
                    <a:pt x="98870" y="1209199"/>
                    <a:pt x="101060" y="1211199"/>
                  </a:cubicBezTo>
                  <a:cubicBezTo>
                    <a:pt x="108775" y="1218438"/>
                    <a:pt x="116681" y="1225582"/>
                    <a:pt x="125158" y="1232345"/>
                  </a:cubicBezTo>
                  <a:cubicBezTo>
                    <a:pt x="126492" y="1233392"/>
                    <a:pt x="127540" y="1234631"/>
                    <a:pt x="128873" y="1235583"/>
                  </a:cubicBezTo>
                  <a:lnTo>
                    <a:pt x="129159" y="1235773"/>
                  </a:lnTo>
                  <a:cubicBezTo>
                    <a:pt x="131540" y="1237393"/>
                    <a:pt x="133922" y="1238917"/>
                    <a:pt x="136303" y="1240536"/>
                  </a:cubicBezTo>
                  <a:cubicBezTo>
                    <a:pt x="136303" y="1240536"/>
                    <a:pt x="136303" y="1240536"/>
                    <a:pt x="136303" y="1240536"/>
                  </a:cubicBezTo>
                  <a:cubicBezTo>
                    <a:pt x="133922" y="1238917"/>
                    <a:pt x="131540" y="1237393"/>
                    <a:pt x="129159" y="1235773"/>
                  </a:cubicBezTo>
                  <a:cubicBezTo>
                    <a:pt x="136589" y="1241584"/>
                    <a:pt x="144399" y="1247108"/>
                    <a:pt x="152495" y="1252442"/>
                  </a:cubicBezTo>
                  <a:lnTo>
                    <a:pt x="236887" y="1308449"/>
                  </a:lnTo>
                  <a:cubicBezTo>
                    <a:pt x="203454" y="1295781"/>
                    <a:pt x="172498" y="1280541"/>
                    <a:pt x="144875" y="1262253"/>
                  </a:cubicBezTo>
                  <a:lnTo>
                    <a:pt x="145066" y="1262348"/>
                  </a:lnTo>
                  <a:cubicBezTo>
                    <a:pt x="144970" y="1262348"/>
                    <a:pt x="144875" y="1262253"/>
                    <a:pt x="144875" y="1262253"/>
                  </a:cubicBezTo>
                  <a:lnTo>
                    <a:pt x="230029" y="1318736"/>
                  </a:lnTo>
                  <a:cubicBezTo>
                    <a:pt x="277273" y="1350073"/>
                    <a:pt x="333661" y="1373505"/>
                    <a:pt x="397574" y="1387983"/>
                  </a:cubicBezTo>
                  <a:cubicBezTo>
                    <a:pt x="412909" y="1391412"/>
                    <a:pt x="428530" y="1394079"/>
                    <a:pt x="444246" y="1396365"/>
                  </a:cubicBezTo>
                  <a:cubicBezTo>
                    <a:pt x="446246" y="1396651"/>
                    <a:pt x="448151" y="1397127"/>
                    <a:pt x="450151" y="1397413"/>
                  </a:cubicBezTo>
                  <a:cubicBezTo>
                    <a:pt x="452818" y="1397794"/>
                    <a:pt x="455485" y="1397984"/>
                    <a:pt x="458152" y="1398270"/>
                  </a:cubicBezTo>
                  <a:cubicBezTo>
                    <a:pt x="462915" y="1398842"/>
                    <a:pt x="467677" y="1399413"/>
                    <a:pt x="472535" y="1399889"/>
                  </a:cubicBezTo>
                  <a:cubicBezTo>
                    <a:pt x="475583" y="1400175"/>
                    <a:pt x="478631" y="1400651"/>
                    <a:pt x="481775" y="1400937"/>
                  </a:cubicBezTo>
                  <a:cubicBezTo>
                    <a:pt x="487204" y="1401413"/>
                    <a:pt x="492633" y="1401794"/>
                    <a:pt x="498158" y="1402080"/>
                  </a:cubicBezTo>
                  <a:cubicBezTo>
                    <a:pt x="498729" y="1402080"/>
                    <a:pt x="499205" y="1402175"/>
                    <a:pt x="499777" y="1402175"/>
                  </a:cubicBezTo>
                  <a:cubicBezTo>
                    <a:pt x="500253" y="1402175"/>
                    <a:pt x="500825" y="1402271"/>
                    <a:pt x="501301" y="1402271"/>
                  </a:cubicBezTo>
                  <a:cubicBezTo>
                    <a:pt x="512255" y="1402842"/>
                    <a:pt x="523208" y="1403223"/>
                    <a:pt x="534257" y="1403223"/>
                  </a:cubicBezTo>
                  <a:cubicBezTo>
                    <a:pt x="547021" y="1403318"/>
                    <a:pt x="559689" y="1402937"/>
                    <a:pt x="572357" y="1402271"/>
                  </a:cubicBezTo>
                  <a:cubicBezTo>
                    <a:pt x="575977" y="1402080"/>
                    <a:pt x="579596" y="1401699"/>
                    <a:pt x="583216" y="1401509"/>
                  </a:cubicBezTo>
                  <a:cubicBezTo>
                    <a:pt x="590931" y="1401032"/>
                    <a:pt x="598742" y="1400556"/>
                    <a:pt x="606361" y="1399794"/>
                  </a:cubicBezTo>
                  <a:cubicBezTo>
                    <a:pt x="607600" y="1399699"/>
                    <a:pt x="608838" y="1399508"/>
                    <a:pt x="610076" y="1399318"/>
                  </a:cubicBezTo>
                  <a:cubicBezTo>
                    <a:pt x="612839" y="1399032"/>
                    <a:pt x="615696" y="1398651"/>
                    <a:pt x="618458" y="1398270"/>
                  </a:cubicBezTo>
                  <a:cubicBezTo>
                    <a:pt x="624173" y="1397603"/>
                    <a:pt x="629888" y="1397032"/>
                    <a:pt x="635508" y="1396174"/>
                  </a:cubicBezTo>
                  <a:cubicBezTo>
                    <a:pt x="635413" y="1396079"/>
                    <a:pt x="635318" y="1395984"/>
                    <a:pt x="635127" y="1395984"/>
                  </a:cubicBezTo>
                  <a:lnTo>
                    <a:pt x="635127" y="1395984"/>
                  </a:lnTo>
                  <a:lnTo>
                    <a:pt x="635508" y="1396174"/>
                  </a:lnTo>
                  <a:cubicBezTo>
                    <a:pt x="638366" y="1395794"/>
                    <a:pt x="641223" y="1395127"/>
                    <a:pt x="644081" y="1394746"/>
                  </a:cubicBezTo>
                  <a:cubicBezTo>
                    <a:pt x="649795" y="1393889"/>
                    <a:pt x="655415" y="1392841"/>
                    <a:pt x="661130" y="1391793"/>
                  </a:cubicBezTo>
                  <a:cubicBezTo>
                    <a:pt x="667893" y="1390555"/>
                    <a:pt x="674656" y="1389317"/>
                    <a:pt x="681418" y="1387888"/>
                  </a:cubicBezTo>
                  <a:cubicBezTo>
                    <a:pt x="687324" y="1386649"/>
                    <a:pt x="693230" y="1385316"/>
                    <a:pt x="699135" y="1383887"/>
                  </a:cubicBezTo>
                  <a:cubicBezTo>
                    <a:pt x="702659" y="1383125"/>
                    <a:pt x="706184" y="1382459"/>
                    <a:pt x="709613" y="1381506"/>
                  </a:cubicBezTo>
                  <a:cubicBezTo>
                    <a:pt x="712851" y="1380744"/>
                    <a:pt x="715899" y="1379696"/>
                    <a:pt x="719042" y="1378839"/>
                  </a:cubicBezTo>
                  <a:cubicBezTo>
                    <a:pt x="724091" y="1377506"/>
                    <a:pt x="729043" y="1376077"/>
                    <a:pt x="733997" y="1374648"/>
                  </a:cubicBezTo>
                  <a:cubicBezTo>
                    <a:pt x="740855" y="1372648"/>
                    <a:pt x="747522" y="1370552"/>
                    <a:pt x="754285" y="1368362"/>
                  </a:cubicBezTo>
                  <a:cubicBezTo>
                    <a:pt x="759143" y="1366742"/>
                    <a:pt x="764000" y="1365218"/>
                    <a:pt x="768858" y="1363504"/>
                  </a:cubicBezTo>
                  <a:cubicBezTo>
                    <a:pt x="770858" y="1362837"/>
                    <a:pt x="772859" y="1362265"/>
                    <a:pt x="774859" y="1361504"/>
                  </a:cubicBezTo>
                  <a:cubicBezTo>
                    <a:pt x="778002" y="1360361"/>
                    <a:pt x="781050" y="1359027"/>
                    <a:pt x="784289" y="1357789"/>
                  </a:cubicBezTo>
                  <a:cubicBezTo>
                    <a:pt x="792480" y="1354741"/>
                    <a:pt x="800672" y="1351502"/>
                    <a:pt x="808768" y="1348169"/>
                  </a:cubicBezTo>
                  <a:cubicBezTo>
                    <a:pt x="813721" y="1346073"/>
                    <a:pt x="818578" y="1343978"/>
                    <a:pt x="823436" y="1341787"/>
                  </a:cubicBezTo>
                  <a:cubicBezTo>
                    <a:pt x="831247" y="1338358"/>
                    <a:pt x="838867" y="1334738"/>
                    <a:pt x="846487" y="1330928"/>
                  </a:cubicBezTo>
                  <a:cubicBezTo>
                    <a:pt x="851154" y="1328642"/>
                    <a:pt x="855917" y="1326356"/>
                    <a:pt x="860584" y="1323880"/>
                  </a:cubicBezTo>
                  <a:cubicBezTo>
                    <a:pt x="868394" y="1319784"/>
                    <a:pt x="876014" y="1315498"/>
                    <a:pt x="883634" y="1311212"/>
                  </a:cubicBezTo>
                  <a:cubicBezTo>
                    <a:pt x="887730" y="1308830"/>
                    <a:pt x="891826" y="1306639"/>
                    <a:pt x="895826" y="1304258"/>
                  </a:cubicBezTo>
                  <a:cubicBezTo>
                    <a:pt x="905161" y="1298639"/>
                    <a:pt x="914305" y="1292733"/>
                    <a:pt x="923353" y="1286637"/>
                  </a:cubicBezTo>
                  <a:cubicBezTo>
                    <a:pt x="925068" y="1285494"/>
                    <a:pt x="926973" y="1284446"/>
                    <a:pt x="928592" y="1283303"/>
                  </a:cubicBezTo>
                  <a:cubicBezTo>
                    <a:pt x="928973" y="1283018"/>
                    <a:pt x="929354" y="1282732"/>
                    <a:pt x="929735" y="1282541"/>
                  </a:cubicBezTo>
                  <a:cubicBezTo>
                    <a:pt x="930116" y="1282256"/>
                    <a:pt x="930497" y="1281970"/>
                    <a:pt x="930878" y="1281684"/>
                  </a:cubicBezTo>
                  <a:cubicBezTo>
                    <a:pt x="933164" y="1280160"/>
                    <a:pt x="935450" y="1278541"/>
                    <a:pt x="937641" y="1276922"/>
                  </a:cubicBezTo>
                  <a:cubicBezTo>
                    <a:pt x="941070" y="1274445"/>
                    <a:pt x="944213" y="1271778"/>
                    <a:pt x="947547" y="1269302"/>
                  </a:cubicBezTo>
                  <a:cubicBezTo>
                    <a:pt x="952786" y="1265396"/>
                    <a:pt x="958025" y="1261491"/>
                    <a:pt x="963073" y="1257395"/>
                  </a:cubicBezTo>
                  <a:cubicBezTo>
                    <a:pt x="967454" y="1253871"/>
                    <a:pt x="971550" y="1250347"/>
                    <a:pt x="975741" y="1246727"/>
                  </a:cubicBezTo>
                  <a:cubicBezTo>
                    <a:pt x="980694" y="1242536"/>
                    <a:pt x="985647" y="1238345"/>
                    <a:pt x="990409" y="1233964"/>
                  </a:cubicBezTo>
                  <a:cubicBezTo>
                    <a:pt x="994410" y="1230249"/>
                    <a:pt x="998315" y="1226439"/>
                    <a:pt x="1002220" y="1222724"/>
                  </a:cubicBezTo>
                  <a:cubicBezTo>
                    <a:pt x="1006793" y="1218248"/>
                    <a:pt x="1011365" y="1213771"/>
                    <a:pt x="1015746" y="1209199"/>
                  </a:cubicBezTo>
                  <a:cubicBezTo>
                    <a:pt x="1019461" y="1205294"/>
                    <a:pt x="1023080" y="1201293"/>
                    <a:pt x="1026605" y="1197293"/>
                  </a:cubicBezTo>
                  <a:cubicBezTo>
                    <a:pt x="1030795" y="1192625"/>
                    <a:pt x="1034891" y="1187958"/>
                    <a:pt x="1038892" y="1183100"/>
                  </a:cubicBezTo>
                  <a:cubicBezTo>
                    <a:pt x="1040130" y="1181576"/>
                    <a:pt x="1041654" y="1180052"/>
                    <a:pt x="1042892" y="1178528"/>
                  </a:cubicBezTo>
                  <a:cubicBezTo>
                    <a:pt x="1046035" y="1174623"/>
                    <a:pt x="1048893" y="1170623"/>
                    <a:pt x="1051941" y="1166622"/>
                  </a:cubicBezTo>
                  <a:cubicBezTo>
                    <a:pt x="1053275" y="1164812"/>
                    <a:pt x="1054799" y="1163193"/>
                    <a:pt x="1056037" y="1161383"/>
                  </a:cubicBezTo>
                  <a:cubicBezTo>
                    <a:pt x="1056513" y="1160717"/>
                    <a:pt x="1056989" y="1159955"/>
                    <a:pt x="1057466" y="1159288"/>
                  </a:cubicBezTo>
                  <a:cubicBezTo>
                    <a:pt x="1057942" y="1158621"/>
                    <a:pt x="1058513" y="1158049"/>
                    <a:pt x="1058894" y="1157383"/>
                  </a:cubicBezTo>
                  <a:cubicBezTo>
                    <a:pt x="1063371" y="1151096"/>
                    <a:pt x="1067657" y="1144810"/>
                    <a:pt x="1071658" y="1138428"/>
                  </a:cubicBezTo>
                  <a:lnTo>
                    <a:pt x="1071943" y="1137952"/>
                  </a:lnTo>
                  <a:cubicBezTo>
                    <a:pt x="1071943" y="1137856"/>
                    <a:pt x="1072039" y="1137856"/>
                    <a:pt x="1072039" y="1137761"/>
                  </a:cubicBezTo>
                  <a:lnTo>
                    <a:pt x="1072801" y="1136618"/>
                  </a:lnTo>
                  <a:cubicBezTo>
                    <a:pt x="1074325" y="1134142"/>
                    <a:pt x="1075849" y="1131665"/>
                    <a:pt x="1077373" y="1129094"/>
                  </a:cubicBezTo>
                  <a:lnTo>
                    <a:pt x="1078135" y="1127855"/>
                  </a:lnTo>
                  <a:cubicBezTo>
                    <a:pt x="1080897" y="1123093"/>
                    <a:pt x="1083659" y="1118330"/>
                    <a:pt x="1086231" y="1113568"/>
                  </a:cubicBezTo>
                  <a:cubicBezTo>
                    <a:pt x="1089374" y="1107853"/>
                    <a:pt x="1092327" y="1102043"/>
                    <a:pt x="1095185" y="1096232"/>
                  </a:cubicBezTo>
                  <a:cubicBezTo>
                    <a:pt x="1096899" y="1092803"/>
                    <a:pt x="1098233" y="1089374"/>
                    <a:pt x="1099757" y="1085850"/>
                  </a:cubicBezTo>
                  <a:cubicBezTo>
                    <a:pt x="1100995" y="1083278"/>
                    <a:pt x="1102424" y="1080706"/>
                    <a:pt x="1103567" y="1078135"/>
                  </a:cubicBezTo>
                  <a:cubicBezTo>
                    <a:pt x="1104328" y="1076515"/>
                    <a:pt x="1104710" y="1074896"/>
                    <a:pt x="1105376" y="1073277"/>
                  </a:cubicBezTo>
                  <a:cubicBezTo>
                    <a:pt x="1110806" y="1060418"/>
                    <a:pt x="1115854" y="1047655"/>
                    <a:pt x="1119950" y="1034796"/>
                  </a:cubicBezTo>
                  <a:cubicBezTo>
                    <a:pt x="1119950" y="1034701"/>
                    <a:pt x="1119950" y="1034605"/>
                    <a:pt x="1120045" y="1034510"/>
                  </a:cubicBezTo>
                  <a:cubicBezTo>
                    <a:pt x="1120045" y="1034510"/>
                    <a:pt x="1120045" y="1034510"/>
                    <a:pt x="1120045" y="1034510"/>
                  </a:cubicBezTo>
                  <a:cubicBezTo>
                    <a:pt x="1120997" y="1031367"/>
                    <a:pt x="1121950" y="1028224"/>
                    <a:pt x="1122902" y="1025080"/>
                  </a:cubicBezTo>
                  <a:cubicBezTo>
                    <a:pt x="1124331" y="1020223"/>
                    <a:pt x="1125665" y="1015365"/>
                    <a:pt x="1126903" y="1010507"/>
                  </a:cubicBezTo>
                  <a:cubicBezTo>
                    <a:pt x="1127093" y="1009745"/>
                    <a:pt x="1127284" y="1008983"/>
                    <a:pt x="1127474" y="1008221"/>
                  </a:cubicBezTo>
                  <a:cubicBezTo>
                    <a:pt x="1127665" y="1007364"/>
                    <a:pt x="1127855" y="1006412"/>
                    <a:pt x="1128141" y="1005554"/>
                  </a:cubicBezTo>
                  <a:cubicBezTo>
                    <a:pt x="1128903" y="1002316"/>
                    <a:pt x="1129665" y="999077"/>
                    <a:pt x="1130332" y="995839"/>
                  </a:cubicBezTo>
                  <a:cubicBezTo>
                    <a:pt x="1130713" y="994220"/>
                    <a:pt x="1130808" y="992600"/>
                    <a:pt x="1131094" y="990981"/>
                  </a:cubicBezTo>
                  <a:cubicBezTo>
                    <a:pt x="1131856" y="987266"/>
                    <a:pt x="1132713" y="983552"/>
                    <a:pt x="1133380" y="979837"/>
                  </a:cubicBezTo>
                  <a:cubicBezTo>
                    <a:pt x="1134713" y="972122"/>
                    <a:pt x="1135570" y="964502"/>
                    <a:pt x="1136428" y="956786"/>
                  </a:cubicBezTo>
                  <a:cubicBezTo>
                    <a:pt x="1136523" y="956024"/>
                    <a:pt x="1136618" y="955167"/>
                    <a:pt x="1136714" y="954405"/>
                  </a:cubicBezTo>
                  <a:cubicBezTo>
                    <a:pt x="1138904" y="944499"/>
                    <a:pt x="1139571" y="935069"/>
                    <a:pt x="1139666" y="925639"/>
                  </a:cubicBezTo>
                  <a:close/>
                  <a:moveTo>
                    <a:pt x="794194" y="1011841"/>
                  </a:moveTo>
                  <a:cubicBezTo>
                    <a:pt x="791337" y="1015270"/>
                    <a:pt x="788384" y="1018699"/>
                    <a:pt x="785336" y="1022032"/>
                  </a:cubicBezTo>
                  <a:cubicBezTo>
                    <a:pt x="783526" y="1024033"/>
                    <a:pt x="781717" y="1025938"/>
                    <a:pt x="779907" y="1027843"/>
                  </a:cubicBezTo>
                  <a:cubicBezTo>
                    <a:pt x="776478" y="1031272"/>
                    <a:pt x="772954" y="1034510"/>
                    <a:pt x="769430" y="1037654"/>
                  </a:cubicBezTo>
                  <a:cubicBezTo>
                    <a:pt x="767810" y="1039178"/>
                    <a:pt x="766191" y="1040702"/>
                    <a:pt x="764476" y="1042130"/>
                  </a:cubicBezTo>
                  <a:cubicBezTo>
                    <a:pt x="759143" y="1046607"/>
                    <a:pt x="753523" y="1050893"/>
                    <a:pt x="747808" y="1054798"/>
                  </a:cubicBezTo>
                  <a:lnTo>
                    <a:pt x="747808" y="1054798"/>
                  </a:lnTo>
                  <a:cubicBezTo>
                    <a:pt x="688276" y="1095851"/>
                    <a:pt x="601409" y="1120045"/>
                    <a:pt x="515969" y="1119664"/>
                  </a:cubicBezTo>
                  <a:cubicBezTo>
                    <a:pt x="506730" y="1119664"/>
                    <a:pt x="497681" y="1119283"/>
                    <a:pt x="488728" y="1118711"/>
                  </a:cubicBezTo>
                  <a:cubicBezTo>
                    <a:pt x="446913" y="1115949"/>
                    <a:pt x="408337" y="1107091"/>
                    <a:pt x="374428" y="1093089"/>
                  </a:cubicBezTo>
                  <a:cubicBezTo>
                    <a:pt x="370713" y="1089184"/>
                    <a:pt x="367093" y="1085279"/>
                    <a:pt x="363760" y="1081183"/>
                  </a:cubicBezTo>
                  <a:cubicBezTo>
                    <a:pt x="358902" y="1075182"/>
                    <a:pt x="354520" y="1068896"/>
                    <a:pt x="350615" y="1062514"/>
                  </a:cubicBezTo>
                  <a:cubicBezTo>
                    <a:pt x="349282" y="1060418"/>
                    <a:pt x="348329" y="1058132"/>
                    <a:pt x="347091" y="1055942"/>
                  </a:cubicBezTo>
                  <a:cubicBezTo>
                    <a:pt x="346234" y="1054322"/>
                    <a:pt x="345376" y="1052703"/>
                    <a:pt x="344615" y="1050989"/>
                  </a:cubicBezTo>
                  <a:lnTo>
                    <a:pt x="426625" y="1105376"/>
                  </a:lnTo>
                  <a:cubicBezTo>
                    <a:pt x="419100" y="1100423"/>
                    <a:pt x="412147" y="1094899"/>
                    <a:pt x="405575" y="1089184"/>
                  </a:cubicBezTo>
                  <a:cubicBezTo>
                    <a:pt x="403669" y="1087564"/>
                    <a:pt x="401955" y="1085850"/>
                    <a:pt x="400145" y="1084231"/>
                  </a:cubicBezTo>
                  <a:cubicBezTo>
                    <a:pt x="394049" y="1078516"/>
                    <a:pt x="388239" y="1072706"/>
                    <a:pt x="383095" y="1066419"/>
                  </a:cubicBezTo>
                  <a:cubicBezTo>
                    <a:pt x="379190" y="1061656"/>
                    <a:pt x="375857" y="1056704"/>
                    <a:pt x="372713" y="1051751"/>
                  </a:cubicBezTo>
                  <a:cubicBezTo>
                    <a:pt x="371761" y="1050227"/>
                    <a:pt x="370903" y="1048703"/>
                    <a:pt x="370046" y="1047179"/>
                  </a:cubicBezTo>
                  <a:cubicBezTo>
                    <a:pt x="367760" y="1043178"/>
                    <a:pt x="365760" y="1039178"/>
                    <a:pt x="363950" y="1035082"/>
                  </a:cubicBezTo>
                  <a:cubicBezTo>
                    <a:pt x="363379" y="1033748"/>
                    <a:pt x="362712" y="1032510"/>
                    <a:pt x="362141" y="1031177"/>
                  </a:cubicBezTo>
                  <a:cubicBezTo>
                    <a:pt x="360235" y="1026605"/>
                    <a:pt x="358616" y="1021937"/>
                    <a:pt x="357283" y="1017270"/>
                  </a:cubicBezTo>
                  <a:cubicBezTo>
                    <a:pt x="357283" y="1017080"/>
                    <a:pt x="357188" y="1016984"/>
                    <a:pt x="357092" y="1016794"/>
                  </a:cubicBezTo>
                  <a:cubicBezTo>
                    <a:pt x="355759" y="1011936"/>
                    <a:pt x="354711" y="1006983"/>
                    <a:pt x="353949" y="1002030"/>
                  </a:cubicBezTo>
                  <a:cubicBezTo>
                    <a:pt x="353759" y="1000982"/>
                    <a:pt x="353759" y="999935"/>
                    <a:pt x="353568" y="998887"/>
                  </a:cubicBezTo>
                  <a:cubicBezTo>
                    <a:pt x="352711" y="992791"/>
                    <a:pt x="352330" y="986695"/>
                    <a:pt x="352330" y="980599"/>
                  </a:cubicBezTo>
                  <a:cubicBezTo>
                    <a:pt x="352330" y="979837"/>
                    <a:pt x="352330" y="979075"/>
                    <a:pt x="352330" y="978313"/>
                  </a:cubicBezTo>
                  <a:cubicBezTo>
                    <a:pt x="352425" y="972598"/>
                    <a:pt x="352997" y="966883"/>
                    <a:pt x="353854" y="961168"/>
                  </a:cubicBezTo>
                  <a:cubicBezTo>
                    <a:pt x="354044" y="959739"/>
                    <a:pt x="354425" y="958215"/>
                    <a:pt x="354711" y="956786"/>
                  </a:cubicBezTo>
                  <a:cubicBezTo>
                    <a:pt x="355568" y="952405"/>
                    <a:pt x="356616" y="948023"/>
                    <a:pt x="357854" y="943737"/>
                  </a:cubicBezTo>
                  <a:cubicBezTo>
                    <a:pt x="358331" y="942308"/>
                    <a:pt x="358616" y="940880"/>
                    <a:pt x="359092" y="939451"/>
                  </a:cubicBezTo>
                  <a:cubicBezTo>
                    <a:pt x="360998" y="933736"/>
                    <a:pt x="363284" y="928021"/>
                    <a:pt x="365950" y="922496"/>
                  </a:cubicBezTo>
                  <a:cubicBezTo>
                    <a:pt x="366332" y="921639"/>
                    <a:pt x="366808" y="920782"/>
                    <a:pt x="367284" y="919924"/>
                  </a:cubicBezTo>
                  <a:cubicBezTo>
                    <a:pt x="370808" y="912876"/>
                    <a:pt x="374904" y="906018"/>
                    <a:pt x="379667" y="899446"/>
                  </a:cubicBezTo>
                  <a:cubicBezTo>
                    <a:pt x="379952" y="899065"/>
                    <a:pt x="380333" y="898684"/>
                    <a:pt x="380619" y="898207"/>
                  </a:cubicBezTo>
                  <a:cubicBezTo>
                    <a:pt x="384048" y="893636"/>
                    <a:pt x="387858" y="889159"/>
                    <a:pt x="391954" y="884777"/>
                  </a:cubicBezTo>
                  <a:cubicBezTo>
                    <a:pt x="393192" y="883539"/>
                    <a:pt x="394335" y="882205"/>
                    <a:pt x="395573" y="880967"/>
                  </a:cubicBezTo>
                  <a:cubicBezTo>
                    <a:pt x="400241" y="876300"/>
                    <a:pt x="405003" y="871823"/>
                    <a:pt x="410337" y="867632"/>
                  </a:cubicBezTo>
                  <a:cubicBezTo>
                    <a:pt x="462058" y="826865"/>
                    <a:pt x="545401" y="803720"/>
                    <a:pt x="639127" y="804291"/>
                  </a:cubicBezTo>
                  <a:cubicBezTo>
                    <a:pt x="664464" y="804386"/>
                    <a:pt x="689610" y="806291"/>
                    <a:pt x="713899" y="809815"/>
                  </a:cubicBezTo>
                  <a:cubicBezTo>
                    <a:pt x="756380" y="816102"/>
                    <a:pt x="794480" y="830104"/>
                    <a:pt x="824960" y="849154"/>
                  </a:cubicBezTo>
                  <a:cubicBezTo>
                    <a:pt x="826770" y="852964"/>
                    <a:pt x="828103" y="856869"/>
                    <a:pt x="829532" y="860774"/>
                  </a:cubicBezTo>
                  <a:cubicBezTo>
                    <a:pt x="830390" y="863060"/>
                    <a:pt x="831247" y="865442"/>
                    <a:pt x="832009" y="867728"/>
                  </a:cubicBezTo>
                  <a:cubicBezTo>
                    <a:pt x="832961" y="870966"/>
                    <a:pt x="833723" y="874300"/>
                    <a:pt x="834390" y="877634"/>
                  </a:cubicBezTo>
                  <a:cubicBezTo>
                    <a:pt x="834866" y="879920"/>
                    <a:pt x="835438" y="882110"/>
                    <a:pt x="835819" y="884396"/>
                  </a:cubicBezTo>
                  <a:cubicBezTo>
                    <a:pt x="836200" y="886397"/>
                    <a:pt x="836200" y="888397"/>
                    <a:pt x="836485" y="890397"/>
                  </a:cubicBezTo>
                  <a:cubicBezTo>
                    <a:pt x="837057" y="895064"/>
                    <a:pt x="837343" y="899731"/>
                    <a:pt x="837438" y="904399"/>
                  </a:cubicBezTo>
                  <a:cubicBezTo>
                    <a:pt x="837438" y="907066"/>
                    <a:pt x="837343" y="909733"/>
                    <a:pt x="837152" y="912400"/>
                  </a:cubicBezTo>
                  <a:cubicBezTo>
                    <a:pt x="836962" y="915829"/>
                    <a:pt x="836676" y="919353"/>
                    <a:pt x="836200" y="922782"/>
                  </a:cubicBezTo>
                  <a:cubicBezTo>
                    <a:pt x="835819" y="925544"/>
                    <a:pt x="835343" y="928306"/>
                    <a:pt x="834771" y="931069"/>
                  </a:cubicBezTo>
                  <a:cubicBezTo>
                    <a:pt x="834009" y="934688"/>
                    <a:pt x="833152" y="938403"/>
                    <a:pt x="832104" y="942022"/>
                  </a:cubicBezTo>
                  <a:cubicBezTo>
                    <a:pt x="831342" y="944594"/>
                    <a:pt x="830675" y="947166"/>
                    <a:pt x="829723" y="949738"/>
                  </a:cubicBezTo>
                  <a:cubicBezTo>
                    <a:pt x="827818" y="955357"/>
                    <a:pt x="825532" y="961072"/>
                    <a:pt x="822865" y="966692"/>
                  </a:cubicBezTo>
                  <a:cubicBezTo>
                    <a:pt x="822198" y="968026"/>
                    <a:pt x="821722" y="969455"/>
                    <a:pt x="821055" y="970788"/>
                  </a:cubicBezTo>
                  <a:cubicBezTo>
                    <a:pt x="817912" y="977170"/>
                    <a:pt x="814292" y="983456"/>
                    <a:pt x="810292" y="989838"/>
                  </a:cubicBezTo>
                  <a:cubicBezTo>
                    <a:pt x="806863" y="995267"/>
                    <a:pt x="803053" y="1000411"/>
                    <a:pt x="799148" y="1005459"/>
                  </a:cubicBezTo>
                  <a:cubicBezTo>
                    <a:pt x="797528" y="1007650"/>
                    <a:pt x="795909" y="1009745"/>
                    <a:pt x="794194" y="1011841"/>
                  </a:cubicBezTo>
                  <a:close/>
                  <a:moveTo>
                    <a:pt x="875443" y="104299"/>
                  </a:moveTo>
                  <a:cubicBezTo>
                    <a:pt x="876491" y="104775"/>
                    <a:pt x="877443" y="105251"/>
                    <a:pt x="878491" y="105728"/>
                  </a:cubicBezTo>
                  <a:cubicBezTo>
                    <a:pt x="880777" y="107823"/>
                    <a:pt x="883063" y="109823"/>
                    <a:pt x="885253" y="111919"/>
                  </a:cubicBezTo>
                  <a:cubicBezTo>
                    <a:pt x="887540" y="114109"/>
                    <a:pt x="889826" y="116396"/>
                    <a:pt x="891921" y="118682"/>
                  </a:cubicBezTo>
                  <a:cubicBezTo>
                    <a:pt x="894588" y="121539"/>
                    <a:pt x="897160" y="124492"/>
                    <a:pt x="899732" y="127445"/>
                  </a:cubicBezTo>
                  <a:cubicBezTo>
                    <a:pt x="900303" y="128111"/>
                    <a:pt x="900875" y="128873"/>
                    <a:pt x="901446" y="129540"/>
                  </a:cubicBezTo>
                  <a:lnTo>
                    <a:pt x="843725" y="91250"/>
                  </a:lnTo>
                  <a:cubicBezTo>
                    <a:pt x="848963" y="93154"/>
                    <a:pt x="854202" y="94964"/>
                    <a:pt x="859250" y="97060"/>
                  </a:cubicBezTo>
                  <a:cubicBezTo>
                    <a:pt x="864775" y="99250"/>
                    <a:pt x="870109" y="101822"/>
                    <a:pt x="875443" y="104299"/>
                  </a:cubicBezTo>
                  <a:close/>
                  <a:moveTo>
                    <a:pt x="951548" y="620268"/>
                  </a:moveTo>
                  <a:cubicBezTo>
                    <a:pt x="955834" y="623983"/>
                    <a:pt x="960025" y="627697"/>
                    <a:pt x="964025" y="631603"/>
                  </a:cubicBezTo>
                  <a:cubicBezTo>
                    <a:pt x="966026" y="633603"/>
                    <a:pt x="968026" y="635603"/>
                    <a:pt x="969931" y="637699"/>
                  </a:cubicBezTo>
                  <a:cubicBezTo>
                    <a:pt x="974598" y="642557"/>
                    <a:pt x="978694" y="647700"/>
                    <a:pt x="982694" y="652939"/>
                  </a:cubicBezTo>
                  <a:cubicBezTo>
                    <a:pt x="967073" y="642557"/>
                    <a:pt x="951452" y="632270"/>
                    <a:pt x="935926" y="621887"/>
                  </a:cubicBezTo>
                  <a:cubicBezTo>
                    <a:pt x="934022" y="620649"/>
                    <a:pt x="932021" y="619316"/>
                    <a:pt x="930116" y="617982"/>
                  </a:cubicBezTo>
                  <a:cubicBezTo>
                    <a:pt x="926973" y="615887"/>
                    <a:pt x="923734" y="613791"/>
                    <a:pt x="920877" y="611791"/>
                  </a:cubicBezTo>
                  <a:cubicBezTo>
                    <a:pt x="923925" y="609029"/>
                    <a:pt x="926878" y="606266"/>
                    <a:pt x="929735" y="603504"/>
                  </a:cubicBezTo>
                  <a:cubicBezTo>
                    <a:pt x="935355" y="607314"/>
                    <a:pt x="940784" y="611315"/>
                    <a:pt x="945928" y="615410"/>
                  </a:cubicBezTo>
                  <a:cubicBezTo>
                    <a:pt x="947833" y="617030"/>
                    <a:pt x="949643" y="618649"/>
                    <a:pt x="951548" y="620268"/>
                  </a:cubicBezTo>
                  <a:close/>
                  <a:moveTo>
                    <a:pt x="974789" y="662178"/>
                  </a:moveTo>
                  <a:lnTo>
                    <a:pt x="924116" y="628555"/>
                  </a:lnTo>
                  <a:cubicBezTo>
                    <a:pt x="935355" y="632365"/>
                    <a:pt x="946214" y="636842"/>
                    <a:pt x="956882" y="641509"/>
                  </a:cubicBezTo>
                  <a:cubicBezTo>
                    <a:pt x="958406" y="643033"/>
                    <a:pt x="959834" y="644462"/>
                    <a:pt x="961263" y="645986"/>
                  </a:cubicBezTo>
                  <a:cubicBezTo>
                    <a:pt x="966121" y="651224"/>
                    <a:pt x="970502" y="656654"/>
                    <a:pt x="974789" y="662178"/>
                  </a:cubicBezTo>
                  <a:close/>
                  <a:moveTo>
                    <a:pt x="242697" y="1296924"/>
                  </a:moveTo>
                  <a:cubicBezTo>
                    <a:pt x="227838" y="1291304"/>
                    <a:pt x="213550" y="1285113"/>
                    <a:pt x="199930" y="1278350"/>
                  </a:cubicBezTo>
                  <a:cubicBezTo>
                    <a:pt x="196215" y="1275112"/>
                    <a:pt x="192310" y="1271873"/>
                    <a:pt x="188785" y="1268539"/>
                  </a:cubicBezTo>
                  <a:cubicBezTo>
                    <a:pt x="184975" y="1265015"/>
                    <a:pt x="180880" y="1261681"/>
                    <a:pt x="177260" y="1257967"/>
                  </a:cubicBezTo>
                  <a:cubicBezTo>
                    <a:pt x="173831" y="1254443"/>
                    <a:pt x="170878" y="1250728"/>
                    <a:pt x="167640" y="1247204"/>
                  </a:cubicBezTo>
                  <a:lnTo>
                    <a:pt x="242697" y="1296924"/>
                  </a:lnTo>
                  <a:close/>
                  <a:moveTo>
                    <a:pt x="759143" y="795338"/>
                  </a:moveTo>
                  <a:cubicBezTo>
                    <a:pt x="766382" y="797338"/>
                    <a:pt x="773525" y="799529"/>
                    <a:pt x="780478" y="801910"/>
                  </a:cubicBezTo>
                  <a:cubicBezTo>
                    <a:pt x="783717" y="803053"/>
                    <a:pt x="786956" y="804196"/>
                    <a:pt x="790099" y="805434"/>
                  </a:cubicBezTo>
                  <a:cubicBezTo>
                    <a:pt x="792290" y="806291"/>
                    <a:pt x="794290" y="807244"/>
                    <a:pt x="796385" y="808196"/>
                  </a:cubicBezTo>
                  <a:cubicBezTo>
                    <a:pt x="800195" y="812292"/>
                    <a:pt x="803529" y="816483"/>
                    <a:pt x="806863" y="820769"/>
                  </a:cubicBezTo>
                  <a:cubicBezTo>
                    <a:pt x="808577" y="822960"/>
                    <a:pt x="810482" y="825055"/>
                    <a:pt x="812006" y="827246"/>
                  </a:cubicBezTo>
                  <a:cubicBezTo>
                    <a:pt x="816864" y="834199"/>
                    <a:pt x="821150" y="841343"/>
                    <a:pt x="824579" y="848773"/>
                  </a:cubicBezTo>
                  <a:lnTo>
                    <a:pt x="744760" y="795909"/>
                  </a:lnTo>
                  <a:cubicBezTo>
                    <a:pt x="741426" y="793718"/>
                    <a:pt x="737616" y="791909"/>
                    <a:pt x="734187" y="789813"/>
                  </a:cubicBezTo>
                  <a:cubicBezTo>
                    <a:pt x="739331" y="790861"/>
                    <a:pt x="744569" y="791623"/>
                    <a:pt x="749618" y="792861"/>
                  </a:cubicBezTo>
                  <a:cubicBezTo>
                    <a:pt x="752856" y="793528"/>
                    <a:pt x="755999" y="794480"/>
                    <a:pt x="759143" y="795338"/>
                  </a:cubicBezTo>
                  <a:close/>
                  <a:moveTo>
                    <a:pt x="677990" y="443198"/>
                  </a:moveTo>
                  <a:cubicBezTo>
                    <a:pt x="674942" y="445961"/>
                    <a:pt x="671893" y="448818"/>
                    <a:pt x="668655" y="451485"/>
                  </a:cubicBezTo>
                  <a:cubicBezTo>
                    <a:pt x="664655" y="454819"/>
                    <a:pt x="660273" y="457867"/>
                    <a:pt x="655987" y="460915"/>
                  </a:cubicBezTo>
                  <a:cubicBezTo>
                    <a:pt x="652558" y="463391"/>
                    <a:pt x="649224" y="465868"/>
                    <a:pt x="645509" y="468249"/>
                  </a:cubicBezTo>
                  <a:cubicBezTo>
                    <a:pt x="640937" y="471202"/>
                    <a:pt x="635984" y="473869"/>
                    <a:pt x="631222" y="476536"/>
                  </a:cubicBezTo>
                  <a:cubicBezTo>
                    <a:pt x="627507" y="478536"/>
                    <a:pt x="623888" y="480727"/>
                    <a:pt x="620077" y="482632"/>
                  </a:cubicBezTo>
                  <a:cubicBezTo>
                    <a:pt x="614934" y="485204"/>
                    <a:pt x="609600" y="487394"/>
                    <a:pt x="604171" y="489585"/>
                  </a:cubicBezTo>
                  <a:cubicBezTo>
                    <a:pt x="600361" y="491204"/>
                    <a:pt x="596646" y="492919"/>
                    <a:pt x="592836" y="494347"/>
                  </a:cubicBezTo>
                  <a:cubicBezTo>
                    <a:pt x="587121" y="496443"/>
                    <a:pt x="581311" y="498062"/>
                    <a:pt x="575405" y="499777"/>
                  </a:cubicBezTo>
                  <a:cubicBezTo>
                    <a:pt x="571691" y="500825"/>
                    <a:pt x="568071" y="502158"/>
                    <a:pt x="564451" y="503111"/>
                  </a:cubicBezTo>
                  <a:cubicBezTo>
                    <a:pt x="557975" y="504730"/>
                    <a:pt x="551402" y="505778"/>
                    <a:pt x="544925" y="506825"/>
                  </a:cubicBezTo>
                  <a:cubicBezTo>
                    <a:pt x="541782" y="507301"/>
                    <a:pt x="538734" y="508159"/>
                    <a:pt x="535591" y="508540"/>
                  </a:cubicBezTo>
                  <a:cubicBezTo>
                    <a:pt x="525970" y="509778"/>
                    <a:pt x="516350" y="510445"/>
                    <a:pt x="506920" y="510350"/>
                  </a:cubicBezTo>
                  <a:cubicBezTo>
                    <a:pt x="504253" y="510350"/>
                    <a:pt x="501682" y="509969"/>
                    <a:pt x="499015" y="509873"/>
                  </a:cubicBezTo>
                  <a:cubicBezTo>
                    <a:pt x="496062" y="507397"/>
                    <a:pt x="492919" y="505206"/>
                    <a:pt x="490157" y="502539"/>
                  </a:cubicBezTo>
                  <a:cubicBezTo>
                    <a:pt x="489014" y="501396"/>
                    <a:pt x="487870" y="500444"/>
                    <a:pt x="486823" y="499300"/>
                  </a:cubicBezTo>
                  <a:cubicBezTo>
                    <a:pt x="484060" y="496443"/>
                    <a:pt x="481584" y="493300"/>
                    <a:pt x="479108" y="490252"/>
                  </a:cubicBezTo>
                  <a:cubicBezTo>
                    <a:pt x="477869" y="488728"/>
                    <a:pt x="476536" y="487204"/>
                    <a:pt x="475393" y="485584"/>
                  </a:cubicBezTo>
                  <a:cubicBezTo>
                    <a:pt x="471868" y="480727"/>
                    <a:pt x="468630" y="475679"/>
                    <a:pt x="465773" y="470345"/>
                  </a:cubicBezTo>
                  <a:cubicBezTo>
                    <a:pt x="463582" y="466154"/>
                    <a:pt x="461582" y="461963"/>
                    <a:pt x="459867" y="457676"/>
                  </a:cubicBezTo>
                  <a:cubicBezTo>
                    <a:pt x="458629" y="454628"/>
                    <a:pt x="457676" y="451485"/>
                    <a:pt x="456628" y="448437"/>
                  </a:cubicBezTo>
                  <a:cubicBezTo>
                    <a:pt x="456057" y="446722"/>
                    <a:pt x="455390" y="445008"/>
                    <a:pt x="454914" y="443198"/>
                  </a:cubicBezTo>
                  <a:cubicBezTo>
                    <a:pt x="453581" y="438341"/>
                    <a:pt x="452533" y="433388"/>
                    <a:pt x="451771" y="428530"/>
                  </a:cubicBezTo>
                  <a:cubicBezTo>
                    <a:pt x="451771" y="428339"/>
                    <a:pt x="451771" y="428244"/>
                    <a:pt x="451771" y="428054"/>
                  </a:cubicBezTo>
                  <a:cubicBezTo>
                    <a:pt x="450914" y="422243"/>
                    <a:pt x="450628" y="416433"/>
                    <a:pt x="450628" y="410718"/>
                  </a:cubicBezTo>
                  <a:cubicBezTo>
                    <a:pt x="450628" y="408813"/>
                    <a:pt x="450723" y="407003"/>
                    <a:pt x="450818" y="405098"/>
                  </a:cubicBezTo>
                  <a:cubicBezTo>
                    <a:pt x="450914" y="401860"/>
                    <a:pt x="451294" y="398621"/>
                    <a:pt x="451675" y="395383"/>
                  </a:cubicBezTo>
                  <a:cubicBezTo>
                    <a:pt x="451961" y="393383"/>
                    <a:pt x="452247" y="391382"/>
                    <a:pt x="452628" y="389382"/>
                  </a:cubicBezTo>
                  <a:cubicBezTo>
                    <a:pt x="453200" y="386525"/>
                    <a:pt x="453866" y="383667"/>
                    <a:pt x="454628" y="380905"/>
                  </a:cubicBezTo>
                  <a:cubicBezTo>
                    <a:pt x="455105" y="379000"/>
                    <a:pt x="455581" y="377000"/>
                    <a:pt x="456248" y="375095"/>
                  </a:cubicBezTo>
                  <a:cubicBezTo>
                    <a:pt x="457391" y="371761"/>
                    <a:pt x="458724" y="368617"/>
                    <a:pt x="460153" y="365379"/>
                  </a:cubicBezTo>
                  <a:cubicBezTo>
                    <a:pt x="460915" y="363665"/>
                    <a:pt x="461486" y="361950"/>
                    <a:pt x="462343" y="360331"/>
                  </a:cubicBezTo>
                  <a:cubicBezTo>
                    <a:pt x="465296" y="354616"/>
                    <a:pt x="468820" y="349091"/>
                    <a:pt x="472821" y="343853"/>
                  </a:cubicBezTo>
                  <a:cubicBezTo>
                    <a:pt x="473774" y="342519"/>
                    <a:pt x="474917" y="341376"/>
                    <a:pt x="475964" y="340138"/>
                  </a:cubicBezTo>
                  <a:cubicBezTo>
                    <a:pt x="478917" y="336423"/>
                    <a:pt x="482156" y="332899"/>
                    <a:pt x="485680" y="329565"/>
                  </a:cubicBezTo>
                  <a:cubicBezTo>
                    <a:pt x="487299" y="328041"/>
                    <a:pt x="488918" y="326517"/>
                    <a:pt x="490633" y="324993"/>
                  </a:cubicBezTo>
                  <a:cubicBezTo>
                    <a:pt x="494062" y="321945"/>
                    <a:pt x="497776" y="319088"/>
                    <a:pt x="501682" y="316325"/>
                  </a:cubicBezTo>
                  <a:cubicBezTo>
                    <a:pt x="503396" y="315087"/>
                    <a:pt x="505111" y="313849"/>
                    <a:pt x="506920" y="312611"/>
                  </a:cubicBezTo>
                  <a:cubicBezTo>
                    <a:pt x="512635" y="308896"/>
                    <a:pt x="518636" y="305371"/>
                    <a:pt x="525113" y="302324"/>
                  </a:cubicBezTo>
                  <a:cubicBezTo>
                    <a:pt x="549497" y="290608"/>
                    <a:pt x="579787" y="284607"/>
                    <a:pt x="612362" y="284797"/>
                  </a:cubicBezTo>
                  <a:cubicBezTo>
                    <a:pt x="645128" y="284988"/>
                    <a:pt x="676370" y="291655"/>
                    <a:pt x="703517" y="302609"/>
                  </a:cubicBezTo>
                  <a:cubicBezTo>
                    <a:pt x="705898" y="303562"/>
                    <a:pt x="708565" y="304229"/>
                    <a:pt x="710851" y="305276"/>
                  </a:cubicBezTo>
                  <a:cubicBezTo>
                    <a:pt x="711899" y="305753"/>
                    <a:pt x="712660" y="306324"/>
                    <a:pt x="713613" y="306800"/>
                  </a:cubicBezTo>
                  <a:cubicBezTo>
                    <a:pt x="716375" y="308134"/>
                    <a:pt x="718852" y="309658"/>
                    <a:pt x="721519" y="311087"/>
                  </a:cubicBezTo>
                  <a:cubicBezTo>
                    <a:pt x="721805" y="311753"/>
                    <a:pt x="721995" y="312420"/>
                    <a:pt x="722185" y="312992"/>
                  </a:cubicBezTo>
                  <a:cubicBezTo>
                    <a:pt x="723043" y="315563"/>
                    <a:pt x="723900" y="318135"/>
                    <a:pt x="724472" y="320802"/>
                  </a:cubicBezTo>
                  <a:cubicBezTo>
                    <a:pt x="724948" y="322802"/>
                    <a:pt x="725424" y="324898"/>
                    <a:pt x="725805" y="326898"/>
                  </a:cubicBezTo>
                  <a:cubicBezTo>
                    <a:pt x="726186" y="329184"/>
                    <a:pt x="726567" y="331375"/>
                    <a:pt x="726853" y="333661"/>
                  </a:cubicBezTo>
                  <a:cubicBezTo>
                    <a:pt x="727329" y="337185"/>
                    <a:pt x="727519" y="340709"/>
                    <a:pt x="727519" y="344329"/>
                  </a:cubicBezTo>
                  <a:cubicBezTo>
                    <a:pt x="727519" y="346138"/>
                    <a:pt x="727710" y="347948"/>
                    <a:pt x="727615" y="349758"/>
                  </a:cubicBezTo>
                  <a:cubicBezTo>
                    <a:pt x="727519" y="352520"/>
                    <a:pt x="727139" y="355378"/>
                    <a:pt x="726853" y="358140"/>
                  </a:cubicBezTo>
                  <a:cubicBezTo>
                    <a:pt x="726567" y="360236"/>
                    <a:pt x="726472" y="362331"/>
                    <a:pt x="725995" y="364522"/>
                  </a:cubicBezTo>
                  <a:cubicBezTo>
                    <a:pt x="725424" y="367475"/>
                    <a:pt x="724662" y="370332"/>
                    <a:pt x="723900" y="373190"/>
                  </a:cubicBezTo>
                  <a:cubicBezTo>
                    <a:pt x="723424" y="375190"/>
                    <a:pt x="722948" y="377190"/>
                    <a:pt x="722281" y="379095"/>
                  </a:cubicBezTo>
                  <a:cubicBezTo>
                    <a:pt x="720566" y="384334"/>
                    <a:pt x="718471" y="389572"/>
                    <a:pt x="715994" y="394811"/>
                  </a:cubicBezTo>
                  <a:cubicBezTo>
                    <a:pt x="713708" y="399479"/>
                    <a:pt x="711136" y="404146"/>
                    <a:pt x="708184" y="408718"/>
                  </a:cubicBezTo>
                  <a:cubicBezTo>
                    <a:pt x="704850" y="413861"/>
                    <a:pt x="700754" y="418719"/>
                    <a:pt x="696754" y="423672"/>
                  </a:cubicBezTo>
                  <a:cubicBezTo>
                    <a:pt x="694182" y="426720"/>
                    <a:pt x="691706" y="429863"/>
                    <a:pt x="688943" y="432816"/>
                  </a:cubicBezTo>
                  <a:cubicBezTo>
                    <a:pt x="685419" y="436436"/>
                    <a:pt x="681704" y="439865"/>
                    <a:pt x="677990" y="443198"/>
                  </a:cubicBezTo>
                  <a:close/>
                  <a:moveTo>
                    <a:pt x="686372" y="271272"/>
                  </a:moveTo>
                  <a:cubicBezTo>
                    <a:pt x="691991" y="272796"/>
                    <a:pt x="697325" y="275082"/>
                    <a:pt x="702755" y="276987"/>
                  </a:cubicBezTo>
                  <a:cubicBezTo>
                    <a:pt x="703517" y="277940"/>
                    <a:pt x="704374" y="278797"/>
                    <a:pt x="705041" y="279749"/>
                  </a:cubicBezTo>
                  <a:cubicBezTo>
                    <a:pt x="708660" y="284702"/>
                    <a:pt x="711899" y="289846"/>
                    <a:pt x="714756" y="295275"/>
                  </a:cubicBezTo>
                  <a:cubicBezTo>
                    <a:pt x="716851" y="299180"/>
                    <a:pt x="718471" y="303181"/>
                    <a:pt x="720090" y="307181"/>
                  </a:cubicBezTo>
                  <a:cubicBezTo>
                    <a:pt x="720281" y="307658"/>
                    <a:pt x="720376" y="308134"/>
                    <a:pt x="720566" y="308610"/>
                  </a:cubicBezTo>
                  <a:lnTo>
                    <a:pt x="654082" y="264605"/>
                  </a:lnTo>
                  <a:cubicBezTo>
                    <a:pt x="662368" y="265938"/>
                    <a:pt x="670751" y="267557"/>
                    <a:pt x="678942" y="269558"/>
                  </a:cubicBezTo>
                  <a:cubicBezTo>
                    <a:pt x="681514" y="270129"/>
                    <a:pt x="683990" y="270605"/>
                    <a:pt x="686372" y="271272"/>
                  </a:cubicBezTo>
                  <a:close/>
                  <a:moveTo>
                    <a:pt x="458819" y="503777"/>
                  </a:moveTo>
                  <a:cubicBezTo>
                    <a:pt x="457581" y="502253"/>
                    <a:pt x="456343" y="500825"/>
                    <a:pt x="455105" y="499300"/>
                  </a:cubicBezTo>
                  <a:cubicBezTo>
                    <a:pt x="451009" y="493586"/>
                    <a:pt x="447103" y="487680"/>
                    <a:pt x="443770" y="481394"/>
                  </a:cubicBezTo>
                  <a:cubicBezTo>
                    <a:pt x="442150" y="478441"/>
                    <a:pt x="441008" y="475393"/>
                    <a:pt x="439579" y="472345"/>
                  </a:cubicBezTo>
                  <a:lnTo>
                    <a:pt x="495967" y="509778"/>
                  </a:lnTo>
                  <a:cubicBezTo>
                    <a:pt x="491204" y="509492"/>
                    <a:pt x="486347" y="509492"/>
                    <a:pt x="481775" y="508825"/>
                  </a:cubicBezTo>
                  <a:cubicBezTo>
                    <a:pt x="473964" y="507683"/>
                    <a:pt x="466344" y="505873"/>
                    <a:pt x="458819" y="503777"/>
                  </a:cubicBezTo>
                  <a:close/>
                </a:path>
              </a:pathLst>
            </a:custGeom>
            <a:solidFill>
              <a:srgbClr val="CD9D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8" name="Google Shape;1868;p47"/>
            <p:cNvGrpSpPr/>
            <p:nvPr/>
          </p:nvGrpSpPr>
          <p:grpSpPr>
            <a:xfrm>
              <a:off x="5677559" y="3045519"/>
              <a:ext cx="595320" cy="915361"/>
              <a:chOff x="5677559" y="3045519"/>
              <a:chExt cx="595320" cy="915361"/>
            </a:xfrm>
          </p:grpSpPr>
          <p:sp>
            <p:nvSpPr>
              <p:cNvPr id="1869" name="Google Shape;1869;p47"/>
              <p:cNvSpPr/>
              <p:nvPr/>
            </p:nvSpPr>
            <p:spPr>
              <a:xfrm>
                <a:off x="5776081" y="3045519"/>
                <a:ext cx="387061" cy="306044"/>
              </a:xfrm>
              <a:custGeom>
                <a:avLst/>
                <a:gdLst/>
                <a:ahLst/>
                <a:cxnLst/>
                <a:rect l="l" t="t" r="r" b="b"/>
                <a:pathLst>
                  <a:path w="387061" h="306044" extrusionOk="0">
                    <a:moveTo>
                      <a:pt x="141039" y="304423"/>
                    </a:moveTo>
                    <a:cubicBezTo>
                      <a:pt x="87509" y="296803"/>
                      <a:pt x="42551" y="266323"/>
                      <a:pt x="17881" y="220508"/>
                    </a:cubicBezTo>
                    <a:cubicBezTo>
                      <a:pt x="-4693" y="178121"/>
                      <a:pt x="-6027" y="128972"/>
                      <a:pt x="14642" y="88777"/>
                    </a:cubicBezTo>
                    <a:cubicBezTo>
                      <a:pt x="29406" y="59916"/>
                      <a:pt x="55028" y="36008"/>
                      <a:pt x="88270" y="20102"/>
                    </a:cubicBezTo>
                    <a:cubicBezTo>
                      <a:pt x="116179" y="6766"/>
                      <a:pt x="150183" y="-187"/>
                      <a:pt x="186569" y="4"/>
                    </a:cubicBezTo>
                    <a:cubicBezTo>
                      <a:pt x="256482" y="385"/>
                      <a:pt x="341540" y="28483"/>
                      <a:pt x="374116" y="90872"/>
                    </a:cubicBezTo>
                    <a:cubicBezTo>
                      <a:pt x="393452" y="127829"/>
                      <a:pt x="391070" y="167072"/>
                      <a:pt x="367353" y="204315"/>
                    </a:cubicBezTo>
                    <a:cubicBezTo>
                      <a:pt x="330015" y="262703"/>
                      <a:pt x="243623" y="306423"/>
                      <a:pt x="166280" y="306042"/>
                    </a:cubicBezTo>
                    <a:cubicBezTo>
                      <a:pt x="157612" y="305947"/>
                      <a:pt x="149230" y="305471"/>
                      <a:pt x="141039" y="304423"/>
                    </a:cubicBezTo>
                    <a:close/>
                    <a:moveTo>
                      <a:pt x="36359" y="99445"/>
                    </a:moveTo>
                    <a:cubicBezTo>
                      <a:pt x="19310" y="132782"/>
                      <a:pt x="20738" y="173835"/>
                      <a:pt x="39788" y="209554"/>
                    </a:cubicBezTo>
                    <a:cubicBezTo>
                      <a:pt x="60648" y="248511"/>
                      <a:pt x="98938" y="274419"/>
                      <a:pt x="144563" y="280896"/>
                    </a:cubicBezTo>
                    <a:cubicBezTo>
                      <a:pt x="151707" y="281849"/>
                      <a:pt x="159041" y="282325"/>
                      <a:pt x="166376" y="282420"/>
                    </a:cubicBezTo>
                    <a:cubicBezTo>
                      <a:pt x="235527" y="282801"/>
                      <a:pt x="313346" y="243844"/>
                      <a:pt x="346493" y="191933"/>
                    </a:cubicBezTo>
                    <a:cubicBezTo>
                      <a:pt x="359638" y="171168"/>
                      <a:pt x="371449" y="138688"/>
                      <a:pt x="352113" y="101826"/>
                    </a:cubicBezTo>
                    <a:cubicBezTo>
                      <a:pt x="328491" y="56201"/>
                      <a:pt x="260197" y="24388"/>
                      <a:pt x="186378" y="23912"/>
                    </a:cubicBezTo>
                    <a:cubicBezTo>
                      <a:pt x="153707" y="23721"/>
                      <a:pt x="123513" y="29817"/>
                      <a:pt x="99129" y="41437"/>
                    </a:cubicBezTo>
                    <a:cubicBezTo>
                      <a:pt x="70554" y="54963"/>
                      <a:pt x="48932" y="75061"/>
                      <a:pt x="36359" y="99445"/>
                    </a:cubicBezTo>
                    <a:lnTo>
                      <a:pt x="36359" y="99445"/>
                    </a:lnTo>
                    <a:close/>
                  </a:path>
                </a:pathLst>
              </a:custGeom>
              <a:solidFill>
                <a:srgbClr val="F5D0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47"/>
              <p:cNvSpPr/>
              <p:nvPr/>
            </p:nvSpPr>
            <p:spPr>
              <a:xfrm>
                <a:off x="5677559" y="3565293"/>
                <a:ext cx="595320" cy="395587"/>
              </a:xfrm>
              <a:custGeom>
                <a:avLst/>
                <a:gdLst/>
                <a:ahLst/>
                <a:cxnLst/>
                <a:rect l="l" t="t" r="r" b="b"/>
                <a:pathLst>
                  <a:path w="595320" h="395587" extrusionOk="0">
                    <a:moveTo>
                      <a:pt x="390246" y="5725"/>
                    </a:moveTo>
                    <a:cubicBezTo>
                      <a:pt x="480734" y="19060"/>
                      <a:pt x="554457" y="64684"/>
                      <a:pt x="582556" y="124692"/>
                    </a:cubicBezTo>
                    <a:cubicBezTo>
                      <a:pt x="603511" y="169459"/>
                      <a:pt x="598653" y="218037"/>
                      <a:pt x="568078" y="265757"/>
                    </a:cubicBezTo>
                    <a:cubicBezTo>
                      <a:pt x="551695" y="291475"/>
                      <a:pt x="530169" y="313858"/>
                      <a:pt x="505499" y="330718"/>
                    </a:cubicBezTo>
                    <a:cubicBezTo>
                      <a:pt x="445968" y="371770"/>
                      <a:pt x="359099" y="395964"/>
                      <a:pt x="273660" y="395583"/>
                    </a:cubicBezTo>
                    <a:cubicBezTo>
                      <a:pt x="171552" y="395011"/>
                      <a:pt x="84970" y="360531"/>
                      <a:pt x="36297" y="300619"/>
                    </a:cubicBezTo>
                    <a:cubicBezTo>
                      <a:pt x="-22186" y="228895"/>
                      <a:pt x="-8756" y="128978"/>
                      <a:pt x="67635" y="68875"/>
                    </a:cubicBezTo>
                    <a:cubicBezTo>
                      <a:pt x="123641" y="24584"/>
                      <a:pt x="212700" y="-562"/>
                      <a:pt x="311855" y="10"/>
                    </a:cubicBezTo>
                    <a:cubicBezTo>
                      <a:pt x="338716" y="10"/>
                      <a:pt x="364910" y="1915"/>
                      <a:pt x="390246" y="5725"/>
                    </a:cubicBezTo>
                    <a:close/>
                    <a:moveTo>
                      <a:pt x="547504" y="253184"/>
                    </a:moveTo>
                    <a:cubicBezTo>
                      <a:pt x="573412" y="212798"/>
                      <a:pt x="577794" y="171650"/>
                      <a:pt x="560268" y="134598"/>
                    </a:cubicBezTo>
                    <a:cubicBezTo>
                      <a:pt x="535598" y="81734"/>
                      <a:pt x="468923" y="41443"/>
                      <a:pt x="386531" y="29251"/>
                    </a:cubicBezTo>
                    <a:cubicBezTo>
                      <a:pt x="362338" y="25727"/>
                      <a:pt x="337192" y="23822"/>
                      <a:pt x="311855" y="23727"/>
                    </a:cubicBezTo>
                    <a:cubicBezTo>
                      <a:pt x="218129" y="23251"/>
                      <a:pt x="134786" y="46396"/>
                      <a:pt x="83065" y="87068"/>
                    </a:cubicBezTo>
                    <a:cubicBezTo>
                      <a:pt x="17628" y="138884"/>
                      <a:pt x="5817" y="224419"/>
                      <a:pt x="55728" y="285760"/>
                    </a:cubicBezTo>
                    <a:cubicBezTo>
                      <a:pt x="99829" y="339766"/>
                      <a:pt x="179363" y="371103"/>
                      <a:pt x="273946" y="371580"/>
                    </a:cubicBezTo>
                    <a:cubicBezTo>
                      <a:pt x="354623" y="371961"/>
                      <a:pt x="435966" y="349482"/>
                      <a:pt x="491687" y="311191"/>
                    </a:cubicBezTo>
                    <a:cubicBezTo>
                      <a:pt x="513119" y="296523"/>
                      <a:pt x="532931" y="275853"/>
                      <a:pt x="547504" y="253184"/>
                    </a:cubicBezTo>
                    <a:lnTo>
                      <a:pt x="547504" y="253184"/>
                    </a:lnTo>
                    <a:close/>
                  </a:path>
                </a:pathLst>
              </a:custGeom>
              <a:solidFill>
                <a:srgbClr val="F5D0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1" name="Google Shape;1871;p47"/>
            <p:cNvSpPr/>
            <p:nvPr/>
          </p:nvSpPr>
          <p:spPr>
            <a:xfrm>
              <a:off x="5445787" y="2852542"/>
              <a:ext cx="1019460" cy="1311128"/>
            </a:xfrm>
            <a:custGeom>
              <a:avLst/>
              <a:gdLst/>
              <a:ahLst/>
              <a:cxnLst/>
              <a:rect l="l" t="t" r="r" b="b"/>
              <a:pathLst>
                <a:path w="1019460" h="1311128" extrusionOk="0">
                  <a:moveTo>
                    <a:pt x="958537" y="662658"/>
                  </a:moveTo>
                  <a:cubicBezTo>
                    <a:pt x="925866" y="617224"/>
                    <a:pt x="869288" y="582839"/>
                    <a:pt x="794707" y="562932"/>
                  </a:cubicBezTo>
                  <a:lnTo>
                    <a:pt x="772038" y="557026"/>
                  </a:lnTo>
                  <a:lnTo>
                    <a:pt x="790040" y="542358"/>
                  </a:lnTo>
                  <a:cubicBezTo>
                    <a:pt x="905292" y="449013"/>
                    <a:pt x="959108" y="325283"/>
                    <a:pt x="930724" y="220032"/>
                  </a:cubicBezTo>
                  <a:cubicBezTo>
                    <a:pt x="879289" y="27722"/>
                    <a:pt x="646212" y="2004"/>
                    <a:pt x="544295" y="290"/>
                  </a:cubicBezTo>
                  <a:cubicBezTo>
                    <a:pt x="543057" y="290"/>
                    <a:pt x="541818" y="290"/>
                    <a:pt x="538008" y="4"/>
                  </a:cubicBezTo>
                  <a:cubicBezTo>
                    <a:pt x="400658" y="-663"/>
                    <a:pt x="249306" y="81062"/>
                    <a:pt x="178344" y="194219"/>
                  </a:cubicBezTo>
                  <a:cubicBezTo>
                    <a:pt x="144626" y="248130"/>
                    <a:pt x="129195" y="322425"/>
                    <a:pt x="137387" y="393101"/>
                  </a:cubicBezTo>
                  <a:cubicBezTo>
                    <a:pt x="144340" y="453585"/>
                    <a:pt x="201681" y="544929"/>
                    <a:pt x="246353" y="583029"/>
                  </a:cubicBezTo>
                  <a:lnTo>
                    <a:pt x="259212" y="594078"/>
                  </a:lnTo>
                  <a:lnTo>
                    <a:pt x="244353" y="602365"/>
                  </a:lnTo>
                  <a:cubicBezTo>
                    <a:pt x="166152" y="645513"/>
                    <a:pt x="102144" y="701139"/>
                    <a:pt x="64140" y="759337"/>
                  </a:cubicBezTo>
                  <a:cubicBezTo>
                    <a:pt x="8132" y="845062"/>
                    <a:pt x="-11775" y="940122"/>
                    <a:pt x="6704" y="1027561"/>
                  </a:cubicBezTo>
                  <a:cubicBezTo>
                    <a:pt x="10609" y="1046135"/>
                    <a:pt x="16229" y="1064328"/>
                    <a:pt x="23658" y="1081949"/>
                  </a:cubicBezTo>
                  <a:cubicBezTo>
                    <a:pt x="68521" y="1189010"/>
                    <a:pt x="169772" y="1265019"/>
                    <a:pt x="308837" y="1296452"/>
                  </a:cubicBezTo>
                  <a:cubicBezTo>
                    <a:pt x="350842" y="1305882"/>
                    <a:pt x="394943" y="1310835"/>
                    <a:pt x="439901" y="1311120"/>
                  </a:cubicBezTo>
                  <a:cubicBezTo>
                    <a:pt x="663262" y="1312263"/>
                    <a:pt x="881480" y="1198440"/>
                    <a:pt x="970253" y="1034419"/>
                  </a:cubicBezTo>
                  <a:cubicBezTo>
                    <a:pt x="1039785" y="905736"/>
                    <a:pt x="1035404" y="770386"/>
                    <a:pt x="958537" y="662658"/>
                  </a:cubicBezTo>
                  <a:close/>
                  <a:moveTo>
                    <a:pt x="344937" y="281754"/>
                  </a:moveTo>
                  <a:cubicBezTo>
                    <a:pt x="359700" y="252893"/>
                    <a:pt x="385323" y="228985"/>
                    <a:pt x="418565" y="213078"/>
                  </a:cubicBezTo>
                  <a:cubicBezTo>
                    <a:pt x="446473" y="199743"/>
                    <a:pt x="480477" y="192790"/>
                    <a:pt x="516863" y="192981"/>
                  </a:cubicBezTo>
                  <a:cubicBezTo>
                    <a:pt x="586776" y="193362"/>
                    <a:pt x="671834" y="221460"/>
                    <a:pt x="704410" y="283849"/>
                  </a:cubicBezTo>
                  <a:cubicBezTo>
                    <a:pt x="723746" y="320806"/>
                    <a:pt x="721365" y="360049"/>
                    <a:pt x="697647" y="397292"/>
                  </a:cubicBezTo>
                  <a:cubicBezTo>
                    <a:pt x="660309" y="455680"/>
                    <a:pt x="573917" y="499400"/>
                    <a:pt x="496574" y="499019"/>
                  </a:cubicBezTo>
                  <a:cubicBezTo>
                    <a:pt x="488002" y="499019"/>
                    <a:pt x="479620" y="498543"/>
                    <a:pt x="471429" y="497400"/>
                  </a:cubicBezTo>
                  <a:cubicBezTo>
                    <a:pt x="417898" y="489780"/>
                    <a:pt x="372940" y="459300"/>
                    <a:pt x="348270" y="413484"/>
                  </a:cubicBezTo>
                  <a:cubicBezTo>
                    <a:pt x="325601" y="371098"/>
                    <a:pt x="324267" y="321949"/>
                    <a:pt x="344937" y="281754"/>
                  </a:cubicBezTo>
                  <a:close/>
                  <a:moveTo>
                    <a:pt x="299502" y="781530"/>
                  </a:moveTo>
                  <a:cubicBezTo>
                    <a:pt x="355509" y="737239"/>
                    <a:pt x="444568" y="712093"/>
                    <a:pt x="543723" y="712665"/>
                  </a:cubicBezTo>
                  <a:cubicBezTo>
                    <a:pt x="570393" y="712760"/>
                    <a:pt x="596587" y="714665"/>
                    <a:pt x="621924" y="718475"/>
                  </a:cubicBezTo>
                  <a:cubicBezTo>
                    <a:pt x="712411" y="731810"/>
                    <a:pt x="786134" y="777435"/>
                    <a:pt x="814233" y="837442"/>
                  </a:cubicBezTo>
                  <a:cubicBezTo>
                    <a:pt x="835188" y="882210"/>
                    <a:pt x="830331" y="930787"/>
                    <a:pt x="799755" y="978507"/>
                  </a:cubicBezTo>
                  <a:cubicBezTo>
                    <a:pt x="783372" y="1004225"/>
                    <a:pt x="761846" y="1026609"/>
                    <a:pt x="737176" y="1043468"/>
                  </a:cubicBezTo>
                  <a:cubicBezTo>
                    <a:pt x="677645" y="1084521"/>
                    <a:pt x="590777" y="1108714"/>
                    <a:pt x="505338" y="1108333"/>
                  </a:cubicBezTo>
                  <a:cubicBezTo>
                    <a:pt x="403230" y="1107762"/>
                    <a:pt x="316647" y="1073281"/>
                    <a:pt x="267974" y="1013369"/>
                  </a:cubicBezTo>
                  <a:cubicBezTo>
                    <a:pt x="209681" y="941550"/>
                    <a:pt x="223112" y="841633"/>
                    <a:pt x="299502" y="781530"/>
                  </a:cubicBezTo>
                  <a:close/>
                </a:path>
              </a:pathLst>
            </a:custGeom>
            <a:solidFill>
              <a:srgbClr val="F2C4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7"/>
            <p:cNvSpPr/>
            <p:nvPr/>
          </p:nvSpPr>
          <p:spPr>
            <a:xfrm>
              <a:off x="5421139" y="2828729"/>
              <a:ext cx="1068809" cy="1358851"/>
            </a:xfrm>
            <a:custGeom>
              <a:avLst/>
              <a:gdLst/>
              <a:ahLst/>
              <a:cxnLst/>
              <a:rect l="l" t="t" r="r" b="b"/>
              <a:pathLst>
                <a:path w="1068809" h="1358851" extrusionOk="0">
                  <a:moveTo>
                    <a:pt x="1003187" y="672661"/>
                  </a:moveTo>
                  <a:cubicBezTo>
                    <a:pt x="970707" y="627226"/>
                    <a:pt x="916986" y="591984"/>
                    <a:pt x="847548" y="569981"/>
                  </a:cubicBezTo>
                  <a:cubicBezTo>
                    <a:pt x="958229" y="472350"/>
                    <a:pt x="1008521" y="346620"/>
                    <a:pt x="979279" y="237749"/>
                  </a:cubicBezTo>
                  <a:cubicBezTo>
                    <a:pt x="939369" y="89540"/>
                    <a:pt x="788589" y="2958"/>
                    <a:pt x="562846" y="5"/>
                  </a:cubicBezTo>
                  <a:cubicBezTo>
                    <a:pt x="417304" y="-757"/>
                    <a:pt x="257284" y="85730"/>
                    <a:pt x="182132" y="205650"/>
                  </a:cubicBezTo>
                  <a:cubicBezTo>
                    <a:pt x="145461" y="264038"/>
                    <a:pt x="128887" y="343953"/>
                    <a:pt x="137650" y="419486"/>
                  </a:cubicBezTo>
                  <a:cubicBezTo>
                    <a:pt x="144794" y="480922"/>
                    <a:pt x="196324" y="567409"/>
                    <a:pt x="242616" y="613510"/>
                  </a:cubicBezTo>
                  <a:cubicBezTo>
                    <a:pt x="167463" y="657325"/>
                    <a:pt x="105932" y="712570"/>
                    <a:pt x="68118" y="770292"/>
                  </a:cubicBezTo>
                  <a:cubicBezTo>
                    <a:pt x="-4272" y="880877"/>
                    <a:pt x="-19798" y="1006417"/>
                    <a:pt x="25541" y="1114811"/>
                  </a:cubicBezTo>
                  <a:cubicBezTo>
                    <a:pt x="73261" y="1229206"/>
                    <a:pt x="180608" y="1310359"/>
                    <a:pt x="327579" y="1343602"/>
                  </a:cubicBezTo>
                  <a:cubicBezTo>
                    <a:pt x="371394" y="1353507"/>
                    <a:pt x="417399" y="1358651"/>
                    <a:pt x="464167" y="1358842"/>
                  </a:cubicBezTo>
                  <a:cubicBezTo>
                    <a:pt x="696387" y="1360080"/>
                    <a:pt x="923463" y="1240922"/>
                    <a:pt x="1016522" y="1069186"/>
                  </a:cubicBezTo>
                  <a:cubicBezTo>
                    <a:pt x="1090626" y="932503"/>
                    <a:pt x="1085769" y="787913"/>
                    <a:pt x="1003187" y="672661"/>
                  </a:cubicBezTo>
                  <a:close/>
                  <a:moveTo>
                    <a:pt x="88882" y="783151"/>
                  </a:moveTo>
                  <a:cubicBezTo>
                    <a:pt x="126887" y="724953"/>
                    <a:pt x="190895" y="669327"/>
                    <a:pt x="269095" y="626179"/>
                  </a:cubicBezTo>
                  <a:lnTo>
                    <a:pt x="283954" y="617892"/>
                  </a:lnTo>
                  <a:lnTo>
                    <a:pt x="271095" y="606843"/>
                  </a:lnTo>
                  <a:cubicBezTo>
                    <a:pt x="226423" y="568647"/>
                    <a:pt x="169083" y="477398"/>
                    <a:pt x="162129" y="416914"/>
                  </a:cubicBezTo>
                  <a:cubicBezTo>
                    <a:pt x="153938" y="346334"/>
                    <a:pt x="169368" y="271944"/>
                    <a:pt x="203087" y="218032"/>
                  </a:cubicBezTo>
                  <a:cubicBezTo>
                    <a:pt x="274048" y="104875"/>
                    <a:pt x="425305" y="23151"/>
                    <a:pt x="569037" y="24103"/>
                  </a:cubicBezTo>
                  <a:cubicBezTo>
                    <a:pt x="670955" y="25818"/>
                    <a:pt x="904032" y="51535"/>
                    <a:pt x="955467" y="243845"/>
                  </a:cubicBezTo>
                  <a:cubicBezTo>
                    <a:pt x="983851" y="349096"/>
                    <a:pt x="930035" y="472826"/>
                    <a:pt x="814782" y="566171"/>
                  </a:cubicBezTo>
                  <a:lnTo>
                    <a:pt x="796780" y="580840"/>
                  </a:lnTo>
                  <a:lnTo>
                    <a:pt x="819450" y="586745"/>
                  </a:lnTo>
                  <a:cubicBezTo>
                    <a:pt x="894030" y="606652"/>
                    <a:pt x="950609" y="641038"/>
                    <a:pt x="983280" y="686472"/>
                  </a:cubicBezTo>
                  <a:cubicBezTo>
                    <a:pt x="1060146" y="794104"/>
                    <a:pt x="1064528" y="929550"/>
                    <a:pt x="994995" y="1058042"/>
                  </a:cubicBezTo>
                  <a:cubicBezTo>
                    <a:pt x="906222" y="1222063"/>
                    <a:pt x="688005" y="1335886"/>
                    <a:pt x="464643" y="1334743"/>
                  </a:cubicBezTo>
                  <a:cubicBezTo>
                    <a:pt x="419685" y="1334553"/>
                    <a:pt x="375584" y="1329600"/>
                    <a:pt x="333579" y="1320075"/>
                  </a:cubicBezTo>
                  <a:cubicBezTo>
                    <a:pt x="194514" y="1288642"/>
                    <a:pt x="93264" y="1212633"/>
                    <a:pt x="48401" y="1105572"/>
                  </a:cubicBezTo>
                  <a:cubicBezTo>
                    <a:pt x="41067" y="1087855"/>
                    <a:pt x="35352" y="1069663"/>
                    <a:pt x="31446" y="1051184"/>
                  </a:cubicBezTo>
                  <a:cubicBezTo>
                    <a:pt x="12968" y="963935"/>
                    <a:pt x="32780" y="868876"/>
                    <a:pt x="88882" y="783151"/>
                  </a:cubicBezTo>
                  <a:close/>
                </a:path>
              </a:pathLst>
            </a:custGeom>
            <a:solidFill>
              <a:srgbClr val="F5D0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7"/>
            <p:cNvSpPr/>
            <p:nvPr/>
          </p:nvSpPr>
          <p:spPr>
            <a:xfrm>
              <a:off x="5452491" y="2852832"/>
              <a:ext cx="1012756" cy="1310648"/>
            </a:xfrm>
            <a:custGeom>
              <a:avLst/>
              <a:gdLst/>
              <a:ahLst/>
              <a:cxnLst/>
              <a:rect l="l" t="t" r="r" b="b"/>
              <a:pathLst>
                <a:path w="1012756" h="1310648" extrusionOk="0">
                  <a:moveTo>
                    <a:pt x="537591" y="0"/>
                  </a:moveTo>
                  <a:cubicBezTo>
                    <a:pt x="639508" y="1715"/>
                    <a:pt x="872585" y="27432"/>
                    <a:pt x="924020" y="219742"/>
                  </a:cubicBezTo>
                  <a:cubicBezTo>
                    <a:pt x="952405" y="324993"/>
                    <a:pt x="898588" y="448723"/>
                    <a:pt x="783336" y="542068"/>
                  </a:cubicBezTo>
                  <a:lnTo>
                    <a:pt x="765334" y="556736"/>
                  </a:lnTo>
                  <a:lnTo>
                    <a:pt x="788003" y="562642"/>
                  </a:lnTo>
                  <a:cubicBezTo>
                    <a:pt x="862584" y="582549"/>
                    <a:pt x="919163" y="616934"/>
                    <a:pt x="951833" y="662369"/>
                  </a:cubicBezTo>
                  <a:cubicBezTo>
                    <a:pt x="1028700" y="770001"/>
                    <a:pt x="1033081" y="905447"/>
                    <a:pt x="963549" y="1033939"/>
                  </a:cubicBezTo>
                  <a:cubicBezTo>
                    <a:pt x="874776" y="1197959"/>
                    <a:pt x="656558" y="1311783"/>
                    <a:pt x="433197" y="1310640"/>
                  </a:cubicBezTo>
                  <a:cubicBezTo>
                    <a:pt x="388239" y="1310450"/>
                    <a:pt x="344138" y="1305497"/>
                    <a:pt x="302133" y="1295972"/>
                  </a:cubicBezTo>
                  <a:cubicBezTo>
                    <a:pt x="163068" y="1264539"/>
                    <a:pt x="61817" y="1188530"/>
                    <a:pt x="16954" y="1081468"/>
                  </a:cubicBezTo>
                  <a:cubicBezTo>
                    <a:pt x="9620" y="1063752"/>
                    <a:pt x="3905" y="1045559"/>
                    <a:pt x="0" y="1027081"/>
                  </a:cubicBezTo>
                  <a:cubicBezTo>
                    <a:pt x="100203" y="1154525"/>
                    <a:pt x="282035" y="1241584"/>
                    <a:pt x="456629" y="1242441"/>
                  </a:cubicBezTo>
                  <a:cubicBezTo>
                    <a:pt x="483775" y="1242536"/>
                    <a:pt x="510635" y="1240631"/>
                    <a:pt x="537115" y="1236440"/>
                  </a:cubicBezTo>
                  <a:cubicBezTo>
                    <a:pt x="730091" y="1205865"/>
                    <a:pt x="916591" y="1065752"/>
                    <a:pt x="921448" y="863918"/>
                  </a:cubicBezTo>
                  <a:cubicBezTo>
                    <a:pt x="925639" y="691515"/>
                    <a:pt x="740188" y="610934"/>
                    <a:pt x="587121" y="592741"/>
                  </a:cubicBezTo>
                  <a:cubicBezTo>
                    <a:pt x="675989" y="536829"/>
                    <a:pt x="777907" y="485204"/>
                    <a:pt x="823531" y="388906"/>
                  </a:cubicBezTo>
                  <a:cubicBezTo>
                    <a:pt x="869156" y="292608"/>
                    <a:pt x="818960" y="182118"/>
                    <a:pt x="748094" y="113062"/>
                  </a:cubicBezTo>
                  <a:cubicBezTo>
                    <a:pt x="694468" y="61055"/>
                    <a:pt x="618363" y="20479"/>
                    <a:pt x="537591" y="0"/>
                  </a:cubicBezTo>
                  <a:close/>
                </a:path>
              </a:pathLst>
            </a:custGeom>
            <a:solidFill>
              <a:srgbClr val="F2C4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4" name="Google Shape;1874;p47"/>
          <p:cNvGrpSpPr/>
          <p:nvPr/>
        </p:nvGrpSpPr>
        <p:grpSpPr>
          <a:xfrm>
            <a:off x="6657318" y="2834633"/>
            <a:ext cx="1140036" cy="1468380"/>
            <a:chOff x="6657318" y="2834633"/>
            <a:chExt cx="1140036" cy="1468380"/>
          </a:xfrm>
        </p:grpSpPr>
        <p:sp>
          <p:nvSpPr>
            <p:cNvPr id="1875" name="Google Shape;1875;p47"/>
            <p:cNvSpPr/>
            <p:nvPr/>
          </p:nvSpPr>
          <p:spPr>
            <a:xfrm>
              <a:off x="6724755" y="2884265"/>
              <a:ext cx="1072599" cy="1418748"/>
            </a:xfrm>
            <a:custGeom>
              <a:avLst/>
              <a:gdLst/>
              <a:ahLst/>
              <a:cxnLst/>
              <a:rect l="l" t="t" r="r" b="b"/>
              <a:pathLst>
                <a:path w="1072599" h="1418748" extrusionOk="0">
                  <a:moveTo>
                    <a:pt x="199538" y="1021461"/>
                  </a:moveTo>
                  <a:cubicBezTo>
                    <a:pt x="197157" y="1018413"/>
                    <a:pt x="194490" y="1015841"/>
                    <a:pt x="191728" y="1013365"/>
                  </a:cubicBezTo>
                  <a:lnTo>
                    <a:pt x="193442" y="1014794"/>
                  </a:lnTo>
                  <a:cubicBezTo>
                    <a:pt x="195633" y="1016794"/>
                    <a:pt x="197728" y="1018985"/>
                    <a:pt x="199538" y="1021461"/>
                  </a:cubicBezTo>
                  <a:lnTo>
                    <a:pt x="199538" y="1021461"/>
                  </a:lnTo>
                  <a:close/>
                  <a:moveTo>
                    <a:pt x="360511" y="612077"/>
                  </a:moveTo>
                  <a:lnTo>
                    <a:pt x="360130" y="611791"/>
                  </a:lnTo>
                  <a:lnTo>
                    <a:pt x="360034" y="611696"/>
                  </a:lnTo>
                  <a:lnTo>
                    <a:pt x="360511" y="612077"/>
                  </a:lnTo>
                  <a:lnTo>
                    <a:pt x="360511" y="612077"/>
                  </a:lnTo>
                  <a:close/>
                  <a:moveTo>
                    <a:pt x="456999" y="643700"/>
                  </a:moveTo>
                  <a:cubicBezTo>
                    <a:pt x="456808" y="643700"/>
                    <a:pt x="456523" y="643700"/>
                    <a:pt x="456237" y="643700"/>
                  </a:cubicBezTo>
                  <a:cubicBezTo>
                    <a:pt x="439568" y="643604"/>
                    <a:pt x="423661" y="640747"/>
                    <a:pt x="408422" y="635794"/>
                  </a:cubicBezTo>
                  <a:lnTo>
                    <a:pt x="405754" y="632746"/>
                  </a:lnTo>
                  <a:cubicBezTo>
                    <a:pt x="402992" y="629603"/>
                    <a:pt x="400135" y="626650"/>
                    <a:pt x="397563" y="623316"/>
                  </a:cubicBezTo>
                  <a:cubicBezTo>
                    <a:pt x="395277" y="620459"/>
                    <a:pt x="393277" y="617411"/>
                    <a:pt x="391086" y="614458"/>
                  </a:cubicBezTo>
                  <a:cubicBezTo>
                    <a:pt x="388609" y="611124"/>
                    <a:pt x="386133" y="607790"/>
                    <a:pt x="383847" y="604266"/>
                  </a:cubicBezTo>
                  <a:cubicBezTo>
                    <a:pt x="381847" y="601218"/>
                    <a:pt x="380132" y="598075"/>
                    <a:pt x="378323" y="595027"/>
                  </a:cubicBezTo>
                  <a:cubicBezTo>
                    <a:pt x="376227" y="591407"/>
                    <a:pt x="373941" y="587883"/>
                    <a:pt x="372036" y="584168"/>
                  </a:cubicBezTo>
                  <a:cubicBezTo>
                    <a:pt x="370417" y="581120"/>
                    <a:pt x="369083" y="577882"/>
                    <a:pt x="367559" y="574738"/>
                  </a:cubicBezTo>
                  <a:cubicBezTo>
                    <a:pt x="365749" y="570929"/>
                    <a:pt x="363940" y="567214"/>
                    <a:pt x="362320" y="563404"/>
                  </a:cubicBezTo>
                  <a:cubicBezTo>
                    <a:pt x="360320" y="558641"/>
                    <a:pt x="358796" y="553784"/>
                    <a:pt x="357177" y="548926"/>
                  </a:cubicBezTo>
                  <a:cubicBezTo>
                    <a:pt x="356320" y="546354"/>
                    <a:pt x="355272" y="543878"/>
                    <a:pt x="354510" y="541306"/>
                  </a:cubicBezTo>
                  <a:cubicBezTo>
                    <a:pt x="352319" y="533876"/>
                    <a:pt x="350509" y="526447"/>
                    <a:pt x="349176" y="519017"/>
                  </a:cubicBezTo>
                  <a:cubicBezTo>
                    <a:pt x="348319" y="514159"/>
                    <a:pt x="347842" y="509492"/>
                    <a:pt x="347366" y="504825"/>
                  </a:cubicBezTo>
                  <a:cubicBezTo>
                    <a:pt x="347176" y="502634"/>
                    <a:pt x="346795" y="500444"/>
                    <a:pt x="346699" y="498348"/>
                  </a:cubicBezTo>
                  <a:cubicBezTo>
                    <a:pt x="346318" y="493776"/>
                    <a:pt x="346223" y="489299"/>
                    <a:pt x="346223" y="484918"/>
                  </a:cubicBezTo>
                  <a:lnTo>
                    <a:pt x="346128" y="481298"/>
                  </a:lnTo>
                  <a:lnTo>
                    <a:pt x="346223" y="479203"/>
                  </a:lnTo>
                  <a:cubicBezTo>
                    <a:pt x="346414" y="472154"/>
                    <a:pt x="347081" y="465392"/>
                    <a:pt x="348033" y="458819"/>
                  </a:cubicBezTo>
                  <a:lnTo>
                    <a:pt x="348985" y="453390"/>
                  </a:lnTo>
                  <a:cubicBezTo>
                    <a:pt x="350128" y="447389"/>
                    <a:pt x="351462" y="441579"/>
                    <a:pt x="353176" y="436055"/>
                  </a:cubicBezTo>
                  <a:lnTo>
                    <a:pt x="353653" y="434245"/>
                  </a:lnTo>
                  <a:cubicBezTo>
                    <a:pt x="355748" y="427863"/>
                    <a:pt x="358225" y="421862"/>
                    <a:pt x="360892" y="416052"/>
                  </a:cubicBezTo>
                  <a:lnTo>
                    <a:pt x="362797" y="412337"/>
                  </a:lnTo>
                  <a:cubicBezTo>
                    <a:pt x="366321" y="405384"/>
                    <a:pt x="370226" y="398907"/>
                    <a:pt x="374512" y="392906"/>
                  </a:cubicBezTo>
                  <a:lnTo>
                    <a:pt x="376322" y="390525"/>
                  </a:lnTo>
                  <a:cubicBezTo>
                    <a:pt x="380990" y="384334"/>
                    <a:pt x="385942" y="378524"/>
                    <a:pt x="391276" y="373380"/>
                  </a:cubicBezTo>
                  <a:lnTo>
                    <a:pt x="393086" y="371761"/>
                  </a:lnTo>
                  <a:cubicBezTo>
                    <a:pt x="398515" y="366617"/>
                    <a:pt x="404135" y="361950"/>
                    <a:pt x="409850" y="357950"/>
                  </a:cubicBezTo>
                  <a:lnTo>
                    <a:pt x="411279" y="356997"/>
                  </a:lnTo>
                  <a:cubicBezTo>
                    <a:pt x="417184" y="352901"/>
                    <a:pt x="423185" y="349377"/>
                    <a:pt x="429091" y="346520"/>
                  </a:cubicBezTo>
                  <a:lnTo>
                    <a:pt x="429948" y="346138"/>
                  </a:lnTo>
                  <a:cubicBezTo>
                    <a:pt x="436044" y="343186"/>
                    <a:pt x="442140" y="340805"/>
                    <a:pt x="447950" y="339090"/>
                  </a:cubicBezTo>
                  <a:cubicBezTo>
                    <a:pt x="463476" y="334328"/>
                    <a:pt x="481192" y="332042"/>
                    <a:pt x="500528" y="332042"/>
                  </a:cubicBezTo>
                  <a:cubicBezTo>
                    <a:pt x="501004" y="332042"/>
                    <a:pt x="501385" y="332042"/>
                    <a:pt x="501862" y="332042"/>
                  </a:cubicBezTo>
                  <a:cubicBezTo>
                    <a:pt x="533008" y="332232"/>
                    <a:pt x="566441" y="338709"/>
                    <a:pt x="597683" y="350996"/>
                  </a:cubicBezTo>
                  <a:cubicBezTo>
                    <a:pt x="616448" y="371284"/>
                    <a:pt x="630640" y="395478"/>
                    <a:pt x="637402" y="423482"/>
                  </a:cubicBezTo>
                  <a:cubicBezTo>
                    <a:pt x="661024" y="521017"/>
                    <a:pt x="585682" y="612838"/>
                    <a:pt x="500814" y="637508"/>
                  </a:cubicBezTo>
                  <a:cubicBezTo>
                    <a:pt x="486336" y="641699"/>
                    <a:pt x="471763" y="643700"/>
                    <a:pt x="456999" y="643700"/>
                  </a:cubicBezTo>
                  <a:lnTo>
                    <a:pt x="456999" y="643700"/>
                  </a:lnTo>
                  <a:close/>
                  <a:moveTo>
                    <a:pt x="556249" y="316611"/>
                  </a:moveTo>
                  <a:lnTo>
                    <a:pt x="550534" y="313087"/>
                  </a:lnTo>
                  <a:lnTo>
                    <a:pt x="550916" y="313182"/>
                  </a:lnTo>
                  <a:lnTo>
                    <a:pt x="556249" y="316611"/>
                  </a:lnTo>
                  <a:lnTo>
                    <a:pt x="556249" y="316611"/>
                  </a:lnTo>
                  <a:close/>
                  <a:moveTo>
                    <a:pt x="794184" y="149733"/>
                  </a:moveTo>
                  <a:lnTo>
                    <a:pt x="793993" y="149638"/>
                  </a:lnTo>
                  <a:cubicBezTo>
                    <a:pt x="789041" y="144780"/>
                    <a:pt x="784087" y="139827"/>
                    <a:pt x="778849" y="134969"/>
                  </a:cubicBezTo>
                  <a:lnTo>
                    <a:pt x="781135" y="136970"/>
                  </a:lnTo>
                  <a:cubicBezTo>
                    <a:pt x="785707" y="141256"/>
                    <a:pt x="789898" y="145447"/>
                    <a:pt x="794184" y="149733"/>
                  </a:cubicBezTo>
                  <a:lnTo>
                    <a:pt x="794184" y="149733"/>
                  </a:lnTo>
                  <a:close/>
                  <a:moveTo>
                    <a:pt x="769324" y="126397"/>
                  </a:moveTo>
                  <a:cubicBezTo>
                    <a:pt x="763894" y="121539"/>
                    <a:pt x="758370" y="116681"/>
                    <a:pt x="752655" y="111919"/>
                  </a:cubicBezTo>
                  <a:lnTo>
                    <a:pt x="757989" y="116396"/>
                  </a:lnTo>
                  <a:cubicBezTo>
                    <a:pt x="761894" y="119729"/>
                    <a:pt x="765514" y="123063"/>
                    <a:pt x="769324" y="126397"/>
                  </a:cubicBezTo>
                  <a:lnTo>
                    <a:pt x="769324" y="126397"/>
                  </a:lnTo>
                  <a:close/>
                  <a:moveTo>
                    <a:pt x="739415" y="101251"/>
                  </a:moveTo>
                  <a:cubicBezTo>
                    <a:pt x="733891" y="96774"/>
                    <a:pt x="728271" y="92392"/>
                    <a:pt x="722461" y="88106"/>
                  </a:cubicBezTo>
                  <a:lnTo>
                    <a:pt x="724747" y="89630"/>
                  </a:lnTo>
                  <a:cubicBezTo>
                    <a:pt x="727318" y="91630"/>
                    <a:pt x="729890" y="93631"/>
                    <a:pt x="732557" y="95631"/>
                  </a:cubicBezTo>
                  <a:cubicBezTo>
                    <a:pt x="734843" y="97536"/>
                    <a:pt x="737129" y="99441"/>
                    <a:pt x="739415" y="101251"/>
                  </a:cubicBezTo>
                  <a:lnTo>
                    <a:pt x="739415" y="101251"/>
                  </a:lnTo>
                  <a:close/>
                  <a:moveTo>
                    <a:pt x="457856" y="0"/>
                  </a:moveTo>
                  <a:cubicBezTo>
                    <a:pt x="291835" y="0"/>
                    <a:pt x="128958" y="83439"/>
                    <a:pt x="52186" y="208312"/>
                  </a:cubicBezTo>
                  <a:cubicBezTo>
                    <a:pt x="-54303" y="381476"/>
                    <a:pt x="8372" y="651034"/>
                    <a:pt x="183917" y="773811"/>
                  </a:cubicBezTo>
                  <a:cubicBezTo>
                    <a:pt x="189632" y="777907"/>
                    <a:pt x="195728" y="781526"/>
                    <a:pt x="201824" y="785241"/>
                  </a:cubicBezTo>
                  <a:cubicBezTo>
                    <a:pt x="198395" y="783146"/>
                    <a:pt x="194871" y="781240"/>
                    <a:pt x="191537" y="778955"/>
                  </a:cubicBezTo>
                  <a:lnTo>
                    <a:pt x="276691" y="835438"/>
                  </a:lnTo>
                  <a:cubicBezTo>
                    <a:pt x="344128" y="880110"/>
                    <a:pt x="429281" y="904875"/>
                    <a:pt x="517768" y="905351"/>
                  </a:cubicBezTo>
                  <a:cubicBezTo>
                    <a:pt x="518531" y="905351"/>
                    <a:pt x="519388" y="905351"/>
                    <a:pt x="520245" y="905351"/>
                  </a:cubicBezTo>
                  <a:cubicBezTo>
                    <a:pt x="584824" y="905351"/>
                    <a:pt x="647213" y="892683"/>
                    <a:pt x="703506" y="869156"/>
                  </a:cubicBezTo>
                  <a:cubicBezTo>
                    <a:pt x="694933" y="954596"/>
                    <a:pt x="647499" y="1044226"/>
                    <a:pt x="562441" y="1082326"/>
                  </a:cubicBezTo>
                  <a:cubicBezTo>
                    <a:pt x="530151" y="1096709"/>
                    <a:pt x="493480" y="1104043"/>
                    <a:pt x="453665" y="1104043"/>
                  </a:cubicBezTo>
                  <a:cubicBezTo>
                    <a:pt x="452999" y="1104043"/>
                    <a:pt x="452427" y="1104043"/>
                    <a:pt x="451760" y="1104043"/>
                  </a:cubicBezTo>
                  <a:cubicBezTo>
                    <a:pt x="386895" y="1103757"/>
                    <a:pt x="315267" y="1084040"/>
                    <a:pt x="248306" y="1049560"/>
                  </a:cubicBezTo>
                  <a:lnTo>
                    <a:pt x="184203" y="1006983"/>
                  </a:lnTo>
                  <a:lnTo>
                    <a:pt x="186965" y="1009269"/>
                  </a:lnTo>
                  <a:cubicBezTo>
                    <a:pt x="176583" y="1001554"/>
                    <a:pt x="164391" y="996982"/>
                    <a:pt x="151532" y="996887"/>
                  </a:cubicBezTo>
                  <a:cubicBezTo>
                    <a:pt x="151437" y="996887"/>
                    <a:pt x="151437" y="996887"/>
                    <a:pt x="151342" y="996887"/>
                  </a:cubicBezTo>
                  <a:cubicBezTo>
                    <a:pt x="138102" y="996887"/>
                    <a:pt x="118099" y="1001268"/>
                    <a:pt x="97525" y="1022128"/>
                  </a:cubicBezTo>
                  <a:cubicBezTo>
                    <a:pt x="50567" y="1069753"/>
                    <a:pt x="47424" y="1180433"/>
                    <a:pt x="78952" y="1231392"/>
                  </a:cubicBezTo>
                  <a:cubicBezTo>
                    <a:pt x="94001" y="1255681"/>
                    <a:pt x="116575" y="1276922"/>
                    <a:pt x="145817" y="1295210"/>
                  </a:cubicBezTo>
                  <a:lnTo>
                    <a:pt x="139245" y="1291400"/>
                  </a:lnTo>
                  <a:lnTo>
                    <a:pt x="139340" y="1291400"/>
                  </a:lnTo>
                  <a:lnTo>
                    <a:pt x="139340" y="1291400"/>
                  </a:lnTo>
                  <a:lnTo>
                    <a:pt x="224494" y="1347883"/>
                  </a:lnTo>
                  <a:cubicBezTo>
                    <a:pt x="260784" y="1371981"/>
                    <a:pt x="308695" y="1390936"/>
                    <a:pt x="367750" y="1404652"/>
                  </a:cubicBezTo>
                  <a:cubicBezTo>
                    <a:pt x="407374" y="1413891"/>
                    <a:pt x="448141" y="1418558"/>
                    <a:pt x="488908" y="1418749"/>
                  </a:cubicBezTo>
                  <a:cubicBezTo>
                    <a:pt x="489860" y="1418749"/>
                    <a:pt x="490908" y="1418749"/>
                    <a:pt x="491860" y="1418749"/>
                  </a:cubicBezTo>
                  <a:cubicBezTo>
                    <a:pt x="503576" y="1418749"/>
                    <a:pt x="515292" y="1418273"/>
                    <a:pt x="526912" y="1417511"/>
                  </a:cubicBezTo>
                  <a:cubicBezTo>
                    <a:pt x="530723" y="1417225"/>
                    <a:pt x="534437" y="1416939"/>
                    <a:pt x="538247" y="1416558"/>
                  </a:cubicBezTo>
                  <a:cubicBezTo>
                    <a:pt x="547486" y="1415796"/>
                    <a:pt x="556631" y="1414748"/>
                    <a:pt x="565774" y="1413510"/>
                  </a:cubicBezTo>
                  <a:cubicBezTo>
                    <a:pt x="569584" y="1413034"/>
                    <a:pt x="573394" y="1412462"/>
                    <a:pt x="577109" y="1411891"/>
                  </a:cubicBezTo>
                  <a:cubicBezTo>
                    <a:pt x="588825" y="1409986"/>
                    <a:pt x="600541" y="1407890"/>
                    <a:pt x="612066" y="1405223"/>
                  </a:cubicBezTo>
                  <a:lnTo>
                    <a:pt x="614161" y="1404842"/>
                  </a:lnTo>
                  <a:cubicBezTo>
                    <a:pt x="626353" y="1402080"/>
                    <a:pt x="638450" y="1398651"/>
                    <a:pt x="650452" y="1395031"/>
                  </a:cubicBezTo>
                  <a:cubicBezTo>
                    <a:pt x="653881" y="1393984"/>
                    <a:pt x="657310" y="1392841"/>
                    <a:pt x="660739" y="1391698"/>
                  </a:cubicBezTo>
                  <a:cubicBezTo>
                    <a:pt x="669597" y="1388840"/>
                    <a:pt x="678265" y="1385697"/>
                    <a:pt x="686837" y="1382363"/>
                  </a:cubicBezTo>
                  <a:cubicBezTo>
                    <a:pt x="690361" y="1381030"/>
                    <a:pt x="693886" y="1379696"/>
                    <a:pt x="697410" y="1378268"/>
                  </a:cubicBezTo>
                  <a:cubicBezTo>
                    <a:pt x="707792" y="1373981"/>
                    <a:pt x="717984" y="1369505"/>
                    <a:pt x="728081" y="1364647"/>
                  </a:cubicBezTo>
                  <a:lnTo>
                    <a:pt x="731605" y="1363028"/>
                  </a:lnTo>
                  <a:lnTo>
                    <a:pt x="732367" y="1362647"/>
                  </a:lnTo>
                  <a:cubicBezTo>
                    <a:pt x="737701" y="1359980"/>
                    <a:pt x="743035" y="1357217"/>
                    <a:pt x="748274" y="1354455"/>
                  </a:cubicBezTo>
                  <a:cubicBezTo>
                    <a:pt x="751036" y="1352931"/>
                    <a:pt x="753703" y="1351407"/>
                    <a:pt x="756465" y="1349978"/>
                  </a:cubicBezTo>
                  <a:cubicBezTo>
                    <a:pt x="758846" y="1348550"/>
                    <a:pt x="761227" y="1347121"/>
                    <a:pt x="763609" y="1345597"/>
                  </a:cubicBezTo>
                  <a:cubicBezTo>
                    <a:pt x="766085" y="1344168"/>
                    <a:pt x="768466" y="1342739"/>
                    <a:pt x="770943" y="1341215"/>
                  </a:cubicBezTo>
                  <a:cubicBezTo>
                    <a:pt x="773705" y="1339501"/>
                    <a:pt x="776563" y="1337977"/>
                    <a:pt x="779230" y="1336262"/>
                  </a:cubicBezTo>
                  <a:lnTo>
                    <a:pt x="784659" y="1332738"/>
                  </a:lnTo>
                  <a:lnTo>
                    <a:pt x="787898" y="1330643"/>
                  </a:lnTo>
                  <a:cubicBezTo>
                    <a:pt x="792469" y="1327595"/>
                    <a:pt x="797041" y="1324356"/>
                    <a:pt x="801518" y="1321213"/>
                  </a:cubicBezTo>
                  <a:cubicBezTo>
                    <a:pt x="814377" y="1312069"/>
                    <a:pt x="826664" y="1302353"/>
                    <a:pt x="838475" y="1292352"/>
                  </a:cubicBezTo>
                  <a:lnTo>
                    <a:pt x="838475" y="1292352"/>
                  </a:lnTo>
                  <a:cubicBezTo>
                    <a:pt x="846000" y="1285970"/>
                    <a:pt x="853334" y="1279398"/>
                    <a:pt x="860383" y="1272635"/>
                  </a:cubicBezTo>
                  <a:lnTo>
                    <a:pt x="866098" y="1266730"/>
                  </a:lnTo>
                  <a:cubicBezTo>
                    <a:pt x="872289" y="1260729"/>
                    <a:pt x="878099" y="1254633"/>
                    <a:pt x="884005" y="1248442"/>
                  </a:cubicBezTo>
                  <a:cubicBezTo>
                    <a:pt x="887243" y="1244918"/>
                    <a:pt x="890863" y="1241679"/>
                    <a:pt x="894006" y="1238060"/>
                  </a:cubicBezTo>
                  <a:cubicBezTo>
                    <a:pt x="896101" y="1235773"/>
                    <a:pt x="898007" y="1233297"/>
                    <a:pt x="900007" y="1230916"/>
                  </a:cubicBezTo>
                  <a:cubicBezTo>
                    <a:pt x="902483" y="1228058"/>
                    <a:pt x="904865" y="1225201"/>
                    <a:pt x="907341" y="1222248"/>
                  </a:cubicBezTo>
                  <a:cubicBezTo>
                    <a:pt x="909817" y="1219295"/>
                    <a:pt x="912484" y="1216343"/>
                    <a:pt x="914866" y="1213295"/>
                  </a:cubicBezTo>
                  <a:lnTo>
                    <a:pt x="914580" y="1213104"/>
                  </a:lnTo>
                  <a:lnTo>
                    <a:pt x="914866" y="1213295"/>
                  </a:lnTo>
                  <a:cubicBezTo>
                    <a:pt x="917342" y="1210247"/>
                    <a:pt x="919438" y="1206913"/>
                    <a:pt x="921819" y="1203770"/>
                  </a:cubicBezTo>
                  <a:cubicBezTo>
                    <a:pt x="925058" y="1199579"/>
                    <a:pt x="928582" y="1195578"/>
                    <a:pt x="931725" y="1191292"/>
                  </a:cubicBezTo>
                  <a:cubicBezTo>
                    <a:pt x="933916" y="1188244"/>
                    <a:pt x="935821" y="1184910"/>
                    <a:pt x="938011" y="1181767"/>
                  </a:cubicBezTo>
                  <a:cubicBezTo>
                    <a:pt x="940583" y="1178147"/>
                    <a:pt x="943441" y="1174718"/>
                    <a:pt x="945917" y="1171004"/>
                  </a:cubicBezTo>
                  <a:cubicBezTo>
                    <a:pt x="949346" y="1165860"/>
                    <a:pt x="952680" y="1160717"/>
                    <a:pt x="955918" y="1155573"/>
                  </a:cubicBezTo>
                  <a:cubicBezTo>
                    <a:pt x="958109" y="1152049"/>
                    <a:pt x="960205" y="1148525"/>
                    <a:pt x="962300" y="1145000"/>
                  </a:cubicBezTo>
                  <a:lnTo>
                    <a:pt x="964872" y="1140714"/>
                  </a:lnTo>
                  <a:cubicBezTo>
                    <a:pt x="966206" y="1138523"/>
                    <a:pt x="967634" y="1136332"/>
                    <a:pt x="968873" y="1134142"/>
                  </a:cubicBezTo>
                  <a:cubicBezTo>
                    <a:pt x="976492" y="1120997"/>
                    <a:pt x="983541" y="1107662"/>
                    <a:pt x="990208" y="1094042"/>
                  </a:cubicBezTo>
                  <a:lnTo>
                    <a:pt x="991447" y="1091756"/>
                  </a:lnTo>
                  <a:cubicBezTo>
                    <a:pt x="992685" y="1089279"/>
                    <a:pt x="993637" y="1086707"/>
                    <a:pt x="994781" y="1084326"/>
                  </a:cubicBezTo>
                  <a:cubicBezTo>
                    <a:pt x="998495" y="1076515"/>
                    <a:pt x="1002305" y="1068705"/>
                    <a:pt x="1005829" y="1060704"/>
                  </a:cubicBezTo>
                  <a:cubicBezTo>
                    <a:pt x="1007639" y="1056418"/>
                    <a:pt x="1009258" y="1052036"/>
                    <a:pt x="1010973" y="1047750"/>
                  </a:cubicBezTo>
                  <a:cubicBezTo>
                    <a:pt x="1012973" y="1042892"/>
                    <a:pt x="1014974" y="1038035"/>
                    <a:pt x="1016783" y="1033177"/>
                  </a:cubicBezTo>
                  <a:cubicBezTo>
                    <a:pt x="1021641" y="1020604"/>
                    <a:pt x="1026118" y="1008031"/>
                    <a:pt x="1030309" y="995363"/>
                  </a:cubicBezTo>
                  <a:cubicBezTo>
                    <a:pt x="1031071" y="992791"/>
                    <a:pt x="1032214" y="990314"/>
                    <a:pt x="1032976" y="987838"/>
                  </a:cubicBezTo>
                  <a:lnTo>
                    <a:pt x="1033547" y="985456"/>
                  </a:lnTo>
                  <a:cubicBezTo>
                    <a:pt x="1038786" y="968693"/>
                    <a:pt x="1043453" y="951833"/>
                    <a:pt x="1047644" y="934879"/>
                  </a:cubicBezTo>
                  <a:cubicBezTo>
                    <a:pt x="1048692" y="930593"/>
                    <a:pt x="1049644" y="926306"/>
                    <a:pt x="1050597" y="921925"/>
                  </a:cubicBezTo>
                  <a:cubicBezTo>
                    <a:pt x="1052121" y="915162"/>
                    <a:pt x="1053835" y="908304"/>
                    <a:pt x="1055264" y="901446"/>
                  </a:cubicBezTo>
                  <a:cubicBezTo>
                    <a:pt x="1056122" y="897350"/>
                    <a:pt x="1056884" y="893159"/>
                    <a:pt x="1057741" y="889063"/>
                  </a:cubicBezTo>
                  <a:cubicBezTo>
                    <a:pt x="1058408" y="885444"/>
                    <a:pt x="1058884" y="881920"/>
                    <a:pt x="1059455" y="878396"/>
                  </a:cubicBezTo>
                  <a:lnTo>
                    <a:pt x="1060598" y="872680"/>
                  </a:lnTo>
                  <a:cubicBezTo>
                    <a:pt x="1060979" y="870490"/>
                    <a:pt x="1061075" y="868299"/>
                    <a:pt x="1061456" y="866108"/>
                  </a:cubicBezTo>
                  <a:cubicBezTo>
                    <a:pt x="1064408" y="847249"/>
                    <a:pt x="1066980" y="828389"/>
                    <a:pt x="1068694" y="809625"/>
                  </a:cubicBezTo>
                  <a:lnTo>
                    <a:pt x="1068980" y="805434"/>
                  </a:lnTo>
                  <a:cubicBezTo>
                    <a:pt x="1070600" y="787337"/>
                    <a:pt x="1071552" y="769334"/>
                    <a:pt x="1072028" y="751522"/>
                  </a:cubicBezTo>
                  <a:lnTo>
                    <a:pt x="1072409" y="745331"/>
                  </a:lnTo>
                  <a:lnTo>
                    <a:pt x="1072409" y="741902"/>
                  </a:lnTo>
                  <a:cubicBezTo>
                    <a:pt x="1072409" y="739521"/>
                    <a:pt x="1072600" y="737045"/>
                    <a:pt x="1072600" y="734663"/>
                  </a:cubicBezTo>
                  <a:cubicBezTo>
                    <a:pt x="1072600" y="730187"/>
                    <a:pt x="1072600" y="725805"/>
                    <a:pt x="1072600" y="721328"/>
                  </a:cubicBezTo>
                  <a:cubicBezTo>
                    <a:pt x="1072504" y="712089"/>
                    <a:pt x="1071838" y="703040"/>
                    <a:pt x="1071457" y="693896"/>
                  </a:cubicBezTo>
                  <a:cubicBezTo>
                    <a:pt x="1071171" y="687800"/>
                    <a:pt x="1071076" y="681609"/>
                    <a:pt x="1070695" y="675608"/>
                  </a:cubicBezTo>
                  <a:cubicBezTo>
                    <a:pt x="1069457" y="656177"/>
                    <a:pt x="1067647" y="636937"/>
                    <a:pt x="1065170" y="618363"/>
                  </a:cubicBezTo>
                  <a:cubicBezTo>
                    <a:pt x="1064503" y="613505"/>
                    <a:pt x="1063837" y="608743"/>
                    <a:pt x="1063075" y="603980"/>
                  </a:cubicBezTo>
                  <a:cubicBezTo>
                    <a:pt x="1062122" y="597694"/>
                    <a:pt x="1060884" y="591884"/>
                    <a:pt x="1059836" y="585692"/>
                  </a:cubicBezTo>
                  <a:cubicBezTo>
                    <a:pt x="1058122" y="575120"/>
                    <a:pt x="1056407" y="564547"/>
                    <a:pt x="1054312" y="554355"/>
                  </a:cubicBezTo>
                  <a:cubicBezTo>
                    <a:pt x="1052692" y="546068"/>
                    <a:pt x="1050883" y="538067"/>
                    <a:pt x="1049168" y="529971"/>
                  </a:cubicBezTo>
                  <a:cubicBezTo>
                    <a:pt x="1047073" y="520255"/>
                    <a:pt x="1044882" y="510540"/>
                    <a:pt x="1042501" y="501110"/>
                  </a:cubicBezTo>
                  <a:cubicBezTo>
                    <a:pt x="1040500" y="493300"/>
                    <a:pt x="1038405" y="485680"/>
                    <a:pt x="1036214" y="478060"/>
                  </a:cubicBezTo>
                  <a:cubicBezTo>
                    <a:pt x="1033642" y="469011"/>
                    <a:pt x="1030975" y="459962"/>
                    <a:pt x="1028213" y="451295"/>
                  </a:cubicBezTo>
                  <a:cubicBezTo>
                    <a:pt x="1025832" y="443960"/>
                    <a:pt x="1023356" y="436817"/>
                    <a:pt x="1020879" y="429673"/>
                  </a:cubicBezTo>
                  <a:cubicBezTo>
                    <a:pt x="1017926" y="421196"/>
                    <a:pt x="1014783" y="412909"/>
                    <a:pt x="1011544" y="404813"/>
                  </a:cubicBezTo>
                  <a:cubicBezTo>
                    <a:pt x="1010211" y="401479"/>
                    <a:pt x="1009068" y="397859"/>
                    <a:pt x="1007734" y="394621"/>
                  </a:cubicBezTo>
                  <a:cubicBezTo>
                    <a:pt x="1006020" y="390430"/>
                    <a:pt x="1004020" y="386525"/>
                    <a:pt x="1002210" y="382334"/>
                  </a:cubicBezTo>
                  <a:cubicBezTo>
                    <a:pt x="999829" y="377000"/>
                    <a:pt x="997448" y="371666"/>
                    <a:pt x="994971" y="366522"/>
                  </a:cubicBezTo>
                  <a:cubicBezTo>
                    <a:pt x="991161" y="358521"/>
                    <a:pt x="987160" y="350806"/>
                    <a:pt x="983160" y="343186"/>
                  </a:cubicBezTo>
                  <a:cubicBezTo>
                    <a:pt x="980588" y="338519"/>
                    <a:pt x="978207" y="333756"/>
                    <a:pt x="975635" y="329184"/>
                  </a:cubicBezTo>
                  <a:cubicBezTo>
                    <a:pt x="971063" y="321088"/>
                    <a:pt x="966110" y="313373"/>
                    <a:pt x="961252" y="305657"/>
                  </a:cubicBezTo>
                  <a:cubicBezTo>
                    <a:pt x="958871" y="301942"/>
                    <a:pt x="956681" y="298133"/>
                    <a:pt x="954204" y="294513"/>
                  </a:cubicBezTo>
                  <a:cubicBezTo>
                    <a:pt x="946679" y="283464"/>
                    <a:pt x="938869" y="272796"/>
                    <a:pt x="930677" y="262509"/>
                  </a:cubicBezTo>
                  <a:cubicBezTo>
                    <a:pt x="925534" y="256032"/>
                    <a:pt x="919628" y="249174"/>
                    <a:pt x="913532" y="242221"/>
                  </a:cubicBezTo>
                  <a:lnTo>
                    <a:pt x="908198" y="236315"/>
                  </a:lnTo>
                  <a:cubicBezTo>
                    <a:pt x="903245" y="230791"/>
                    <a:pt x="897911" y="225171"/>
                    <a:pt x="892482" y="219456"/>
                  </a:cubicBezTo>
                  <a:lnTo>
                    <a:pt x="888862" y="215646"/>
                  </a:lnTo>
                  <a:lnTo>
                    <a:pt x="887243" y="214122"/>
                  </a:lnTo>
                  <a:cubicBezTo>
                    <a:pt x="880576" y="207264"/>
                    <a:pt x="873527" y="200406"/>
                    <a:pt x="866193" y="193548"/>
                  </a:cubicBezTo>
                  <a:lnTo>
                    <a:pt x="861621" y="189452"/>
                  </a:lnTo>
                  <a:cubicBezTo>
                    <a:pt x="855620" y="183928"/>
                    <a:pt x="849429" y="178403"/>
                    <a:pt x="843047" y="172974"/>
                  </a:cubicBezTo>
                  <a:cubicBezTo>
                    <a:pt x="840380" y="170688"/>
                    <a:pt x="837713" y="168497"/>
                    <a:pt x="835046" y="166307"/>
                  </a:cubicBezTo>
                  <a:cubicBezTo>
                    <a:pt x="829331" y="161544"/>
                    <a:pt x="823426" y="156877"/>
                    <a:pt x="817520" y="152305"/>
                  </a:cubicBezTo>
                  <a:cubicBezTo>
                    <a:pt x="814853" y="150304"/>
                    <a:pt x="812282" y="148209"/>
                    <a:pt x="809519" y="146209"/>
                  </a:cubicBezTo>
                  <a:cubicBezTo>
                    <a:pt x="800947" y="139827"/>
                    <a:pt x="792279" y="133541"/>
                    <a:pt x="783421" y="127635"/>
                  </a:cubicBezTo>
                  <a:lnTo>
                    <a:pt x="698267" y="71152"/>
                  </a:lnTo>
                  <a:cubicBezTo>
                    <a:pt x="702173" y="73724"/>
                    <a:pt x="705792" y="76581"/>
                    <a:pt x="709697" y="79248"/>
                  </a:cubicBezTo>
                  <a:cubicBezTo>
                    <a:pt x="680741" y="58960"/>
                    <a:pt x="649975" y="41148"/>
                    <a:pt x="618829" y="29146"/>
                  </a:cubicBezTo>
                  <a:cubicBezTo>
                    <a:pt x="569584" y="10001"/>
                    <a:pt x="516340" y="286"/>
                    <a:pt x="460333" y="0"/>
                  </a:cubicBezTo>
                  <a:cubicBezTo>
                    <a:pt x="459571" y="0"/>
                    <a:pt x="458714" y="0"/>
                    <a:pt x="457856" y="0"/>
                  </a:cubicBezTo>
                  <a:lnTo>
                    <a:pt x="457856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7"/>
            <p:cNvGrpSpPr/>
            <p:nvPr/>
          </p:nvGrpSpPr>
          <p:grpSpPr>
            <a:xfrm>
              <a:off x="6683391" y="2846537"/>
              <a:ext cx="1046812" cy="1406385"/>
              <a:chOff x="6683391" y="2846537"/>
              <a:chExt cx="1046812" cy="1406385"/>
            </a:xfrm>
          </p:grpSpPr>
          <p:sp>
            <p:nvSpPr>
              <p:cNvPr id="1877" name="Google Shape;1877;p47"/>
              <p:cNvSpPr/>
              <p:nvPr/>
            </p:nvSpPr>
            <p:spPr>
              <a:xfrm>
                <a:off x="6893433" y="3086288"/>
                <a:ext cx="515207" cy="472540"/>
              </a:xfrm>
              <a:custGeom>
                <a:avLst/>
                <a:gdLst/>
                <a:ahLst/>
                <a:cxnLst/>
                <a:rect l="l" t="t" r="r" b="b"/>
                <a:pathLst>
                  <a:path w="515207" h="472540" extrusionOk="0">
                    <a:moveTo>
                      <a:pt x="114014" y="382526"/>
                    </a:moveTo>
                    <a:lnTo>
                      <a:pt x="199168" y="439010"/>
                    </a:lnTo>
                    <a:cubicBezTo>
                      <a:pt x="230219" y="459584"/>
                      <a:pt x="266224" y="472347"/>
                      <a:pt x="304990" y="472538"/>
                    </a:cubicBezTo>
                    <a:cubicBezTo>
                      <a:pt x="322421" y="472633"/>
                      <a:pt x="339662" y="470156"/>
                      <a:pt x="356616" y="465108"/>
                    </a:cubicBezTo>
                    <a:cubicBezTo>
                      <a:pt x="362521" y="463394"/>
                      <a:pt x="368332" y="461394"/>
                      <a:pt x="374047" y="459107"/>
                    </a:cubicBezTo>
                    <a:cubicBezTo>
                      <a:pt x="375856" y="458345"/>
                      <a:pt x="377666" y="457488"/>
                      <a:pt x="379381" y="456726"/>
                    </a:cubicBezTo>
                    <a:cubicBezTo>
                      <a:pt x="383286" y="455012"/>
                      <a:pt x="387191" y="453392"/>
                      <a:pt x="391096" y="451487"/>
                    </a:cubicBezTo>
                    <a:cubicBezTo>
                      <a:pt x="393287" y="450440"/>
                      <a:pt x="395383" y="449201"/>
                      <a:pt x="397478" y="448058"/>
                    </a:cubicBezTo>
                    <a:cubicBezTo>
                      <a:pt x="400907" y="446249"/>
                      <a:pt x="404336" y="444439"/>
                      <a:pt x="407670" y="442439"/>
                    </a:cubicBezTo>
                    <a:cubicBezTo>
                      <a:pt x="409956" y="441105"/>
                      <a:pt x="412147" y="439581"/>
                      <a:pt x="414338" y="438057"/>
                    </a:cubicBezTo>
                    <a:cubicBezTo>
                      <a:pt x="417386" y="436057"/>
                      <a:pt x="420529" y="434057"/>
                      <a:pt x="423481" y="431866"/>
                    </a:cubicBezTo>
                    <a:cubicBezTo>
                      <a:pt x="425768" y="430247"/>
                      <a:pt x="427863" y="428437"/>
                      <a:pt x="430054" y="426723"/>
                    </a:cubicBezTo>
                    <a:cubicBezTo>
                      <a:pt x="432911" y="424532"/>
                      <a:pt x="435769" y="422341"/>
                      <a:pt x="438436" y="419960"/>
                    </a:cubicBezTo>
                    <a:cubicBezTo>
                      <a:pt x="440627" y="418150"/>
                      <a:pt x="442627" y="416150"/>
                      <a:pt x="444818" y="414245"/>
                    </a:cubicBezTo>
                    <a:cubicBezTo>
                      <a:pt x="447485" y="411863"/>
                      <a:pt x="450056" y="409387"/>
                      <a:pt x="452628" y="406910"/>
                    </a:cubicBezTo>
                    <a:cubicBezTo>
                      <a:pt x="454628" y="404910"/>
                      <a:pt x="456533" y="402815"/>
                      <a:pt x="458438" y="400719"/>
                    </a:cubicBezTo>
                    <a:cubicBezTo>
                      <a:pt x="460915" y="398052"/>
                      <a:pt x="463296" y="395480"/>
                      <a:pt x="465582" y="392718"/>
                    </a:cubicBezTo>
                    <a:cubicBezTo>
                      <a:pt x="467392" y="390527"/>
                      <a:pt x="469106" y="388337"/>
                      <a:pt x="470821" y="386051"/>
                    </a:cubicBezTo>
                    <a:cubicBezTo>
                      <a:pt x="472345" y="384146"/>
                      <a:pt x="473964" y="382241"/>
                      <a:pt x="475488" y="380240"/>
                    </a:cubicBezTo>
                    <a:cubicBezTo>
                      <a:pt x="476155" y="379288"/>
                      <a:pt x="476726" y="378335"/>
                      <a:pt x="477393" y="377383"/>
                    </a:cubicBezTo>
                    <a:cubicBezTo>
                      <a:pt x="479012" y="375002"/>
                      <a:pt x="480631" y="372620"/>
                      <a:pt x="482155" y="370239"/>
                    </a:cubicBezTo>
                    <a:cubicBezTo>
                      <a:pt x="484156" y="367191"/>
                      <a:pt x="486061" y="364238"/>
                      <a:pt x="487871" y="361095"/>
                    </a:cubicBezTo>
                    <a:cubicBezTo>
                      <a:pt x="489395" y="358523"/>
                      <a:pt x="490728" y="355952"/>
                      <a:pt x="492157" y="353285"/>
                    </a:cubicBezTo>
                    <a:cubicBezTo>
                      <a:pt x="493205" y="351380"/>
                      <a:pt x="494347" y="349570"/>
                      <a:pt x="495300" y="347570"/>
                    </a:cubicBezTo>
                    <a:cubicBezTo>
                      <a:pt x="495681" y="346808"/>
                      <a:pt x="495871" y="345950"/>
                      <a:pt x="496253" y="345093"/>
                    </a:cubicBezTo>
                    <a:cubicBezTo>
                      <a:pt x="499967" y="337187"/>
                      <a:pt x="503301" y="329186"/>
                      <a:pt x="505968" y="320804"/>
                    </a:cubicBezTo>
                    <a:cubicBezTo>
                      <a:pt x="506063" y="320519"/>
                      <a:pt x="506254" y="320233"/>
                      <a:pt x="506349" y="319852"/>
                    </a:cubicBezTo>
                    <a:cubicBezTo>
                      <a:pt x="506730" y="318709"/>
                      <a:pt x="506825" y="317471"/>
                      <a:pt x="507206" y="316328"/>
                    </a:cubicBezTo>
                    <a:cubicBezTo>
                      <a:pt x="509016" y="310232"/>
                      <a:pt x="510540" y="303945"/>
                      <a:pt x="511778" y="297659"/>
                    </a:cubicBezTo>
                    <a:cubicBezTo>
                      <a:pt x="512064" y="296420"/>
                      <a:pt x="512445" y="295182"/>
                      <a:pt x="512731" y="293944"/>
                    </a:cubicBezTo>
                    <a:cubicBezTo>
                      <a:pt x="512921" y="292610"/>
                      <a:pt x="512921" y="291277"/>
                      <a:pt x="513112" y="289944"/>
                    </a:cubicBezTo>
                    <a:cubicBezTo>
                      <a:pt x="513969" y="284228"/>
                      <a:pt x="514445" y="278418"/>
                      <a:pt x="514731" y="272513"/>
                    </a:cubicBezTo>
                    <a:cubicBezTo>
                      <a:pt x="514826" y="270894"/>
                      <a:pt x="515112" y="269274"/>
                      <a:pt x="515207" y="267655"/>
                    </a:cubicBezTo>
                    <a:cubicBezTo>
                      <a:pt x="515207" y="267083"/>
                      <a:pt x="515112" y="266512"/>
                      <a:pt x="515112" y="266036"/>
                    </a:cubicBezTo>
                    <a:cubicBezTo>
                      <a:pt x="515207" y="257558"/>
                      <a:pt x="514636" y="248986"/>
                      <a:pt x="513397" y="240318"/>
                    </a:cubicBezTo>
                    <a:cubicBezTo>
                      <a:pt x="513302" y="239651"/>
                      <a:pt x="513302" y="238889"/>
                      <a:pt x="513207" y="238223"/>
                    </a:cubicBezTo>
                    <a:cubicBezTo>
                      <a:pt x="512445" y="233079"/>
                      <a:pt x="511397" y="227936"/>
                      <a:pt x="510159" y="222697"/>
                    </a:cubicBezTo>
                    <a:cubicBezTo>
                      <a:pt x="508159" y="214220"/>
                      <a:pt x="505301" y="206123"/>
                      <a:pt x="502158" y="198313"/>
                    </a:cubicBezTo>
                    <a:cubicBezTo>
                      <a:pt x="501777" y="197456"/>
                      <a:pt x="501587" y="196408"/>
                      <a:pt x="501205" y="195455"/>
                    </a:cubicBezTo>
                    <a:cubicBezTo>
                      <a:pt x="500539" y="193931"/>
                      <a:pt x="499777" y="192503"/>
                      <a:pt x="499110" y="190979"/>
                    </a:cubicBezTo>
                    <a:cubicBezTo>
                      <a:pt x="497872" y="188216"/>
                      <a:pt x="496538" y="185549"/>
                      <a:pt x="495205" y="182882"/>
                    </a:cubicBezTo>
                    <a:cubicBezTo>
                      <a:pt x="493776" y="180025"/>
                      <a:pt x="492252" y="177263"/>
                      <a:pt x="490633" y="174500"/>
                    </a:cubicBezTo>
                    <a:cubicBezTo>
                      <a:pt x="489109" y="171929"/>
                      <a:pt x="487585" y="169452"/>
                      <a:pt x="485965" y="166976"/>
                    </a:cubicBezTo>
                    <a:cubicBezTo>
                      <a:pt x="484251" y="164309"/>
                      <a:pt x="482441" y="161737"/>
                      <a:pt x="480631" y="159165"/>
                    </a:cubicBezTo>
                    <a:cubicBezTo>
                      <a:pt x="478917" y="156784"/>
                      <a:pt x="477107" y="154403"/>
                      <a:pt x="475297" y="152021"/>
                    </a:cubicBezTo>
                    <a:cubicBezTo>
                      <a:pt x="473297" y="149545"/>
                      <a:pt x="471202" y="147069"/>
                      <a:pt x="469106" y="144687"/>
                    </a:cubicBezTo>
                    <a:cubicBezTo>
                      <a:pt x="467201" y="142496"/>
                      <a:pt x="465296" y="140306"/>
                      <a:pt x="463296" y="138210"/>
                    </a:cubicBezTo>
                    <a:cubicBezTo>
                      <a:pt x="462534" y="137448"/>
                      <a:pt x="461867" y="136591"/>
                      <a:pt x="461201" y="135829"/>
                    </a:cubicBezTo>
                    <a:cubicBezTo>
                      <a:pt x="460248" y="134781"/>
                      <a:pt x="459105" y="133924"/>
                      <a:pt x="458057" y="132971"/>
                    </a:cubicBezTo>
                    <a:cubicBezTo>
                      <a:pt x="454152" y="129066"/>
                      <a:pt x="449961" y="125351"/>
                      <a:pt x="445770" y="121732"/>
                    </a:cubicBezTo>
                    <a:cubicBezTo>
                      <a:pt x="444151" y="120303"/>
                      <a:pt x="442531" y="118874"/>
                      <a:pt x="440817" y="117541"/>
                    </a:cubicBezTo>
                    <a:cubicBezTo>
                      <a:pt x="434912" y="112874"/>
                      <a:pt x="428911" y="108302"/>
                      <a:pt x="422624" y="104111"/>
                    </a:cubicBezTo>
                    <a:lnTo>
                      <a:pt x="403384" y="91347"/>
                    </a:lnTo>
                    <a:cubicBezTo>
                      <a:pt x="381476" y="76869"/>
                      <a:pt x="356997" y="60581"/>
                      <a:pt x="337471" y="47627"/>
                    </a:cubicBezTo>
                    <a:cubicBezTo>
                      <a:pt x="337376" y="47532"/>
                      <a:pt x="337185" y="47532"/>
                      <a:pt x="337090" y="47437"/>
                    </a:cubicBezTo>
                    <a:cubicBezTo>
                      <a:pt x="328231" y="41627"/>
                      <a:pt x="318992" y="36483"/>
                      <a:pt x="309467" y="31625"/>
                    </a:cubicBezTo>
                    <a:cubicBezTo>
                      <a:pt x="307753" y="30768"/>
                      <a:pt x="306038" y="29911"/>
                      <a:pt x="304324" y="29054"/>
                    </a:cubicBezTo>
                    <a:cubicBezTo>
                      <a:pt x="294989" y="24577"/>
                      <a:pt x="285464" y="20672"/>
                      <a:pt x="275844" y="17243"/>
                    </a:cubicBezTo>
                    <a:cubicBezTo>
                      <a:pt x="274987" y="16957"/>
                      <a:pt x="274225" y="16576"/>
                      <a:pt x="273463" y="16290"/>
                    </a:cubicBezTo>
                    <a:cubicBezTo>
                      <a:pt x="271939" y="15814"/>
                      <a:pt x="270415" y="15433"/>
                      <a:pt x="268891" y="14957"/>
                    </a:cubicBezTo>
                    <a:cubicBezTo>
                      <a:pt x="263271" y="13147"/>
                      <a:pt x="257556" y="11432"/>
                      <a:pt x="251841" y="9908"/>
                    </a:cubicBezTo>
                    <a:cubicBezTo>
                      <a:pt x="249460" y="9242"/>
                      <a:pt x="246983" y="8575"/>
                      <a:pt x="244602" y="8003"/>
                    </a:cubicBezTo>
                    <a:cubicBezTo>
                      <a:pt x="237077" y="6194"/>
                      <a:pt x="229457" y="4670"/>
                      <a:pt x="221932" y="3431"/>
                    </a:cubicBezTo>
                    <a:cubicBezTo>
                      <a:pt x="221552" y="3431"/>
                      <a:pt x="221266" y="3241"/>
                      <a:pt x="220885" y="3241"/>
                    </a:cubicBezTo>
                    <a:cubicBezTo>
                      <a:pt x="220885" y="3241"/>
                      <a:pt x="220789" y="3241"/>
                      <a:pt x="220694" y="3241"/>
                    </a:cubicBezTo>
                    <a:cubicBezTo>
                      <a:pt x="215551" y="2479"/>
                      <a:pt x="210407" y="1907"/>
                      <a:pt x="205264" y="1431"/>
                    </a:cubicBezTo>
                    <a:cubicBezTo>
                      <a:pt x="203740" y="1241"/>
                      <a:pt x="202121" y="1050"/>
                      <a:pt x="200596" y="860"/>
                    </a:cubicBezTo>
                    <a:cubicBezTo>
                      <a:pt x="193929" y="288"/>
                      <a:pt x="187262" y="2"/>
                      <a:pt x="180689" y="2"/>
                    </a:cubicBezTo>
                    <a:cubicBezTo>
                      <a:pt x="158401" y="-93"/>
                      <a:pt x="137922" y="2574"/>
                      <a:pt x="119539" y="7813"/>
                    </a:cubicBezTo>
                    <a:cubicBezTo>
                      <a:pt x="111919" y="10099"/>
                      <a:pt x="104585" y="13052"/>
                      <a:pt x="97250" y="16576"/>
                    </a:cubicBezTo>
                    <a:cubicBezTo>
                      <a:pt x="96393" y="16957"/>
                      <a:pt x="95536" y="17338"/>
                      <a:pt x="94774" y="17719"/>
                    </a:cubicBezTo>
                    <a:cubicBezTo>
                      <a:pt x="87821" y="21148"/>
                      <a:pt x="81248" y="25244"/>
                      <a:pt x="74771" y="29625"/>
                    </a:cubicBezTo>
                    <a:cubicBezTo>
                      <a:pt x="73723" y="30387"/>
                      <a:pt x="72676" y="31054"/>
                      <a:pt x="71628" y="31816"/>
                    </a:cubicBezTo>
                    <a:cubicBezTo>
                      <a:pt x="65341" y="36388"/>
                      <a:pt x="59341" y="41436"/>
                      <a:pt x="53626" y="46961"/>
                    </a:cubicBezTo>
                    <a:cubicBezTo>
                      <a:pt x="52673" y="47913"/>
                      <a:pt x="51721" y="48866"/>
                      <a:pt x="50768" y="49818"/>
                    </a:cubicBezTo>
                    <a:cubicBezTo>
                      <a:pt x="45053" y="55533"/>
                      <a:pt x="39719" y="61724"/>
                      <a:pt x="34766" y="68392"/>
                    </a:cubicBezTo>
                    <a:cubicBezTo>
                      <a:pt x="34480" y="68678"/>
                      <a:pt x="34195" y="68963"/>
                      <a:pt x="34004" y="69249"/>
                    </a:cubicBezTo>
                    <a:cubicBezTo>
                      <a:pt x="33623" y="69725"/>
                      <a:pt x="33338" y="70392"/>
                      <a:pt x="33052" y="70868"/>
                    </a:cubicBezTo>
                    <a:cubicBezTo>
                      <a:pt x="27813" y="78203"/>
                      <a:pt x="22955" y="86108"/>
                      <a:pt x="18860" y="94490"/>
                    </a:cubicBezTo>
                    <a:cubicBezTo>
                      <a:pt x="18764" y="94681"/>
                      <a:pt x="18669" y="94776"/>
                      <a:pt x="18574" y="94967"/>
                    </a:cubicBezTo>
                    <a:cubicBezTo>
                      <a:pt x="18288" y="95443"/>
                      <a:pt x="18193" y="96110"/>
                      <a:pt x="17907" y="96586"/>
                    </a:cubicBezTo>
                    <a:cubicBezTo>
                      <a:pt x="14859" y="102968"/>
                      <a:pt x="12192" y="109730"/>
                      <a:pt x="9811" y="116684"/>
                    </a:cubicBezTo>
                    <a:cubicBezTo>
                      <a:pt x="9525" y="117541"/>
                      <a:pt x="9049" y="118398"/>
                      <a:pt x="8763" y="119255"/>
                    </a:cubicBezTo>
                    <a:cubicBezTo>
                      <a:pt x="8572" y="119732"/>
                      <a:pt x="8572" y="120303"/>
                      <a:pt x="8382" y="120779"/>
                    </a:cubicBezTo>
                    <a:cubicBezTo>
                      <a:pt x="6191" y="127923"/>
                      <a:pt x="4381" y="135353"/>
                      <a:pt x="3048" y="142973"/>
                    </a:cubicBezTo>
                    <a:cubicBezTo>
                      <a:pt x="2953" y="143449"/>
                      <a:pt x="2762" y="143925"/>
                      <a:pt x="2667" y="144497"/>
                    </a:cubicBezTo>
                    <a:cubicBezTo>
                      <a:pt x="2477" y="145449"/>
                      <a:pt x="2572" y="146402"/>
                      <a:pt x="2381" y="147354"/>
                    </a:cubicBezTo>
                    <a:cubicBezTo>
                      <a:pt x="1238" y="154688"/>
                      <a:pt x="571" y="162213"/>
                      <a:pt x="286" y="169928"/>
                    </a:cubicBezTo>
                    <a:cubicBezTo>
                      <a:pt x="286" y="170976"/>
                      <a:pt x="95" y="171833"/>
                      <a:pt x="0" y="172881"/>
                    </a:cubicBezTo>
                    <a:cubicBezTo>
                      <a:pt x="0" y="173453"/>
                      <a:pt x="0" y="174024"/>
                      <a:pt x="0" y="174596"/>
                    </a:cubicBezTo>
                    <a:cubicBezTo>
                      <a:pt x="0" y="177072"/>
                      <a:pt x="95" y="179644"/>
                      <a:pt x="190" y="182216"/>
                    </a:cubicBezTo>
                    <a:cubicBezTo>
                      <a:pt x="286" y="185740"/>
                      <a:pt x="381" y="189264"/>
                      <a:pt x="667" y="192884"/>
                    </a:cubicBezTo>
                    <a:cubicBezTo>
                      <a:pt x="857" y="195646"/>
                      <a:pt x="1238" y="198408"/>
                      <a:pt x="1524" y="201266"/>
                    </a:cubicBezTo>
                    <a:cubicBezTo>
                      <a:pt x="1810" y="203837"/>
                      <a:pt x="2000" y="206314"/>
                      <a:pt x="2381" y="208981"/>
                    </a:cubicBezTo>
                    <a:lnTo>
                      <a:pt x="3429" y="215077"/>
                    </a:lnTo>
                    <a:cubicBezTo>
                      <a:pt x="4858" y="223173"/>
                      <a:pt x="6858" y="231269"/>
                      <a:pt x="9239" y="239366"/>
                    </a:cubicBezTo>
                    <a:cubicBezTo>
                      <a:pt x="10096" y="242128"/>
                      <a:pt x="11239" y="244985"/>
                      <a:pt x="12097" y="247748"/>
                    </a:cubicBezTo>
                    <a:cubicBezTo>
                      <a:pt x="13906" y="253082"/>
                      <a:pt x="15621" y="258320"/>
                      <a:pt x="17812" y="263654"/>
                    </a:cubicBezTo>
                    <a:cubicBezTo>
                      <a:pt x="18002" y="264131"/>
                      <a:pt x="18097" y="264607"/>
                      <a:pt x="18288" y="265083"/>
                    </a:cubicBezTo>
                    <a:cubicBezTo>
                      <a:pt x="19907" y="268988"/>
                      <a:pt x="22003" y="272798"/>
                      <a:pt x="23813" y="276704"/>
                    </a:cubicBezTo>
                    <a:cubicBezTo>
                      <a:pt x="25337" y="279942"/>
                      <a:pt x="26765" y="283181"/>
                      <a:pt x="28385" y="286419"/>
                    </a:cubicBezTo>
                    <a:cubicBezTo>
                      <a:pt x="30766" y="290991"/>
                      <a:pt x="33528" y="295373"/>
                      <a:pt x="36195" y="299754"/>
                    </a:cubicBezTo>
                    <a:cubicBezTo>
                      <a:pt x="37910" y="302707"/>
                      <a:pt x="39529" y="305660"/>
                      <a:pt x="41434" y="308517"/>
                    </a:cubicBezTo>
                    <a:cubicBezTo>
                      <a:pt x="44291" y="312899"/>
                      <a:pt x="47530" y="317185"/>
                      <a:pt x="50673" y="321376"/>
                    </a:cubicBezTo>
                    <a:cubicBezTo>
                      <a:pt x="52673" y="324043"/>
                      <a:pt x="54483" y="326900"/>
                      <a:pt x="56579" y="329567"/>
                    </a:cubicBezTo>
                    <a:cubicBezTo>
                      <a:pt x="59722" y="333568"/>
                      <a:pt x="63246" y="337283"/>
                      <a:pt x="66675" y="341093"/>
                    </a:cubicBezTo>
                    <a:cubicBezTo>
                      <a:pt x="69056" y="343760"/>
                      <a:pt x="71342" y="346617"/>
                      <a:pt x="73819" y="349189"/>
                    </a:cubicBezTo>
                    <a:cubicBezTo>
                      <a:pt x="74009" y="349284"/>
                      <a:pt x="74104" y="349475"/>
                      <a:pt x="74200" y="349570"/>
                    </a:cubicBezTo>
                    <a:cubicBezTo>
                      <a:pt x="78200" y="353666"/>
                      <a:pt x="82582" y="357476"/>
                      <a:pt x="86868" y="361286"/>
                    </a:cubicBezTo>
                    <a:cubicBezTo>
                      <a:pt x="88868" y="363095"/>
                      <a:pt x="90773" y="365096"/>
                      <a:pt x="92773" y="366810"/>
                    </a:cubicBezTo>
                    <a:cubicBezTo>
                      <a:pt x="99822" y="372525"/>
                      <a:pt x="106775" y="377764"/>
                      <a:pt x="114014" y="382526"/>
                    </a:cubicBezTo>
                    <a:close/>
                    <a:moveTo>
                      <a:pt x="337185" y="66582"/>
                    </a:moveTo>
                    <a:cubicBezTo>
                      <a:pt x="342805" y="68106"/>
                      <a:pt x="348424" y="69725"/>
                      <a:pt x="354044" y="71535"/>
                    </a:cubicBezTo>
                    <a:cubicBezTo>
                      <a:pt x="356330" y="72297"/>
                      <a:pt x="358712" y="73059"/>
                      <a:pt x="360997" y="73916"/>
                    </a:cubicBezTo>
                    <a:cubicBezTo>
                      <a:pt x="366331" y="75821"/>
                      <a:pt x="371380" y="78203"/>
                      <a:pt x="376619" y="80393"/>
                    </a:cubicBezTo>
                    <a:cubicBezTo>
                      <a:pt x="377190" y="80965"/>
                      <a:pt x="377762" y="81441"/>
                      <a:pt x="378238" y="82013"/>
                    </a:cubicBezTo>
                    <a:cubicBezTo>
                      <a:pt x="380238" y="84108"/>
                      <a:pt x="382048" y="86204"/>
                      <a:pt x="383953" y="88394"/>
                    </a:cubicBezTo>
                    <a:cubicBezTo>
                      <a:pt x="386144" y="90871"/>
                      <a:pt x="388239" y="93348"/>
                      <a:pt x="390239" y="95919"/>
                    </a:cubicBezTo>
                    <a:cubicBezTo>
                      <a:pt x="391954" y="98110"/>
                      <a:pt x="393668" y="100396"/>
                      <a:pt x="395288" y="102682"/>
                    </a:cubicBezTo>
                    <a:cubicBezTo>
                      <a:pt x="397193" y="105349"/>
                      <a:pt x="399097" y="108016"/>
                      <a:pt x="400907" y="110778"/>
                    </a:cubicBezTo>
                    <a:cubicBezTo>
                      <a:pt x="402431" y="113159"/>
                      <a:pt x="403955" y="115636"/>
                      <a:pt x="405384" y="118112"/>
                    </a:cubicBezTo>
                    <a:cubicBezTo>
                      <a:pt x="406432" y="119827"/>
                      <a:pt x="407289" y="121637"/>
                      <a:pt x="408241" y="123351"/>
                    </a:cubicBezTo>
                    <a:lnTo>
                      <a:pt x="323660" y="67249"/>
                    </a:lnTo>
                    <a:cubicBezTo>
                      <a:pt x="320516" y="65249"/>
                      <a:pt x="317278" y="63344"/>
                      <a:pt x="314135" y="61439"/>
                    </a:cubicBezTo>
                    <a:cubicBezTo>
                      <a:pt x="319373" y="62391"/>
                      <a:pt x="324517" y="63344"/>
                      <a:pt x="329755" y="64582"/>
                    </a:cubicBezTo>
                    <a:cubicBezTo>
                      <a:pt x="332327" y="65153"/>
                      <a:pt x="334708" y="65915"/>
                      <a:pt x="337185" y="66582"/>
                    </a:cubicBezTo>
                    <a:close/>
                    <a:moveTo>
                      <a:pt x="152781" y="398338"/>
                    </a:moveTo>
                    <a:cubicBezTo>
                      <a:pt x="149162" y="394337"/>
                      <a:pt x="145447" y="390337"/>
                      <a:pt x="142113" y="386146"/>
                    </a:cubicBezTo>
                    <a:cubicBezTo>
                      <a:pt x="139732" y="383098"/>
                      <a:pt x="137636" y="379955"/>
                      <a:pt x="135350" y="376811"/>
                    </a:cubicBezTo>
                    <a:cubicBezTo>
                      <a:pt x="132493" y="373001"/>
                      <a:pt x="129540" y="369191"/>
                      <a:pt x="126968" y="365191"/>
                    </a:cubicBezTo>
                    <a:cubicBezTo>
                      <a:pt x="125825" y="363476"/>
                      <a:pt x="124968" y="361762"/>
                      <a:pt x="123920" y="360048"/>
                    </a:cubicBezTo>
                    <a:cubicBezTo>
                      <a:pt x="125063" y="360809"/>
                      <a:pt x="126016" y="361762"/>
                      <a:pt x="127159" y="362524"/>
                    </a:cubicBezTo>
                    <a:lnTo>
                      <a:pt x="206121" y="414911"/>
                    </a:lnTo>
                    <a:cubicBezTo>
                      <a:pt x="189547" y="413578"/>
                      <a:pt x="173546" y="410149"/>
                      <a:pt x="158305" y="404624"/>
                    </a:cubicBezTo>
                    <a:cubicBezTo>
                      <a:pt x="156401" y="402624"/>
                      <a:pt x="154686" y="400433"/>
                      <a:pt x="152781" y="398338"/>
                    </a:cubicBezTo>
                    <a:close/>
                    <a:moveTo>
                      <a:pt x="219837" y="416054"/>
                    </a:moveTo>
                    <a:cubicBezTo>
                      <a:pt x="215455" y="416054"/>
                      <a:pt x="211169" y="415292"/>
                      <a:pt x="206883" y="414911"/>
                    </a:cubicBezTo>
                    <a:cubicBezTo>
                      <a:pt x="202406" y="411768"/>
                      <a:pt x="197929" y="408625"/>
                      <a:pt x="193738" y="405101"/>
                    </a:cubicBezTo>
                    <a:cubicBezTo>
                      <a:pt x="191738" y="403386"/>
                      <a:pt x="189833" y="401481"/>
                      <a:pt x="187928" y="399671"/>
                    </a:cubicBezTo>
                    <a:cubicBezTo>
                      <a:pt x="184213" y="396338"/>
                      <a:pt x="180404" y="393004"/>
                      <a:pt x="176974" y="389384"/>
                    </a:cubicBezTo>
                    <a:cubicBezTo>
                      <a:pt x="174117" y="386432"/>
                      <a:pt x="171545" y="383288"/>
                      <a:pt x="168783" y="380240"/>
                    </a:cubicBezTo>
                    <a:cubicBezTo>
                      <a:pt x="166306" y="377478"/>
                      <a:pt x="163735" y="374716"/>
                      <a:pt x="161449" y="371763"/>
                    </a:cubicBezTo>
                    <a:cubicBezTo>
                      <a:pt x="158877" y="368525"/>
                      <a:pt x="156591" y="365191"/>
                      <a:pt x="154210" y="361857"/>
                    </a:cubicBezTo>
                    <a:cubicBezTo>
                      <a:pt x="152019" y="358809"/>
                      <a:pt x="149733" y="355856"/>
                      <a:pt x="147638" y="352713"/>
                    </a:cubicBezTo>
                    <a:cubicBezTo>
                      <a:pt x="145447" y="349379"/>
                      <a:pt x="143542" y="345950"/>
                      <a:pt x="141541" y="342426"/>
                    </a:cubicBezTo>
                    <a:cubicBezTo>
                      <a:pt x="139637" y="339188"/>
                      <a:pt x="137636" y="335949"/>
                      <a:pt x="135827" y="332615"/>
                    </a:cubicBezTo>
                    <a:cubicBezTo>
                      <a:pt x="134112" y="329282"/>
                      <a:pt x="132683" y="325948"/>
                      <a:pt x="131064" y="322519"/>
                    </a:cubicBezTo>
                    <a:cubicBezTo>
                      <a:pt x="129349" y="318899"/>
                      <a:pt x="127635" y="315375"/>
                      <a:pt x="126111" y="311756"/>
                    </a:cubicBezTo>
                    <a:cubicBezTo>
                      <a:pt x="124015" y="306803"/>
                      <a:pt x="122396" y="301659"/>
                      <a:pt x="120682" y="296611"/>
                    </a:cubicBezTo>
                    <a:cubicBezTo>
                      <a:pt x="119920" y="294230"/>
                      <a:pt x="118967" y="291944"/>
                      <a:pt x="118301" y="289562"/>
                    </a:cubicBezTo>
                    <a:cubicBezTo>
                      <a:pt x="116110" y="282133"/>
                      <a:pt x="114300" y="274703"/>
                      <a:pt x="112966" y="267274"/>
                    </a:cubicBezTo>
                    <a:cubicBezTo>
                      <a:pt x="112109" y="262702"/>
                      <a:pt x="111728" y="258225"/>
                      <a:pt x="111252" y="253844"/>
                    </a:cubicBezTo>
                    <a:cubicBezTo>
                      <a:pt x="110966" y="251367"/>
                      <a:pt x="110585" y="248891"/>
                      <a:pt x="110395" y="246509"/>
                    </a:cubicBezTo>
                    <a:cubicBezTo>
                      <a:pt x="110014" y="242128"/>
                      <a:pt x="110014" y="237937"/>
                      <a:pt x="109919" y="233841"/>
                    </a:cubicBezTo>
                    <a:cubicBezTo>
                      <a:pt x="109919" y="232412"/>
                      <a:pt x="109823" y="230984"/>
                      <a:pt x="109823" y="229555"/>
                    </a:cubicBezTo>
                    <a:cubicBezTo>
                      <a:pt x="109823" y="228888"/>
                      <a:pt x="109919" y="228317"/>
                      <a:pt x="109919" y="227745"/>
                    </a:cubicBezTo>
                    <a:cubicBezTo>
                      <a:pt x="110109" y="220601"/>
                      <a:pt x="110776" y="213744"/>
                      <a:pt x="111823" y="207171"/>
                    </a:cubicBezTo>
                    <a:cubicBezTo>
                      <a:pt x="112109" y="205361"/>
                      <a:pt x="112395" y="203552"/>
                      <a:pt x="112681" y="201837"/>
                    </a:cubicBezTo>
                    <a:cubicBezTo>
                      <a:pt x="113824" y="195836"/>
                      <a:pt x="115157" y="190026"/>
                      <a:pt x="116872" y="184502"/>
                    </a:cubicBezTo>
                    <a:cubicBezTo>
                      <a:pt x="117062" y="183930"/>
                      <a:pt x="117157" y="183263"/>
                      <a:pt x="117348" y="182692"/>
                    </a:cubicBezTo>
                    <a:cubicBezTo>
                      <a:pt x="119348" y="176310"/>
                      <a:pt x="121920" y="170309"/>
                      <a:pt x="124587" y="164594"/>
                    </a:cubicBezTo>
                    <a:cubicBezTo>
                      <a:pt x="125254" y="163261"/>
                      <a:pt x="125921" y="161927"/>
                      <a:pt x="126587" y="160594"/>
                    </a:cubicBezTo>
                    <a:cubicBezTo>
                      <a:pt x="130112" y="153736"/>
                      <a:pt x="134017" y="147259"/>
                      <a:pt x="138303" y="141258"/>
                    </a:cubicBezTo>
                    <a:cubicBezTo>
                      <a:pt x="138874" y="140401"/>
                      <a:pt x="139541" y="139639"/>
                      <a:pt x="140113" y="138877"/>
                    </a:cubicBezTo>
                    <a:cubicBezTo>
                      <a:pt x="144780" y="132686"/>
                      <a:pt x="149733" y="126875"/>
                      <a:pt x="155067" y="121732"/>
                    </a:cubicBezTo>
                    <a:cubicBezTo>
                      <a:pt x="155638" y="121160"/>
                      <a:pt x="156305" y="120589"/>
                      <a:pt x="156877" y="120017"/>
                    </a:cubicBezTo>
                    <a:cubicBezTo>
                      <a:pt x="162306" y="114874"/>
                      <a:pt x="167926" y="110207"/>
                      <a:pt x="173641" y="106206"/>
                    </a:cubicBezTo>
                    <a:cubicBezTo>
                      <a:pt x="174117" y="105825"/>
                      <a:pt x="174688" y="105539"/>
                      <a:pt x="175165" y="105254"/>
                    </a:cubicBezTo>
                    <a:cubicBezTo>
                      <a:pt x="181070" y="101253"/>
                      <a:pt x="187071" y="97634"/>
                      <a:pt x="192977" y="94776"/>
                    </a:cubicBezTo>
                    <a:cubicBezTo>
                      <a:pt x="193262" y="94681"/>
                      <a:pt x="193548" y="94490"/>
                      <a:pt x="193834" y="94395"/>
                    </a:cubicBezTo>
                    <a:cubicBezTo>
                      <a:pt x="199930" y="91442"/>
                      <a:pt x="206026" y="89061"/>
                      <a:pt x="211836" y="87347"/>
                    </a:cubicBezTo>
                    <a:cubicBezTo>
                      <a:pt x="227743" y="82489"/>
                      <a:pt x="245840" y="80203"/>
                      <a:pt x="265747" y="80298"/>
                    </a:cubicBezTo>
                    <a:cubicBezTo>
                      <a:pt x="313277" y="80584"/>
                      <a:pt x="365951" y="95252"/>
                      <a:pt x="408432" y="123256"/>
                    </a:cubicBezTo>
                    <a:cubicBezTo>
                      <a:pt x="409004" y="124399"/>
                      <a:pt x="409670" y="125447"/>
                      <a:pt x="410242" y="126590"/>
                    </a:cubicBezTo>
                    <a:cubicBezTo>
                      <a:pt x="411575" y="129161"/>
                      <a:pt x="412813" y="131733"/>
                      <a:pt x="414052" y="134400"/>
                    </a:cubicBezTo>
                    <a:cubicBezTo>
                      <a:pt x="415195" y="136877"/>
                      <a:pt x="416243" y="139448"/>
                      <a:pt x="417290" y="142020"/>
                    </a:cubicBezTo>
                    <a:cubicBezTo>
                      <a:pt x="420433" y="149831"/>
                      <a:pt x="423196" y="157927"/>
                      <a:pt x="425291" y="166309"/>
                    </a:cubicBezTo>
                    <a:cubicBezTo>
                      <a:pt x="426720" y="172119"/>
                      <a:pt x="427577" y="177929"/>
                      <a:pt x="428435" y="183740"/>
                    </a:cubicBezTo>
                    <a:cubicBezTo>
                      <a:pt x="429673" y="192503"/>
                      <a:pt x="430244" y="201266"/>
                      <a:pt x="430149" y="209838"/>
                    </a:cubicBezTo>
                    <a:cubicBezTo>
                      <a:pt x="430149" y="211743"/>
                      <a:pt x="429958" y="213648"/>
                      <a:pt x="429863" y="215553"/>
                    </a:cubicBezTo>
                    <a:cubicBezTo>
                      <a:pt x="429578" y="221840"/>
                      <a:pt x="429101" y="228031"/>
                      <a:pt x="428149" y="234127"/>
                    </a:cubicBezTo>
                    <a:cubicBezTo>
                      <a:pt x="427768" y="236413"/>
                      <a:pt x="427482" y="238604"/>
                      <a:pt x="427006" y="240890"/>
                    </a:cubicBezTo>
                    <a:cubicBezTo>
                      <a:pt x="425863" y="247367"/>
                      <a:pt x="424244" y="253748"/>
                      <a:pt x="422434" y="260035"/>
                    </a:cubicBezTo>
                    <a:cubicBezTo>
                      <a:pt x="421957" y="261559"/>
                      <a:pt x="421672" y="263083"/>
                      <a:pt x="421196" y="264512"/>
                    </a:cubicBezTo>
                    <a:cubicBezTo>
                      <a:pt x="418433" y="272798"/>
                      <a:pt x="415099" y="280895"/>
                      <a:pt x="411385" y="288800"/>
                    </a:cubicBezTo>
                    <a:cubicBezTo>
                      <a:pt x="410146" y="291372"/>
                      <a:pt x="408813" y="293944"/>
                      <a:pt x="407480" y="296516"/>
                    </a:cubicBezTo>
                    <a:cubicBezTo>
                      <a:pt x="405955" y="299373"/>
                      <a:pt x="404527" y="302135"/>
                      <a:pt x="402907" y="304898"/>
                    </a:cubicBezTo>
                    <a:cubicBezTo>
                      <a:pt x="401288" y="307660"/>
                      <a:pt x="399479" y="310422"/>
                      <a:pt x="397764" y="313184"/>
                    </a:cubicBezTo>
                    <a:cubicBezTo>
                      <a:pt x="395954" y="315947"/>
                      <a:pt x="394240" y="318709"/>
                      <a:pt x="392335" y="321281"/>
                    </a:cubicBezTo>
                    <a:cubicBezTo>
                      <a:pt x="390525" y="323852"/>
                      <a:pt x="388525" y="326424"/>
                      <a:pt x="386620" y="328901"/>
                    </a:cubicBezTo>
                    <a:cubicBezTo>
                      <a:pt x="384620" y="331473"/>
                      <a:pt x="382714" y="333949"/>
                      <a:pt x="380619" y="336425"/>
                    </a:cubicBezTo>
                    <a:cubicBezTo>
                      <a:pt x="378523" y="338997"/>
                      <a:pt x="376238" y="341378"/>
                      <a:pt x="373952" y="343760"/>
                    </a:cubicBezTo>
                    <a:cubicBezTo>
                      <a:pt x="371856" y="346046"/>
                      <a:pt x="369761" y="348332"/>
                      <a:pt x="367665" y="350523"/>
                    </a:cubicBezTo>
                    <a:cubicBezTo>
                      <a:pt x="365284" y="352904"/>
                      <a:pt x="362712" y="355190"/>
                      <a:pt x="360236" y="357571"/>
                    </a:cubicBezTo>
                    <a:cubicBezTo>
                      <a:pt x="358045" y="359571"/>
                      <a:pt x="355854" y="361667"/>
                      <a:pt x="353568" y="363572"/>
                    </a:cubicBezTo>
                    <a:cubicBezTo>
                      <a:pt x="350901" y="365858"/>
                      <a:pt x="348139" y="367953"/>
                      <a:pt x="345377" y="370144"/>
                    </a:cubicBezTo>
                    <a:cubicBezTo>
                      <a:pt x="343090" y="371954"/>
                      <a:pt x="340900" y="373763"/>
                      <a:pt x="338519" y="375383"/>
                    </a:cubicBezTo>
                    <a:cubicBezTo>
                      <a:pt x="335566" y="377478"/>
                      <a:pt x="332518" y="379383"/>
                      <a:pt x="329565" y="381383"/>
                    </a:cubicBezTo>
                    <a:cubicBezTo>
                      <a:pt x="327279" y="382907"/>
                      <a:pt x="324993" y="384431"/>
                      <a:pt x="322707" y="385860"/>
                    </a:cubicBezTo>
                    <a:cubicBezTo>
                      <a:pt x="319469" y="387860"/>
                      <a:pt x="316135" y="389575"/>
                      <a:pt x="312896" y="391385"/>
                    </a:cubicBezTo>
                    <a:cubicBezTo>
                      <a:pt x="310705" y="392623"/>
                      <a:pt x="308515" y="393861"/>
                      <a:pt x="306229" y="395004"/>
                    </a:cubicBezTo>
                    <a:cubicBezTo>
                      <a:pt x="302514" y="396814"/>
                      <a:pt x="298704" y="398433"/>
                      <a:pt x="294894" y="400052"/>
                    </a:cubicBezTo>
                    <a:cubicBezTo>
                      <a:pt x="292989" y="400910"/>
                      <a:pt x="291084" y="401862"/>
                      <a:pt x="289179" y="402529"/>
                    </a:cubicBezTo>
                    <a:cubicBezTo>
                      <a:pt x="283464" y="404815"/>
                      <a:pt x="277558" y="406815"/>
                      <a:pt x="271748" y="408530"/>
                    </a:cubicBezTo>
                    <a:cubicBezTo>
                      <a:pt x="254508" y="413673"/>
                      <a:pt x="237268" y="416150"/>
                      <a:pt x="219837" y="416054"/>
                    </a:cubicBezTo>
                    <a:close/>
                  </a:path>
                </a:pathLst>
              </a:custGeom>
              <a:solidFill>
                <a:srgbClr val="C40C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47"/>
              <p:cNvSpPr/>
              <p:nvPr/>
            </p:nvSpPr>
            <p:spPr>
              <a:xfrm>
                <a:off x="6841331" y="3841623"/>
                <a:ext cx="100679" cy="70961"/>
              </a:xfrm>
              <a:custGeom>
                <a:avLst/>
                <a:gdLst/>
                <a:ahLst/>
                <a:cxnLst/>
                <a:rect l="l" t="t" r="r" b="b"/>
                <a:pathLst>
                  <a:path w="100679" h="70961" extrusionOk="0">
                    <a:moveTo>
                      <a:pt x="100679" y="70961"/>
                    </a:moveTo>
                    <a:lnTo>
                      <a:pt x="95536" y="65056"/>
                    </a:lnTo>
                    <a:cubicBezTo>
                      <a:pt x="95250" y="64770"/>
                      <a:pt x="94869" y="64579"/>
                      <a:pt x="94583" y="64294"/>
                    </a:cubicBezTo>
                    <a:cubicBezTo>
                      <a:pt x="91630" y="61341"/>
                      <a:pt x="88487" y="58674"/>
                      <a:pt x="85154" y="56483"/>
                    </a:cubicBezTo>
                    <a:cubicBezTo>
                      <a:pt x="59627" y="39529"/>
                      <a:pt x="25527" y="16954"/>
                      <a:pt x="0" y="0"/>
                    </a:cubicBezTo>
                    <a:cubicBezTo>
                      <a:pt x="3334" y="2191"/>
                      <a:pt x="6382" y="4858"/>
                      <a:pt x="9335" y="7715"/>
                    </a:cubicBezTo>
                    <a:cubicBezTo>
                      <a:pt x="11430" y="9811"/>
                      <a:pt x="13526" y="12001"/>
                      <a:pt x="15430" y="14478"/>
                    </a:cubicBezTo>
                    <a:lnTo>
                      <a:pt x="100679" y="70961"/>
                    </a:lnTo>
                    <a:close/>
                  </a:path>
                </a:pathLst>
              </a:custGeom>
              <a:solidFill>
                <a:srgbClr val="C40C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47"/>
              <p:cNvSpPr/>
              <p:nvPr/>
            </p:nvSpPr>
            <p:spPr>
              <a:xfrm>
                <a:off x="6683391" y="2846537"/>
                <a:ext cx="1046812" cy="1406385"/>
              </a:xfrm>
              <a:custGeom>
                <a:avLst/>
                <a:gdLst/>
                <a:ahLst/>
                <a:cxnLst/>
                <a:rect l="l" t="t" r="r" b="b"/>
                <a:pathLst>
                  <a:path w="1046812" h="1406385" extrusionOk="0">
                    <a:moveTo>
                      <a:pt x="1046431" y="709240"/>
                    </a:moveTo>
                    <a:cubicBezTo>
                      <a:pt x="1046336" y="699811"/>
                      <a:pt x="1045765" y="690667"/>
                      <a:pt x="1045288" y="681428"/>
                    </a:cubicBezTo>
                    <a:cubicBezTo>
                      <a:pt x="1045003" y="675522"/>
                      <a:pt x="1044907" y="669521"/>
                      <a:pt x="1044526" y="663616"/>
                    </a:cubicBezTo>
                    <a:cubicBezTo>
                      <a:pt x="1043288" y="644090"/>
                      <a:pt x="1041573" y="624944"/>
                      <a:pt x="1039002" y="606275"/>
                    </a:cubicBezTo>
                    <a:cubicBezTo>
                      <a:pt x="1038335" y="601418"/>
                      <a:pt x="1037668" y="596655"/>
                      <a:pt x="1036906" y="591893"/>
                    </a:cubicBezTo>
                    <a:cubicBezTo>
                      <a:pt x="1036049" y="585892"/>
                      <a:pt x="1034811" y="580272"/>
                      <a:pt x="1033858" y="574366"/>
                    </a:cubicBezTo>
                    <a:cubicBezTo>
                      <a:pt x="1032048" y="563413"/>
                      <a:pt x="1030239" y="552554"/>
                      <a:pt x="1028239" y="541982"/>
                    </a:cubicBezTo>
                    <a:cubicBezTo>
                      <a:pt x="1026619" y="533981"/>
                      <a:pt x="1024905" y="526265"/>
                      <a:pt x="1023286" y="518455"/>
                    </a:cubicBezTo>
                    <a:cubicBezTo>
                      <a:pt x="1021095" y="508453"/>
                      <a:pt x="1018904" y="498452"/>
                      <a:pt x="1016428" y="488737"/>
                    </a:cubicBezTo>
                    <a:cubicBezTo>
                      <a:pt x="1014523" y="481117"/>
                      <a:pt x="1012427" y="473687"/>
                      <a:pt x="1010332" y="466258"/>
                    </a:cubicBezTo>
                    <a:cubicBezTo>
                      <a:pt x="1007665" y="457019"/>
                      <a:pt x="1005093" y="447970"/>
                      <a:pt x="1002235" y="439016"/>
                    </a:cubicBezTo>
                    <a:cubicBezTo>
                      <a:pt x="999854" y="431777"/>
                      <a:pt x="997473" y="424633"/>
                      <a:pt x="994901" y="417585"/>
                    </a:cubicBezTo>
                    <a:cubicBezTo>
                      <a:pt x="991948" y="409108"/>
                      <a:pt x="988805" y="400726"/>
                      <a:pt x="985567" y="392630"/>
                    </a:cubicBezTo>
                    <a:cubicBezTo>
                      <a:pt x="984233" y="389296"/>
                      <a:pt x="983090" y="385676"/>
                      <a:pt x="981757" y="382438"/>
                    </a:cubicBezTo>
                    <a:cubicBezTo>
                      <a:pt x="980042" y="378247"/>
                      <a:pt x="978042" y="374341"/>
                      <a:pt x="976232" y="370246"/>
                    </a:cubicBezTo>
                    <a:cubicBezTo>
                      <a:pt x="973851" y="364912"/>
                      <a:pt x="971470" y="359578"/>
                      <a:pt x="969088" y="354434"/>
                    </a:cubicBezTo>
                    <a:cubicBezTo>
                      <a:pt x="965373" y="346528"/>
                      <a:pt x="961373" y="338908"/>
                      <a:pt x="957373" y="331289"/>
                    </a:cubicBezTo>
                    <a:cubicBezTo>
                      <a:pt x="954801" y="326526"/>
                      <a:pt x="952324" y="321668"/>
                      <a:pt x="949657" y="317096"/>
                    </a:cubicBezTo>
                    <a:cubicBezTo>
                      <a:pt x="945085" y="309095"/>
                      <a:pt x="940323" y="301475"/>
                      <a:pt x="935465" y="293855"/>
                    </a:cubicBezTo>
                    <a:cubicBezTo>
                      <a:pt x="933084" y="290045"/>
                      <a:pt x="930703" y="286140"/>
                      <a:pt x="928226" y="282425"/>
                    </a:cubicBezTo>
                    <a:cubicBezTo>
                      <a:pt x="920701" y="271376"/>
                      <a:pt x="912986" y="260708"/>
                      <a:pt x="904795" y="250516"/>
                    </a:cubicBezTo>
                    <a:cubicBezTo>
                      <a:pt x="899556" y="243944"/>
                      <a:pt x="893650" y="237086"/>
                      <a:pt x="887554" y="230133"/>
                    </a:cubicBezTo>
                    <a:cubicBezTo>
                      <a:pt x="885935" y="228228"/>
                      <a:pt x="884221" y="226418"/>
                      <a:pt x="882601" y="224513"/>
                    </a:cubicBezTo>
                    <a:cubicBezTo>
                      <a:pt x="877553" y="218894"/>
                      <a:pt x="872219" y="213178"/>
                      <a:pt x="866599" y="207368"/>
                    </a:cubicBezTo>
                    <a:cubicBezTo>
                      <a:pt x="865361" y="206130"/>
                      <a:pt x="864313" y="204892"/>
                      <a:pt x="863075" y="203653"/>
                    </a:cubicBezTo>
                    <a:cubicBezTo>
                      <a:pt x="862599" y="203177"/>
                      <a:pt x="861932" y="202606"/>
                      <a:pt x="861456" y="202130"/>
                    </a:cubicBezTo>
                    <a:cubicBezTo>
                      <a:pt x="854693" y="195367"/>
                      <a:pt x="847740" y="188509"/>
                      <a:pt x="840406" y="181651"/>
                    </a:cubicBezTo>
                    <a:cubicBezTo>
                      <a:pt x="838882" y="180222"/>
                      <a:pt x="837262" y="178793"/>
                      <a:pt x="835643" y="177365"/>
                    </a:cubicBezTo>
                    <a:cubicBezTo>
                      <a:pt x="829738" y="171935"/>
                      <a:pt x="823642" y="166506"/>
                      <a:pt x="817450" y="161172"/>
                    </a:cubicBezTo>
                    <a:cubicBezTo>
                      <a:pt x="814688" y="158791"/>
                      <a:pt x="811926" y="156600"/>
                      <a:pt x="809164" y="154314"/>
                    </a:cubicBezTo>
                    <a:cubicBezTo>
                      <a:pt x="803544" y="149647"/>
                      <a:pt x="797734" y="145075"/>
                      <a:pt x="791923" y="140503"/>
                    </a:cubicBezTo>
                    <a:cubicBezTo>
                      <a:pt x="789161" y="138407"/>
                      <a:pt x="786494" y="136312"/>
                      <a:pt x="783732" y="134216"/>
                    </a:cubicBezTo>
                    <a:cubicBezTo>
                      <a:pt x="775159" y="127835"/>
                      <a:pt x="766492" y="121643"/>
                      <a:pt x="757633" y="115738"/>
                    </a:cubicBezTo>
                    <a:lnTo>
                      <a:pt x="672480" y="59255"/>
                    </a:lnTo>
                    <a:cubicBezTo>
                      <a:pt x="681433" y="65160"/>
                      <a:pt x="690196" y="71447"/>
                      <a:pt x="698769" y="77923"/>
                    </a:cubicBezTo>
                    <a:cubicBezTo>
                      <a:pt x="701340" y="79828"/>
                      <a:pt x="703817" y="81733"/>
                      <a:pt x="706294" y="83734"/>
                    </a:cubicBezTo>
                    <a:cubicBezTo>
                      <a:pt x="712485" y="88496"/>
                      <a:pt x="718581" y="93354"/>
                      <a:pt x="724486" y="98307"/>
                    </a:cubicBezTo>
                    <a:cubicBezTo>
                      <a:pt x="726963" y="100402"/>
                      <a:pt x="729535" y="102403"/>
                      <a:pt x="731916" y="104498"/>
                    </a:cubicBezTo>
                    <a:cubicBezTo>
                      <a:pt x="738583" y="110213"/>
                      <a:pt x="745060" y="115928"/>
                      <a:pt x="751347" y="121643"/>
                    </a:cubicBezTo>
                    <a:cubicBezTo>
                      <a:pt x="752585" y="122786"/>
                      <a:pt x="753919" y="123929"/>
                      <a:pt x="755157" y="125072"/>
                    </a:cubicBezTo>
                    <a:cubicBezTo>
                      <a:pt x="759729" y="129358"/>
                      <a:pt x="763920" y="133549"/>
                      <a:pt x="768301" y="137836"/>
                    </a:cubicBezTo>
                    <a:cubicBezTo>
                      <a:pt x="762491" y="133740"/>
                      <a:pt x="756776" y="129644"/>
                      <a:pt x="750871" y="125739"/>
                    </a:cubicBezTo>
                    <a:lnTo>
                      <a:pt x="665717" y="69256"/>
                    </a:lnTo>
                    <a:cubicBezTo>
                      <a:pt x="646667" y="56587"/>
                      <a:pt x="627141" y="45443"/>
                      <a:pt x="607710" y="36394"/>
                    </a:cubicBezTo>
                    <a:cubicBezTo>
                      <a:pt x="601233" y="33442"/>
                      <a:pt x="594756" y="30680"/>
                      <a:pt x="588374" y="28108"/>
                    </a:cubicBezTo>
                    <a:cubicBezTo>
                      <a:pt x="539320" y="9153"/>
                      <a:pt x="487219" y="295"/>
                      <a:pt x="435022" y="9"/>
                    </a:cubicBezTo>
                    <a:cubicBezTo>
                      <a:pt x="421782" y="-86"/>
                      <a:pt x="408637" y="581"/>
                      <a:pt x="395493" y="1628"/>
                    </a:cubicBezTo>
                    <a:cubicBezTo>
                      <a:pt x="391873" y="1914"/>
                      <a:pt x="388254" y="2295"/>
                      <a:pt x="384634" y="2581"/>
                    </a:cubicBezTo>
                    <a:cubicBezTo>
                      <a:pt x="373585" y="3724"/>
                      <a:pt x="362536" y="5152"/>
                      <a:pt x="351582" y="6962"/>
                    </a:cubicBezTo>
                    <a:cubicBezTo>
                      <a:pt x="349868" y="7248"/>
                      <a:pt x="348249" y="7343"/>
                      <a:pt x="346534" y="7629"/>
                    </a:cubicBezTo>
                    <a:cubicBezTo>
                      <a:pt x="346534" y="7629"/>
                      <a:pt x="346630" y="7724"/>
                      <a:pt x="346725" y="7724"/>
                    </a:cubicBezTo>
                    <a:lnTo>
                      <a:pt x="346725" y="7724"/>
                    </a:lnTo>
                    <a:cubicBezTo>
                      <a:pt x="346725" y="7724"/>
                      <a:pt x="346630" y="7629"/>
                      <a:pt x="346534" y="7629"/>
                    </a:cubicBezTo>
                    <a:cubicBezTo>
                      <a:pt x="345868" y="7724"/>
                      <a:pt x="345106" y="7915"/>
                      <a:pt x="344439" y="8010"/>
                    </a:cubicBezTo>
                    <a:cubicBezTo>
                      <a:pt x="339581" y="8867"/>
                      <a:pt x="334819" y="10010"/>
                      <a:pt x="330056" y="10963"/>
                    </a:cubicBezTo>
                    <a:cubicBezTo>
                      <a:pt x="324722" y="12106"/>
                      <a:pt x="319388" y="13153"/>
                      <a:pt x="314149" y="14392"/>
                    </a:cubicBezTo>
                    <a:cubicBezTo>
                      <a:pt x="309387" y="15535"/>
                      <a:pt x="304720" y="16964"/>
                      <a:pt x="300052" y="18202"/>
                    </a:cubicBezTo>
                    <a:cubicBezTo>
                      <a:pt x="295671" y="19440"/>
                      <a:pt x="291289" y="20488"/>
                      <a:pt x="286908" y="21726"/>
                    </a:cubicBezTo>
                    <a:cubicBezTo>
                      <a:pt x="287003" y="21726"/>
                      <a:pt x="287003" y="21821"/>
                      <a:pt x="287003" y="21821"/>
                    </a:cubicBezTo>
                    <a:lnTo>
                      <a:pt x="287003" y="21821"/>
                    </a:lnTo>
                    <a:cubicBezTo>
                      <a:pt x="287003" y="21821"/>
                      <a:pt x="286908" y="21726"/>
                      <a:pt x="286908" y="21726"/>
                    </a:cubicBezTo>
                    <a:cubicBezTo>
                      <a:pt x="286336" y="21916"/>
                      <a:pt x="285765" y="22107"/>
                      <a:pt x="285193" y="22298"/>
                    </a:cubicBezTo>
                    <a:cubicBezTo>
                      <a:pt x="271573" y="26489"/>
                      <a:pt x="258333" y="31251"/>
                      <a:pt x="245188" y="36490"/>
                    </a:cubicBezTo>
                    <a:cubicBezTo>
                      <a:pt x="242236" y="37633"/>
                      <a:pt x="239378" y="38871"/>
                      <a:pt x="236425" y="40109"/>
                    </a:cubicBezTo>
                    <a:cubicBezTo>
                      <a:pt x="223186" y="45634"/>
                      <a:pt x="210136" y="51539"/>
                      <a:pt x="197563" y="58111"/>
                    </a:cubicBezTo>
                    <a:lnTo>
                      <a:pt x="208707" y="65446"/>
                    </a:lnTo>
                    <a:cubicBezTo>
                      <a:pt x="205945" y="66874"/>
                      <a:pt x="203088" y="68208"/>
                      <a:pt x="200326" y="69732"/>
                    </a:cubicBezTo>
                    <a:cubicBezTo>
                      <a:pt x="197563" y="71256"/>
                      <a:pt x="194896" y="72875"/>
                      <a:pt x="192229" y="74399"/>
                    </a:cubicBezTo>
                    <a:cubicBezTo>
                      <a:pt x="186419" y="77638"/>
                      <a:pt x="180704" y="80876"/>
                      <a:pt x="175084" y="84305"/>
                    </a:cubicBezTo>
                    <a:cubicBezTo>
                      <a:pt x="171941" y="86210"/>
                      <a:pt x="168893" y="88306"/>
                      <a:pt x="165845" y="90306"/>
                    </a:cubicBezTo>
                    <a:cubicBezTo>
                      <a:pt x="160892" y="93544"/>
                      <a:pt x="155844" y="96878"/>
                      <a:pt x="151081" y="100212"/>
                    </a:cubicBezTo>
                    <a:cubicBezTo>
                      <a:pt x="147938" y="102498"/>
                      <a:pt x="144795" y="104784"/>
                      <a:pt x="141747" y="107070"/>
                    </a:cubicBezTo>
                    <a:cubicBezTo>
                      <a:pt x="137175" y="110499"/>
                      <a:pt x="132793" y="113928"/>
                      <a:pt x="128412" y="117452"/>
                    </a:cubicBezTo>
                    <a:cubicBezTo>
                      <a:pt x="125364" y="119929"/>
                      <a:pt x="122316" y="122405"/>
                      <a:pt x="119363" y="124977"/>
                    </a:cubicBezTo>
                    <a:cubicBezTo>
                      <a:pt x="115172" y="128597"/>
                      <a:pt x="111076" y="132311"/>
                      <a:pt x="107076" y="136121"/>
                    </a:cubicBezTo>
                    <a:cubicBezTo>
                      <a:pt x="104314" y="138788"/>
                      <a:pt x="101456" y="141455"/>
                      <a:pt x="98694" y="144122"/>
                    </a:cubicBezTo>
                    <a:cubicBezTo>
                      <a:pt x="94693" y="148123"/>
                      <a:pt x="90883" y="152219"/>
                      <a:pt x="87169" y="156314"/>
                    </a:cubicBezTo>
                    <a:cubicBezTo>
                      <a:pt x="84692" y="158981"/>
                      <a:pt x="82215" y="161648"/>
                      <a:pt x="79834" y="164315"/>
                    </a:cubicBezTo>
                    <a:cubicBezTo>
                      <a:pt x="75834" y="168982"/>
                      <a:pt x="72024" y="173840"/>
                      <a:pt x="68214" y="178698"/>
                    </a:cubicBezTo>
                    <a:cubicBezTo>
                      <a:pt x="66404" y="181079"/>
                      <a:pt x="64499" y="183270"/>
                      <a:pt x="62785" y="185651"/>
                    </a:cubicBezTo>
                    <a:cubicBezTo>
                      <a:pt x="62499" y="185937"/>
                      <a:pt x="62308" y="186318"/>
                      <a:pt x="62022" y="186604"/>
                    </a:cubicBezTo>
                    <a:cubicBezTo>
                      <a:pt x="56879" y="193652"/>
                      <a:pt x="52021" y="200891"/>
                      <a:pt x="47545" y="208226"/>
                    </a:cubicBezTo>
                    <a:cubicBezTo>
                      <a:pt x="42687" y="216131"/>
                      <a:pt x="38305" y="224227"/>
                      <a:pt x="34210" y="232514"/>
                    </a:cubicBezTo>
                    <a:cubicBezTo>
                      <a:pt x="33447" y="234038"/>
                      <a:pt x="32876" y="235562"/>
                      <a:pt x="32209" y="237086"/>
                    </a:cubicBezTo>
                    <a:cubicBezTo>
                      <a:pt x="31257" y="239182"/>
                      <a:pt x="30304" y="241373"/>
                      <a:pt x="29352" y="243468"/>
                    </a:cubicBezTo>
                    <a:cubicBezTo>
                      <a:pt x="25637" y="251850"/>
                      <a:pt x="22303" y="260423"/>
                      <a:pt x="19255" y="269186"/>
                    </a:cubicBezTo>
                    <a:cubicBezTo>
                      <a:pt x="18684" y="270805"/>
                      <a:pt x="18112" y="272329"/>
                      <a:pt x="17541" y="273948"/>
                    </a:cubicBezTo>
                    <a:cubicBezTo>
                      <a:pt x="17350" y="274615"/>
                      <a:pt x="17064" y="275281"/>
                      <a:pt x="16779" y="275948"/>
                    </a:cubicBezTo>
                    <a:cubicBezTo>
                      <a:pt x="13826" y="285283"/>
                      <a:pt x="11349" y="294903"/>
                      <a:pt x="9159" y="304619"/>
                    </a:cubicBezTo>
                    <a:cubicBezTo>
                      <a:pt x="8587" y="307190"/>
                      <a:pt x="8111" y="309762"/>
                      <a:pt x="7635" y="312334"/>
                    </a:cubicBezTo>
                    <a:cubicBezTo>
                      <a:pt x="6778" y="316430"/>
                      <a:pt x="5825" y="320430"/>
                      <a:pt x="5158" y="324526"/>
                    </a:cubicBezTo>
                    <a:cubicBezTo>
                      <a:pt x="4492" y="328526"/>
                      <a:pt x="4111" y="332717"/>
                      <a:pt x="3634" y="336813"/>
                    </a:cubicBezTo>
                    <a:cubicBezTo>
                      <a:pt x="3158" y="340337"/>
                      <a:pt x="2682" y="343861"/>
                      <a:pt x="2301" y="347481"/>
                    </a:cubicBezTo>
                    <a:cubicBezTo>
                      <a:pt x="1348" y="356815"/>
                      <a:pt x="681" y="366150"/>
                      <a:pt x="396" y="375675"/>
                    </a:cubicBezTo>
                    <a:cubicBezTo>
                      <a:pt x="301" y="377580"/>
                      <a:pt x="110" y="379390"/>
                      <a:pt x="110" y="381199"/>
                    </a:cubicBezTo>
                    <a:cubicBezTo>
                      <a:pt x="110" y="381581"/>
                      <a:pt x="15" y="381866"/>
                      <a:pt x="15" y="382247"/>
                    </a:cubicBezTo>
                    <a:cubicBezTo>
                      <a:pt x="-80" y="389677"/>
                      <a:pt x="301" y="397106"/>
                      <a:pt x="586" y="404536"/>
                    </a:cubicBezTo>
                    <a:cubicBezTo>
                      <a:pt x="777" y="409108"/>
                      <a:pt x="586" y="413680"/>
                      <a:pt x="872" y="418252"/>
                    </a:cubicBezTo>
                    <a:cubicBezTo>
                      <a:pt x="1444" y="427205"/>
                      <a:pt x="2587" y="436254"/>
                      <a:pt x="3730" y="445207"/>
                    </a:cubicBezTo>
                    <a:cubicBezTo>
                      <a:pt x="4111" y="448636"/>
                      <a:pt x="4301" y="452065"/>
                      <a:pt x="4872" y="455494"/>
                    </a:cubicBezTo>
                    <a:cubicBezTo>
                      <a:pt x="4872" y="455494"/>
                      <a:pt x="4872" y="455494"/>
                      <a:pt x="4872" y="455590"/>
                    </a:cubicBezTo>
                    <a:cubicBezTo>
                      <a:pt x="6587" y="466829"/>
                      <a:pt x="8778" y="477973"/>
                      <a:pt x="11349" y="489118"/>
                    </a:cubicBezTo>
                    <a:cubicBezTo>
                      <a:pt x="12112" y="492547"/>
                      <a:pt x="12969" y="495976"/>
                      <a:pt x="13826" y="499310"/>
                    </a:cubicBezTo>
                    <a:cubicBezTo>
                      <a:pt x="15826" y="507406"/>
                      <a:pt x="18017" y="515407"/>
                      <a:pt x="20494" y="523408"/>
                    </a:cubicBezTo>
                    <a:cubicBezTo>
                      <a:pt x="21541" y="526837"/>
                      <a:pt x="22589" y="530361"/>
                      <a:pt x="23732" y="533790"/>
                    </a:cubicBezTo>
                    <a:cubicBezTo>
                      <a:pt x="26875" y="543220"/>
                      <a:pt x="30304" y="552554"/>
                      <a:pt x="34019" y="561794"/>
                    </a:cubicBezTo>
                    <a:cubicBezTo>
                      <a:pt x="34590" y="563318"/>
                      <a:pt x="35162" y="564841"/>
                      <a:pt x="35734" y="566365"/>
                    </a:cubicBezTo>
                    <a:cubicBezTo>
                      <a:pt x="35829" y="566747"/>
                      <a:pt x="36019" y="567128"/>
                      <a:pt x="36114" y="567413"/>
                    </a:cubicBezTo>
                    <a:cubicBezTo>
                      <a:pt x="37734" y="571319"/>
                      <a:pt x="39829" y="575033"/>
                      <a:pt x="41544" y="578939"/>
                    </a:cubicBezTo>
                    <a:cubicBezTo>
                      <a:pt x="45068" y="586654"/>
                      <a:pt x="48497" y="594369"/>
                      <a:pt x="52402" y="601894"/>
                    </a:cubicBezTo>
                    <a:cubicBezTo>
                      <a:pt x="54784" y="606561"/>
                      <a:pt x="57546" y="610943"/>
                      <a:pt x="60118" y="615419"/>
                    </a:cubicBezTo>
                    <a:cubicBezTo>
                      <a:pt x="63928" y="622182"/>
                      <a:pt x="67738" y="629040"/>
                      <a:pt x="71929" y="635517"/>
                    </a:cubicBezTo>
                    <a:cubicBezTo>
                      <a:pt x="74881" y="640184"/>
                      <a:pt x="78215" y="644566"/>
                      <a:pt x="81358" y="649138"/>
                    </a:cubicBezTo>
                    <a:cubicBezTo>
                      <a:pt x="85549" y="655139"/>
                      <a:pt x="89740" y="661235"/>
                      <a:pt x="94217" y="667045"/>
                    </a:cubicBezTo>
                    <a:cubicBezTo>
                      <a:pt x="97741" y="671522"/>
                      <a:pt x="101551" y="675712"/>
                      <a:pt x="105266" y="680094"/>
                    </a:cubicBezTo>
                    <a:cubicBezTo>
                      <a:pt x="109933" y="685523"/>
                      <a:pt x="114505" y="691048"/>
                      <a:pt x="119363" y="696191"/>
                    </a:cubicBezTo>
                    <a:cubicBezTo>
                      <a:pt x="120315" y="697239"/>
                      <a:pt x="121173" y="698382"/>
                      <a:pt x="122125" y="699335"/>
                    </a:cubicBezTo>
                    <a:cubicBezTo>
                      <a:pt x="126697" y="704002"/>
                      <a:pt x="131555" y="708288"/>
                      <a:pt x="136318" y="712669"/>
                    </a:cubicBezTo>
                    <a:cubicBezTo>
                      <a:pt x="139080" y="715241"/>
                      <a:pt x="141747" y="717908"/>
                      <a:pt x="144604" y="720385"/>
                    </a:cubicBezTo>
                    <a:cubicBezTo>
                      <a:pt x="153558" y="728100"/>
                      <a:pt x="162797" y="735530"/>
                      <a:pt x="172417" y="742197"/>
                    </a:cubicBezTo>
                    <a:cubicBezTo>
                      <a:pt x="174798" y="743911"/>
                      <a:pt x="177275" y="745531"/>
                      <a:pt x="179752" y="747245"/>
                    </a:cubicBezTo>
                    <a:lnTo>
                      <a:pt x="264905" y="803729"/>
                    </a:lnTo>
                    <a:cubicBezTo>
                      <a:pt x="264619" y="803538"/>
                      <a:pt x="264334" y="803348"/>
                      <a:pt x="263953" y="803157"/>
                    </a:cubicBezTo>
                    <a:lnTo>
                      <a:pt x="264905" y="803729"/>
                    </a:lnTo>
                    <a:cubicBezTo>
                      <a:pt x="276049" y="811158"/>
                      <a:pt x="287860" y="817635"/>
                      <a:pt x="299957" y="823922"/>
                    </a:cubicBezTo>
                    <a:cubicBezTo>
                      <a:pt x="251094" y="812301"/>
                      <a:pt x="205279" y="793156"/>
                      <a:pt x="165655" y="766867"/>
                    </a:cubicBezTo>
                    <a:lnTo>
                      <a:pt x="250808" y="823350"/>
                    </a:lnTo>
                    <a:cubicBezTo>
                      <a:pt x="318245" y="868117"/>
                      <a:pt x="403303" y="892787"/>
                      <a:pt x="491886" y="893264"/>
                    </a:cubicBezTo>
                    <a:cubicBezTo>
                      <a:pt x="567324" y="893645"/>
                      <a:pt x="640095" y="876785"/>
                      <a:pt x="703341" y="845448"/>
                    </a:cubicBezTo>
                    <a:cubicBezTo>
                      <a:pt x="703341" y="845734"/>
                      <a:pt x="703341" y="845924"/>
                      <a:pt x="703341" y="846210"/>
                    </a:cubicBezTo>
                    <a:cubicBezTo>
                      <a:pt x="703150" y="849544"/>
                      <a:pt x="703055" y="852782"/>
                      <a:pt x="702769" y="856116"/>
                    </a:cubicBezTo>
                    <a:cubicBezTo>
                      <a:pt x="702388" y="860783"/>
                      <a:pt x="701722" y="865450"/>
                      <a:pt x="701055" y="870023"/>
                    </a:cubicBezTo>
                    <a:cubicBezTo>
                      <a:pt x="700674" y="872880"/>
                      <a:pt x="700388" y="875833"/>
                      <a:pt x="699912" y="878690"/>
                    </a:cubicBezTo>
                    <a:cubicBezTo>
                      <a:pt x="698959" y="884596"/>
                      <a:pt x="697721" y="890501"/>
                      <a:pt x="696388" y="896407"/>
                    </a:cubicBezTo>
                    <a:cubicBezTo>
                      <a:pt x="696007" y="897931"/>
                      <a:pt x="695816" y="899550"/>
                      <a:pt x="695435" y="901074"/>
                    </a:cubicBezTo>
                    <a:cubicBezTo>
                      <a:pt x="693721" y="908408"/>
                      <a:pt x="691625" y="915647"/>
                      <a:pt x="689339" y="922791"/>
                    </a:cubicBezTo>
                    <a:cubicBezTo>
                      <a:pt x="688006" y="926791"/>
                      <a:pt x="686482" y="930792"/>
                      <a:pt x="685053" y="934697"/>
                    </a:cubicBezTo>
                    <a:cubicBezTo>
                      <a:pt x="683815" y="938031"/>
                      <a:pt x="682767" y="941460"/>
                      <a:pt x="681433" y="944699"/>
                    </a:cubicBezTo>
                    <a:cubicBezTo>
                      <a:pt x="680005" y="948128"/>
                      <a:pt x="678385" y="951461"/>
                      <a:pt x="676957" y="954890"/>
                    </a:cubicBezTo>
                    <a:cubicBezTo>
                      <a:pt x="675337" y="958605"/>
                      <a:pt x="673718" y="962320"/>
                      <a:pt x="672004" y="965939"/>
                    </a:cubicBezTo>
                    <a:cubicBezTo>
                      <a:pt x="668289" y="973369"/>
                      <a:pt x="664288" y="980703"/>
                      <a:pt x="660097" y="987751"/>
                    </a:cubicBezTo>
                    <a:cubicBezTo>
                      <a:pt x="659145" y="989275"/>
                      <a:pt x="658097" y="990704"/>
                      <a:pt x="657240" y="992228"/>
                    </a:cubicBezTo>
                    <a:cubicBezTo>
                      <a:pt x="653811" y="997753"/>
                      <a:pt x="650287" y="1003087"/>
                      <a:pt x="646477" y="1008325"/>
                    </a:cubicBezTo>
                    <a:cubicBezTo>
                      <a:pt x="645238" y="1010040"/>
                      <a:pt x="643905" y="1011659"/>
                      <a:pt x="642667" y="1013279"/>
                    </a:cubicBezTo>
                    <a:cubicBezTo>
                      <a:pt x="637809" y="1019756"/>
                      <a:pt x="632665" y="1025947"/>
                      <a:pt x="627331" y="1031948"/>
                    </a:cubicBezTo>
                    <a:cubicBezTo>
                      <a:pt x="625712" y="1033853"/>
                      <a:pt x="623998" y="1035662"/>
                      <a:pt x="622283" y="1037472"/>
                    </a:cubicBezTo>
                    <a:cubicBezTo>
                      <a:pt x="615711" y="1044425"/>
                      <a:pt x="608853" y="1051093"/>
                      <a:pt x="601614" y="1057189"/>
                    </a:cubicBezTo>
                    <a:cubicBezTo>
                      <a:pt x="600566" y="1058141"/>
                      <a:pt x="599423" y="1058903"/>
                      <a:pt x="598280" y="1059760"/>
                    </a:cubicBezTo>
                    <a:cubicBezTo>
                      <a:pt x="591898" y="1064999"/>
                      <a:pt x="585231" y="1069857"/>
                      <a:pt x="578373" y="1074334"/>
                    </a:cubicBezTo>
                    <a:cubicBezTo>
                      <a:pt x="576182" y="1075763"/>
                      <a:pt x="574087" y="1077191"/>
                      <a:pt x="571896" y="1078525"/>
                    </a:cubicBezTo>
                    <a:cubicBezTo>
                      <a:pt x="563799" y="1083478"/>
                      <a:pt x="555513" y="1088050"/>
                      <a:pt x="546940" y="1091955"/>
                    </a:cubicBezTo>
                    <a:cubicBezTo>
                      <a:pt x="510840" y="1107862"/>
                      <a:pt x="470169" y="1116053"/>
                      <a:pt x="425878" y="1115767"/>
                    </a:cubicBezTo>
                    <a:cubicBezTo>
                      <a:pt x="356536" y="1115387"/>
                      <a:pt x="280050" y="1094336"/>
                      <a:pt x="209089" y="1057379"/>
                    </a:cubicBezTo>
                    <a:lnTo>
                      <a:pt x="144604" y="1014612"/>
                    </a:lnTo>
                    <a:cubicBezTo>
                      <a:pt x="138794" y="1010802"/>
                      <a:pt x="132222" y="1008611"/>
                      <a:pt x="125649" y="1008611"/>
                    </a:cubicBezTo>
                    <a:cubicBezTo>
                      <a:pt x="113553" y="1008516"/>
                      <a:pt x="101075" y="1014707"/>
                      <a:pt x="89264" y="1026709"/>
                    </a:cubicBezTo>
                    <a:cubicBezTo>
                      <a:pt x="86788" y="1029185"/>
                      <a:pt x="84502" y="1031948"/>
                      <a:pt x="82311" y="1034900"/>
                    </a:cubicBezTo>
                    <a:cubicBezTo>
                      <a:pt x="82311" y="1034996"/>
                      <a:pt x="82215" y="1034996"/>
                      <a:pt x="82120" y="1035091"/>
                    </a:cubicBezTo>
                    <a:cubicBezTo>
                      <a:pt x="81930" y="1035376"/>
                      <a:pt x="81835" y="1035662"/>
                      <a:pt x="81644" y="1035948"/>
                    </a:cubicBezTo>
                    <a:cubicBezTo>
                      <a:pt x="78977" y="1039663"/>
                      <a:pt x="76596" y="1043758"/>
                      <a:pt x="74310" y="1048140"/>
                    </a:cubicBezTo>
                    <a:cubicBezTo>
                      <a:pt x="74024" y="1048807"/>
                      <a:pt x="73548" y="1049283"/>
                      <a:pt x="73262" y="1049855"/>
                    </a:cubicBezTo>
                    <a:cubicBezTo>
                      <a:pt x="72976" y="1050331"/>
                      <a:pt x="72881" y="1050998"/>
                      <a:pt x="72690" y="1051474"/>
                    </a:cubicBezTo>
                    <a:cubicBezTo>
                      <a:pt x="70214" y="1056617"/>
                      <a:pt x="68119" y="1061951"/>
                      <a:pt x="66309" y="1067666"/>
                    </a:cubicBezTo>
                    <a:cubicBezTo>
                      <a:pt x="66214" y="1068047"/>
                      <a:pt x="66023" y="1068333"/>
                      <a:pt x="65832" y="1068714"/>
                    </a:cubicBezTo>
                    <a:cubicBezTo>
                      <a:pt x="65642" y="1069285"/>
                      <a:pt x="65642" y="1069857"/>
                      <a:pt x="65452" y="1070429"/>
                    </a:cubicBezTo>
                    <a:cubicBezTo>
                      <a:pt x="63261" y="1077477"/>
                      <a:pt x="61546" y="1084811"/>
                      <a:pt x="60213" y="1092431"/>
                    </a:cubicBezTo>
                    <a:cubicBezTo>
                      <a:pt x="60118" y="1092908"/>
                      <a:pt x="60022" y="1093289"/>
                      <a:pt x="59927" y="1093670"/>
                    </a:cubicBezTo>
                    <a:cubicBezTo>
                      <a:pt x="59832" y="1094241"/>
                      <a:pt x="59832" y="1094717"/>
                      <a:pt x="59737" y="1095289"/>
                    </a:cubicBezTo>
                    <a:cubicBezTo>
                      <a:pt x="58213" y="1104909"/>
                      <a:pt x="57355" y="1114720"/>
                      <a:pt x="57070" y="1124531"/>
                    </a:cubicBezTo>
                    <a:cubicBezTo>
                      <a:pt x="57070" y="1124912"/>
                      <a:pt x="56974" y="1125292"/>
                      <a:pt x="56974" y="1125769"/>
                    </a:cubicBezTo>
                    <a:cubicBezTo>
                      <a:pt x="56974" y="1126150"/>
                      <a:pt x="56974" y="1126531"/>
                      <a:pt x="56974" y="1127007"/>
                    </a:cubicBezTo>
                    <a:cubicBezTo>
                      <a:pt x="56879" y="1132341"/>
                      <a:pt x="57070" y="1137675"/>
                      <a:pt x="57355" y="1143009"/>
                    </a:cubicBezTo>
                    <a:cubicBezTo>
                      <a:pt x="57451" y="1144057"/>
                      <a:pt x="57546" y="1145105"/>
                      <a:pt x="57641" y="1146152"/>
                    </a:cubicBezTo>
                    <a:cubicBezTo>
                      <a:pt x="57927" y="1150534"/>
                      <a:pt x="58403" y="1154915"/>
                      <a:pt x="58974" y="1159106"/>
                    </a:cubicBezTo>
                    <a:cubicBezTo>
                      <a:pt x="59070" y="1159868"/>
                      <a:pt x="59165" y="1160630"/>
                      <a:pt x="59260" y="1161297"/>
                    </a:cubicBezTo>
                    <a:cubicBezTo>
                      <a:pt x="59356" y="1161773"/>
                      <a:pt x="59451" y="1162249"/>
                      <a:pt x="59546" y="1162821"/>
                    </a:cubicBezTo>
                    <a:cubicBezTo>
                      <a:pt x="60403" y="1168346"/>
                      <a:pt x="61451" y="1173775"/>
                      <a:pt x="62785" y="1178823"/>
                    </a:cubicBezTo>
                    <a:cubicBezTo>
                      <a:pt x="62975" y="1179490"/>
                      <a:pt x="63165" y="1180061"/>
                      <a:pt x="63356" y="1180728"/>
                    </a:cubicBezTo>
                    <a:cubicBezTo>
                      <a:pt x="64594" y="1185109"/>
                      <a:pt x="65928" y="1189205"/>
                      <a:pt x="67452" y="1193110"/>
                    </a:cubicBezTo>
                    <a:cubicBezTo>
                      <a:pt x="67738" y="1193873"/>
                      <a:pt x="67928" y="1194730"/>
                      <a:pt x="68214" y="1195397"/>
                    </a:cubicBezTo>
                    <a:cubicBezTo>
                      <a:pt x="68404" y="1195873"/>
                      <a:pt x="68690" y="1196254"/>
                      <a:pt x="68881" y="1196730"/>
                    </a:cubicBezTo>
                    <a:cubicBezTo>
                      <a:pt x="70500" y="1200445"/>
                      <a:pt x="72214" y="1203969"/>
                      <a:pt x="74214" y="1207017"/>
                    </a:cubicBezTo>
                    <a:cubicBezTo>
                      <a:pt x="77167" y="1211780"/>
                      <a:pt x="80406" y="1216447"/>
                      <a:pt x="84025" y="1220924"/>
                    </a:cubicBezTo>
                    <a:cubicBezTo>
                      <a:pt x="85073" y="1222162"/>
                      <a:pt x="86216" y="1223305"/>
                      <a:pt x="87264" y="1224543"/>
                    </a:cubicBezTo>
                    <a:cubicBezTo>
                      <a:pt x="89645" y="1227400"/>
                      <a:pt x="92026" y="1230258"/>
                      <a:pt x="94693" y="1233020"/>
                    </a:cubicBezTo>
                    <a:cubicBezTo>
                      <a:pt x="95074" y="1233401"/>
                      <a:pt x="95455" y="1233687"/>
                      <a:pt x="95836" y="1233973"/>
                    </a:cubicBezTo>
                    <a:cubicBezTo>
                      <a:pt x="98503" y="1236640"/>
                      <a:pt x="101456" y="1239212"/>
                      <a:pt x="104409" y="1241783"/>
                    </a:cubicBezTo>
                    <a:cubicBezTo>
                      <a:pt x="106409" y="1243593"/>
                      <a:pt x="108314" y="1245403"/>
                      <a:pt x="110505" y="1247213"/>
                    </a:cubicBezTo>
                    <a:cubicBezTo>
                      <a:pt x="115744" y="1251499"/>
                      <a:pt x="121363" y="1255595"/>
                      <a:pt x="127269" y="1259500"/>
                    </a:cubicBezTo>
                    <a:lnTo>
                      <a:pt x="133746" y="1263786"/>
                    </a:lnTo>
                    <a:cubicBezTo>
                      <a:pt x="124983" y="1262643"/>
                      <a:pt x="116220" y="1261309"/>
                      <a:pt x="107362" y="1259785"/>
                    </a:cubicBezTo>
                    <a:cubicBezTo>
                      <a:pt x="111648" y="1263024"/>
                      <a:pt x="116029" y="1266167"/>
                      <a:pt x="120601" y="1269215"/>
                    </a:cubicBezTo>
                    <a:lnTo>
                      <a:pt x="192896" y="1317126"/>
                    </a:lnTo>
                    <a:cubicBezTo>
                      <a:pt x="162321" y="1306267"/>
                      <a:pt x="135460" y="1293790"/>
                      <a:pt x="113457" y="1279121"/>
                    </a:cubicBezTo>
                    <a:lnTo>
                      <a:pt x="113553" y="1279216"/>
                    </a:lnTo>
                    <a:cubicBezTo>
                      <a:pt x="113553" y="1279216"/>
                      <a:pt x="113457" y="1279216"/>
                      <a:pt x="113457" y="1279216"/>
                    </a:cubicBezTo>
                    <a:lnTo>
                      <a:pt x="198611" y="1335605"/>
                    </a:lnTo>
                    <a:cubicBezTo>
                      <a:pt x="234901" y="1359703"/>
                      <a:pt x="282812" y="1378658"/>
                      <a:pt x="341867" y="1392278"/>
                    </a:cubicBezTo>
                    <a:cubicBezTo>
                      <a:pt x="381491" y="1401517"/>
                      <a:pt x="422258" y="1406185"/>
                      <a:pt x="463025" y="1406375"/>
                    </a:cubicBezTo>
                    <a:cubicBezTo>
                      <a:pt x="475789" y="1406471"/>
                      <a:pt x="488457" y="1405899"/>
                      <a:pt x="501030" y="1405137"/>
                    </a:cubicBezTo>
                    <a:cubicBezTo>
                      <a:pt x="504745" y="1404947"/>
                      <a:pt x="508459" y="1404566"/>
                      <a:pt x="512079" y="1404184"/>
                    </a:cubicBezTo>
                    <a:cubicBezTo>
                      <a:pt x="521509" y="1403327"/>
                      <a:pt x="530843" y="1402375"/>
                      <a:pt x="540082" y="1401041"/>
                    </a:cubicBezTo>
                    <a:cubicBezTo>
                      <a:pt x="543702" y="1400565"/>
                      <a:pt x="547321" y="1400089"/>
                      <a:pt x="550941" y="1399517"/>
                    </a:cubicBezTo>
                    <a:cubicBezTo>
                      <a:pt x="563038" y="1397612"/>
                      <a:pt x="575134" y="1395326"/>
                      <a:pt x="587040" y="1392659"/>
                    </a:cubicBezTo>
                    <a:cubicBezTo>
                      <a:pt x="587326" y="1392564"/>
                      <a:pt x="587707" y="1392564"/>
                      <a:pt x="587993" y="1392469"/>
                    </a:cubicBezTo>
                    <a:cubicBezTo>
                      <a:pt x="600376" y="1389611"/>
                      <a:pt x="612568" y="1386278"/>
                      <a:pt x="624664" y="1382563"/>
                    </a:cubicBezTo>
                    <a:cubicBezTo>
                      <a:pt x="627903" y="1381610"/>
                      <a:pt x="630951" y="1380467"/>
                      <a:pt x="634189" y="1379515"/>
                    </a:cubicBezTo>
                    <a:cubicBezTo>
                      <a:pt x="643333" y="1376562"/>
                      <a:pt x="652382" y="1373324"/>
                      <a:pt x="661431" y="1369895"/>
                    </a:cubicBezTo>
                    <a:cubicBezTo>
                      <a:pt x="664669" y="1368656"/>
                      <a:pt x="667908" y="1367418"/>
                      <a:pt x="671051" y="1366180"/>
                    </a:cubicBezTo>
                    <a:cubicBezTo>
                      <a:pt x="682100" y="1361703"/>
                      <a:pt x="692959" y="1356845"/>
                      <a:pt x="703627" y="1351607"/>
                    </a:cubicBezTo>
                    <a:cubicBezTo>
                      <a:pt x="704198" y="1351321"/>
                      <a:pt x="704770" y="1351130"/>
                      <a:pt x="705246" y="1350845"/>
                    </a:cubicBezTo>
                    <a:cubicBezTo>
                      <a:pt x="705627" y="1350654"/>
                      <a:pt x="706008" y="1350559"/>
                      <a:pt x="706389" y="1350368"/>
                    </a:cubicBezTo>
                    <a:cubicBezTo>
                      <a:pt x="711723" y="1347701"/>
                      <a:pt x="716962" y="1344939"/>
                      <a:pt x="722296" y="1342082"/>
                    </a:cubicBezTo>
                    <a:cubicBezTo>
                      <a:pt x="725058" y="1340558"/>
                      <a:pt x="727725" y="1339129"/>
                      <a:pt x="730487" y="1337605"/>
                    </a:cubicBezTo>
                    <a:cubicBezTo>
                      <a:pt x="732964" y="1336176"/>
                      <a:pt x="735440" y="1334652"/>
                      <a:pt x="737917" y="1333128"/>
                    </a:cubicBezTo>
                    <a:cubicBezTo>
                      <a:pt x="740203" y="1331795"/>
                      <a:pt x="742489" y="1330461"/>
                      <a:pt x="744774" y="1329032"/>
                    </a:cubicBezTo>
                    <a:cubicBezTo>
                      <a:pt x="747632" y="1327318"/>
                      <a:pt x="750585" y="1325699"/>
                      <a:pt x="753347" y="1323889"/>
                    </a:cubicBezTo>
                    <a:lnTo>
                      <a:pt x="758776" y="1320365"/>
                    </a:lnTo>
                    <a:lnTo>
                      <a:pt x="762015" y="1318269"/>
                    </a:lnTo>
                    <a:cubicBezTo>
                      <a:pt x="766587" y="1315221"/>
                      <a:pt x="771159" y="1312078"/>
                      <a:pt x="775636" y="1308839"/>
                    </a:cubicBezTo>
                    <a:cubicBezTo>
                      <a:pt x="788494" y="1299695"/>
                      <a:pt x="800877" y="1289980"/>
                      <a:pt x="812593" y="1279979"/>
                    </a:cubicBezTo>
                    <a:cubicBezTo>
                      <a:pt x="820117" y="1273597"/>
                      <a:pt x="827452" y="1267024"/>
                      <a:pt x="834500" y="1260262"/>
                    </a:cubicBezTo>
                    <a:cubicBezTo>
                      <a:pt x="836500" y="1258357"/>
                      <a:pt x="838310" y="1256261"/>
                      <a:pt x="840215" y="1254356"/>
                    </a:cubicBezTo>
                    <a:cubicBezTo>
                      <a:pt x="846311" y="1248451"/>
                      <a:pt x="852121" y="1242355"/>
                      <a:pt x="857836" y="1236164"/>
                    </a:cubicBezTo>
                    <a:cubicBezTo>
                      <a:pt x="861170" y="1232639"/>
                      <a:pt x="864790" y="1229306"/>
                      <a:pt x="868028" y="1225686"/>
                    </a:cubicBezTo>
                    <a:cubicBezTo>
                      <a:pt x="870123" y="1223305"/>
                      <a:pt x="872124" y="1220828"/>
                      <a:pt x="874219" y="1218447"/>
                    </a:cubicBezTo>
                    <a:cubicBezTo>
                      <a:pt x="876601" y="1215685"/>
                      <a:pt x="878887" y="1212923"/>
                      <a:pt x="881173" y="1210160"/>
                    </a:cubicBezTo>
                    <a:cubicBezTo>
                      <a:pt x="883744" y="1207112"/>
                      <a:pt x="886411" y="1204159"/>
                      <a:pt x="888983" y="1201016"/>
                    </a:cubicBezTo>
                    <a:cubicBezTo>
                      <a:pt x="888888" y="1200921"/>
                      <a:pt x="888697" y="1200826"/>
                      <a:pt x="888602" y="1200826"/>
                    </a:cubicBezTo>
                    <a:lnTo>
                      <a:pt x="888602" y="1200826"/>
                    </a:lnTo>
                    <a:cubicBezTo>
                      <a:pt x="888697" y="1200921"/>
                      <a:pt x="888888" y="1201016"/>
                      <a:pt x="888983" y="1201016"/>
                    </a:cubicBezTo>
                    <a:cubicBezTo>
                      <a:pt x="891460" y="1197873"/>
                      <a:pt x="893650" y="1194539"/>
                      <a:pt x="896127" y="1191301"/>
                    </a:cubicBezTo>
                    <a:cubicBezTo>
                      <a:pt x="899365" y="1187110"/>
                      <a:pt x="902794" y="1183205"/>
                      <a:pt x="905842" y="1179014"/>
                    </a:cubicBezTo>
                    <a:cubicBezTo>
                      <a:pt x="908033" y="1175966"/>
                      <a:pt x="909938" y="1172632"/>
                      <a:pt x="912129" y="1169584"/>
                    </a:cubicBezTo>
                    <a:cubicBezTo>
                      <a:pt x="914701" y="1165964"/>
                      <a:pt x="917558" y="1162440"/>
                      <a:pt x="920035" y="1158821"/>
                    </a:cubicBezTo>
                    <a:cubicBezTo>
                      <a:pt x="923464" y="1153772"/>
                      <a:pt x="926797" y="1148533"/>
                      <a:pt x="930036" y="1143390"/>
                    </a:cubicBezTo>
                    <a:cubicBezTo>
                      <a:pt x="932227" y="1139866"/>
                      <a:pt x="934322" y="1136246"/>
                      <a:pt x="936513" y="1132627"/>
                    </a:cubicBezTo>
                    <a:cubicBezTo>
                      <a:pt x="937370" y="1131293"/>
                      <a:pt x="938132" y="1129960"/>
                      <a:pt x="938894" y="1128626"/>
                    </a:cubicBezTo>
                    <a:cubicBezTo>
                      <a:pt x="940228" y="1126340"/>
                      <a:pt x="941656" y="1124149"/>
                      <a:pt x="942990" y="1121959"/>
                    </a:cubicBezTo>
                    <a:cubicBezTo>
                      <a:pt x="950610" y="1108814"/>
                      <a:pt x="957658" y="1095384"/>
                      <a:pt x="964421" y="1081763"/>
                    </a:cubicBezTo>
                    <a:cubicBezTo>
                      <a:pt x="964802" y="1081001"/>
                      <a:pt x="965278" y="1080334"/>
                      <a:pt x="965659" y="1079573"/>
                    </a:cubicBezTo>
                    <a:cubicBezTo>
                      <a:pt x="966802" y="1077191"/>
                      <a:pt x="967755" y="1074715"/>
                      <a:pt x="968803" y="1072333"/>
                    </a:cubicBezTo>
                    <a:cubicBezTo>
                      <a:pt x="972613" y="1064428"/>
                      <a:pt x="976423" y="1056522"/>
                      <a:pt x="979947" y="1048521"/>
                    </a:cubicBezTo>
                    <a:cubicBezTo>
                      <a:pt x="981852" y="1044235"/>
                      <a:pt x="983376" y="1039758"/>
                      <a:pt x="985186" y="1035472"/>
                    </a:cubicBezTo>
                    <a:cubicBezTo>
                      <a:pt x="987186" y="1030709"/>
                      <a:pt x="989091" y="1025947"/>
                      <a:pt x="990901" y="1021184"/>
                    </a:cubicBezTo>
                    <a:cubicBezTo>
                      <a:pt x="995758" y="1008516"/>
                      <a:pt x="1000330" y="995848"/>
                      <a:pt x="1004521" y="982989"/>
                    </a:cubicBezTo>
                    <a:cubicBezTo>
                      <a:pt x="1005379" y="980513"/>
                      <a:pt x="1006331" y="978131"/>
                      <a:pt x="1007188" y="975655"/>
                    </a:cubicBezTo>
                    <a:cubicBezTo>
                      <a:pt x="1007474" y="974893"/>
                      <a:pt x="1007569" y="974131"/>
                      <a:pt x="1007855" y="973464"/>
                    </a:cubicBezTo>
                    <a:cubicBezTo>
                      <a:pt x="1013094" y="956700"/>
                      <a:pt x="1017761" y="939746"/>
                      <a:pt x="1021952" y="922696"/>
                    </a:cubicBezTo>
                    <a:cubicBezTo>
                      <a:pt x="1023000" y="918409"/>
                      <a:pt x="1023857" y="914123"/>
                      <a:pt x="1024905" y="909837"/>
                    </a:cubicBezTo>
                    <a:cubicBezTo>
                      <a:pt x="1026429" y="902979"/>
                      <a:pt x="1028143" y="896216"/>
                      <a:pt x="1029572" y="889358"/>
                    </a:cubicBezTo>
                    <a:cubicBezTo>
                      <a:pt x="1030429" y="885263"/>
                      <a:pt x="1031191" y="881072"/>
                      <a:pt x="1031953" y="876976"/>
                    </a:cubicBezTo>
                    <a:cubicBezTo>
                      <a:pt x="1032620" y="873451"/>
                      <a:pt x="1033096" y="869832"/>
                      <a:pt x="1033668" y="866213"/>
                    </a:cubicBezTo>
                    <a:cubicBezTo>
                      <a:pt x="1033954" y="864307"/>
                      <a:pt x="1034525" y="862403"/>
                      <a:pt x="1034811" y="860593"/>
                    </a:cubicBezTo>
                    <a:cubicBezTo>
                      <a:pt x="1035192" y="858497"/>
                      <a:pt x="1035287" y="856307"/>
                      <a:pt x="1035668" y="854211"/>
                    </a:cubicBezTo>
                    <a:cubicBezTo>
                      <a:pt x="1038716" y="835161"/>
                      <a:pt x="1041288" y="816206"/>
                      <a:pt x="1043002" y="797347"/>
                    </a:cubicBezTo>
                    <a:cubicBezTo>
                      <a:pt x="1043098" y="796299"/>
                      <a:pt x="1043193" y="795251"/>
                      <a:pt x="1043288" y="794204"/>
                    </a:cubicBezTo>
                    <a:cubicBezTo>
                      <a:pt x="1044907" y="775820"/>
                      <a:pt x="1045860" y="757532"/>
                      <a:pt x="1046336" y="739435"/>
                    </a:cubicBezTo>
                    <a:cubicBezTo>
                      <a:pt x="1046431" y="737435"/>
                      <a:pt x="1046622" y="735339"/>
                      <a:pt x="1046717" y="733339"/>
                    </a:cubicBezTo>
                    <a:cubicBezTo>
                      <a:pt x="1046717" y="732196"/>
                      <a:pt x="1046622" y="731053"/>
                      <a:pt x="1046622" y="729815"/>
                    </a:cubicBezTo>
                    <a:cubicBezTo>
                      <a:pt x="1046717" y="727433"/>
                      <a:pt x="1046812" y="724957"/>
                      <a:pt x="1046812" y="722576"/>
                    </a:cubicBezTo>
                    <a:cubicBezTo>
                      <a:pt x="1046431" y="718194"/>
                      <a:pt x="1046431" y="713717"/>
                      <a:pt x="1046431" y="709240"/>
                    </a:cubicBezTo>
                    <a:close/>
                    <a:moveTo>
                      <a:pt x="722296" y="112214"/>
                    </a:moveTo>
                    <a:cubicBezTo>
                      <a:pt x="730106" y="118881"/>
                      <a:pt x="737821" y="125548"/>
                      <a:pt x="745251" y="132502"/>
                    </a:cubicBezTo>
                    <a:cubicBezTo>
                      <a:pt x="745727" y="132978"/>
                      <a:pt x="746203" y="133359"/>
                      <a:pt x="746680" y="133835"/>
                    </a:cubicBezTo>
                    <a:cubicBezTo>
                      <a:pt x="751347" y="138122"/>
                      <a:pt x="755728" y="142598"/>
                      <a:pt x="760205" y="146980"/>
                    </a:cubicBezTo>
                    <a:cubicBezTo>
                      <a:pt x="754776" y="143074"/>
                      <a:pt x="749442" y="139265"/>
                      <a:pt x="743822" y="135550"/>
                    </a:cubicBezTo>
                    <a:cubicBezTo>
                      <a:pt x="718962" y="119072"/>
                      <a:pt x="686291" y="97355"/>
                      <a:pt x="661050" y="80590"/>
                    </a:cubicBezTo>
                    <a:cubicBezTo>
                      <a:pt x="665050" y="82019"/>
                      <a:pt x="669241" y="83067"/>
                      <a:pt x="673242" y="84591"/>
                    </a:cubicBezTo>
                    <a:cubicBezTo>
                      <a:pt x="684672" y="88973"/>
                      <a:pt x="696197" y="94402"/>
                      <a:pt x="707722" y="100402"/>
                    </a:cubicBezTo>
                    <a:cubicBezTo>
                      <a:pt x="710389" y="102498"/>
                      <a:pt x="713056" y="104594"/>
                      <a:pt x="715628" y="106784"/>
                    </a:cubicBezTo>
                    <a:cubicBezTo>
                      <a:pt x="717914" y="108594"/>
                      <a:pt x="720200" y="110404"/>
                      <a:pt x="722296" y="112214"/>
                    </a:cubicBezTo>
                    <a:close/>
                    <a:moveTo>
                      <a:pt x="224900" y="772868"/>
                    </a:moveTo>
                    <a:cubicBezTo>
                      <a:pt x="223471" y="771629"/>
                      <a:pt x="222138" y="770296"/>
                      <a:pt x="220709" y="768962"/>
                    </a:cubicBezTo>
                    <a:cubicBezTo>
                      <a:pt x="214994" y="763724"/>
                      <a:pt x="209374" y="758390"/>
                      <a:pt x="204040" y="752770"/>
                    </a:cubicBezTo>
                    <a:cubicBezTo>
                      <a:pt x="199182" y="747722"/>
                      <a:pt x="194706" y="742292"/>
                      <a:pt x="190134" y="736958"/>
                    </a:cubicBezTo>
                    <a:cubicBezTo>
                      <a:pt x="186419" y="732577"/>
                      <a:pt x="182514" y="728290"/>
                      <a:pt x="178989" y="723719"/>
                    </a:cubicBezTo>
                    <a:cubicBezTo>
                      <a:pt x="174513" y="718003"/>
                      <a:pt x="170417" y="711907"/>
                      <a:pt x="166321" y="706002"/>
                    </a:cubicBezTo>
                    <a:cubicBezTo>
                      <a:pt x="163083" y="701430"/>
                      <a:pt x="159749" y="696953"/>
                      <a:pt x="156701" y="692191"/>
                    </a:cubicBezTo>
                    <a:cubicBezTo>
                      <a:pt x="152605" y="685809"/>
                      <a:pt x="148890" y="679046"/>
                      <a:pt x="145176" y="672474"/>
                    </a:cubicBezTo>
                    <a:cubicBezTo>
                      <a:pt x="142509" y="667807"/>
                      <a:pt x="139651" y="663330"/>
                      <a:pt x="137270" y="658568"/>
                    </a:cubicBezTo>
                    <a:cubicBezTo>
                      <a:pt x="133555" y="651328"/>
                      <a:pt x="130222" y="643899"/>
                      <a:pt x="126888" y="636565"/>
                    </a:cubicBezTo>
                    <a:cubicBezTo>
                      <a:pt x="124792" y="631993"/>
                      <a:pt x="122506" y="627611"/>
                      <a:pt x="120601" y="623039"/>
                    </a:cubicBezTo>
                    <a:cubicBezTo>
                      <a:pt x="120030" y="621706"/>
                      <a:pt x="119649" y="620372"/>
                      <a:pt x="119077" y="619039"/>
                    </a:cubicBezTo>
                    <a:cubicBezTo>
                      <a:pt x="115267" y="609609"/>
                      <a:pt x="111743" y="600084"/>
                      <a:pt x="108600" y="590464"/>
                    </a:cubicBezTo>
                    <a:cubicBezTo>
                      <a:pt x="107552" y="587225"/>
                      <a:pt x="106504" y="583891"/>
                      <a:pt x="105456" y="580653"/>
                    </a:cubicBezTo>
                    <a:cubicBezTo>
                      <a:pt x="102885" y="572366"/>
                      <a:pt x="100599" y="564080"/>
                      <a:pt x="98598" y="555698"/>
                    </a:cubicBezTo>
                    <a:cubicBezTo>
                      <a:pt x="97837" y="552554"/>
                      <a:pt x="96979" y="549411"/>
                      <a:pt x="96313" y="546268"/>
                    </a:cubicBezTo>
                    <a:cubicBezTo>
                      <a:pt x="93741" y="535028"/>
                      <a:pt x="91550" y="523694"/>
                      <a:pt x="89836" y="512359"/>
                    </a:cubicBezTo>
                    <a:cubicBezTo>
                      <a:pt x="89550" y="510263"/>
                      <a:pt x="89455" y="508168"/>
                      <a:pt x="89169" y="506072"/>
                    </a:cubicBezTo>
                    <a:cubicBezTo>
                      <a:pt x="87740" y="495785"/>
                      <a:pt x="86502" y="485498"/>
                      <a:pt x="85835" y="475116"/>
                    </a:cubicBezTo>
                    <a:cubicBezTo>
                      <a:pt x="85549" y="471020"/>
                      <a:pt x="85645" y="466924"/>
                      <a:pt x="85549" y="462733"/>
                    </a:cubicBezTo>
                    <a:cubicBezTo>
                      <a:pt x="85264" y="454447"/>
                      <a:pt x="84882" y="446255"/>
                      <a:pt x="84978" y="438064"/>
                    </a:cubicBezTo>
                    <a:cubicBezTo>
                      <a:pt x="85073" y="436349"/>
                      <a:pt x="85264" y="434635"/>
                      <a:pt x="85264" y="432920"/>
                    </a:cubicBezTo>
                    <a:cubicBezTo>
                      <a:pt x="85549" y="423395"/>
                      <a:pt x="86216" y="413870"/>
                      <a:pt x="87264" y="404440"/>
                    </a:cubicBezTo>
                    <a:cubicBezTo>
                      <a:pt x="87645" y="400916"/>
                      <a:pt x="88121" y="397392"/>
                      <a:pt x="88597" y="393868"/>
                    </a:cubicBezTo>
                    <a:cubicBezTo>
                      <a:pt x="89740" y="385581"/>
                      <a:pt x="90979" y="377390"/>
                      <a:pt x="92693" y="369198"/>
                    </a:cubicBezTo>
                    <a:cubicBezTo>
                      <a:pt x="93169" y="366722"/>
                      <a:pt x="93646" y="364150"/>
                      <a:pt x="94217" y="361673"/>
                    </a:cubicBezTo>
                    <a:cubicBezTo>
                      <a:pt x="96598" y="351196"/>
                      <a:pt x="99361" y="340814"/>
                      <a:pt x="102599" y="330622"/>
                    </a:cubicBezTo>
                    <a:cubicBezTo>
                      <a:pt x="103075" y="329193"/>
                      <a:pt x="103647" y="327860"/>
                      <a:pt x="104123" y="326526"/>
                    </a:cubicBezTo>
                    <a:cubicBezTo>
                      <a:pt x="107076" y="317668"/>
                      <a:pt x="110600" y="309000"/>
                      <a:pt x="114315" y="300427"/>
                    </a:cubicBezTo>
                    <a:cubicBezTo>
                      <a:pt x="115267" y="298237"/>
                      <a:pt x="116220" y="296046"/>
                      <a:pt x="117172" y="293951"/>
                    </a:cubicBezTo>
                    <a:cubicBezTo>
                      <a:pt x="121839" y="284044"/>
                      <a:pt x="126793" y="274424"/>
                      <a:pt x="132507" y="265090"/>
                    </a:cubicBezTo>
                    <a:cubicBezTo>
                      <a:pt x="137270" y="257279"/>
                      <a:pt x="142414" y="249659"/>
                      <a:pt x="147938" y="242230"/>
                    </a:cubicBezTo>
                    <a:cubicBezTo>
                      <a:pt x="149272" y="240420"/>
                      <a:pt x="150700" y="238706"/>
                      <a:pt x="152034" y="236991"/>
                    </a:cubicBezTo>
                    <a:cubicBezTo>
                      <a:pt x="156225" y="231562"/>
                      <a:pt x="160416" y="226228"/>
                      <a:pt x="164988" y="220989"/>
                    </a:cubicBezTo>
                    <a:cubicBezTo>
                      <a:pt x="167083" y="218512"/>
                      <a:pt x="169369" y="216131"/>
                      <a:pt x="171560" y="213750"/>
                    </a:cubicBezTo>
                    <a:cubicBezTo>
                      <a:pt x="175561" y="209369"/>
                      <a:pt x="179561" y="205082"/>
                      <a:pt x="183847" y="200796"/>
                    </a:cubicBezTo>
                    <a:cubicBezTo>
                      <a:pt x="186419" y="198224"/>
                      <a:pt x="189086" y="195748"/>
                      <a:pt x="191753" y="193271"/>
                    </a:cubicBezTo>
                    <a:cubicBezTo>
                      <a:pt x="195944" y="189366"/>
                      <a:pt x="200135" y="185556"/>
                      <a:pt x="204517" y="181746"/>
                    </a:cubicBezTo>
                    <a:cubicBezTo>
                      <a:pt x="207374" y="179269"/>
                      <a:pt x="210327" y="176793"/>
                      <a:pt x="213280" y="174412"/>
                    </a:cubicBezTo>
                    <a:cubicBezTo>
                      <a:pt x="217756" y="170792"/>
                      <a:pt x="222233" y="167268"/>
                      <a:pt x="226900" y="163839"/>
                    </a:cubicBezTo>
                    <a:cubicBezTo>
                      <a:pt x="229948" y="161553"/>
                      <a:pt x="232996" y="159267"/>
                      <a:pt x="236139" y="157076"/>
                    </a:cubicBezTo>
                    <a:cubicBezTo>
                      <a:pt x="240997" y="153647"/>
                      <a:pt x="245950" y="150314"/>
                      <a:pt x="250998" y="147075"/>
                    </a:cubicBezTo>
                    <a:cubicBezTo>
                      <a:pt x="254047" y="145075"/>
                      <a:pt x="257095" y="143074"/>
                      <a:pt x="260238" y="141074"/>
                    </a:cubicBezTo>
                    <a:cubicBezTo>
                      <a:pt x="265857" y="137645"/>
                      <a:pt x="271573" y="134311"/>
                      <a:pt x="277383" y="131073"/>
                    </a:cubicBezTo>
                    <a:cubicBezTo>
                      <a:pt x="280145" y="129549"/>
                      <a:pt x="282717" y="127930"/>
                      <a:pt x="285479" y="126501"/>
                    </a:cubicBezTo>
                    <a:cubicBezTo>
                      <a:pt x="294052" y="121929"/>
                      <a:pt x="302910" y="117548"/>
                      <a:pt x="311863" y="113452"/>
                    </a:cubicBezTo>
                    <a:cubicBezTo>
                      <a:pt x="319198" y="113261"/>
                      <a:pt x="326532" y="113166"/>
                      <a:pt x="333866" y="113261"/>
                    </a:cubicBezTo>
                    <a:cubicBezTo>
                      <a:pt x="398160" y="113547"/>
                      <a:pt x="461311" y="122786"/>
                      <a:pt x="510840" y="135455"/>
                    </a:cubicBezTo>
                    <a:cubicBezTo>
                      <a:pt x="547131" y="144789"/>
                      <a:pt x="580468" y="157933"/>
                      <a:pt x="611520" y="173935"/>
                    </a:cubicBezTo>
                    <a:cubicBezTo>
                      <a:pt x="614092" y="176031"/>
                      <a:pt x="616568" y="178317"/>
                      <a:pt x="619045" y="180508"/>
                    </a:cubicBezTo>
                    <a:cubicBezTo>
                      <a:pt x="627046" y="187461"/>
                      <a:pt x="634856" y="194605"/>
                      <a:pt x="642286" y="202034"/>
                    </a:cubicBezTo>
                    <a:cubicBezTo>
                      <a:pt x="646096" y="205844"/>
                      <a:pt x="649906" y="209749"/>
                      <a:pt x="653620" y="213655"/>
                    </a:cubicBezTo>
                    <a:cubicBezTo>
                      <a:pt x="661336" y="221846"/>
                      <a:pt x="668765" y="230323"/>
                      <a:pt x="675909" y="238991"/>
                    </a:cubicBezTo>
                    <a:cubicBezTo>
                      <a:pt x="678766" y="242420"/>
                      <a:pt x="681719" y="245754"/>
                      <a:pt x="684386" y="249278"/>
                    </a:cubicBezTo>
                    <a:cubicBezTo>
                      <a:pt x="693911" y="261375"/>
                      <a:pt x="702865" y="273948"/>
                      <a:pt x="711247" y="286902"/>
                    </a:cubicBezTo>
                    <a:cubicBezTo>
                      <a:pt x="712866" y="289474"/>
                      <a:pt x="714390" y="292141"/>
                      <a:pt x="716009" y="294712"/>
                    </a:cubicBezTo>
                    <a:cubicBezTo>
                      <a:pt x="722677" y="305381"/>
                      <a:pt x="729058" y="316334"/>
                      <a:pt x="735059" y="327478"/>
                    </a:cubicBezTo>
                    <a:cubicBezTo>
                      <a:pt x="737536" y="332146"/>
                      <a:pt x="739917" y="336813"/>
                      <a:pt x="742298" y="341576"/>
                    </a:cubicBezTo>
                    <a:cubicBezTo>
                      <a:pt x="747156" y="351291"/>
                      <a:pt x="751823" y="361197"/>
                      <a:pt x="756205" y="371198"/>
                    </a:cubicBezTo>
                    <a:cubicBezTo>
                      <a:pt x="758395" y="376247"/>
                      <a:pt x="760681" y="381390"/>
                      <a:pt x="762777" y="386533"/>
                    </a:cubicBezTo>
                    <a:cubicBezTo>
                      <a:pt x="765539" y="393391"/>
                      <a:pt x="768111" y="400249"/>
                      <a:pt x="770587" y="407203"/>
                    </a:cubicBezTo>
                    <a:cubicBezTo>
                      <a:pt x="772778" y="413203"/>
                      <a:pt x="775064" y="419204"/>
                      <a:pt x="777064" y="425300"/>
                    </a:cubicBezTo>
                    <a:cubicBezTo>
                      <a:pt x="779446" y="432539"/>
                      <a:pt x="781636" y="439873"/>
                      <a:pt x="783827" y="447208"/>
                    </a:cubicBezTo>
                    <a:cubicBezTo>
                      <a:pt x="785637" y="453208"/>
                      <a:pt x="787447" y="459114"/>
                      <a:pt x="789066" y="465210"/>
                    </a:cubicBezTo>
                    <a:cubicBezTo>
                      <a:pt x="791066" y="472735"/>
                      <a:pt x="792781" y="480260"/>
                      <a:pt x="794495" y="487784"/>
                    </a:cubicBezTo>
                    <a:cubicBezTo>
                      <a:pt x="795924" y="493880"/>
                      <a:pt x="797353" y="499881"/>
                      <a:pt x="798686" y="505977"/>
                    </a:cubicBezTo>
                    <a:cubicBezTo>
                      <a:pt x="800210" y="513502"/>
                      <a:pt x="801448" y="521027"/>
                      <a:pt x="802782" y="528647"/>
                    </a:cubicBezTo>
                    <a:cubicBezTo>
                      <a:pt x="803830" y="534647"/>
                      <a:pt x="804973" y="540648"/>
                      <a:pt x="805830" y="546649"/>
                    </a:cubicBezTo>
                    <a:cubicBezTo>
                      <a:pt x="808402" y="564746"/>
                      <a:pt x="810307" y="582939"/>
                      <a:pt x="811545" y="601132"/>
                    </a:cubicBezTo>
                    <a:cubicBezTo>
                      <a:pt x="811831" y="605228"/>
                      <a:pt x="812021" y="609323"/>
                      <a:pt x="812212" y="613324"/>
                    </a:cubicBezTo>
                    <a:cubicBezTo>
                      <a:pt x="813069" y="629897"/>
                      <a:pt x="813545" y="646471"/>
                      <a:pt x="813355" y="662949"/>
                    </a:cubicBezTo>
                    <a:cubicBezTo>
                      <a:pt x="813355" y="665521"/>
                      <a:pt x="813450" y="667997"/>
                      <a:pt x="813355" y="670569"/>
                    </a:cubicBezTo>
                    <a:cubicBezTo>
                      <a:pt x="813069" y="685142"/>
                      <a:pt x="812307" y="699715"/>
                      <a:pt x="811164" y="714098"/>
                    </a:cubicBezTo>
                    <a:cubicBezTo>
                      <a:pt x="809545" y="733910"/>
                      <a:pt x="806973" y="753532"/>
                      <a:pt x="803925" y="772963"/>
                    </a:cubicBezTo>
                    <a:cubicBezTo>
                      <a:pt x="802591" y="781154"/>
                      <a:pt x="800972" y="789155"/>
                      <a:pt x="799448" y="797251"/>
                    </a:cubicBezTo>
                    <a:cubicBezTo>
                      <a:pt x="797829" y="805729"/>
                      <a:pt x="796210" y="814301"/>
                      <a:pt x="794305" y="822683"/>
                    </a:cubicBezTo>
                    <a:cubicBezTo>
                      <a:pt x="792399" y="830970"/>
                      <a:pt x="790114" y="839162"/>
                      <a:pt x="787923" y="847353"/>
                    </a:cubicBezTo>
                    <a:cubicBezTo>
                      <a:pt x="787542" y="848782"/>
                      <a:pt x="787161" y="850306"/>
                      <a:pt x="786685" y="851734"/>
                    </a:cubicBezTo>
                    <a:cubicBezTo>
                      <a:pt x="786399" y="849639"/>
                      <a:pt x="786304" y="847543"/>
                      <a:pt x="786018" y="845543"/>
                    </a:cubicBezTo>
                    <a:lnTo>
                      <a:pt x="785161" y="840400"/>
                    </a:lnTo>
                    <a:cubicBezTo>
                      <a:pt x="783922" y="833447"/>
                      <a:pt x="782113" y="826589"/>
                      <a:pt x="779922" y="819731"/>
                    </a:cubicBezTo>
                    <a:cubicBezTo>
                      <a:pt x="779255" y="817635"/>
                      <a:pt x="778398" y="815444"/>
                      <a:pt x="777636" y="813254"/>
                    </a:cubicBezTo>
                    <a:cubicBezTo>
                      <a:pt x="776683" y="810682"/>
                      <a:pt x="776017" y="808205"/>
                      <a:pt x="774873" y="805633"/>
                    </a:cubicBezTo>
                    <a:cubicBezTo>
                      <a:pt x="773254" y="801633"/>
                      <a:pt x="771349" y="797537"/>
                      <a:pt x="769254" y="793346"/>
                    </a:cubicBezTo>
                    <a:lnTo>
                      <a:pt x="762777" y="780202"/>
                    </a:lnTo>
                    <a:lnTo>
                      <a:pt x="677623" y="723719"/>
                    </a:lnTo>
                    <a:lnTo>
                      <a:pt x="665622" y="732672"/>
                    </a:lnTo>
                    <a:cubicBezTo>
                      <a:pt x="595042" y="785345"/>
                      <a:pt x="503030" y="814015"/>
                      <a:pt x="406828" y="813539"/>
                    </a:cubicBezTo>
                    <a:cubicBezTo>
                      <a:pt x="341962" y="812873"/>
                      <a:pt x="279288" y="798680"/>
                      <a:pt x="224900" y="772868"/>
                    </a:cubicBezTo>
                    <a:close/>
                  </a:path>
                </a:pathLst>
              </a:custGeom>
              <a:solidFill>
                <a:srgbClr val="C40C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0" name="Google Shape;1880;p47"/>
            <p:cNvSpPr/>
            <p:nvPr/>
          </p:nvSpPr>
          <p:spPr>
            <a:xfrm>
              <a:off x="6682894" y="2858446"/>
              <a:ext cx="937355" cy="1314368"/>
            </a:xfrm>
            <a:custGeom>
              <a:avLst/>
              <a:gdLst/>
              <a:ahLst/>
              <a:cxnLst/>
              <a:rect l="l" t="t" r="r" b="b"/>
              <a:pathLst>
                <a:path w="937355" h="1314368" extrusionOk="0">
                  <a:moveTo>
                    <a:pt x="930153" y="541217"/>
                  </a:moveTo>
                  <a:cubicBezTo>
                    <a:pt x="909865" y="392913"/>
                    <a:pt x="867383" y="280232"/>
                    <a:pt x="800708" y="196888"/>
                  </a:cubicBezTo>
                  <a:cubicBezTo>
                    <a:pt x="754893" y="139548"/>
                    <a:pt x="670692" y="60871"/>
                    <a:pt x="584110" y="27343"/>
                  </a:cubicBezTo>
                  <a:cubicBezTo>
                    <a:pt x="537723" y="9532"/>
                    <a:pt x="487526" y="292"/>
                    <a:pt x="434662" y="7"/>
                  </a:cubicBezTo>
                  <a:cubicBezTo>
                    <a:pt x="362272" y="-375"/>
                    <a:pt x="290549" y="15913"/>
                    <a:pt x="226922" y="44965"/>
                  </a:cubicBezTo>
                  <a:cubicBezTo>
                    <a:pt x="151294" y="79540"/>
                    <a:pt x="87190" y="132309"/>
                    <a:pt x="47661" y="196698"/>
                  </a:cubicBezTo>
                  <a:cubicBezTo>
                    <a:pt x="-51017" y="357289"/>
                    <a:pt x="9752" y="616750"/>
                    <a:pt x="172629" y="730574"/>
                  </a:cubicBezTo>
                  <a:cubicBezTo>
                    <a:pt x="237019" y="775723"/>
                    <a:pt x="320362" y="800868"/>
                    <a:pt x="407230" y="801345"/>
                  </a:cubicBezTo>
                  <a:cubicBezTo>
                    <a:pt x="503433" y="801821"/>
                    <a:pt x="595349" y="773151"/>
                    <a:pt x="666025" y="720478"/>
                  </a:cubicBezTo>
                  <a:lnTo>
                    <a:pt x="678026" y="711524"/>
                  </a:lnTo>
                  <a:lnTo>
                    <a:pt x="684503" y="724668"/>
                  </a:lnTo>
                  <a:cubicBezTo>
                    <a:pt x="692790" y="741433"/>
                    <a:pt x="697647" y="756292"/>
                    <a:pt x="700410" y="771722"/>
                  </a:cubicBezTo>
                  <a:cubicBezTo>
                    <a:pt x="721555" y="896881"/>
                    <a:pt x="654213" y="1032326"/>
                    <a:pt x="547057" y="1080237"/>
                  </a:cubicBezTo>
                  <a:cubicBezTo>
                    <a:pt x="510958" y="1096143"/>
                    <a:pt x="470286" y="1104335"/>
                    <a:pt x="425994" y="1104049"/>
                  </a:cubicBezTo>
                  <a:cubicBezTo>
                    <a:pt x="339793" y="1103573"/>
                    <a:pt x="242352" y="1071569"/>
                    <a:pt x="158437" y="1016229"/>
                  </a:cubicBezTo>
                  <a:lnTo>
                    <a:pt x="155389" y="1013181"/>
                  </a:lnTo>
                  <a:cubicBezTo>
                    <a:pt x="147960" y="1003084"/>
                    <a:pt x="137006" y="996988"/>
                    <a:pt x="125767" y="996893"/>
                  </a:cubicBezTo>
                  <a:cubicBezTo>
                    <a:pt x="113670" y="996798"/>
                    <a:pt x="101192" y="1002989"/>
                    <a:pt x="89381" y="1014991"/>
                  </a:cubicBezTo>
                  <a:cubicBezTo>
                    <a:pt x="50900" y="1054043"/>
                    <a:pt x="48043" y="1152913"/>
                    <a:pt x="74332" y="1195299"/>
                  </a:cubicBezTo>
                  <a:cubicBezTo>
                    <a:pt x="87571" y="1216825"/>
                    <a:pt x="107669" y="1235875"/>
                    <a:pt x="134149" y="1252258"/>
                  </a:cubicBezTo>
                  <a:lnTo>
                    <a:pt x="134149" y="1252258"/>
                  </a:lnTo>
                  <a:cubicBezTo>
                    <a:pt x="167105" y="1272547"/>
                    <a:pt x="209968" y="1288930"/>
                    <a:pt x="262736" y="1301217"/>
                  </a:cubicBezTo>
                  <a:cubicBezTo>
                    <a:pt x="299788" y="1309884"/>
                    <a:pt x="337984" y="1314171"/>
                    <a:pt x="376084" y="1314361"/>
                  </a:cubicBezTo>
                  <a:cubicBezTo>
                    <a:pt x="483621" y="1314933"/>
                    <a:pt x="591063" y="1282738"/>
                    <a:pt x="676311" y="1221683"/>
                  </a:cubicBezTo>
                  <a:cubicBezTo>
                    <a:pt x="894625" y="1065092"/>
                    <a:pt x="961204" y="767245"/>
                    <a:pt x="930153" y="541217"/>
                  </a:cubicBezTo>
                  <a:close/>
                  <a:moveTo>
                    <a:pt x="482097" y="636467"/>
                  </a:moveTo>
                  <a:cubicBezTo>
                    <a:pt x="465047" y="641515"/>
                    <a:pt x="447807" y="643992"/>
                    <a:pt x="430471" y="643896"/>
                  </a:cubicBezTo>
                  <a:cubicBezTo>
                    <a:pt x="318934" y="643325"/>
                    <a:pt x="231208" y="539026"/>
                    <a:pt x="214159" y="443109"/>
                  </a:cubicBezTo>
                  <a:cubicBezTo>
                    <a:pt x="195013" y="335287"/>
                    <a:pt x="258164" y="257372"/>
                    <a:pt x="330173" y="235845"/>
                  </a:cubicBezTo>
                  <a:cubicBezTo>
                    <a:pt x="348556" y="230607"/>
                    <a:pt x="369035" y="227940"/>
                    <a:pt x="391324" y="228035"/>
                  </a:cubicBezTo>
                  <a:cubicBezTo>
                    <a:pt x="490384" y="228511"/>
                    <a:pt x="609732" y="286900"/>
                    <a:pt x="635735" y="394246"/>
                  </a:cubicBezTo>
                  <a:cubicBezTo>
                    <a:pt x="662310" y="504832"/>
                    <a:pt x="577728" y="608654"/>
                    <a:pt x="482097" y="636467"/>
                  </a:cubicBezTo>
                  <a:close/>
                </a:path>
              </a:pathLst>
            </a:custGeom>
            <a:solidFill>
              <a:srgbClr val="F896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1" name="Google Shape;1881;p47"/>
            <p:cNvGrpSpPr/>
            <p:nvPr/>
          </p:nvGrpSpPr>
          <p:grpSpPr>
            <a:xfrm>
              <a:off x="6657318" y="2834633"/>
              <a:ext cx="987369" cy="1362374"/>
              <a:chOff x="6657318" y="2834633"/>
              <a:chExt cx="987369" cy="1362374"/>
            </a:xfrm>
          </p:grpSpPr>
          <p:sp>
            <p:nvSpPr>
              <p:cNvPr id="1882" name="Google Shape;1882;p47"/>
              <p:cNvSpPr/>
              <p:nvPr/>
            </p:nvSpPr>
            <p:spPr>
              <a:xfrm>
                <a:off x="6893586" y="3086478"/>
                <a:ext cx="429997" cy="415866"/>
              </a:xfrm>
              <a:custGeom>
                <a:avLst/>
                <a:gdLst/>
                <a:ahLst/>
                <a:cxnLst/>
                <a:rect l="l" t="t" r="r" b="b"/>
                <a:pathLst>
                  <a:path w="429997" h="415866" extrusionOk="0">
                    <a:moveTo>
                      <a:pt x="180631" y="2"/>
                    </a:moveTo>
                    <a:cubicBezTo>
                      <a:pt x="279691" y="479"/>
                      <a:pt x="399039" y="58867"/>
                      <a:pt x="425042" y="166214"/>
                    </a:cubicBezTo>
                    <a:cubicBezTo>
                      <a:pt x="451617" y="276799"/>
                      <a:pt x="367131" y="380622"/>
                      <a:pt x="271404" y="408435"/>
                    </a:cubicBezTo>
                    <a:cubicBezTo>
                      <a:pt x="254355" y="413483"/>
                      <a:pt x="237114" y="415959"/>
                      <a:pt x="219779" y="415864"/>
                    </a:cubicBezTo>
                    <a:cubicBezTo>
                      <a:pt x="108241" y="415293"/>
                      <a:pt x="20516" y="310994"/>
                      <a:pt x="3466" y="215077"/>
                    </a:cubicBezTo>
                    <a:cubicBezTo>
                      <a:pt x="-15679" y="107254"/>
                      <a:pt x="47472" y="29339"/>
                      <a:pt x="119481" y="7813"/>
                    </a:cubicBezTo>
                    <a:cubicBezTo>
                      <a:pt x="137864" y="2574"/>
                      <a:pt x="158342" y="-93"/>
                      <a:pt x="180631" y="2"/>
                    </a:cubicBezTo>
                    <a:close/>
                    <a:moveTo>
                      <a:pt x="264546" y="385670"/>
                    </a:moveTo>
                    <a:cubicBezTo>
                      <a:pt x="349414" y="361000"/>
                      <a:pt x="424757" y="269179"/>
                      <a:pt x="401135" y="171643"/>
                    </a:cubicBezTo>
                    <a:cubicBezTo>
                      <a:pt x="378180" y="76298"/>
                      <a:pt x="270166" y="24196"/>
                      <a:pt x="180440" y="23720"/>
                    </a:cubicBezTo>
                    <a:cubicBezTo>
                      <a:pt x="160629" y="23625"/>
                      <a:pt x="142531" y="25910"/>
                      <a:pt x="126529" y="30768"/>
                    </a:cubicBezTo>
                    <a:cubicBezTo>
                      <a:pt x="76523" y="45532"/>
                      <a:pt x="8990" y="105635"/>
                      <a:pt x="27660" y="210886"/>
                    </a:cubicBezTo>
                    <a:cubicBezTo>
                      <a:pt x="42995" y="297659"/>
                      <a:pt x="120909" y="391385"/>
                      <a:pt x="219874" y="391861"/>
                    </a:cubicBezTo>
                    <a:cubicBezTo>
                      <a:pt x="234924" y="391956"/>
                      <a:pt x="249687" y="389861"/>
                      <a:pt x="264546" y="385670"/>
                    </a:cubicBezTo>
                    <a:lnTo>
                      <a:pt x="264546" y="385670"/>
                    </a:lnTo>
                    <a:close/>
                  </a:path>
                </a:pathLst>
              </a:custGeom>
              <a:solidFill>
                <a:srgbClr val="F78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7"/>
              <p:cNvSpPr/>
              <p:nvPr/>
            </p:nvSpPr>
            <p:spPr>
              <a:xfrm>
                <a:off x="6657318" y="2834633"/>
                <a:ext cx="987369" cy="1362374"/>
              </a:xfrm>
              <a:custGeom>
                <a:avLst/>
                <a:gdLst/>
                <a:ahLst/>
                <a:cxnLst/>
                <a:rect l="l" t="t" r="r" b="b"/>
                <a:pathLst>
                  <a:path w="987369" h="1362374" extrusionOk="0">
                    <a:moveTo>
                      <a:pt x="979921" y="561696"/>
                    </a:moveTo>
                    <a:cubicBezTo>
                      <a:pt x="958966" y="409105"/>
                      <a:pt x="915056" y="292615"/>
                      <a:pt x="845524" y="206032"/>
                    </a:cubicBezTo>
                    <a:cubicBezTo>
                      <a:pt x="797803" y="146406"/>
                      <a:pt x="709793" y="64205"/>
                      <a:pt x="618924" y="29153"/>
                    </a:cubicBezTo>
                    <a:cubicBezTo>
                      <a:pt x="569680" y="10008"/>
                      <a:pt x="516435" y="292"/>
                      <a:pt x="460428" y="7"/>
                    </a:cubicBezTo>
                    <a:cubicBezTo>
                      <a:pt x="293550" y="-851"/>
                      <a:pt x="129339" y="82779"/>
                      <a:pt x="52186" y="208318"/>
                    </a:cubicBezTo>
                    <a:cubicBezTo>
                      <a:pt x="-54303" y="381483"/>
                      <a:pt x="8371" y="651040"/>
                      <a:pt x="183917" y="773817"/>
                    </a:cubicBezTo>
                    <a:cubicBezTo>
                      <a:pt x="252497" y="821824"/>
                      <a:pt x="340699" y="848398"/>
                      <a:pt x="432615" y="848875"/>
                    </a:cubicBezTo>
                    <a:cubicBezTo>
                      <a:pt x="528722" y="849351"/>
                      <a:pt x="620734" y="822205"/>
                      <a:pt x="693981" y="772103"/>
                    </a:cubicBezTo>
                    <a:cubicBezTo>
                      <a:pt x="697601" y="781342"/>
                      <a:pt x="700172" y="790200"/>
                      <a:pt x="701696" y="799440"/>
                    </a:cubicBezTo>
                    <a:cubicBezTo>
                      <a:pt x="718841" y="900119"/>
                      <a:pt x="671407" y="1033564"/>
                      <a:pt x="562441" y="1082332"/>
                    </a:cubicBezTo>
                    <a:cubicBezTo>
                      <a:pt x="529675" y="1096906"/>
                      <a:pt x="492337" y="1104240"/>
                      <a:pt x="451760" y="1104049"/>
                    </a:cubicBezTo>
                    <a:cubicBezTo>
                      <a:pt x="370893" y="1103668"/>
                      <a:pt x="279167" y="1073569"/>
                      <a:pt x="199538" y="1021467"/>
                    </a:cubicBezTo>
                    <a:cubicBezTo>
                      <a:pt x="187537" y="1005942"/>
                      <a:pt x="170011" y="997083"/>
                      <a:pt x="151437" y="996988"/>
                    </a:cubicBezTo>
                    <a:cubicBezTo>
                      <a:pt x="138197" y="996893"/>
                      <a:pt x="118099" y="1001370"/>
                      <a:pt x="97430" y="1022230"/>
                    </a:cubicBezTo>
                    <a:cubicBezTo>
                      <a:pt x="50472" y="1069855"/>
                      <a:pt x="47234" y="1180535"/>
                      <a:pt x="78856" y="1231494"/>
                    </a:cubicBezTo>
                    <a:cubicBezTo>
                      <a:pt x="112099" y="1285310"/>
                      <a:pt x="180774" y="1324743"/>
                      <a:pt x="282406" y="1348175"/>
                    </a:cubicBezTo>
                    <a:cubicBezTo>
                      <a:pt x="322030" y="1357414"/>
                      <a:pt x="362797" y="1362082"/>
                      <a:pt x="403564" y="1362367"/>
                    </a:cubicBezTo>
                    <a:cubicBezTo>
                      <a:pt x="516244" y="1362939"/>
                      <a:pt x="627306" y="1328363"/>
                      <a:pt x="716269" y="1264736"/>
                    </a:cubicBezTo>
                    <a:cubicBezTo>
                      <a:pt x="942774" y="1102335"/>
                      <a:pt x="1012116" y="794582"/>
                      <a:pt x="979921" y="561696"/>
                    </a:cubicBezTo>
                    <a:close/>
                    <a:moveTo>
                      <a:pt x="99811" y="1219111"/>
                    </a:moveTo>
                    <a:cubicBezTo>
                      <a:pt x="73427" y="1176725"/>
                      <a:pt x="76380" y="1077856"/>
                      <a:pt x="114861" y="1038803"/>
                    </a:cubicBezTo>
                    <a:cubicBezTo>
                      <a:pt x="126672" y="1026801"/>
                      <a:pt x="139054" y="1020706"/>
                      <a:pt x="151246" y="1020706"/>
                    </a:cubicBezTo>
                    <a:cubicBezTo>
                      <a:pt x="162486" y="1020801"/>
                      <a:pt x="173440" y="1026801"/>
                      <a:pt x="180869" y="1036993"/>
                    </a:cubicBezTo>
                    <a:lnTo>
                      <a:pt x="183917" y="1040041"/>
                    </a:lnTo>
                    <a:cubicBezTo>
                      <a:pt x="267928" y="1095382"/>
                      <a:pt x="365273" y="1127385"/>
                      <a:pt x="451474" y="1127862"/>
                    </a:cubicBezTo>
                    <a:cubicBezTo>
                      <a:pt x="495766" y="1128052"/>
                      <a:pt x="536437" y="1119956"/>
                      <a:pt x="572537" y="1104049"/>
                    </a:cubicBezTo>
                    <a:cubicBezTo>
                      <a:pt x="679693" y="1056139"/>
                      <a:pt x="747035" y="920693"/>
                      <a:pt x="725890" y="795534"/>
                    </a:cubicBezTo>
                    <a:cubicBezTo>
                      <a:pt x="723127" y="780104"/>
                      <a:pt x="718174" y="765245"/>
                      <a:pt x="709983" y="748481"/>
                    </a:cubicBezTo>
                    <a:lnTo>
                      <a:pt x="703506" y="735337"/>
                    </a:lnTo>
                    <a:lnTo>
                      <a:pt x="691504" y="744290"/>
                    </a:lnTo>
                    <a:cubicBezTo>
                      <a:pt x="620924" y="796963"/>
                      <a:pt x="528913" y="825633"/>
                      <a:pt x="432710" y="825157"/>
                    </a:cubicBezTo>
                    <a:cubicBezTo>
                      <a:pt x="345842" y="824681"/>
                      <a:pt x="262498" y="799535"/>
                      <a:pt x="198109" y="754387"/>
                    </a:cubicBezTo>
                    <a:cubicBezTo>
                      <a:pt x="35232" y="640467"/>
                      <a:pt x="-25538" y="381102"/>
                      <a:pt x="73141" y="220510"/>
                    </a:cubicBezTo>
                    <a:cubicBezTo>
                      <a:pt x="112670" y="156121"/>
                      <a:pt x="176773" y="103353"/>
                      <a:pt x="252402" y="68777"/>
                    </a:cubicBezTo>
                    <a:cubicBezTo>
                      <a:pt x="316029" y="39726"/>
                      <a:pt x="387752" y="23438"/>
                      <a:pt x="460142" y="23819"/>
                    </a:cubicBezTo>
                    <a:cubicBezTo>
                      <a:pt x="513006" y="24105"/>
                      <a:pt x="563203" y="33344"/>
                      <a:pt x="609589" y="51156"/>
                    </a:cubicBezTo>
                    <a:cubicBezTo>
                      <a:pt x="696172" y="84684"/>
                      <a:pt x="780373" y="163360"/>
                      <a:pt x="826188" y="220701"/>
                    </a:cubicBezTo>
                    <a:cubicBezTo>
                      <a:pt x="892863" y="304045"/>
                      <a:pt x="935344" y="416630"/>
                      <a:pt x="955633" y="565029"/>
                    </a:cubicBezTo>
                    <a:cubicBezTo>
                      <a:pt x="986684" y="791058"/>
                      <a:pt x="920104" y="1088905"/>
                      <a:pt x="701696" y="1245400"/>
                    </a:cubicBezTo>
                    <a:cubicBezTo>
                      <a:pt x="616447" y="1306456"/>
                      <a:pt x="509101" y="1338650"/>
                      <a:pt x="401468" y="1338078"/>
                    </a:cubicBezTo>
                    <a:cubicBezTo>
                      <a:pt x="363368" y="1337888"/>
                      <a:pt x="325268" y="1333602"/>
                      <a:pt x="288121" y="1324934"/>
                    </a:cubicBezTo>
                    <a:cubicBezTo>
                      <a:pt x="235447" y="1312647"/>
                      <a:pt x="192490" y="1296359"/>
                      <a:pt x="159533" y="1275976"/>
                    </a:cubicBezTo>
                    <a:lnTo>
                      <a:pt x="159533" y="1275976"/>
                    </a:lnTo>
                    <a:cubicBezTo>
                      <a:pt x="133149" y="1259688"/>
                      <a:pt x="113146" y="1240638"/>
                      <a:pt x="99811" y="1219111"/>
                    </a:cubicBezTo>
                    <a:close/>
                  </a:path>
                </a:pathLst>
              </a:custGeom>
              <a:solidFill>
                <a:srgbClr val="F78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4" name="Google Shape;1884;p47"/>
            <p:cNvSpPr/>
            <p:nvPr/>
          </p:nvSpPr>
          <p:spPr>
            <a:xfrm>
              <a:off x="6816851" y="2858446"/>
              <a:ext cx="803301" cy="1314273"/>
            </a:xfrm>
            <a:custGeom>
              <a:avLst/>
              <a:gdLst/>
              <a:ahLst/>
              <a:cxnLst/>
              <a:rect l="l" t="t" r="r" b="b"/>
              <a:pathLst>
                <a:path w="803301" h="1314273" extrusionOk="0">
                  <a:moveTo>
                    <a:pt x="300609" y="7"/>
                  </a:moveTo>
                  <a:cubicBezTo>
                    <a:pt x="353473" y="292"/>
                    <a:pt x="403670" y="9532"/>
                    <a:pt x="450056" y="27343"/>
                  </a:cubicBezTo>
                  <a:cubicBezTo>
                    <a:pt x="536638" y="60871"/>
                    <a:pt x="620839" y="139548"/>
                    <a:pt x="666655" y="196888"/>
                  </a:cubicBezTo>
                  <a:cubicBezTo>
                    <a:pt x="733330" y="280232"/>
                    <a:pt x="775811" y="392817"/>
                    <a:pt x="796100" y="541217"/>
                  </a:cubicBezTo>
                  <a:cubicBezTo>
                    <a:pt x="827151" y="767245"/>
                    <a:pt x="760571" y="1065092"/>
                    <a:pt x="542163" y="1221588"/>
                  </a:cubicBezTo>
                  <a:cubicBezTo>
                    <a:pt x="456914" y="1282643"/>
                    <a:pt x="349568" y="1314838"/>
                    <a:pt x="241935" y="1314266"/>
                  </a:cubicBezTo>
                  <a:cubicBezTo>
                    <a:pt x="203835" y="1314076"/>
                    <a:pt x="165735" y="1309789"/>
                    <a:pt x="128588" y="1301122"/>
                  </a:cubicBezTo>
                  <a:cubicBezTo>
                    <a:pt x="75914" y="1288834"/>
                    <a:pt x="32957" y="1272547"/>
                    <a:pt x="0" y="1252163"/>
                  </a:cubicBezTo>
                  <a:cubicBezTo>
                    <a:pt x="36004" y="1256926"/>
                    <a:pt x="72104" y="1259116"/>
                    <a:pt x="106966" y="1259307"/>
                  </a:cubicBezTo>
                  <a:cubicBezTo>
                    <a:pt x="132683" y="1259402"/>
                    <a:pt x="157734" y="1258450"/>
                    <a:pt x="181451" y="1256544"/>
                  </a:cubicBezTo>
                  <a:cubicBezTo>
                    <a:pt x="484918" y="1230827"/>
                    <a:pt x="654939" y="978415"/>
                    <a:pt x="677228" y="701809"/>
                  </a:cubicBezTo>
                  <a:cubicBezTo>
                    <a:pt x="698754" y="436156"/>
                    <a:pt x="577501" y="140119"/>
                    <a:pt x="291655" y="66777"/>
                  </a:cubicBezTo>
                  <a:cubicBezTo>
                    <a:pt x="242126" y="54108"/>
                    <a:pt x="178975" y="44965"/>
                    <a:pt x="114681" y="44583"/>
                  </a:cubicBezTo>
                  <a:cubicBezTo>
                    <a:pt x="107347" y="44583"/>
                    <a:pt x="100013" y="44583"/>
                    <a:pt x="92678" y="44774"/>
                  </a:cubicBezTo>
                  <a:cubicBezTo>
                    <a:pt x="156496" y="15913"/>
                    <a:pt x="228219" y="-375"/>
                    <a:pt x="300609" y="7"/>
                  </a:cubicBezTo>
                  <a:close/>
                </a:path>
              </a:pathLst>
            </a:custGeom>
            <a:solidFill>
              <a:srgbClr val="F896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47"/>
          <p:cNvGrpSpPr/>
          <p:nvPr/>
        </p:nvGrpSpPr>
        <p:grpSpPr>
          <a:xfrm>
            <a:off x="3124241" y="1190623"/>
            <a:ext cx="853340" cy="1526668"/>
            <a:chOff x="3124241" y="1190623"/>
            <a:chExt cx="853340" cy="1526668"/>
          </a:xfrm>
        </p:grpSpPr>
        <p:sp>
          <p:nvSpPr>
            <p:cNvPr id="1886" name="Google Shape;1886;p47"/>
            <p:cNvSpPr/>
            <p:nvPr/>
          </p:nvSpPr>
          <p:spPr>
            <a:xfrm>
              <a:off x="3194440" y="1241869"/>
              <a:ext cx="783141" cy="1475422"/>
            </a:xfrm>
            <a:custGeom>
              <a:avLst/>
              <a:gdLst/>
              <a:ahLst/>
              <a:cxnLst/>
              <a:rect l="l" t="t" r="r" b="b"/>
              <a:pathLst>
                <a:path w="783141" h="1475422" extrusionOk="0">
                  <a:moveTo>
                    <a:pt x="541741" y="0"/>
                  </a:moveTo>
                  <a:cubicBezTo>
                    <a:pt x="523167" y="0"/>
                    <a:pt x="502402" y="3429"/>
                    <a:pt x="476304" y="11144"/>
                  </a:cubicBezTo>
                  <a:cubicBezTo>
                    <a:pt x="404485" y="48673"/>
                    <a:pt x="325618" y="113538"/>
                    <a:pt x="256372" y="170783"/>
                  </a:cubicBezTo>
                  <a:cubicBezTo>
                    <a:pt x="227511" y="194596"/>
                    <a:pt x="200269" y="216980"/>
                    <a:pt x="175028" y="236125"/>
                  </a:cubicBezTo>
                  <a:cubicBezTo>
                    <a:pt x="167408" y="242983"/>
                    <a:pt x="159598" y="249555"/>
                    <a:pt x="151025" y="256127"/>
                  </a:cubicBezTo>
                  <a:cubicBezTo>
                    <a:pt x="144072" y="261652"/>
                    <a:pt x="136452" y="267557"/>
                    <a:pt x="128356" y="273749"/>
                  </a:cubicBezTo>
                  <a:cubicBezTo>
                    <a:pt x="72253" y="316611"/>
                    <a:pt x="-4899" y="375380"/>
                    <a:pt x="244" y="443198"/>
                  </a:cubicBezTo>
                  <a:cubicBezTo>
                    <a:pt x="3578" y="488918"/>
                    <a:pt x="39297" y="552641"/>
                    <a:pt x="85588" y="582454"/>
                  </a:cubicBezTo>
                  <a:lnTo>
                    <a:pt x="84445" y="581787"/>
                  </a:lnTo>
                  <a:lnTo>
                    <a:pt x="173028" y="640080"/>
                  </a:lnTo>
                  <a:cubicBezTo>
                    <a:pt x="189316" y="650748"/>
                    <a:pt x="206842" y="657320"/>
                    <a:pt x="224844" y="657416"/>
                  </a:cubicBezTo>
                  <a:cubicBezTo>
                    <a:pt x="224939" y="657416"/>
                    <a:pt x="225130" y="657416"/>
                    <a:pt x="225225" y="657416"/>
                  </a:cubicBezTo>
                  <a:cubicBezTo>
                    <a:pt x="227797" y="657416"/>
                    <a:pt x="230273" y="657320"/>
                    <a:pt x="232845" y="657035"/>
                  </a:cubicBezTo>
                  <a:cubicBezTo>
                    <a:pt x="261134" y="653987"/>
                    <a:pt x="288280" y="638747"/>
                    <a:pt x="313903" y="617696"/>
                  </a:cubicBezTo>
                  <a:cubicBezTo>
                    <a:pt x="310474" y="650843"/>
                    <a:pt x="307330" y="683705"/>
                    <a:pt x="303711" y="716280"/>
                  </a:cubicBezTo>
                  <a:cubicBezTo>
                    <a:pt x="295996" y="786860"/>
                    <a:pt x="285423" y="858774"/>
                    <a:pt x="275231" y="928211"/>
                  </a:cubicBezTo>
                  <a:cubicBezTo>
                    <a:pt x="261801" y="1020318"/>
                    <a:pt x="247894" y="1115663"/>
                    <a:pt x="240084" y="1209961"/>
                  </a:cubicBezTo>
                  <a:lnTo>
                    <a:pt x="239608" y="1215104"/>
                  </a:lnTo>
                  <a:cubicBezTo>
                    <a:pt x="234559" y="1273493"/>
                    <a:pt x="227892" y="1352169"/>
                    <a:pt x="287518" y="1391222"/>
                  </a:cubicBezTo>
                  <a:cubicBezTo>
                    <a:pt x="287423" y="1391222"/>
                    <a:pt x="287423" y="1391126"/>
                    <a:pt x="287328" y="1391126"/>
                  </a:cubicBezTo>
                  <a:lnTo>
                    <a:pt x="287709" y="1391412"/>
                  </a:lnTo>
                  <a:cubicBezTo>
                    <a:pt x="290757" y="1393412"/>
                    <a:pt x="293995" y="1395317"/>
                    <a:pt x="297424" y="1397127"/>
                  </a:cubicBezTo>
                  <a:cubicBezTo>
                    <a:pt x="294091" y="1395413"/>
                    <a:pt x="290852" y="1393507"/>
                    <a:pt x="287899" y="1391603"/>
                  </a:cubicBezTo>
                  <a:lnTo>
                    <a:pt x="375910" y="1449515"/>
                  </a:lnTo>
                  <a:cubicBezTo>
                    <a:pt x="379816" y="1452086"/>
                    <a:pt x="384102" y="1454563"/>
                    <a:pt x="388674" y="1456754"/>
                  </a:cubicBezTo>
                  <a:cubicBezTo>
                    <a:pt x="422392" y="1473327"/>
                    <a:pt x="461826" y="1475327"/>
                    <a:pt x="488496" y="1475423"/>
                  </a:cubicBezTo>
                  <a:cubicBezTo>
                    <a:pt x="489448" y="1475423"/>
                    <a:pt x="490401" y="1475423"/>
                    <a:pt x="491353" y="1475423"/>
                  </a:cubicBezTo>
                  <a:cubicBezTo>
                    <a:pt x="507832" y="1475423"/>
                    <a:pt x="524500" y="1474661"/>
                    <a:pt x="540312" y="1473899"/>
                  </a:cubicBezTo>
                  <a:cubicBezTo>
                    <a:pt x="550218" y="1473518"/>
                    <a:pt x="559838" y="1473136"/>
                    <a:pt x="568982" y="1472756"/>
                  </a:cubicBezTo>
                  <a:cubicBezTo>
                    <a:pt x="619655" y="1471517"/>
                    <a:pt x="659755" y="1455992"/>
                    <a:pt x="688426" y="1426655"/>
                  </a:cubicBezTo>
                  <a:cubicBezTo>
                    <a:pt x="692902" y="1422082"/>
                    <a:pt x="696998" y="1417225"/>
                    <a:pt x="700808" y="1412081"/>
                  </a:cubicBezTo>
                  <a:lnTo>
                    <a:pt x="701475" y="1411319"/>
                  </a:lnTo>
                  <a:lnTo>
                    <a:pt x="702713" y="1409319"/>
                  </a:lnTo>
                  <a:cubicBezTo>
                    <a:pt x="705285" y="1405795"/>
                    <a:pt x="707761" y="1402271"/>
                    <a:pt x="709952" y="1398556"/>
                  </a:cubicBezTo>
                  <a:lnTo>
                    <a:pt x="712333" y="1394460"/>
                  </a:lnTo>
                  <a:lnTo>
                    <a:pt x="714238" y="1390364"/>
                  </a:lnTo>
                  <a:lnTo>
                    <a:pt x="716620" y="1386364"/>
                  </a:lnTo>
                  <a:lnTo>
                    <a:pt x="716143" y="1386078"/>
                  </a:lnTo>
                  <a:lnTo>
                    <a:pt x="716143" y="1386078"/>
                  </a:lnTo>
                  <a:lnTo>
                    <a:pt x="716620" y="1386364"/>
                  </a:lnTo>
                  <a:cubicBezTo>
                    <a:pt x="718525" y="1382459"/>
                    <a:pt x="719858" y="1378172"/>
                    <a:pt x="721573" y="1374077"/>
                  </a:cubicBezTo>
                  <a:cubicBezTo>
                    <a:pt x="723382" y="1369695"/>
                    <a:pt x="725383" y="1365409"/>
                    <a:pt x="726907" y="1360837"/>
                  </a:cubicBezTo>
                  <a:lnTo>
                    <a:pt x="728240" y="1357408"/>
                  </a:lnTo>
                  <a:cubicBezTo>
                    <a:pt x="730717" y="1349788"/>
                    <a:pt x="732622" y="1341977"/>
                    <a:pt x="734431" y="1333976"/>
                  </a:cubicBezTo>
                  <a:lnTo>
                    <a:pt x="735479" y="1328547"/>
                  </a:lnTo>
                  <a:cubicBezTo>
                    <a:pt x="736241" y="1324737"/>
                    <a:pt x="737098" y="1321022"/>
                    <a:pt x="737765" y="1317117"/>
                  </a:cubicBezTo>
                  <a:cubicBezTo>
                    <a:pt x="738337" y="1313783"/>
                    <a:pt x="738527" y="1310259"/>
                    <a:pt x="739003" y="1306925"/>
                  </a:cubicBezTo>
                  <a:cubicBezTo>
                    <a:pt x="739861" y="1301115"/>
                    <a:pt x="740527" y="1295210"/>
                    <a:pt x="741194" y="1289304"/>
                  </a:cubicBezTo>
                  <a:cubicBezTo>
                    <a:pt x="741766" y="1283399"/>
                    <a:pt x="742242" y="1277398"/>
                    <a:pt x="742623" y="1271397"/>
                  </a:cubicBezTo>
                  <a:cubicBezTo>
                    <a:pt x="742813" y="1268349"/>
                    <a:pt x="743194" y="1265301"/>
                    <a:pt x="743290" y="1262253"/>
                  </a:cubicBezTo>
                  <a:lnTo>
                    <a:pt x="743385" y="1259491"/>
                  </a:lnTo>
                  <a:cubicBezTo>
                    <a:pt x="743480" y="1256919"/>
                    <a:pt x="743385" y="1254347"/>
                    <a:pt x="743480" y="1251680"/>
                  </a:cubicBezTo>
                  <a:lnTo>
                    <a:pt x="743766" y="1246061"/>
                  </a:lnTo>
                  <a:cubicBezTo>
                    <a:pt x="743766" y="1243775"/>
                    <a:pt x="743671" y="1241584"/>
                    <a:pt x="743671" y="1239298"/>
                  </a:cubicBezTo>
                  <a:cubicBezTo>
                    <a:pt x="743861" y="1224629"/>
                    <a:pt x="743766" y="1209961"/>
                    <a:pt x="743194" y="1195578"/>
                  </a:cubicBezTo>
                  <a:cubicBezTo>
                    <a:pt x="742242" y="1166432"/>
                    <a:pt x="741861" y="1137190"/>
                    <a:pt x="741670" y="1107853"/>
                  </a:cubicBezTo>
                  <a:cubicBezTo>
                    <a:pt x="741575" y="1099376"/>
                    <a:pt x="741670" y="1090898"/>
                    <a:pt x="741670" y="1082421"/>
                  </a:cubicBezTo>
                  <a:cubicBezTo>
                    <a:pt x="741670" y="1059942"/>
                    <a:pt x="741861" y="1037368"/>
                    <a:pt x="742242" y="1014889"/>
                  </a:cubicBezTo>
                  <a:cubicBezTo>
                    <a:pt x="742337" y="1007459"/>
                    <a:pt x="742432" y="1000030"/>
                    <a:pt x="742623" y="992600"/>
                  </a:cubicBezTo>
                  <a:cubicBezTo>
                    <a:pt x="743194" y="964121"/>
                    <a:pt x="744052" y="935641"/>
                    <a:pt x="745099" y="907161"/>
                  </a:cubicBezTo>
                  <a:lnTo>
                    <a:pt x="745385" y="900684"/>
                  </a:lnTo>
                  <a:cubicBezTo>
                    <a:pt x="746433" y="873824"/>
                    <a:pt x="747576" y="847058"/>
                    <a:pt x="748814" y="820293"/>
                  </a:cubicBezTo>
                  <a:cubicBezTo>
                    <a:pt x="749290" y="811721"/>
                    <a:pt x="749671" y="803243"/>
                    <a:pt x="750148" y="794766"/>
                  </a:cubicBezTo>
                  <a:cubicBezTo>
                    <a:pt x="751195" y="773144"/>
                    <a:pt x="752434" y="751523"/>
                    <a:pt x="753577" y="729996"/>
                  </a:cubicBezTo>
                  <a:cubicBezTo>
                    <a:pt x="754053" y="722186"/>
                    <a:pt x="754434" y="714280"/>
                    <a:pt x="754910" y="706469"/>
                  </a:cubicBezTo>
                  <a:cubicBezTo>
                    <a:pt x="756434" y="679228"/>
                    <a:pt x="758053" y="651986"/>
                    <a:pt x="759673" y="625031"/>
                  </a:cubicBezTo>
                  <a:lnTo>
                    <a:pt x="760720" y="607505"/>
                  </a:lnTo>
                  <a:cubicBezTo>
                    <a:pt x="762625" y="575881"/>
                    <a:pt x="766435" y="541496"/>
                    <a:pt x="770150" y="505016"/>
                  </a:cubicBezTo>
                  <a:cubicBezTo>
                    <a:pt x="771484" y="491966"/>
                    <a:pt x="772912" y="478822"/>
                    <a:pt x="774151" y="465392"/>
                  </a:cubicBezTo>
                  <a:cubicBezTo>
                    <a:pt x="774722" y="459772"/>
                    <a:pt x="775198" y="454057"/>
                    <a:pt x="775770" y="448437"/>
                  </a:cubicBezTo>
                  <a:cubicBezTo>
                    <a:pt x="776532" y="440341"/>
                    <a:pt x="777294" y="432149"/>
                    <a:pt x="778056" y="423958"/>
                  </a:cubicBezTo>
                  <a:cubicBezTo>
                    <a:pt x="778532" y="417957"/>
                    <a:pt x="778913" y="411861"/>
                    <a:pt x="779294" y="405765"/>
                  </a:cubicBezTo>
                  <a:cubicBezTo>
                    <a:pt x="779866" y="397859"/>
                    <a:pt x="780532" y="389858"/>
                    <a:pt x="781009" y="381857"/>
                  </a:cubicBezTo>
                  <a:cubicBezTo>
                    <a:pt x="781390" y="375666"/>
                    <a:pt x="781580" y="369380"/>
                    <a:pt x="781866" y="363093"/>
                  </a:cubicBezTo>
                  <a:cubicBezTo>
                    <a:pt x="782247" y="355187"/>
                    <a:pt x="782533" y="347282"/>
                    <a:pt x="782723" y="339471"/>
                  </a:cubicBezTo>
                  <a:lnTo>
                    <a:pt x="782914" y="335090"/>
                  </a:lnTo>
                  <a:cubicBezTo>
                    <a:pt x="783199" y="324326"/>
                    <a:pt x="783199" y="313658"/>
                    <a:pt x="783009" y="302895"/>
                  </a:cubicBezTo>
                  <a:lnTo>
                    <a:pt x="782818" y="297371"/>
                  </a:lnTo>
                  <a:cubicBezTo>
                    <a:pt x="782628" y="286893"/>
                    <a:pt x="782152" y="276511"/>
                    <a:pt x="781485" y="266129"/>
                  </a:cubicBezTo>
                  <a:cubicBezTo>
                    <a:pt x="781294" y="262509"/>
                    <a:pt x="781009" y="258794"/>
                    <a:pt x="780723" y="255175"/>
                  </a:cubicBezTo>
                  <a:cubicBezTo>
                    <a:pt x="779961" y="245745"/>
                    <a:pt x="779008" y="236315"/>
                    <a:pt x="777770" y="226981"/>
                  </a:cubicBezTo>
                  <a:cubicBezTo>
                    <a:pt x="777389" y="224123"/>
                    <a:pt x="777103" y="221171"/>
                    <a:pt x="776722" y="218218"/>
                  </a:cubicBezTo>
                  <a:lnTo>
                    <a:pt x="776341" y="214694"/>
                  </a:lnTo>
                  <a:cubicBezTo>
                    <a:pt x="774627" y="203359"/>
                    <a:pt x="772531" y="192215"/>
                    <a:pt x="770150" y="181166"/>
                  </a:cubicBezTo>
                  <a:cubicBezTo>
                    <a:pt x="767864" y="174689"/>
                    <a:pt x="765197" y="167354"/>
                    <a:pt x="761959" y="159734"/>
                  </a:cubicBezTo>
                  <a:lnTo>
                    <a:pt x="761768" y="159068"/>
                  </a:lnTo>
                  <a:cubicBezTo>
                    <a:pt x="759101" y="152781"/>
                    <a:pt x="755958" y="146209"/>
                    <a:pt x="752624" y="139637"/>
                  </a:cubicBezTo>
                  <a:lnTo>
                    <a:pt x="749671" y="134207"/>
                  </a:lnTo>
                  <a:cubicBezTo>
                    <a:pt x="746528" y="128397"/>
                    <a:pt x="743004" y="122777"/>
                    <a:pt x="739099" y="117158"/>
                  </a:cubicBezTo>
                  <a:lnTo>
                    <a:pt x="736051" y="112776"/>
                  </a:lnTo>
                  <a:cubicBezTo>
                    <a:pt x="731764" y="106966"/>
                    <a:pt x="727192" y="101251"/>
                    <a:pt x="721954" y="96012"/>
                  </a:cubicBezTo>
                  <a:lnTo>
                    <a:pt x="718429" y="92488"/>
                  </a:lnTo>
                  <a:cubicBezTo>
                    <a:pt x="712810" y="87249"/>
                    <a:pt x="706999" y="82677"/>
                    <a:pt x="700903" y="78581"/>
                  </a:cubicBezTo>
                  <a:lnTo>
                    <a:pt x="612321" y="20288"/>
                  </a:lnTo>
                  <a:cubicBezTo>
                    <a:pt x="612988" y="20764"/>
                    <a:pt x="613750" y="21241"/>
                    <a:pt x="614512" y="21717"/>
                  </a:cubicBezTo>
                  <a:cubicBezTo>
                    <a:pt x="593842" y="7429"/>
                    <a:pt x="569744" y="190"/>
                    <a:pt x="542598" y="95"/>
                  </a:cubicBezTo>
                  <a:cubicBezTo>
                    <a:pt x="542217" y="0"/>
                    <a:pt x="541931" y="0"/>
                    <a:pt x="541741" y="0"/>
                  </a:cubicBezTo>
                  <a:lnTo>
                    <a:pt x="541741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7"/>
            <p:cNvSpPr/>
            <p:nvPr/>
          </p:nvSpPr>
          <p:spPr>
            <a:xfrm>
              <a:off x="3149727" y="1203101"/>
              <a:ext cx="757585" cy="1462573"/>
            </a:xfrm>
            <a:custGeom>
              <a:avLst/>
              <a:gdLst/>
              <a:ahLst/>
              <a:cxnLst/>
              <a:rect l="l" t="t" r="r" b="b"/>
              <a:pathLst>
                <a:path w="757585" h="1462573" extrusionOk="0">
                  <a:moveTo>
                    <a:pt x="752475" y="411291"/>
                  </a:moveTo>
                  <a:cubicBezTo>
                    <a:pt x="752951" y="405291"/>
                    <a:pt x="753332" y="399099"/>
                    <a:pt x="753809" y="393099"/>
                  </a:cubicBezTo>
                  <a:cubicBezTo>
                    <a:pt x="754380" y="385098"/>
                    <a:pt x="755047" y="377192"/>
                    <a:pt x="755523" y="369191"/>
                  </a:cubicBezTo>
                  <a:cubicBezTo>
                    <a:pt x="755904" y="362999"/>
                    <a:pt x="756095" y="356713"/>
                    <a:pt x="756380" y="350426"/>
                  </a:cubicBezTo>
                  <a:cubicBezTo>
                    <a:pt x="756761" y="342521"/>
                    <a:pt x="757047" y="334615"/>
                    <a:pt x="757238" y="326805"/>
                  </a:cubicBezTo>
                  <a:cubicBezTo>
                    <a:pt x="757238" y="325376"/>
                    <a:pt x="757428" y="323947"/>
                    <a:pt x="757428" y="322423"/>
                  </a:cubicBezTo>
                  <a:cubicBezTo>
                    <a:pt x="757619" y="311660"/>
                    <a:pt x="757619" y="300992"/>
                    <a:pt x="757523" y="290229"/>
                  </a:cubicBezTo>
                  <a:cubicBezTo>
                    <a:pt x="757523" y="288419"/>
                    <a:pt x="757333" y="286609"/>
                    <a:pt x="757333" y="284704"/>
                  </a:cubicBezTo>
                  <a:cubicBezTo>
                    <a:pt x="757142" y="274227"/>
                    <a:pt x="756666" y="263844"/>
                    <a:pt x="755999" y="253462"/>
                  </a:cubicBezTo>
                  <a:cubicBezTo>
                    <a:pt x="755809" y="249747"/>
                    <a:pt x="755523" y="246128"/>
                    <a:pt x="755237" y="242508"/>
                  </a:cubicBezTo>
                  <a:cubicBezTo>
                    <a:pt x="754475" y="233079"/>
                    <a:pt x="753523" y="223649"/>
                    <a:pt x="752380" y="214314"/>
                  </a:cubicBezTo>
                  <a:cubicBezTo>
                    <a:pt x="751999" y="211362"/>
                    <a:pt x="751713" y="208409"/>
                    <a:pt x="751332" y="205551"/>
                  </a:cubicBezTo>
                  <a:cubicBezTo>
                    <a:pt x="751142" y="204408"/>
                    <a:pt x="751046" y="203170"/>
                    <a:pt x="750951" y="202027"/>
                  </a:cubicBezTo>
                  <a:cubicBezTo>
                    <a:pt x="749236" y="190692"/>
                    <a:pt x="747141" y="179548"/>
                    <a:pt x="744760" y="168499"/>
                  </a:cubicBezTo>
                  <a:cubicBezTo>
                    <a:pt x="742474" y="162022"/>
                    <a:pt x="739807" y="154688"/>
                    <a:pt x="736568" y="147068"/>
                  </a:cubicBezTo>
                  <a:cubicBezTo>
                    <a:pt x="736473" y="146782"/>
                    <a:pt x="736378" y="146687"/>
                    <a:pt x="736283" y="146401"/>
                  </a:cubicBezTo>
                  <a:cubicBezTo>
                    <a:pt x="733616" y="140115"/>
                    <a:pt x="730472" y="133542"/>
                    <a:pt x="727138" y="126970"/>
                  </a:cubicBezTo>
                  <a:cubicBezTo>
                    <a:pt x="726186" y="125160"/>
                    <a:pt x="725138" y="123446"/>
                    <a:pt x="724186" y="121636"/>
                  </a:cubicBezTo>
                  <a:cubicBezTo>
                    <a:pt x="721043" y="115826"/>
                    <a:pt x="717518" y="110206"/>
                    <a:pt x="713613" y="104586"/>
                  </a:cubicBezTo>
                  <a:cubicBezTo>
                    <a:pt x="712565" y="103158"/>
                    <a:pt x="711708" y="101633"/>
                    <a:pt x="710660" y="100205"/>
                  </a:cubicBezTo>
                  <a:cubicBezTo>
                    <a:pt x="706374" y="94395"/>
                    <a:pt x="701802" y="88679"/>
                    <a:pt x="696563" y="83441"/>
                  </a:cubicBezTo>
                  <a:lnTo>
                    <a:pt x="692849" y="79916"/>
                  </a:lnTo>
                  <a:cubicBezTo>
                    <a:pt x="687229" y="74678"/>
                    <a:pt x="681419" y="70010"/>
                    <a:pt x="675323" y="66010"/>
                  </a:cubicBezTo>
                  <a:lnTo>
                    <a:pt x="586740" y="7717"/>
                  </a:lnTo>
                  <a:cubicBezTo>
                    <a:pt x="592836" y="11717"/>
                    <a:pt x="598742" y="16385"/>
                    <a:pt x="604266" y="21623"/>
                  </a:cubicBezTo>
                  <a:cubicBezTo>
                    <a:pt x="610838" y="27815"/>
                    <a:pt x="616649" y="34768"/>
                    <a:pt x="621983" y="41912"/>
                  </a:cubicBezTo>
                  <a:cubicBezTo>
                    <a:pt x="623030" y="43340"/>
                    <a:pt x="623888" y="44864"/>
                    <a:pt x="624935" y="46293"/>
                  </a:cubicBezTo>
                  <a:cubicBezTo>
                    <a:pt x="625507" y="47151"/>
                    <a:pt x="625983" y="48008"/>
                    <a:pt x="626555" y="48865"/>
                  </a:cubicBezTo>
                  <a:lnTo>
                    <a:pt x="579501" y="17909"/>
                  </a:lnTo>
                  <a:cubicBezTo>
                    <a:pt x="569976" y="11622"/>
                    <a:pt x="559975" y="7241"/>
                    <a:pt x="549688" y="4383"/>
                  </a:cubicBezTo>
                  <a:cubicBezTo>
                    <a:pt x="549497" y="4288"/>
                    <a:pt x="549307" y="4193"/>
                    <a:pt x="549021" y="4193"/>
                  </a:cubicBezTo>
                  <a:cubicBezTo>
                    <a:pt x="547021" y="3621"/>
                    <a:pt x="545021" y="3431"/>
                    <a:pt x="542925" y="2954"/>
                  </a:cubicBezTo>
                  <a:cubicBezTo>
                    <a:pt x="534353" y="1145"/>
                    <a:pt x="525685" y="2"/>
                    <a:pt x="516827" y="2"/>
                  </a:cubicBezTo>
                  <a:cubicBezTo>
                    <a:pt x="497205" y="-94"/>
                    <a:pt x="477012" y="3716"/>
                    <a:pt x="456914" y="9431"/>
                  </a:cubicBezTo>
                  <a:cubicBezTo>
                    <a:pt x="420053" y="28767"/>
                    <a:pt x="381095" y="55532"/>
                    <a:pt x="342519" y="84965"/>
                  </a:cubicBezTo>
                  <a:lnTo>
                    <a:pt x="353568" y="92204"/>
                  </a:lnTo>
                  <a:cubicBezTo>
                    <a:pt x="317373" y="119540"/>
                    <a:pt x="281178" y="149163"/>
                    <a:pt x="247460" y="177072"/>
                  </a:cubicBezTo>
                  <a:cubicBezTo>
                    <a:pt x="218313" y="200884"/>
                    <a:pt x="190881" y="223554"/>
                    <a:pt x="165926" y="242604"/>
                  </a:cubicBezTo>
                  <a:cubicBezTo>
                    <a:pt x="158591" y="248985"/>
                    <a:pt x="150495" y="255843"/>
                    <a:pt x="141923" y="262606"/>
                  </a:cubicBezTo>
                  <a:cubicBezTo>
                    <a:pt x="134779" y="268321"/>
                    <a:pt x="126873" y="274322"/>
                    <a:pt x="118586" y="280608"/>
                  </a:cubicBezTo>
                  <a:cubicBezTo>
                    <a:pt x="115062" y="283275"/>
                    <a:pt x="111443" y="286038"/>
                    <a:pt x="107823" y="288800"/>
                  </a:cubicBezTo>
                  <a:cubicBezTo>
                    <a:pt x="106394" y="289848"/>
                    <a:pt x="105061" y="290991"/>
                    <a:pt x="103632" y="292038"/>
                  </a:cubicBezTo>
                  <a:cubicBezTo>
                    <a:pt x="101060" y="294039"/>
                    <a:pt x="98489" y="296039"/>
                    <a:pt x="95917" y="298039"/>
                  </a:cubicBezTo>
                  <a:cubicBezTo>
                    <a:pt x="94298" y="299277"/>
                    <a:pt x="92774" y="300516"/>
                    <a:pt x="91154" y="301849"/>
                  </a:cubicBezTo>
                  <a:cubicBezTo>
                    <a:pt x="88582" y="303849"/>
                    <a:pt x="86011" y="305945"/>
                    <a:pt x="83534" y="308040"/>
                  </a:cubicBezTo>
                  <a:cubicBezTo>
                    <a:pt x="82010" y="309279"/>
                    <a:pt x="80582" y="310422"/>
                    <a:pt x="79153" y="311660"/>
                  </a:cubicBezTo>
                  <a:cubicBezTo>
                    <a:pt x="75248" y="314898"/>
                    <a:pt x="71342" y="318137"/>
                    <a:pt x="67532" y="321471"/>
                  </a:cubicBezTo>
                  <a:cubicBezTo>
                    <a:pt x="67056" y="321947"/>
                    <a:pt x="66580" y="322328"/>
                    <a:pt x="66104" y="322804"/>
                  </a:cubicBezTo>
                  <a:cubicBezTo>
                    <a:pt x="62770" y="325757"/>
                    <a:pt x="59436" y="328710"/>
                    <a:pt x="56198" y="331758"/>
                  </a:cubicBezTo>
                  <a:cubicBezTo>
                    <a:pt x="54959" y="332900"/>
                    <a:pt x="53721" y="334139"/>
                    <a:pt x="52483" y="335282"/>
                  </a:cubicBezTo>
                  <a:cubicBezTo>
                    <a:pt x="50006" y="337663"/>
                    <a:pt x="47530" y="340044"/>
                    <a:pt x="45149" y="342521"/>
                  </a:cubicBezTo>
                  <a:cubicBezTo>
                    <a:pt x="43910" y="343759"/>
                    <a:pt x="42577" y="345093"/>
                    <a:pt x="41339" y="346426"/>
                  </a:cubicBezTo>
                  <a:cubicBezTo>
                    <a:pt x="38862" y="348998"/>
                    <a:pt x="36576" y="351570"/>
                    <a:pt x="34290" y="354141"/>
                  </a:cubicBezTo>
                  <a:cubicBezTo>
                    <a:pt x="33337" y="355284"/>
                    <a:pt x="32290" y="356332"/>
                    <a:pt x="31337" y="357475"/>
                  </a:cubicBezTo>
                  <a:cubicBezTo>
                    <a:pt x="27813" y="361095"/>
                    <a:pt x="24765" y="364809"/>
                    <a:pt x="22003" y="368524"/>
                  </a:cubicBezTo>
                  <a:cubicBezTo>
                    <a:pt x="22003" y="368619"/>
                    <a:pt x="21908" y="368619"/>
                    <a:pt x="21908" y="368715"/>
                  </a:cubicBezTo>
                  <a:cubicBezTo>
                    <a:pt x="21812" y="368810"/>
                    <a:pt x="21812" y="368905"/>
                    <a:pt x="21717" y="369000"/>
                  </a:cubicBezTo>
                  <a:cubicBezTo>
                    <a:pt x="16859" y="375573"/>
                    <a:pt x="12668" y="382240"/>
                    <a:pt x="9335" y="389003"/>
                  </a:cubicBezTo>
                  <a:cubicBezTo>
                    <a:pt x="9239" y="389193"/>
                    <a:pt x="9144" y="389289"/>
                    <a:pt x="9049" y="389384"/>
                  </a:cubicBezTo>
                  <a:cubicBezTo>
                    <a:pt x="8763" y="390050"/>
                    <a:pt x="8572" y="390622"/>
                    <a:pt x="8287" y="391289"/>
                  </a:cubicBezTo>
                  <a:cubicBezTo>
                    <a:pt x="6858" y="394432"/>
                    <a:pt x="5524" y="397575"/>
                    <a:pt x="4382" y="400719"/>
                  </a:cubicBezTo>
                  <a:cubicBezTo>
                    <a:pt x="4191" y="401290"/>
                    <a:pt x="3810" y="401957"/>
                    <a:pt x="3619" y="402624"/>
                  </a:cubicBezTo>
                  <a:cubicBezTo>
                    <a:pt x="3334" y="403481"/>
                    <a:pt x="3238" y="404433"/>
                    <a:pt x="2953" y="405291"/>
                  </a:cubicBezTo>
                  <a:cubicBezTo>
                    <a:pt x="2381" y="407196"/>
                    <a:pt x="1905" y="409005"/>
                    <a:pt x="1524" y="410910"/>
                  </a:cubicBezTo>
                  <a:cubicBezTo>
                    <a:pt x="1333" y="411672"/>
                    <a:pt x="1048" y="412434"/>
                    <a:pt x="952" y="413292"/>
                  </a:cubicBezTo>
                  <a:cubicBezTo>
                    <a:pt x="762" y="414149"/>
                    <a:pt x="857" y="415006"/>
                    <a:pt x="667" y="415863"/>
                  </a:cubicBezTo>
                  <a:cubicBezTo>
                    <a:pt x="476" y="417483"/>
                    <a:pt x="286" y="419102"/>
                    <a:pt x="190" y="420721"/>
                  </a:cubicBezTo>
                  <a:cubicBezTo>
                    <a:pt x="190" y="421483"/>
                    <a:pt x="0" y="422245"/>
                    <a:pt x="0" y="423007"/>
                  </a:cubicBezTo>
                  <a:lnTo>
                    <a:pt x="190" y="428722"/>
                  </a:lnTo>
                  <a:cubicBezTo>
                    <a:pt x="381" y="430913"/>
                    <a:pt x="571" y="433104"/>
                    <a:pt x="952" y="435485"/>
                  </a:cubicBezTo>
                  <a:cubicBezTo>
                    <a:pt x="1143" y="436723"/>
                    <a:pt x="1619" y="438247"/>
                    <a:pt x="1905" y="439485"/>
                  </a:cubicBezTo>
                  <a:cubicBezTo>
                    <a:pt x="2477" y="442343"/>
                    <a:pt x="3048" y="445200"/>
                    <a:pt x="3905" y="448153"/>
                  </a:cubicBezTo>
                  <a:cubicBezTo>
                    <a:pt x="4572" y="450725"/>
                    <a:pt x="5334" y="453201"/>
                    <a:pt x="6191" y="455773"/>
                  </a:cubicBezTo>
                  <a:cubicBezTo>
                    <a:pt x="7239" y="458821"/>
                    <a:pt x="8287" y="461869"/>
                    <a:pt x="9525" y="465012"/>
                  </a:cubicBezTo>
                  <a:cubicBezTo>
                    <a:pt x="10096" y="466536"/>
                    <a:pt x="10477" y="467965"/>
                    <a:pt x="11144" y="469489"/>
                  </a:cubicBezTo>
                  <a:cubicBezTo>
                    <a:pt x="11621" y="470727"/>
                    <a:pt x="12383" y="471966"/>
                    <a:pt x="12859" y="473109"/>
                  </a:cubicBezTo>
                  <a:cubicBezTo>
                    <a:pt x="14097" y="475775"/>
                    <a:pt x="15335" y="478443"/>
                    <a:pt x="16669" y="481110"/>
                  </a:cubicBezTo>
                  <a:cubicBezTo>
                    <a:pt x="18097" y="483967"/>
                    <a:pt x="19526" y="486824"/>
                    <a:pt x="21146" y="489587"/>
                  </a:cubicBezTo>
                  <a:cubicBezTo>
                    <a:pt x="22669" y="492254"/>
                    <a:pt x="24193" y="494921"/>
                    <a:pt x="25813" y="497493"/>
                  </a:cubicBezTo>
                  <a:cubicBezTo>
                    <a:pt x="27527" y="500255"/>
                    <a:pt x="29242" y="503017"/>
                    <a:pt x="31147" y="505684"/>
                  </a:cubicBezTo>
                  <a:cubicBezTo>
                    <a:pt x="32861" y="508256"/>
                    <a:pt x="34671" y="510732"/>
                    <a:pt x="36576" y="513209"/>
                  </a:cubicBezTo>
                  <a:cubicBezTo>
                    <a:pt x="38576" y="515876"/>
                    <a:pt x="40577" y="518352"/>
                    <a:pt x="42577" y="520829"/>
                  </a:cubicBezTo>
                  <a:cubicBezTo>
                    <a:pt x="44482" y="523115"/>
                    <a:pt x="46482" y="525401"/>
                    <a:pt x="48482" y="527592"/>
                  </a:cubicBezTo>
                  <a:cubicBezTo>
                    <a:pt x="49530" y="528735"/>
                    <a:pt x="50483" y="530068"/>
                    <a:pt x="51626" y="531211"/>
                  </a:cubicBezTo>
                  <a:cubicBezTo>
                    <a:pt x="53150" y="532735"/>
                    <a:pt x="54769" y="534069"/>
                    <a:pt x="56293" y="535497"/>
                  </a:cubicBezTo>
                  <a:cubicBezTo>
                    <a:pt x="57531" y="536640"/>
                    <a:pt x="58769" y="537879"/>
                    <a:pt x="60007" y="538926"/>
                  </a:cubicBezTo>
                  <a:cubicBezTo>
                    <a:pt x="64103" y="542546"/>
                    <a:pt x="68390" y="545880"/>
                    <a:pt x="72676" y="548737"/>
                  </a:cubicBezTo>
                  <a:lnTo>
                    <a:pt x="127064" y="584551"/>
                  </a:lnTo>
                  <a:cubicBezTo>
                    <a:pt x="124301" y="585027"/>
                    <a:pt x="121539" y="585694"/>
                    <a:pt x="118777" y="585980"/>
                  </a:cubicBezTo>
                  <a:cubicBezTo>
                    <a:pt x="116110" y="586266"/>
                    <a:pt x="113443" y="586361"/>
                    <a:pt x="110776" y="586361"/>
                  </a:cubicBezTo>
                  <a:cubicBezTo>
                    <a:pt x="92869" y="586266"/>
                    <a:pt x="75248" y="579789"/>
                    <a:pt x="59055" y="569025"/>
                  </a:cubicBezTo>
                  <a:lnTo>
                    <a:pt x="147638" y="627318"/>
                  </a:lnTo>
                  <a:cubicBezTo>
                    <a:pt x="163925" y="637986"/>
                    <a:pt x="181451" y="644559"/>
                    <a:pt x="199454" y="644654"/>
                  </a:cubicBezTo>
                  <a:cubicBezTo>
                    <a:pt x="202121" y="644654"/>
                    <a:pt x="204788" y="644559"/>
                    <a:pt x="207454" y="644273"/>
                  </a:cubicBezTo>
                  <a:cubicBezTo>
                    <a:pt x="246412" y="640082"/>
                    <a:pt x="283178" y="612840"/>
                    <a:pt x="316897" y="578836"/>
                  </a:cubicBezTo>
                  <a:cubicBezTo>
                    <a:pt x="316325" y="584551"/>
                    <a:pt x="315659" y="590361"/>
                    <a:pt x="315087" y="596076"/>
                  </a:cubicBezTo>
                  <a:cubicBezTo>
                    <a:pt x="311277" y="633033"/>
                    <a:pt x="307562" y="669800"/>
                    <a:pt x="303562" y="706090"/>
                  </a:cubicBezTo>
                  <a:cubicBezTo>
                    <a:pt x="295847" y="777147"/>
                    <a:pt x="285274" y="849251"/>
                    <a:pt x="275082" y="918974"/>
                  </a:cubicBezTo>
                  <a:cubicBezTo>
                    <a:pt x="261842" y="1010604"/>
                    <a:pt x="247936" y="1105569"/>
                    <a:pt x="240030" y="1199199"/>
                  </a:cubicBezTo>
                  <a:lnTo>
                    <a:pt x="239744" y="1204343"/>
                  </a:lnTo>
                  <a:cubicBezTo>
                    <a:pt x="239173" y="1211487"/>
                    <a:pt x="238601" y="1218726"/>
                    <a:pt x="238030" y="1226155"/>
                  </a:cubicBezTo>
                  <a:cubicBezTo>
                    <a:pt x="237839" y="1228536"/>
                    <a:pt x="237839" y="1230917"/>
                    <a:pt x="237649" y="1233299"/>
                  </a:cubicBezTo>
                  <a:cubicBezTo>
                    <a:pt x="237268" y="1238442"/>
                    <a:pt x="237077" y="1243681"/>
                    <a:pt x="236887" y="1248825"/>
                  </a:cubicBezTo>
                  <a:cubicBezTo>
                    <a:pt x="236887" y="1249682"/>
                    <a:pt x="236792" y="1250444"/>
                    <a:pt x="236792" y="1251206"/>
                  </a:cubicBezTo>
                  <a:cubicBezTo>
                    <a:pt x="236696" y="1254635"/>
                    <a:pt x="236887" y="1258064"/>
                    <a:pt x="236887" y="1261588"/>
                  </a:cubicBezTo>
                  <a:cubicBezTo>
                    <a:pt x="236887" y="1264446"/>
                    <a:pt x="236887" y="1267303"/>
                    <a:pt x="236982" y="1270065"/>
                  </a:cubicBezTo>
                  <a:cubicBezTo>
                    <a:pt x="237173" y="1274923"/>
                    <a:pt x="237649" y="1279590"/>
                    <a:pt x="238220" y="1284353"/>
                  </a:cubicBezTo>
                  <a:cubicBezTo>
                    <a:pt x="238411" y="1286448"/>
                    <a:pt x="238506" y="1288544"/>
                    <a:pt x="238792" y="1290639"/>
                  </a:cubicBezTo>
                  <a:cubicBezTo>
                    <a:pt x="238792" y="1290830"/>
                    <a:pt x="238792" y="1291116"/>
                    <a:pt x="238887" y="1291401"/>
                  </a:cubicBezTo>
                  <a:cubicBezTo>
                    <a:pt x="239840" y="1297402"/>
                    <a:pt x="241078" y="1303212"/>
                    <a:pt x="242697" y="1308832"/>
                  </a:cubicBezTo>
                  <a:cubicBezTo>
                    <a:pt x="243173" y="1310451"/>
                    <a:pt x="243745" y="1311975"/>
                    <a:pt x="244316" y="1313499"/>
                  </a:cubicBezTo>
                  <a:cubicBezTo>
                    <a:pt x="245269" y="1316262"/>
                    <a:pt x="246031" y="1319119"/>
                    <a:pt x="247079" y="1321786"/>
                  </a:cubicBezTo>
                  <a:cubicBezTo>
                    <a:pt x="247650" y="1323215"/>
                    <a:pt x="248507" y="1324453"/>
                    <a:pt x="249269" y="1325787"/>
                  </a:cubicBezTo>
                  <a:cubicBezTo>
                    <a:pt x="250127" y="1327692"/>
                    <a:pt x="251079" y="1329501"/>
                    <a:pt x="252127" y="1331311"/>
                  </a:cubicBezTo>
                  <a:cubicBezTo>
                    <a:pt x="254222" y="1335026"/>
                    <a:pt x="256604" y="1338455"/>
                    <a:pt x="259271" y="1341788"/>
                  </a:cubicBezTo>
                  <a:cubicBezTo>
                    <a:pt x="260414" y="1343217"/>
                    <a:pt x="261461" y="1344741"/>
                    <a:pt x="262700" y="1346170"/>
                  </a:cubicBezTo>
                  <a:cubicBezTo>
                    <a:pt x="263271" y="1346742"/>
                    <a:pt x="263652" y="1347504"/>
                    <a:pt x="264224" y="1348075"/>
                  </a:cubicBezTo>
                  <a:cubicBezTo>
                    <a:pt x="267938" y="1351790"/>
                    <a:pt x="272034" y="1355219"/>
                    <a:pt x="276701" y="1358267"/>
                  </a:cubicBezTo>
                  <a:cubicBezTo>
                    <a:pt x="276797" y="1358362"/>
                    <a:pt x="276892" y="1358457"/>
                    <a:pt x="276892" y="1358457"/>
                  </a:cubicBezTo>
                  <a:lnTo>
                    <a:pt x="277082" y="1358553"/>
                  </a:lnTo>
                  <a:cubicBezTo>
                    <a:pt x="276987" y="1358553"/>
                    <a:pt x="276987" y="1358457"/>
                    <a:pt x="276892" y="1358457"/>
                  </a:cubicBezTo>
                  <a:lnTo>
                    <a:pt x="335185" y="1396843"/>
                  </a:lnTo>
                  <a:lnTo>
                    <a:pt x="344329" y="1402844"/>
                  </a:lnTo>
                  <a:cubicBezTo>
                    <a:pt x="322136" y="1401034"/>
                    <a:pt x="297180" y="1396748"/>
                    <a:pt x="274511" y="1385604"/>
                  </a:cubicBezTo>
                  <a:cubicBezTo>
                    <a:pt x="269939" y="1383317"/>
                    <a:pt x="265748" y="1380936"/>
                    <a:pt x="261747" y="1378365"/>
                  </a:cubicBezTo>
                  <a:lnTo>
                    <a:pt x="350330" y="1436658"/>
                  </a:lnTo>
                  <a:cubicBezTo>
                    <a:pt x="354235" y="1439229"/>
                    <a:pt x="358521" y="1441706"/>
                    <a:pt x="363093" y="1443897"/>
                  </a:cubicBezTo>
                  <a:cubicBezTo>
                    <a:pt x="396812" y="1460470"/>
                    <a:pt x="436245" y="1462470"/>
                    <a:pt x="462915" y="1462566"/>
                  </a:cubicBezTo>
                  <a:cubicBezTo>
                    <a:pt x="480346" y="1462661"/>
                    <a:pt x="497967" y="1461899"/>
                    <a:pt x="514731" y="1461042"/>
                  </a:cubicBezTo>
                  <a:cubicBezTo>
                    <a:pt x="524637" y="1460661"/>
                    <a:pt x="534257" y="1460280"/>
                    <a:pt x="543401" y="1459899"/>
                  </a:cubicBezTo>
                  <a:cubicBezTo>
                    <a:pt x="594074" y="1458565"/>
                    <a:pt x="634175" y="1443039"/>
                    <a:pt x="662845" y="1413798"/>
                  </a:cubicBezTo>
                  <a:cubicBezTo>
                    <a:pt x="667322" y="1409226"/>
                    <a:pt x="671322" y="1404273"/>
                    <a:pt x="675227" y="1399224"/>
                  </a:cubicBezTo>
                  <a:cubicBezTo>
                    <a:pt x="675418" y="1398938"/>
                    <a:pt x="675704" y="1398653"/>
                    <a:pt x="675894" y="1398367"/>
                  </a:cubicBezTo>
                  <a:cubicBezTo>
                    <a:pt x="676370" y="1397700"/>
                    <a:pt x="676656" y="1396938"/>
                    <a:pt x="677132" y="1396367"/>
                  </a:cubicBezTo>
                  <a:cubicBezTo>
                    <a:pt x="679609" y="1392842"/>
                    <a:pt x="682181" y="1389318"/>
                    <a:pt x="684371" y="1385604"/>
                  </a:cubicBezTo>
                  <a:lnTo>
                    <a:pt x="686753" y="1381508"/>
                  </a:lnTo>
                  <a:cubicBezTo>
                    <a:pt x="687515" y="1380174"/>
                    <a:pt x="687896" y="1378746"/>
                    <a:pt x="688562" y="1377412"/>
                  </a:cubicBezTo>
                  <a:cubicBezTo>
                    <a:pt x="689324" y="1376079"/>
                    <a:pt x="690277" y="1374840"/>
                    <a:pt x="690944" y="1373412"/>
                  </a:cubicBezTo>
                  <a:lnTo>
                    <a:pt x="690467" y="1373126"/>
                  </a:lnTo>
                  <a:lnTo>
                    <a:pt x="690467" y="1373126"/>
                  </a:lnTo>
                  <a:lnTo>
                    <a:pt x="690944" y="1373412"/>
                  </a:lnTo>
                  <a:cubicBezTo>
                    <a:pt x="692849" y="1369506"/>
                    <a:pt x="694182" y="1365220"/>
                    <a:pt x="695897" y="1361124"/>
                  </a:cubicBezTo>
                  <a:cubicBezTo>
                    <a:pt x="697706" y="1356743"/>
                    <a:pt x="699707" y="1352457"/>
                    <a:pt x="701231" y="1347885"/>
                  </a:cubicBezTo>
                  <a:cubicBezTo>
                    <a:pt x="701611" y="1346646"/>
                    <a:pt x="702183" y="1345599"/>
                    <a:pt x="702564" y="1344456"/>
                  </a:cubicBezTo>
                  <a:cubicBezTo>
                    <a:pt x="704945" y="1336931"/>
                    <a:pt x="706946" y="1329025"/>
                    <a:pt x="708755" y="1321024"/>
                  </a:cubicBezTo>
                  <a:cubicBezTo>
                    <a:pt x="709136" y="1319214"/>
                    <a:pt x="709422" y="1317405"/>
                    <a:pt x="709803" y="1315595"/>
                  </a:cubicBezTo>
                  <a:cubicBezTo>
                    <a:pt x="710565" y="1311785"/>
                    <a:pt x="711422" y="1308070"/>
                    <a:pt x="712089" y="1304165"/>
                  </a:cubicBezTo>
                  <a:cubicBezTo>
                    <a:pt x="712661" y="1300831"/>
                    <a:pt x="712851" y="1297402"/>
                    <a:pt x="713327" y="1293973"/>
                  </a:cubicBezTo>
                  <a:cubicBezTo>
                    <a:pt x="714185" y="1288067"/>
                    <a:pt x="714851" y="1282257"/>
                    <a:pt x="715518" y="1276257"/>
                  </a:cubicBezTo>
                  <a:cubicBezTo>
                    <a:pt x="716090" y="1270351"/>
                    <a:pt x="716566" y="1264350"/>
                    <a:pt x="716947" y="1258445"/>
                  </a:cubicBezTo>
                  <a:cubicBezTo>
                    <a:pt x="717137" y="1255397"/>
                    <a:pt x="717518" y="1252349"/>
                    <a:pt x="717613" y="1249301"/>
                  </a:cubicBezTo>
                  <a:lnTo>
                    <a:pt x="717709" y="1246538"/>
                  </a:lnTo>
                  <a:cubicBezTo>
                    <a:pt x="717804" y="1243967"/>
                    <a:pt x="717804" y="1241395"/>
                    <a:pt x="717804" y="1238728"/>
                  </a:cubicBezTo>
                  <a:cubicBezTo>
                    <a:pt x="717899" y="1236823"/>
                    <a:pt x="718090" y="1235013"/>
                    <a:pt x="718090" y="1233108"/>
                  </a:cubicBezTo>
                  <a:cubicBezTo>
                    <a:pt x="718090" y="1230822"/>
                    <a:pt x="717995" y="1228632"/>
                    <a:pt x="717995" y="1226346"/>
                  </a:cubicBezTo>
                  <a:cubicBezTo>
                    <a:pt x="718185" y="1211677"/>
                    <a:pt x="718090" y="1197009"/>
                    <a:pt x="717518" y="1182626"/>
                  </a:cubicBezTo>
                  <a:cubicBezTo>
                    <a:pt x="716566" y="1153479"/>
                    <a:pt x="716185" y="1124238"/>
                    <a:pt x="715994" y="1094901"/>
                  </a:cubicBezTo>
                  <a:cubicBezTo>
                    <a:pt x="715994" y="1086423"/>
                    <a:pt x="715994" y="1077946"/>
                    <a:pt x="715994" y="1069469"/>
                  </a:cubicBezTo>
                  <a:cubicBezTo>
                    <a:pt x="715994" y="1046990"/>
                    <a:pt x="716185" y="1024511"/>
                    <a:pt x="716566" y="1001937"/>
                  </a:cubicBezTo>
                  <a:cubicBezTo>
                    <a:pt x="716661" y="994507"/>
                    <a:pt x="716756" y="987078"/>
                    <a:pt x="716947" y="979743"/>
                  </a:cubicBezTo>
                  <a:cubicBezTo>
                    <a:pt x="717518" y="951264"/>
                    <a:pt x="718376" y="922689"/>
                    <a:pt x="719423" y="894304"/>
                  </a:cubicBezTo>
                  <a:cubicBezTo>
                    <a:pt x="719519" y="892209"/>
                    <a:pt x="719614" y="890113"/>
                    <a:pt x="719709" y="888018"/>
                  </a:cubicBezTo>
                  <a:cubicBezTo>
                    <a:pt x="720757" y="861062"/>
                    <a:pt x="721900" y="834201"/>
                    <a:pt x="723233" y="807341"/>
                  </a:cubicBezTo>
                  <a:cubicBezTo>
                    <a:pt x="723710" y="798864"/>
                    <a:pt x="724091" y="790386"/>
                    <a:pt x="724567" y="781909"/>
                  </a:cubicBezTo>
                  <a:cubicBezTo>
                    <a:pt x="725615" y="760192"/>
                    <a:pt x="726853" y="738570"/>
                    <a:pt x="727996" y="716949"/>
                  </a:cubicBezTo>
                  <a:cubicBezTo>
                    <a:pt x="728472" y="709138"/>
                    <a:pt x="728853" y="701328"/>
                    <a:pt x="729329" y="693517"/>
                  </a:cubicBezTo>
                  <a:cubicBezTo>
                    <a:pt x="730853" y="666276"/>
                    <a:pt x="732473" y="639034"/>
                    <a:pt x="734092" y="611983"/>
                  </a:cubicBezTo>
                  <a:lnTo>
                    <a:pt x="735140" y="594457"/>
                  </a:lnTo>
                  <a:cubicBezTo>
                    <a:pt x="737045" y="562834"/>
                    <a:pt x="740855" y="528449"/>
                    <a:pt x="744569" y="491968"/>
                  </a:cubicBezTo>
                  <a:cubicBezTo>
                    <a:pt x="745903" y="478919"/>
                    <a:pt x="747332" y="465774"/>
                    <a:pt x="748665" y="452344"/>
                  </a:cubicBezTo>
                  <a:cubicBezTo>
                    <a:pt x="749236" y="446724"/>
                    <a:pt x="749713" y="441009"/>
                    <a:pt x="750284" y="435390"/>
                  </a:cubicBezTo>
                  <a:cubicBezTo>
                    <a:pt x="750951" y="427579"/>
                    <a:pt x="751808" y="419483"/>
                    <a:pt x="752475" y="411291"/>
                  </a:cubicBezTo>
                  <a:close/>
                </a:path>
              </a:pathLst>
            </a:custGeom>
            <a:solidFill>
              <a:srgbClr val="4E9D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7"/>
            <p:cNvSpPr/>
            <p:nvPr/>
          </p:nvSpPr>
          <p:spPr>
            <a:xfrm>
              <a:off x="3149747" y="1215197"/>
              <a:ext cx="643509" cy="1367894"/>
            </a:xfrm>
            <a:custGeom>
              <a:avLst/>
              <a:gdLst/>
              <a:ahLst/>
              <a:cxnLst/>
              <a:rect l="l" t="t" r="r" b="b"/>
              <a:pathLst>
                <a:path w="643509" h="1367894" extrusionOk="0">
                  <a:moveTo>
                    <a:pt x="631297" y="104682"/>
                  </a:moveTo>
                  <a:cubicBezTo>
                    <a:pt x="619010" y="69154"/>
                    <a:pt x="604532" y="44103"/>
                    <a:pt x="586339" y="27148"/>
                  </a:cubicBezTo>
                  <a:cubicBezTo>
                    <a:pt x="567098" y="9146"/>
                    <a:pt x="545096" y="193"/>
                    <a:pt x="517187" y="2"/>
                  </a:cubicBezTo>
                  <a:cubicBezTo>
                    <a:pt x="500900" y="-93"/>
                    <a:pt x="482611" y="2860"/>
                    <a:pt x="461752" y="8765"/>
                  </a:cubicBezTo>
                  <a:cubicBezTo>
                    <a:pt x="428795" y="26005"/>
                    <a:pt x="394124" y="49437"/>
                    <a:pt x="359549" y="75250"/>
                  </a:cubicBezTo>
                  <a:cubicBezTo>
                    <a:pt x="321258" y="103825"/>
                    <a:pt x="282968" y="135353"/>
                    <a:pt x="247344" y="164880"/>
                  </a:cubicBezTo>
                  <a:cubicBezTo>
                    <a:pt x="218198" y="188692"/>
                    <a:pt x="190765" y="211362"/>
                    <a:pt x="165810" y="230412"/>
                  </a:cubicBezTo>
                  <a:cubicBezTo>
                    <a:pt x="158380" y="236794"/>
                    <a:pt x="150379" y="243652"/>
                    <a:pt x="141807" y="250414"/>
                  </a:cubicBezTo>
                  <a:cubicBezTo>
                    <a:pt x="134663" y="256129"/>
                    <a:pt x="126757" y="262130"/>
                    <a:pt x="118471" y="268417"/>
                  </a:cubicBezTo>
                  <a:cubicBezTo>
                    <a:pt x="66750" y="307945"/>
                    <a:pt x="-3926" y="362048"/>
                    <a:pt x="170" y="416721"/>
                  </a:cubicBezTo>
                  <a:cubicBezTo>
                    <a:pt x="3885" y="466632"/>
                    <a:pt x="56749" y="549595"/>
                    <a:pt x="110660" y="549785"/>
                  </a:cubicBezTo>
                  <a:lnTo>
                    <a:pt x="116185" y="549500"/>
                  </a:lnTo>
                  <a:cubicBezTo>
                    <a:pt x="172382" y="543594"/>
                    <a:pt x="229437" y="472823"/>
                    <a:pt x="275348" y="415673"/>
                  </a:cubicBezTo>
                  <a:cubicBezTo>
                    <a:pt x="289730" y="397576"/>
                    <a:pt x="303446" y="380621"/>
                    <a:pt x="315924" y="367382"/>
                  </a:cubicBezTo>
                  <a:lnTo>
                    <a:pt x="342975" y="338330"/>
                  </a:lnTo>
                  <a:lnTo>
                    <a:pt x="337832" y="377287"/>
                  </a:lnTo>
                  <a:cubicBezTo>
                    <a:pt x="328973" y="446153"/>
                    <a:pt x="321639" y="516257"/>
                    <a:pt x="314876" y="584171"/>
                  </a:cubicBezTo>
                  <a:cubicBezTo>
                    <a:pt x="311066" y="621128"/>
                    <a:pt x="307352" y="657894"/>
                    <a:pt x="303351" y="694184"/>
                  </a:cubicBezTo>
                  <a:cubicBezTo>
                    <a:pt x="295636" y="765241"/>
                    <a:pt x="285063" y="837345"/>
                    <a:pt x="274871" y="907068"/>
                  </a:cubicBezTo>
                  <a:cubicBezTo>
                    <a:pt x="261631" y="998699"/>
                    <a:pt x="247725" y="1093663"/>
                    <a:pt x="239819" y="1187294"/>
                  </a:cubicBezTo>
                  <a:lnTo>
                    <a:pt x="239533" y="1192437"/>
                  </a:lnTo>
                  <a:cubicBezTo>
                    <a:pt x="234676" y="1250825"/>
                    <a:pt x="228484" y="1323501"/>
                    <a:pt x="286301" y="1351885"/>
                  </a:cubicBezTo>
                  <a:cubicBezTo>
                    <a:pt x="308495" y="1362649"/>
                    <a:pt x="336403" y="1367697"/>
                    <a:pt x="374693" y="1367888"/>
                  </a:cubicBezTo>
                  <a:cubicBezTo>
                    <a:pt x="391648" y="1367983"/>
                    <a:pt x="408602" y="1367126"/>
                    <a:pt x="425176" y="1366364"/>
                  </a:cubicBezTo>
                  <a:cubicBezTo>
                    <a:pt x="432891" y="1366078"/>
                    <a:pt x="440225" y="1365697"/>
                    <a:pt x="447559" y="1365411"/>
                  </a:cubicBezTo>
                  <a:lnTo>
                    <a:pt x="454322" y="1365125"/>
                  </a:lnTo>
                  <a:cubicBezTo>
                    <a:pt x="498613" y="1363982"/>
                    <a:pt x="531761" y="1351409"/>
                    <a:pt x="555764" y="1326644"/>
                  </a:cubicBezTo>
                  <a:cubicBezTo>
                    <a:pt x="602722" y="1278638"/>
                    <a:pt x="606532" y="1191770"/>
                    <a:pt x="603770" y="1113189"/>
                  </a:cubicBezTo>
                  <a:cubicBezTo>
                    <a:pt x="597674" y="922689"/>
                    <a:pt x="609008" y="728379"/>
                    <a:pt x="620343" y="540641"/>
                  </a:cubicBezTo>
                  <a:lnTo>
                    <a:pt x="621200" y="523115"/>
                  </a:lnTo>
                  <a:cubicBezTo>
                    <a:pt x="623105" y="490826"/>
                    <a:pt x="626820" y="456250"/>
                    <a:pt x="630630" y="419579"/>
                  </a:cubicBezTo>
                  <a:cubicBezTo>
                    <a:pt x="641108" y="317947"/>
                    <a:pt x="653109" y="202694"/>
                    <a:pt x="631297" y="104682"/>
                  </a:cubicBezTo>
                  <a:close/>
                </a:path>
              </a:pathLst>
            </a:custGeom>
            <a:solidFill>
              <a:srgbClr val="96E9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7"/>
            <p:cNvSpPr/>
            <p:nvPr/>
          </p:nvSpPr>
          <p:spPr>
            <a:xfrm>
              <a:off x="3124241" y="1190623"/>
              <a:ext cx="694495" cy="1416948"/>
            </a:xfrm>
            <a:custGeom>
              <a:avLst/>
              <a:gdLst/>
              <a:ahLst/>
              <a:cxnLst/>
              <a:rect l="l" t="t" r="r" b="b"/>
              <a:pathLst>
                <a:path w="694495" h="1416948" extrusionOk="0">
                  <a:moveTo>
                    <a:pt x="681473" y="122779"/>
                  </a:moveTo>
                  <a:cubicBezTo>
                    <a:pt x="672519" y="97252"/>
                    <a:pt x="657470" y="60200"/>
                    <a:pt x="629752" y="34197"/>
                  </a:cubicBezTo>
                  <a:cubicBezTo>
                    <a:pt x="605844" y="11622"/>
                    <a:pt x="576602" y="192"/>
                    <a:pt x="542408" y="2"/>
                  </a:cubicBezTo>
                  <a:cubicBezTo>
                    <a:pt x="523548" y="-93"/>
                    <a:pt x="502688" y="3336"/>
                    <a:pt x="476209" y="11146"/>
                  </a:cubicBezTo>
                  <a:cubicBezTo>
                    <a:pt x="404390" y="48675"/>
                    <a:pt x="325523" y="113540"/>
                    <a:pt x="256277" y="170785"/>
                  </a:cubicBezTo>
                  <a:cubicBezTo>
                    <a:pt x="227416" y="194598"/>
                    <a:pt x="200174" y="216981"/>
                    <a:pt x="174933" y="236127"/>
                  </a:cubicBezTo>
                  <a:cubicBezTo>
                    <a:pt x="167313" y="242985"/>
                    <a:pt x="159407" y="249557"/>
                    <a:pt x="150930" y="256129"/>
                  </a:cubicBezTo>
                  <a:cubicBezTo>
                    <a:pt x="143977" y="261654"/>
                    <a:pt x="136357" y="267559"/>
                    <a:pt x="128261" y="273750"/>
                  </a:cubicBezTo>
                  <a:cubicBezTo>
                    <a:pt x="72158" y="316708"/>
                    <a:pt x="-4899" y="375382"/>
                    <a:pt x="245" y="443200"/>
                  </a:cubicBezTo>
                  <a:cubicBezTo>
                    <a:pt x="4721" y="504636"/>
                    <a:pt x="67586" y="598743"/>
                    <a:pt x="136166" y="599124"/>
                  </a:cubicBezTo>
                  <a:cubicBezTo>
                    <a:pt x="138833" y="599124"/>
                    <a:pt x="141500" y="599029"/>
                    <a:pt x="144167" y="598743"/>
                  </a:cubicBezTo>
                  <a:cubicBezTo>
                    <a:pt x="211223" y="591600"/>
                    <a:pt x="271993" y="516162"/>
                    <a:pt x="320856" y="455487"/>
                  </a:cubicBezTo>
                  <a:cubicBezTo>
                    <a:pt x="325047" y="450439"/>
                    <a:pt x="328952" y="445296"/>
                    <a:pt x="332953" y="440533"/>
                  </a:cubicBezTo>
                  <a:cubicBezTo>
                    <a:pt x="326285" y="496254"/>
                    <a:pt x="320475" y="552071"/>
                    <a:pt x="314951" y="606554"/>
                  </a:cubicBezTo>
                  <a:cubicBezTo>
                    <a:pt x="311141" y="643511"/>
                    <a:pt x="307616" y="679992"/>
                    <a:pt x="303616" y="716282"/>
                  </a:cubicBezTo>
                  <a:cubicBezTo>
                    <a:pt x="295901" y="786862"/>
                    <a:pt x="285328" y="858776"/>
                    <a:pt x="275136" y="928213"/>
                  </a:cubicBezTo>
                  <a:cubicBezTo>
                    <a:pt x="261706" y="1020225"/>
                    <a:pt x="247799" y="1115665"/>
                    <a:pt x="239989" y="1209963"/>
                  </a:cubicBezTo>
                  <a:lnTo>
                    <a:pt x="239513" y="1215011"/>
                  </a:lnTo>
                  <a:cubicBezTo>
                    <a:pt x="234179" y="1277209"/>
                    <a:pt x="226940" y="1362458"/>
                    <a:pt x="299996" y="1398272"/>
                  </a:cubicBezTo>
                  <a:cubicBezTo>
                    <a:pt x="333810" y="1414845"/>
                    <a:pt x="373244" y="1416751"/>
                    <a:pt x="399818" y="1416941"/>
                  </a:cubicBezTo>
                  <a:cubicBezTo>
                    <a:pt x="417249" y="1417036"/>
                    <a:pt x="434966" y="1416179"/>
                    <a:pt x="451634" y="1415417"/>
                  </a:cubicBezTo>
                  <a:cubicBezTo>
                    <a:pt x="461445" y="1415036"/>
                    <a:pt x="471161" y="1414560"/>
                    <a:pt x="480305" y="1414179"/>
                  </a:cubicBezTo>
                  <a:cubicBezTo>
                    <a:pt x="530978" y="1412845"/>
                    <a:pt x="571078" y="1397415"/>
                    <a:pt x="599748" y="1368078"/>
                  </a:cubicBezTo>
                  <a:cubicBezTo>
                    <a:pt x="652993" y="1313404"/>
                    <a:pt x="657470" y="1220440"/>
                    <a:pt x="654612" y="1136906"/>
                  </a:cubicBezTo>
                  <a:cubicBezTo>
                    <a:pt x="648516" y="947358"/>
                    <a:pt x="659946" y="753620"/>
                    <a:pt x="670995" y="566358"/>
                  </a:cubicBezTo>
                  <a:lnTo>
                    <a:pt x="672043" y="548832"/>
                  </a:lnTo>
                  <a:cubicBezTo>
                    <a:pt x="673948" y="517209"/>
                    <a:pt x="677663" y="482919"/>
                    <a:pt x="681473" y="446343"/>
                  </a:cubicBezTo>
                  <a:cubicBezTo>
                    <a:pt x="692331" y="343092"/>
                    <a:pt x="704333" y="225840"/>
                    <a:pt x="681473" y="122779"/>
                  </a:cubicBezTo>
                  <a:close/>
                  <a:moveTo>
                    <a:pt x="450587" y="1390843"/>
                  </a:moveTo>
                  <a:cubicBezTo>
                    <a:pt x="434013" y="1391605"/>
                    <a:pt x="417059" y="1392462"/>
                    <a:pt x="400104" y="1392366"/>
                  </a:cubicBezTo>
                  <a:cubicBezTo>
                    <a:pt x="361814" y="1392176"/>
                    <a:pt x="333905" y="1387223"/>
                    <a:pt x="311712" y="1376364"/>
                  </a:cubicBezTo>
                  <a:cubicBezTo>
                    <a:pt x="253895" y="1347980"/>
                    <a:pt x="260087" y="1275304"/>
                    <a:pt x="264944" y="1216916"/>
                  </a:cubicBezTo>
                  <a:lnTo>
                    <a:pt x="265230" y="1211773"/>
                  </a:lnTo>
                  <a:cubicBezTo>
                    <a:pt x="273136" y="1118142"/>
                    <a:pt x="287042" y="1023177"/>
                    <a:pt x="300282" y="931547"/>
                  </a:cubicBezTo>
                  <a:cubicBezTo>
                    <a:pt x="310569" y="861824"/>
                    <a:pt x="321047" y="789720"/>
                    <a:pt x="328762" y="718663"/>
                  </a:cubicBezTo>
                  <a:cubicBezTo>
                    <a:pt x="332762" y="682373"/>
                    <a:pt x="336477" y="645606"/>
                    <a:pt x="340287" y="608649"/>
                  </a:cubicBezTo>
                  <a:cubicBezTo>
                    <a:pt x="347050" y="540736"/>
                    <a:pt x="354384" y="470537"/>
                    <a:pt x="363242" y="401766"/>
                  </a:cubicBezTo>
                  <a:lnTo>
                    <a:pt x="368386" y="362809"/>
                  </a:lnTo>
                  <a:lnTo>
                    <a:pt x="341335" y="391860"/>
                  </a:lnTo>
                  <a:cubicBezTo>
                    <a:pt x="328857" y="405100"/>
                    <a:pt x="315141" y="422055"/>
                    <a:pt x="300758" y="440152"/>
                  </a:cubicBezTo>
                  <a:cubicBezTo>
                    <a:pt x="254848" y="497302"/>
                    <a:pt x="197793" y="568073"/>
                    <a:pt x="141596" y="573978"/>
                  </a:cubicBezTo>
                  <a:lnTo>
                    <a:pt x="136166" y="574359"/>
                  </a:lnTo>
                  <a:cubicBezTo>
                    <a:pt x="82255" y="574074"/>
                    <a:pt x="29486" y="491206"/>
                    <a:pt x="25676" y="441295"/>
                  </a:cubicBezTo>
                  <a:cubicBezTo>
                    <a:pt x="21581" y="386526"/>
                    <a:pt x="92256" y="332520"/>
                    <a:pt x="143977" y="293086"/>
                  </a:cubicBezTo>
                  <a:cubicBezTo>
                    <a:pt x="152264" y="286704"/>
                    <a:pt x="160169" y="280799"/>
                    <a:pt x="167313" y="275084"/>
                  </a:cubicBezTo>
                  <a:cubicBezTo>
                    <a:pt x="175886" y="268226"/>
                    <a:pt x="183982" y="261463"/>
                    <a:pt x="191316" y="255081"/>
                  </a:cubicBezTo>
                  <a:cubicBezTo>
                    <a:pt x="216272" y="235936"/>
                    <a:pt x="243799" y="213267"/>
                    <a:pt x="272850" y="189549"/>
                  </a:cubicBezTo>
                  <a:cubicBezTo>
                    <a:pt x="308569" y="160022"/>
                    <a:pt x="346764" y="128494"/>
                    <a:pt x="385055" y="99919"/>
                  </a:cubicBezTo>
                  <a:cubicBezTo>
                    <a:pt x="419630" y="74106"/>
                    <a:pt x="454397" y="50675"/>
                    <a:pt x="487258" y="33435"/>
                  </a:cubicBezTo>
                  <a:cubicBezTo>
                    <a:pt x="508118" y="27529"/>
                    <a:pt x="526501" y="24576"/>
                    <a:pt x="542693" y="24672"/>
                  </a:cubicBezTo>
                  <a:cubicBezTo>
                    <a:pt x="570602" y="24862"/>
                    <a:pt x="592509" y="33816"/>
                    <a:pt x="611845" y="51818"/>
                  </a:cubicBezTo>
                  <a:cubicBezTo>
                    <a:pt x="630038" y="68772"/>
                    <a:pt x="644516" y="93823"/>
                    <a:pt x="656803" y="129351"/>
                  </a:cubicBezTo>
                  <a:cubicBezTo>
                    <a:pt x="678615" y="227364"/>
                    <a:pt x="666614" y="342616"/>
                    <a:pt x="656041" y="444248"/>
                  </a:cubicBezTo>
                  <a:cubicBezTo>
                    <a:pt x="652231" y="481014"/>
                    <a:pt x="648516" y="515495"/>
                    <a:pt x="646611" y="547785"/>
                  </a:cubicBezTo>
                  <a:lnTo>
                    <a:pt x="645754" y="565311"/>
                  </a:lnTo>
                  <a:cubicBezTo>
                    <a:pt x="634419" y="753048"/>
                    <a:pt x="623084" y="947358"/>
                    <a:pt x="629180" y="1137858"/>
                  </a:cubicBezTo>
                  <a:cubicBezTo>
                    <a:pt x="631943" y="1216440"/>
                    <a:pt x="628133" y="1303308"/>
                    <a:pt x="581174" y="1351314"/>
                  </a:cubicBezTo>
                  <a:cubicBezTo>
                    <a:pt x="557076" y="1375984"/>
                    <a:pt x="523929" y="1388652"/>
                    <a:pt x="479733" y="1389795"/>
                  </a:cubicBezTo>
                  <a:lnTo>
                    <a:pt x="472970" y="1390081"/>
                  </a:lnTo>
                  <a:cubicBezTo>
                    <a:pt x="465636" y="1390271"/>
                    <a:pt x="458302" y="1390557"/>
                    <a:pt x="450587" y="1390843"/>
                  </a:cubicBezTo>
                  <a:close/>
                </a:path>
              </a:pathLst>
            </a:custGeom>
            <a:solidFill>
              <a:srgbClr val="96E9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7"/>
            <p:cNvSpPr/>
            <p:nvPr/>
          </p:nvSpPr>
          <p:spPr>
            <a:xfrm>
              <a:off x="3509390" y="1215197"/>
              <a:ext cx="283954" cy="1365410"/>
            </a:xfrm>
            <a:custGeom>
              <a:avLst/>
              <a:gdLst/>
              <a:ahLst/>
              <a:cxnLst/>
              <a:rect l="l" t="t" r="r" b="b"/>
              <a:pathLst>
                <a:path w="283954" h="1365410" extrusionOk="0">
                  <a:moveTo>
                    <a:pt x="157639" y="2"/>
                  </a:moveTo>
                  <a:cubicBezTo>
                    <a:pt x="185547" y="193"/>
                    <a:pt x="207455" y="9146"/>
                    <a:pt x="226790" y="27148"/>
                  </a:cubicBezTo>
                  <a:cubicBezTo>
                    <a:pt x="244983" y="44103"/>
                    <a:pt x="259461" y="69154"/>
                    <a:pt x="271748" y="104682"/>
                  </a:cubicBezTo>
                  <a:cubicBezTo>
                    <a:pt x="293561" y="202694"/>
                    <a:pt x="281559" y="317947"/>
                    <a:pt x="270986" y="419579"/>
                  </a:cubicBezTo>
                  <a:cubicBezTo>
                    <a:pt x="267176" y="456345"/>
                    <a:pt x="263462" y="490826"/>
                    <a:pt x="261557" y="523115"/>
                  </a:cubicBezTo>
                  <a:lnTo>
                    <a:pt x="260699" y="540641"/>
                  </a:lnTo>
                  <a:cubicBezTo>
                    <a:pt x="249365" y="728379"/>
                    <a:pt x="238030" y="922689"/>
                    <a:pt x="244126" y="1113189"/>
                  </a:cubicBezTo>
                  <a:cubicBezTo>
                    <a:pt x="246888" y="1191770"/>
                    <a:pt x="243078" y="1278638"/>
                    <a:pt x="196120" y="1326644"/>
                  </a:cubicBezTo>
                  <a:cubicBezTo>
                    <a:pt x="172022" y="1351314"/>
                    <a:pt x="138875" y="1363982"/>
                    <a:pt x="94679" y="1365125"/>
                  </a:cubicBezTo>
                  <a:lnTo>
                    <a:pt x="87916" y="1365411"/>
                  </a:lnTo>
                  <a:cubicBezTo>
                    <a:pt x="133636" y="1043561"/>
                    <a:pt x="164497" y="719521"/>
                    <a:pt x="154972" y="394909"/>
                  </a:cubicBezTo>
                  <a:cubicBezTo>
                    <a:pt x="151829" y="285276"/>
                    <a:pt x="154781" y="136495"/>
                    <a:pt x="32290" y="85156"/>
                  </a:cubicBezTo>
                  <a:cubicBezTo>
                    <a:pt x="21336" y="80679"/>
                    <a:pt x="10573" y="77440"/>
                    <a:pt x="0" y="75345"/>
                  </a:cubicBezTo>
                  <a:cubicBezTo>
                    <a:pt x="34576" y="49532"/>
                    <a:pt x="69342" y="26101"/>
                    <a:pt x="102203" y="8860"/>
                  </a:cubicBezTo>
                  <a:cubicBezTo>
                    <a:pt x="123063" y="2860"/>
                    <a:pt x="141351" y="-93"/>
                    <a:pt x="157639" y="2"/>
                  </a:cubicBezTo>
                  <a:close/>
                </a:path>
              </a:pathLst>
            </a:custGeom>
            <a:solidFill>
              <a:srgbClr val="96E9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Google Shape;1891;p47"/>
          <p:cNvGrpSpPr/>
          <p:nvPr/>
        </p:nvGrpSpPr>
        <p:grpSpPr>
          <a:xfrm>
            <a:off x="5183957" y="1205858"/>
            <a:ext cx="1246194" cy="1521911"/>
            <a:chOff x="5183957" y="1205858"/>
            <a:chExt cx="1246194" cy="1521911"/>
          </a:xfrm>
        </p:grpSpPr>
        <p:sp>
          <p:nvSpPr>
            <p:cNvPr id="1892" name="Google Shape;1892;p47"/>
            <p:cNvSpPr/>
            <p:nvPr/>
          </p:nvSpPr>
          <p:spPr>
            <a:xfrm>
              <a:off x="5254159" y="1257014"/>
              <a:ext cx="1175992" cy="1470755"/>
            </a:xfrm>
            <a:custGeom>
              <a:avLst/>
              <a:gdLst/>
              <a:ahLst/>
              <a:cxnLst/>
              <a:rect l="l" t="t" r="r" b="b"/>
              <a:pathLst>
                <a:path w="1175992" h="1470755" extrusionOk="0">
                  <a:moveTo>
                    <a:pt x="492178" y="0"/>
                  </a:moveTo>
                  <a:cubicBezTo>
                    <a:pt x="433694" y="0"/>
                    <a:pt x="376830" y="9620"/>
                    <a:pt x="327205" y="28385"/>
                  </a:cubicBezTo>
                  <a:cubicBezTo>
                    <a:pt x="178329" y="84106"/>
                    <a:pt x="68887" y="194501"/>
                    <a:pt x="66886" y="290798"/>
                  </a:cubicBezTo>
                  <a:cubicBezTo>
                    <a:pt x="66029" y="324803"/>
                    <a:pt x="78316" y="369570"/>
                    <a:pt x="133657" y="405479"/>
                  </a:cubicBezTo>
                  <a:lnTo>
                    <a:pt x="132133" y="404527"/>
                  </a:lnTo>
                  <a:lnTo>
                    <a:pt x="132228" y="404527"/>
                  </a:lnTo>
                  <a:lnTo>
                    <a:pt x="220810" y="462820"/>
                  </a:lnTo>
                  <a:cubicBezTo>
                    <a:pt x="232907" y="470726"/>
                    <a:pt x="247099" y="478250"/>
                    <a:pt x="263673" y="485204"/>
                  </a:cubicBezTo>
                  <a:cubicBezTo>
                    <a:pt x="278532" y="491490"/>
                    <a:pt x="293200" y="494633"/>
                    <a:pt x="307393" y="494729"/>
                  </a:cubicBezTo>
                  <a:cubicBezTo>
                    <a:pt x="307488" y="494729"/>
                    <a:pt x="307678" y="494729"/>
                    <a:pt x="307774" y="494729"/>
                  </a:cubicBezTo>
                  <a:cubicBezTo>
                    <a:pt x="314346" y="494729"/>
                    <a:pt x="320537" y="493967"/>
                    <a:pt x="326633" y="492728"/>
                  </a:cubicBezTo>
                  <a:lnTo>
                    <a:pt x="330253" y="492062"/>
                  </a:lnTo>
                  <a:cubicBezTo>
                    <a:pt x="336158" y="490728"/>
                    <a:pt x="341778" y="488823"/>
                    <a:pt x="347302" y="486537"/>
                  </a:cubicBezTo>
                  <a:lnTo>
                    <a:pt x="350350" y="485108"/>
                  </a:lnTo>
                  <a:cubicBezTo>
                    <a:pt x="355589" y="482632"/>
                    <a:pt x="360638" y="479870"/>
                    <a:pt x="365495" y="476726"/>
                  </a:cubicBezTo>
                  <a:lnTo>
                    <a:pt x="366733" y="476060"/>
                  </a:lnTo>
                  <a:cubicBezTo>
                    <a:pt x="371782" y="472631"/>
                    <a:pt x="376735" y="468725"/>
                    <a:pt x="381497" y="464725"/>
                  </a:cubicBezTo>
                  <a:lnTo>
                    <a:pt x="384450" y="462153"/>
                  </a:lnTo>
                  <a:cubicBezTo>
                    <a:pt x="388546" y="458534"/>
                    <a:pt x="392641" y="454628"/>
                    <a:pt x="396451" y="450628"/>
                  </a:cubicBezTo>
                  <a:lnTo>
                    <a:pt x="397309" y="449675"/>
                  </a:lnTo>
                  <a:cubicBezTo>
                    <a:pt x="404262" y="442341"/>
                    <a:pt x="410834" y="434626"/>
                    <a:pt x="417216" y="426625"/>
                  </a:cubicBezTo>
                  <a:lnTo>
                    <a:pt x="422169" y="420338"/>
                  </a:lnTo>
                  <a:cubicBezTo>
                    <a:pt x="428074" y="412814"/>
                    <a:pt x="433789" y="405194"/>
                    <a:pt x="439314" y="397669"/>
                  </a:cubicBezTo>
                  <a:cubicBezTo>
                    <a:pt x="444172" y="391287"/>
                    <a:pt x="448839" y="385096"/>
                    <a:pt x="453221" y="379095"/>
                  </a:cubicBezTo>
                  <a:cubicBezTo>
                    <a:pt x="493606" y="326803"/>
                    <a:pt x="559043" y="295275"/>
                    <a:pt x="622384" y="295275"/>
                  </a:cubicBezTo>
                  <a:cubicBezTo>
                    <a:pt x="622670" y="295275"/>
                    <a:pt x="623051" y="295275"/>
                    <a:pt x="623337" y="295275"/>
                  </a:cubicBezTo>
                  <a:cubicBezTo>
                    <a:pt x="636386" y="295370"/>
                    <a:pt x="649340" y="296799"/>
                    <a:pt x="661913" y="299657"/>
                  </a:cubicBezTo>
                  <a:cubicBezTo>
                    <a:pt x="666104" y="300609"/>
                    <a:pt x="670390" y="301847"/>
                    <a:pt x="674677" y="303181"/>
                  </a:cubicBezTo>
                  <a:cubicBezTo>
                    <a:pt x="698394" y="331089"/>
                    <a:pt x="712396" y="365379"/>
                    <a:pt x="707729" y="401288"/>
                  </a:cubicBezTo>
                  <a:cubicBezTo>
                    <a:pt x="693727" y="507111"/>
                    <a:pt x="553328" y="559499"/>
                    <a:pt x="426646" y="573405"/>
                  </a:cubicBezTo>
                  <a:lnTo>
                    <a:pt x="414263" y="574643"/>
                  </a:lnTo>
                  <a:cubicBezTo>
                    <a:pt x="357113" y="580549"/>
                    <a:pt x="279103" y="588836"/>
                    <a:pt x="247195" y="646176"/>
                  </a:cubicBezTo>
                  <a:cubicBezTo>
                    <a:pt x="233860" y="669608"/>
                    <a:pt x="233193" y="695039"/>
                    <a:pt x="245099" y="719233"/>
                  </a:cubicBezTo>
                  <a:cubicBezTo>
                    <a:pt x="254529" y="738188"/>
                    <a:pt x="271388" y="755142"/>
                    <a:pt x="291772" y="767334"/>
                  </a:cubicBezTo>
                  <a:lnTo>
                    <a:pt x="286914" y="764477"/>
                  </a:lnTo>
                  <a:lnTo>
                    <a:pt x="375496" y="822770"/>
                  </a:lnTo>
                  <a:cubicBezTo>
                    <a:pt x="390832" y="832866"/>
                    <a:pt x="408453" y="840200"/>
                    <a:pt x="426646" y="843534"/>
                  </a:cubicBezTo>
                  <a:cubicBezTo>
                    <a:pt x="447505" y="847439"/>
                    <a:pt x="469222" y="849344"/>
                    <a:pt x="493606" y="849440"/>
                  </a:cubicBezTo>
                  <a:cubicBezTo>
                    <a:pt x="495416" y="849440"/>
                    <a:pt x="497131" y="849440"/>
                    <a:pt x="499036" y="849440"/>
                  </a:cubicBezTo>
                  <a:cubicBezTo>
                    <a:pt x="502369" y="849440"/>
                    <a:pt x="505798" y="849440"/>
                    <a:pt x="509513" y="849344"/>
                  </a:cubicBezTo>
                  <a:cubicBezTo>
                    <a:pt x="545041" y="846201"/>
                    <a:pt x="580474" y="839248"/>
                    <a:pt x="614669" y="832580"/>
                  </a:cubicBezTo>
                  <a:cubicBezTo>
                    <a:pt x="658960" y="823627"/>
                    <a:pt x="704871" y="814673"/>
                    <a:pt x="749734" y="814673"/>
                  </a:cubicBezTo>
                  <a:cubicBezTo>
                    <a:pt x="750305" y="814673"/>
                    <a:pt x="750877" y="814673"/>
                    <a:pt x="751448" y="814673"/>
                  </a:cubicBezTo>
                  <a:cubicBezTo>
                    <a:pt x="775832" y="814769"/>
                    <a:pt x="798311" y="817912"/>
                    <a:pt x="820028" y="823341"/>
                  </a:cubicBezTo>
                  <a:cubicBezTo>
                    <a:pt x="840031" y="851821"/>
                    <a:pt x="849175" y="887730"/>
                    <a:pt x="844603" y="927545"/>
                  </a:cubicBezTo>
                  <a:cubicBezTo>
                    <a:pt x="832411" y="1033367"/>
                    <a:pt x="765259" y="1111853"/>
                    <a:pt x="664580" y="1137380"/>
                  </a:cubicBezTo>
                  <a:cubicBezTo>
                    <a:pt x="639625" y="1143762"/>
                    <a:pt x="614479" y="1146905"/>
                    <a:pt x="589523" y="1146905"/>
                  </a:cubicBezTo>
                  <a:cubicBezTo>
                    <a:pt x="588952" y="1146905"/>
                    <a:pt x="588475" y="1146905"/>
                    <a:pt x="587904" y="1146905"/>
                  </a:cubicBezTo>
                  <a:cubicBezTo>
                    <a:pt x="539707" y="1146620"/>
                    <a:pt x="495321" y="1134142"/>
                    <a:pt x="453887" y="1113568"/>
                  </a:cubicBezTo>
                  <a:lnTo>
                    <a:pt x="451220" y="1111377"/>
                  </a:lnTo>
                  <a:cubicBezTo>
                    <a:pt x="442933" y="1104614"/>
                    <a:pt x="434742" y="1097661"/>
                    <a:pt x="426646" y="1090422"/>
                  </a:cubicBezTo>
                  <a:cubicBezTo>
                    <a:pt x="423026" y="1087184"/>
                    <a:pt x="419407" y="1083945"/>
                    <a:pt x="415787" y="1080611"/>
                  </a:cubicBezTo>
                  <a:cubicBezTo>
                    <a:pt x="406929" y="1072420"/>
                    <a:pt x="398166" y="1063943"/>
                    <a:pt x="389498" y="1055370"/>
                  </a:cubicBezTo>
                  <a:lnTo>
                    <a:pt x="383116" y="1049084"/>
                  </a:lnTo>
                  <a:cubicBezTo>
                    <a:pt x="371782" y="1037654"/>
                    <a:pt x="360638" y="1026033"/>
                    <a:pt x="349684" y="1014222"/>
                  </a:cubicBezTo>
                  <a:lnTo>
                    <a:pt x="346826" y="1011269"/>
                  </a:lnTo>
                  <a:lnTo>
                    <a:pt x="340635" y="1005554"/>
                  </a:lnTo>
                  <a:lnTo>
                    <a:pt x="336825" y="1002030"/>
                  </a:lnTo>
                  <a:cubicBezTo>
                    <a:pt x="332824" y="998696"/>
                    <a:pt x="328729" y="995553"/>
                    <a:pt x="324442" y="992791"/>
                  </a:cubicBezTo>
                  <a:lnTo>
                    <a:pt x="235860" y="934498"/>
                  </a:lnTo>
                  <a:lnTo>
                    <a:pt x="239479" y="937165"/>
                  </a:lnTo>
                  <a:cubicBezTo>
                    <a:pt x="219001" y="922687"/>
                    <a:pt x="195855" y="914876"/>
                    <a:pt x="171090" y="914686"/>
                  </a:cubicBezTo>
                  <a:cubicBezTo>
                    <a:pt x="170899" y="914686"/>
                    <a:pt x="170709" y="914686"/>
                    <a:pt x="170423" y="914686"/>
                  </a:cubicBezTo>
                  <a:cubicBezTo>
                    <a:pt x="93080" y="914686"/>
                    <a:pt x="12880" y="988314"/>
                    <a:pt x="1640" y="1069086"/>
                  </a:cubicBezTo>
                  <a:cubicBezTo>
                    <a:pt x="-12076" y="1168718"/>
                    <a:pt x="62410" y="1245870"/>
                    <a:pt x="143848" y="1299210"/>
                  </a:cubicBezTo>
                  <a:lnTo>
                    <a:pt x="143086" y="1298734"/>
                  </a:lnTo>
                  <a:cubicBezTo>
                    <a:pt x="172614" y="1318165"/>
                    <a:pt x="202141" y="1337596"/>
                    <a:pt x="231669" y="1357027"/>
                  </a:cubicBezTo>
                  <a:cubicBezTo>
                    <a:pt x="294534" y="1398365"/>
                    <a:pt x="361590" y="1425512"/>
                    <a:pt x="395499" y="1437894"/>
                  </a:cubicBezTo>
                  <a:cubicBezTo>
                    <a:pt x="454459" y="1459421"/>
                    <a:pt x="519991" y="1470374"/>
                    <a:pt x="590095" y="1470755"/>
                  </a:cubicBezTo>
                  <a:cubicBezTo>
                    <a:pt x="591333" y="1470755"/>
                    <a:pt x="592476" y="1470755"/>
                    <a:pt x="593714" y="1470755"/>
                  </a:cubicBezTo>
                  <a:cubicBezTo>
                    <a:pt x="752496" y="1470755"/>
                    <a:pt x="908039" y="1416082"/>
                    <a:pt x="1010338" y="1324356"/>
                  </a:cubicBezTo>
                  <a:cubicBezTo>
                    <a:pt x="1022815" y="1313117"/>
                    <a:pt x="1034436" y="1301306"/>
                    <a:pt x="1045580" y="1289304"/>
                  </a:cubicBezTo>
                  <a:cubicBezTo>
                    <a:pt x="1048914" y="1285685"/>
                    <a:pt x="1052057" y="1282065"/>
                    <a:pt x="1055200" y="1278446"/>
                  </a:cubicBezTo>
                  <a:cubicBezTo>
                    <a:pt x="1063106" y="1269492"/>
                    <a:pt x="1070631" y="1260253"/>
                    <a:pt x="1077775" y="1250918"/>
                  </a:cubicBezTo>
                  <a:cubicBezTo>
                    <a:pt x="1079584" y="1248537"/>
                    <a:pt x="1081680" y="1246346"/>
                    <a:pt x="1083394" y="1244060"/>
                  </a:cubicBezTo>
                  <a:lnTo>
                    <a:pt x="1086919" y="1238822"/>
                  </a:lnTo>
                  <a:cubicBezTo>
                    <a:pt x="1091872" y="1231964"/>
                    <a:pt x="1096444" y="1224915"/>
                    <a:pt x="1101016" y="1217867"/>
                  </a:cubicBezTo>
                  <a:cubicBezTo>
                    <a:pt x="1103968" y="1213199"/>
                    <a:pt x="1107112" y="1208627"/>
                    <a:pt x="1109874" y="1203960"/>
                  </a:cubicBezTo>
                  <a:cubicBezTo>
                    <a:pt x="1114446" y="1196245"/>
                    <a:pt x="1118637" y="1188434"/>
                    <a:pt x="1122733" y="1180529"/>
                  </a:cubicBezTo>
                  <a:cubicBezTo>
                    <a:pt x="1124542" y="1177004"/>
                    <a:pt x="1126733" y="1173480"/>
                    <a:pt x="1128543" y="1169956"/>
                  </a:cubicBezTo>
                  <a:lnTo>
                    <a:pt x="1129591" y="1167575"/>
                  </a:lnTo>
                  <a:cubicBezTo>
                    <a:pt x="1131496" y="1163574"/>
                    <a:pt x="1133210" y="1159478"/>
                    <a:pt x="1135020" y="1155383"/>
                  </a:cubicBezTo>
                  <a:cubicBezTo>
                    <a:pt x="1138258" y="1148239"/>
                    <a:pt x="1141402" y="1141190"/>
                    <a:pt x="1144259" y="1133951"/>
                  </a:cubicBezTo>
                  <a:cubicBezTo>
                    <a:pt x="1146069" y="1129284"/>
                    <a:pt x="1147688" y="1124522"/>
                    <a:pt x="1149403" y="1119854"/>
                  </a:cubicBezTo>
                  <a:cubicBezTo>
                    <a:pt x="1151213" y="1114997"/>
                    <a:pt x="1153117" y="1110044"/>
                    <a:pt x="1154737" y="1105091"/>
                  </a:cubicBezTo>
                  <a:lnTo>
                    <a:pt x="1156356" y="1099376"/>
                  </a:lnTo>
                  <a:cubicBezTo>
                    <a:pt x="1157689" y="1095089"/>
                    <a:pt x="1158832" y="1090803"/>
                    <a:pt x="1159975" y="1086422"/>
                  </a:cubicBezTo>
                  <a:cubicBezTo>
                    <a:pt x="1161976" y="1079373"/>
                    <a:pt x="1163690" y="1072229"/>
                    <a:pt x="1165309" y="1065181"/>
                  </a:cubicBezTo>
                  <a:cubicBezTo>
                    <a:pt x="1166262" y="1060704"/>
                    <a:pt x="1167214" y="1056227"/>
                    <a:pt x="1168072" y="1051655"/>
                  </a:cubicBezTo>
                  <a:cubicBezTo>
                    <a:pt x="1168643" y="1048607"/>
                    <a:pt x="1169405" y="1045655"/>
                    <a:pt x="1169977" y="1042702"/>
                  </a:cubicBezTo>
                  <a:cubicBezTo>
                    <a:pt x="1170643" y="1038606"/>
                    <a:pt x="1171024" y="1034510"/>
                    <a:pt x="1171596" y="1030415"/>
                  </a:cubicBezTo>
                  <a:cubicBezTo>
                    <a:pt x="1172263" y="1025938"/>
                    <a:pt x="1172930" y="1021366"/>
                    <a:pt x="1173406" y="1016889"/>
                  </a:cubicBezTo>
                  <a:cubicBezTo>
                    <a:pt x="1174263" y="1009364"/>
                    <a:pt x="1174739" y="1001935"/>
                    <a:pt x="1175120" y="994410"/>
                  </a:cubicBezTo>
                  <a:cubicBezTo>
                    <a:pt x="1175311" y="990314"/>
                    <a:pt x="1175692" y="986219"/>
                    <a:pt x="1175787" y="982123"/>
                  </a:cubicBezTo>
                  <a:lnTo>
                    <a:pt x="1175977" y="978789"/>
                  </a:lnTo>
                  <a:cubicBezTo>
                    <a:pt x="1176073" y="973169"/>
                    <a:pt x="1175692" y="967645"/>
                    <a:pt x="1175597" y="962025"/>
                  </a:cubicBezTo>
                  <a:cubicBezTo>
                    <a:pt x="1175501" y="956501"/>
                    <a:pt x="1175597" y="950976"/>
                    <a:pt x="1175215" y="945547"/>
                  </a:cubicBezTo>
                  <a:cubicBezTo>
                    <a:pt x="1174834" y="938784"/>
                    <a:pt x="1173977" y="932021"/>
                    <a:pt x="1173215" y="925259"/>
                  </a:cubicBezTo>
                  <a:cubicBezTo>
                    <a:pt x="1172644" y="919925"/>
                    <a:pt x="1172263" y="914591"/>
                    <a:pt x="1171501" y="909352"/>
                  </a:cubicBezTo>
                  <a:lnTo>
                    <a:pt x="1171310" y="907352"/>
                  </a:lnTo>
                  <a:cubicBezTo>
                    <a:pt x="1169786" y="897255"/>
                    <a:pt x="1167786" y="887254"/>
                    <a:pt x="1165500" y="877253"/>
                  </a:cubicBezTo>
                  <a:cubicBezTo>
                    <a:pt x="1164929" y="874586"/>
                    <a:pt x="1164166" y="872014"/>
                    <a:pt x="1163595" y="869442"/>
                  </a:cubicBezTo>
                  <a:cubicBezTo>
                    <a:pt x="1161499" y="860870"/>
                    <a:pt x="1159118" y="852297"/>
                    <a:pt x="1156451" y="843820"/>
                  </a:cubicBezTo>
                  <a:cubicBezTo>
                    <a:pt x="1155499" y="840962"/>
                    <a:pt x="1154737" y="838200"/>
                    <a:pt x="1153784" y="835343"/>
                  </a:cubicBezTo>
                  <a:cubicBezTo>
                    <a:pt x="1150355" y="825151"/>
                    <a:pt x="1146640" y="815054"/>
                    <a:pt x="1142449" y="805053"/>
                  </a:cubicBezTo>
                  <a:lnTo>
                    <a:pt x="1141973" y="804101"/>
                  </a:lnTo>
                  <a:cubicBezTo>
                    <a:pt x="1136830" y="792004"/>
                    <a:pt x="1131115" y="780098"/>
                    <a:pt x="1124828" y="768287"/>
                  </a:cubicBezTo>
                  <a:cubicBezTo>
                    <a:pt x="1120732" y="760762"/>
                    <a:pt x="1116351" y="753332"/>
                    <a:pt x="1111493" y="745998"/>
                  </a:cubicBezTo>
                  <a:cubicBezTo>
                    <a:pt x="1110064" y="743712"/>
                    <a:pt x="1108255" y="741521"/>
                    <a:pt x="1106731" y="739140"/>
                  </a:cubicBezTo>
                  <a:cubicBezTo>
                    <a:pt x="1103302" y="734092"/>
                    <a:pt x="1099873" y="729044"/>
                    <a:pt x="1096158" y="724186"/>
                  </a:cubicBezTo>
                  <a:lnTo>
                    <a:pt x="1095872" y="723805"/>
                  </a:lnTo>
                  <a:lnTo>
                    <a:pt x="1094539" y="722090"/>
                  </a:lnTo>
                  <a:lnTo>
                    <a:pt x="1090443" y="717233"/>
                  </a:lnTo>
                  <a:cubicBezTo>
                    <a:pt x="1085681" y="711232"/>
                    <a:pt x="1080727" y="705326"/>
                    <a:pt x="1075584" y="699516"/>
                  </a:cubicBezTo>
                  <a:cubicBezTo>
                    <a:pt x="1073107" y="696754"/>
                    <a:pt x="1070536" y="694087"/>
                    <a:pt x="1067964" y="691325"/>
                  </a:cubicBezTo>
                  <a:cubicBezTo>
                    <a:pt x="1065488" y="688658"/>
                    <a:pt x="1063201" y="685991"/>
                    <a:pt x="1060630" y="683419"/>
                  </a:cubicBezTo>
                  <a:lnTo>
                    <a:pt x="1056248" y="679418"/>
                  </a:lnTo>
                  <a:cubicBezTo>
                    <a:pt x="1047866" y="671227"/>
                    <a:pt x="1039294" y="663321"/>
                    <a:pt x="1030340" y="655796"/>
                  </a:cubicBezTo>
                  <a:lnTo>
                    <a:pt x="1024816" y="650939"/>
                  </a:lnTo>
                  <a:cubicBezTo>
                    <a:pt x="1015291" y="643223"/>
                    <a:pt x="1005480" y="635699"/>
                    <a:pt x="995479" y="628841"/>
                  </a:cubicBezTo>
                  <a:lnTo>
                    <a:pt x="995288" y="628745"/>
                  </a:lnTo>
                  <a:lnTo>
                    <a:pt x="988621" y="624269"/>
                  </a:lnTo>
                  <a:lnTo>
                    <a:pt x="948330" y="597789"/>
                  </a:lnTo>
                  <a:cubicBezTo>
                    <a:pt x="956426" y="584454"/>
                    <a:pt x="963760" y="571214"/>
                    <a:pt x="970333" y="558165"/>
                  </a:cubicBezTo>
                  <a:lnTo>
                    <a:pt x="970618" y="557689"/>
                  </a:lnTo>
                  <a:cubicBezTo>
                    <a:pt x="976619" y="545592"/>
                    <a:pt x="981667" y="533686"/>
                    <a:pt x="986239" y="521780"/>
                  </a:cubicBezTo>
                  <a:lnTo>
                    <a:pt x="987954" y="517779"/>
                  </a:lnTo>
                  <a:lnTo>
                    <a:pt x="989478" y="513683"/>
                  </a:lnTo>
                  <a:lnTo>
                    <a:pt x="991383" y="507587"/>
                  </a:lnTo>
                  <a:cubicBezTo>
                    <a:pt x="992335" y="504635"/>
                    <a:pt x="993669" y="501682"/>
                    <a:pt x="994526" y="498824"/>
                  </a:cubicBezTo>
                  <a:cubicBezTo>
                    <a:pt x="996241" y="493300"/>
                    <a:pt x="997669" y="487871"/>
                    <a:pt x="999193" y="482441"/>
                  </a:cubicBezTo>
                  <a:lnTo>
                    <a:pt x="1000432" y="478346"/>
                  </a:lnTo>
                  <a:lnTo>
                    <a:pt x="1001289" y="475107"/>
                  </a:lnTo>
                  <a:lnTo>
                    <a:pt x="1001480" y="474536"/>
                  </a:lnTo>
                  <a:lnTo>
                    <a:pt x="1001956" y="472726"/>
                  </a:lnTo>
                  <a:lnTo>
                    <a:pt x="1002432" y="470059"/>
                  </a:lnTo>
                  <a:cubicBezTo>
                    <a:pt x="1003861" y="463677"/>
                    <a:pt x="1005385" y="457295"/>
                    <a:pt x="1006337" y="451009"/>
                  </a:cubicBezTo>
                  <a:cubicBezTo>
                    <a:pt x="1007004" y="447199"/>
                    <a:pt x="1007290" y="443484"/>
                    <a:pt x="1007861" y="439769"/>
                  </a:cubicBezTo>
                  <a:lnTo>
                    <a:pt x="1008623" y="433673"/>
                  </a:lnTo>
                  <a:cubicBezTo>
                    <a:pt x="1009671" y="424815"/>
                    <a:pt x="1010338" y="415957"/>
                    <a:pt x="1010528" y="407099"/>
                  </a:cubicBezTo>
                  <a:lnTo>
                    <a:pt x="1010433" y="402622"/>
                  </a:lnTo>
                  <a:cubicBezTo>
                    <a:pt x="1010433" y="400336"/>
                    <a:pt x="1010338" y="398050"/>
                    <a:pt x="1010242" y="395669"/>
                  </a:cubicBezTo>
                  <a:cubicBezTo>
                    <a:pt x="1010052" y="386525"/>
                    <a:pt x="1009480" y="377476"/>
                    <a:pt x="1008338" y="368522"/>
                  </a:cubicBezTo>
                  <a:lnTo>
                    <a:pt x="1007766" y="363188"/>
                  </a:lnTo>
                  <a:lnTo>
                    <a:pt x="1007480" y="360617"/>
                  </a:lnTo>
                  <a:cubicBezTo>
                    <a:pt x="1006623" y="354902"/>
                    <a:pt x="1005004" y="349282"/>
                    <a:pt x="1003765" y="343567"/>
                  </a:cubicBezTo>
                  <a:cubicBezTo>
                    <a:pt x="1002813" y="339090"/>
                    <a:pt x="1002241" y="334518"/>
                    <a:pt x="1001003" y="330137"/>
                  </a:cubicBezTo>
                  <a:lnTo>
                    <a:pt x="1000146" y="327184"/>
                  </a:lnTo>
                  <a:lnTo>
                    <a:pt x="1000051" y="326803"/>
                  </a:lnTo>
                  <a:lnTo>
                    <a:pt x="999574" y="325279"/>
                  </a:lnTo>
                  <a:cubicBezTo>
                    <a:pt x="998908" y="322993"/>
                    <a:pt x="997765" y="320802"/>
                    <a:pt x="997098" y="318516"/>
                  </a:cubicBezTo>
                  <a:cubicBezTo>
                    <a:pt x="994526" y="310325"/>
                    <a:pt x="991955" y="302133"/>
                    <a:pt x="988525" y="294037"/>
                  </a:cubicBezTo>
                  <a:lnTo>
                    <a:pt x="986811" y="290227"/>
                  </a:lnTo>
                  <a:lnTo>
                    <a:pt x="986049" y="288227"/>
                  </a:lnTo>
                  <a:cubicBezTo>
                    <a:pt x="985001" y="285845"/>
                    <a:pt x="983858" y="283369"/>
                    <a:pt x="982715" y="280988"/>
                  </a:cubicBezTo>
                  <a:lnTo>
                    <a:pt x="979953" y="275749"/>
                  </a:lnTo>
                  <a:cubicBezTo>
                    <a:pt x="978619" y="272987"/>
                    <a:pt x="977096" y="270224"/>
                    <a:pt x="975667" y="267462"/>
                  </a:cubicBezTo>
                  <a:cubicBezTo>
                    <a:pt x="973381" y="263176"/>
                    <a:pt x="970809" y="258890"/>
                    <a:pt x="968332" y="254603"/>
                  </a:cubicBezTo>
                  <a:cubicBezTo>
                    <a:pt x="966713" y="251936"/>
                    <a:pt x="965189" y="249365"/>
                    <a:pt x="963570" y="246697"/>
                  </a:cubicBezTo>
                  <a:cubicBezTo>
                    <a:pt x="960617" y="242126"/>
                    <a:pt x="957474" y="237554"/>
                    <a:pt x="954331" y="232982"/>
                  </a:cubicBezTo>
                  <a:lnTo>
                    <a:pt x="949664" y="226314"/>
                  </a:lnTo>
                  <a:cubicBezTo>
                    <a:pt x="944710" y="219647"/>
                    <a:pt x="939567" y="212979"/>
                    <a:pt x="934042" y="206407"/>
                  </a:cubicBezTo>
                  <a:cubicBezTo>
                    <a:pt x="930804" y="202597"/>
                    <a:pt x="927470" y="198787"/>
                    <a:pt x="924041" y="195072"/>
                  </a:cubicBezTo>
                  <a:lnTo>
                    <a:pt x="922803" y="193834"/>
                  </a:lnTo>
                  <a:lnTo>
                    <a:pt x="920517" y="191643"/>
                  </a:lnTo>
                  <a:lnTo>
                    <a:pt x="916040" y="186785"/>
                  </a:lnTo>
                  <a:cubicBezTo>
                    <a:pt x="910516" y="181261"/>
                    <a:pt x="904515" y="176117"/>
                    <a:pt x="898609" y="170879"/>
                  </a:cubicBezTo>
                  <a:cubicBezTo>
                    <a:pt x="895276" y="167926"/>
                    <a:pt x="892132" y="164687"/>
                    <a:pt x="888608" y="161830"/>
                  </a:cubicBezTo>
                  <a:cubicBezTo>
                    <a:pt x="877655" y="152781"/>
                    <a:pt x="866129" y="144113"/>
                    <a:pt x="854032" y="136112"/>
                  </a:cubicBezTo>
                  <a:lnTo>
                    <a:pt x="765450" y="77819"/>
                  </a:lnTo>
                  <a:lnTo>
                    <a:pt x="765545" y="77915"/>
                  </a:lnTo>
                  <a:lnTo>
                    <a:pt x="765450" y="77819"/>
                  </a:lnTo>
                  <a:lnTo>
                    <a:pt x="771451" y="82296"/>
                  </a:lnTo>
                  <a:cubicBezTo>
                    <a:pt x="696108" y="30670"/>
                    <a:pt x="598667" y="953"/>
                    <a:pt x="494845" y="381"/>
                  </a:cubicBezTo>
                  <a:cubicBezTo>
                    <a:pt x="493988" y="0"/>
                    <a:pt x="493035" y="0"/>
                    <a:pt x="492178" y="0"/>
                  </a:cubicBezTo>
                  <a:lnTo>
                    <a:pt x="49217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3" name="Google Shape;1893;p47"/>
            <p:cNvGrpSpPr/>
            <p:nvPr/>
          </p:nvGrpSpPr>
          <p:grpSpPr>
            <a:xfrm>
              <a:off x="5208270" y="1218431"/>
              <a:ext cx="1151492" cy="1459246"/>
              <a:chOff x="5208270" y="1218431"/>
              <a:chExt cx="1151492" cy="1459246"/>
            </a:xfrm>
          </p:grpSpPr>
          <p:sp>
            <p:nvSpPr>
              <p:cNvPr id="1894" name="Google Shape;1894;p47"/>
              <p:cNvSpPr/>
              <p:nvPr/>
            </p:nvSpPr>
            <p:spPr>
              <a:xfrm>
                <a:off x="5419534" y="2140362"/>
                <a:ext cx="261842" cy="211550"/>
              </a:xfrm>
              <a:custGeom>
                <a:avLst/>
                <a:gdLst/>
                <a:ahLst/>
                <a:cxnLst/>
                <a:rect l="l" t="t" r="r" b="b"/>
                <a:pathLst>
                  <a:path w="261842" h="211550" extrusionOk="0">
                    <a:moveTo>
                      <a:pt x="25241" y="21527"/>
                    </a:moveTo>
                    <a:cubicBezTo>
                      <a:pt x="35624" y="32671"/>
                      <a:pt x="46196" y="43815"/>
                      <a:pt x="56960" y="54673"/>
                    </a:cubicBezTo>
                    <a:cubicBezTo>
                      <a:pt x="57436" y="55150"/>
                      <a:pt x="58007" y="55721"/>
                      <a:pt x="58579" y="56198"/>
                    </a:cubicBezTo>
                    <a:cubicBezTo>
                      <a:pt x="60865" y="58483"/>
                      <a:pt x="63151" y="60579"/>
                      <a:pt x="65437" y="62865"/>
                    </a:cubicBezTo>
                    <a:cubicBezTo>
                      <a:pt x="73914" y="71247"/>
                      <a:pt x="82487" y="79534"/>
                      <a:pt x="91154" y="87630"/>
                    </a:cubicBezTo>
                    <a:cubicBezTo>
                      <a:pt x="94869" y="91059"/>
                      <a:pt x="98679" y="94393"/>
                      <a:pt x="102394" y="97822"/>
                    </a:cubicBezTo>
                    <a:cubicBezTo>
                      <a:pt x="110300" y="104870"/>
                      <a:pt x="118300" y="111728"/>
                      <a:pt x="126397" y="118300"/>
                    </a:cubicBezTo>
                    <a:cubicBezTo>
                      <a:pt x="130112" y="121348"/>
                      <a:pt x="133731" y="124396"/>
                      <a:pt x="137541" y="127349"/>
                    </a:cubicBezTo>
                    <a:cubicBezTo>
                      <a:pt x="149257" y="136493"/>
                      <a:pt x="161068" y="145256"/>
                      <a:pt x="173260" y="153257"/>
                    </a:cubicBezTo>
                    <a:cubicBezTo>
                      <a:pt x="202787" y="172688"/>
                      <a:pt x="232315" y="192119"/>
                      <a:pt x="261842" y="211550"/>
                    </a:cubicBezTo>
                    <a:cubicBezTo>
                      <a:pt x="249650" y="203549"/>
                      <a:pt x="237744" y="194691"/>
                      <a:pt x="226028" y="185547"/>
                    </a:cubicBezTo>
                    <a:cubicBezTo>
                      <a:pt x="222409" y="182785"/>
                      <a:pt x="218884" y="179737"/>
                      <a:pt x="215360" y="176879"/>
                    </a:cubicBezTo>
                    <a:cubicBezTo>
                      <a:pt x="206978" y="170021"/>
                      <a:pt x="198692" y="163068"/>
                      <a:pt x="190595" y="155734"/>
                    </a:cubicBezTo>
                    <a:cubicBezTo>
                      <a:pt x="187071" y="152591"/>
                      <a:pt x="183547" y="149447"/>
                      <a:pt x="180118" y="146304"/>
                    </a:cubicBezTo>
                    <a:cubicBezTo>
                      <a:pt x="170879" y="137731"/>
                      <a:pt x="161734" y="128969"/>
                      <a:pt x="152781" y="120015"/>
                    </a:cubicBezTo>
                    <a:cubicBezTo>
                      <a:pt x="151067" y="118300"/>
                      <a:pt x="149257" y="116586"/>
                      <a:pt x="147542" y="114871"/>
                    </a:cubicBezTo>
                    <a:cubicBezTo>
                      <a:pt x="136112" y="103346"/>
                      <a:pt x="124873" y="91631"/>
                      <a:pt x="113824" y="79724"/>
                    </a:cubicBezTo>
                    <a:lnTo>
                      <a:pt x="110966" y="76771"/>
                    </a:lnTo>
                    <a:cubicBezTo>
                      <a:pt x="108966" y="74771"/>
                      <a:pt x="106871" y="72962"/>
                      <a:pt x="104870" y="71152"/>
                    </a:cubicBezTo>
                    <a:cubicBezTo>
                      <a:pt x="103537" y="69914"/>
                      <a:pt x="102299" y="68675"/>
                      <a:pt x="100870" y="67532"/>
                    </a:cubicBezTo>
                    <a:cubicBezTo>
                      <a:pt x="96869" y="64198"/>
                      <a:pt x="92774" y="61055"/>
                      <a:pt x="88583" y="58293"/>
                    </a:cubicBezTo>
                    <a:lnTo>
                      <a:pt x="0" y="0"/>
                    </a:lnTo>
                    <a:cubicBezTo>
                      <a:pt x="4191" y="2762"/>
                      <a:pt x="8382" y="5906"/>
                      <a:pt x="12383" y="9239"/>
                    </a:cubicBezTo>
                    <a:cubicBezTo>
                      <a:pt x="13621" y="10287"/>
                      <a:pt x="14859" y="11525"/>
                      <a:pt x="16002" y="12573"/>
                    </a:cubicBezTo>
                    <a:cubicBezTo>
                      <a:pt x="19145" y="15526"/>
                      <a:pt x="22289" y="18288"/>
                      <a:pt x="25241" y="21527"/>
                    </a:cubicBezTo>
                    <a:close/>
                  </a:path>
                </a:pathLst>
              </a:custGeom>
              <a:solidFill>
                <a:srgbClr val="C010C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47"/>
              <p:cNvSpPr/>
              <p:nvPr/>
            </p:nvSpPr>
            <p:spPr>
              <a:xfrm>
                <a:off x="5208270" y="1218431"/>
                <a:ext cx="1151492" cy="1459246"/>
              </a:xfrm>
              <a:custGeom>
                <a:avLst/>
                <a:gdLst/>
                <a:ahLst/>
                <a:cxnLst/>
                <a:rect l="l" t="t" r="r" b="b"/>
                <a:pathLst>
                  <a:path w="1151492" h="1459246" extrusionOk="0">
                    <a:moveTo>
                      <a:pt x="1150620" y="981748"/>
                    </a:moveTo>
                    <a:cubicBezTo>
                      <a:pt x="1150810" y="977653"/>
                      <a:pt x="1151192" y="973462"/>
                      <a:pt x="1151287" y="969366"/>
                    </a:cubicBezTo>
                    <a:cubicBezTo>
                      <a:pt x="1151287" y="968223"/>
                      <a:pt x="1151477" y="967175"/>
                      <a:pt x="1151477" y="966032"/>
                    </a:cubicBezTo>
                    <a:cubicBezTo>
                      <a:pt x="1151573" y="960412"/>
                      <a:pt x="1151192" y="954888"/>
                      <a:pt x="1151096" y="949268"/>
                    </a:cubicBezTo>
                    <a:cubicBezTo>
                      <a:pt x="1151001" y="943744"/>
                      <a:pt x="1151096" y="938314"/>
                      <a:pt x="1150715" y="932790"/>
                    </a:cubicBezTo>
                    <a:cubicBezTo>
                      <a:pt x="1150239" y="925932"/>
                      <a:pt x="1149477" y="919169"/>
                      <a:pt x="1148715" y="912311"/>
                    </a:cubicBezTo>
                    <a:cubicBezTo>
                      <a:pt x="1148143" y="907072"/>
                      <a:pt x="1147762" y="901738"/>
                      <a:pt x="1147001" y="896500"/>
                    </a:cubicBezTo>
                    <a:cubicBezTo>
                      <a:pt x="1146905" y="895833"/>
                      <a:pt x="1146905" y="895166"/>
                      <a:pt x="1146810" y="894499"/>
                    </a:cubicBezTo>
                    <a:cubicBezTo>
                      <a:pt x="1145286" y="884403"/>
                      <a:pt x="1143286" y="874402"/>
                      <a:pt x="1141000" y="864400"/>
                    </a:cubicBezTo>
                    <a:cubicBezTo>
                      <a:pt x="1140428" y="861829"/>
                      <a:pt x="1139761" y="859257"/>
                      <a:pt x="1139095" y="856685"/>
                    </a:cubicBezTo>
                    <a:cubicBezTo>
                      <a:pt x="1136999" y="848113"/>
                      <a:pt x="1134618" y="839540"/>
                      <a:pt x="1131951" y="831063"/>
                    </a:cubicBezTo>
                    <a:cubicBezTo>
                      <a:pt x="1131094" y="828300"/>
                      <a:pt x="1130236" y="825443"/>
                      <a:pt x="1129284" y="822586"/>
                    </a:cubicBezTo>
                    <a:cubicBezTo>
                      <a:pt x="1125855" y="812394"/>
                      <a:pt x="1122140" y="802297"/>
                      <a:pt x="1117949" y="792296"/>
                    </a:cubicBezTo>
                    <a:cubicBezTo>
                      <a:pt x="1117854" y="792010"/>
                      <a:pt x="1117664" y="791725"/>
                      <a:pt x="1117568" y="791344"/>
                    </a:cubicBezTo>
                    <a:cubicBezTo>
                      <a:pt x="1112425" y="779247"/>
                      <a:pt x="1106710" y="767245"/>
                      <a:pt x="1100423" y="755434"/>
                    </a:cubicBezTo>
                    <a:cubicBezTo>
                      <a:pt x="1096327" y="747910"/>
                      <a:pt x="1091946" y="740480"/>
                      <a:pt x="1087088" y="733146"/>
                    </a:cubicBezTo>
                    <a:cubicBezTo>
                      <a:pt x="1085850" y="731146"/>
                      <a:pt x="1084326" y="729241"/>
                      <a:pt x="1082993" y="727336"/>
                    </a:cubicBezTo>
                    <a:cubicBezTo>
                      <a:pt x="1079373" y="722002"/>
                      <a:pt x="1075753" y="716668"/>
                      <a:pt x="1071753" y="711429"/>
                    </a:cubicBezTo>
                    <a:cubicBezTo>
                      <a:pt x="1071658" y="711334"/>
                      <a:pt x="1071562" y="711238"/>
                      <a:pt x="1071562" y="711143"/>
                    </a:cubicBezTo>
                    <a:lnTo>
                      <a:pt x="1070229" y="709429"/>
                    </a:lnTo>
                    <a:cubicBezTo>
                      <a:pt x="1068895" y="707809"/>
                      <a:pt x="1067467" y="706190"/>
                      <a:pt x="1066133" y="704571"/>
                    </a:cubicBezTo>
                    <a:cubicBezTo>
                      <a:pt x="1061371" y="698570"/>
                      <a:pt x="1056418" y="692665"/>
                      <a:pt x="1051274" y="686854"/>
                    </a:cubicBezTo>
                    <a:cubicBezTo>
                      <a:pt x="1048798" y="684092"/>
                      <a:pt x="1046226" y="681330"/>
                      <a:pt x="1043654" y="678663"/>
                    </a:cubicBezTo>
                    <a:cubicBezTo>
                      <a:pt x="1041178" y="675996"/>
                      <a:pt x="1038892" y="673329"/>
                      <a:pt x="1036320" y="670662"/>
                    </a:cubicBezTo>
                    <a:cubicBezTo>
                      <a:pt x="1034891" y="669233"/>
                      <a:pt x="1033272" y="667995"/>
                      <a:pt x="1031939" y="666661"/>
                    </a:cubicBezTo>
                    <a:cubicBezTo>
                      <a:pt x="1023557" y="658470"/>
                      <a:pt x="1014984" y="650564"/>
                      <a:pt x="1006031" y="643039"/>
                    </a:cubicBezTo>
                    <a:cubicBezTo>
                      <a:pt x="1004126" y="641420"/>
                      <a:pt x="1002411" y="639801"/>
                      <a:pt x="1000506" y="638182"/>
                    </a:cubicBezTo>
                    <a:cubicBezTo>
                      <a:pt x="990981" y="630371"/>
                      <a:pt x="981170" y="622942"/>
                      <a:pt x="971169" y="616084"/>
                    </a:cubicBezTo>
                    <a:lnTo>
                      <a:pt x="971074" y="615988"/>
                    </a:lnTo>
                    <a:lnTo>
                      <a:pt x="964406" y="611512"/>
                    </a:lnTo>
                    <a:lnTo>
                      <a:pt x="924116" y="585032"/>
                    </a:lnTo>
                    <a:cubicBezTo>
                      <a:pt x="932212" y="571697"/>
                      <a:pt x="939546" y="558457"/>
                      <a:pt x="946118" y="545408"/>
                    </a:cubicBezTo>
                    <a:cubicBezTo>
                      <a:pt x="946214" y="545218"/>
                      <a:pt x="946309" y="545027"/>
                      <a:pt x="946404" y="544932"/>
                    </a:cubicBezTo>
                    <a:cubicBezTo>
                      <a:pt x="952405" y="532835"/>
                      <a:pt x="957453" y="520929"/>
                      <a:pt x="962025" y="509023"/>
                    </a:cubicBezTo>
                    <a:cubicBezTo>
                      <a:pt x="962596" y="507689"/>
                      <a:pt x="963263" y="506356"/>
                      <a:pt x="963740" y="505022"/>
                    </a:cubicBezTo>
                    <a:lnTo>
                      <a:pt x="965264" y="500926"/>
                    </a:lnTo>
                    <a:cubicBezTo>
                      <a:pt x="966026" y="498831"/>
                      <a:pt x="966502" y="496926"/>
                      <a:pt x="967168" y="494830"/>
                    </a:cubicBezTo>
                    <a:cubicBezTo>
                      <a:pt x="968121" y="491878"/>
                      <a:pt x="969454" y="488925"/>
                      <a:pt x="970312" y="486067"/>
                    </a:cubicBezTo>
                    <a:cubicBezTo>
                      <a:pt x="972026" y="480543"/>
                      <a:pt x="973455" y="475114"/>
                      <a:pt x="974979" y="469684"/>
                    </a:cubicBezTo>
                    <a:cubicBezTo>
                      <a:pt x="975360" y="468351"/>
                      <a:pt x="975836" y="466922"/>
                      <a:pt x="976217" y="465589"/>
                    </a:cubicBezTo>
                    <a:lnTo>
                      <a:pt x="977075" y="462350"/>
                    </a:lnTo>
                    <a:cubicBezTo>
                      <a:pt x="977170" y="462159"/>
                      <a:pt x="977170" y="461969"/>
                      <a:pt x="977265" y="461779"/>
                    </a:cubicBezTo>
                    <a:lnTo>
                      <a:pt x="977741" y="459969"/>
                    </a:lnTo>
                    <a:cubicBezTo>
                      <a:pt x="977932" y="459111"/>
                      <a:pt x="978027" y="458254"/>
                      <a:pt x="978218" y="457302"/>
                    </a:cubicBezTo>
                    <a:cubicBezTo>
                      <a:pt x="979646" y="450920"/>
                      <a:pt x="981075" y="444538"/>
                      <a:pt x="982123" y="438252"/>
                    </a:cubicBezTo>
                    <a:cubicBezTo>
                      <a:pt x="982790" y="434442"/>
                      <a:pt x="983170" y="430727"/>
                      <a:pt x="983647" y="427012"/>
                    </a:cubicBezTo>
                    <a:cubicBezTo>
                      <a:pt x="983933" y="425012"/>
                      <a:pt x="984218" y="422917"/>
                      <a:pt x="984409" y="420916"/>
                    </a:cubicBezTo>
                    <a:cubicBezTo>
                      <a:pt x="985361" y="412058"/>
                      <a:pt x="986123" y="403200"/>
                      <a:pt x="986314" y="394342"/>
                    </a:cubicBezTo>
                    <a:cubicBezTo>
                      <a:pt x="986314" y="392818"/>
                      <a:pt x="986218" y="391389"/>
                      <a:pt x="986218" y="389865"/>
                    </a:cubicBezTo>
                    <a:cubicBezTo>
                      <a:pt x="986218" y="387483"/>
                      <a:pt x="986123" y="385198"/>
                      <a:pt x="986028" y="382911"/>
                    </a:cubicBezTo>
                    <a:cubicBezTo>
                      <a:pt x="985837" y="373768"/>
                      <a:pt x="985266" y="364719"/>
                      <a:pt x="984123" y="355765"/>
                    </a:cubicBezTo>
                    <a:cubicBezTo>
                      <a:pt x="983933" y="354051"/>
                      <a:pt x="983837" y="352241"/>
                      <a:pt x="983551" y="350527"/>
                    </a:cubicBezTo>
                    <a:cubicBezTo>
                      <a:pt x="983456" y="349669"/>
                      <a:pt x="983456" y="348812"/>
                      <a:pt x="983266" y="347955"/>
                    </a:cubicBezTo>
                    <a:cubicBezTo>
                      <a:pt x="982409" y="342240"/>
                      <a:pt x="980789" y="336525"/>
                      <a:pt x="979551" y="330905"/>
                    </a:cubicBezTo>
                    <a:cubicBezTo>
                      <a:pt x="978599" y="326428"/>
                      <a:pt x="978027" y="321856"/>
                      <a:pt x="976884" y="317475"/>
                    </a:cubicBezTo>
                    <a:lnTo>
                      <a:pt x="976598" y="317284"/>
                    </a:lnTo>
                    <a:lnTo>
                      <a:pt x="976598" y="317284"/>
                    </a:lnTo>
                    <a:cubicBezTo>
                      <a:pt x="976693" y="317380"/>
                      <a:pt x="976789" y="317380"/>
                      <a:pt x="976884" y="317475"/>
                    </a:cubicBezTo>
                    <a:lnTo>
                      <a:pt x="976027" y="314522"/>
                    </a:lnTo>
                    <a:cubicBezTo>
                      <a:pt x="975932" y="314427"/>
                      <a:pt x="975932" y="314236"/>
                      <a:pt x="975932" y="314141"/>
                    </a:cubicBezTo>
                    <a:lnTo>
                      <a:pt x="975455" y="312617"/>
                    </a:lnTo>
                    <a:lnTo>
                      <a:pt x="975265" y="312522"/>
                    </a:lnTo>
                    <a:lnTo>
                      <a:pt x="975265" y="312522"/>
                    </a:lnTo>
                    <a:cubicBezTo>
                      <a:pt x="975360" y="312522"/>
                      <a:pt x="975360" y="312617"/>
                      <a:pt x="975455" y="312617"/>
                    </a:cubicBezTo>
                    <a:cubicBezTo>
                      <a:pt x="974789" y="310331"/>
                      <a:pt x="973645" y="308140"/>
                      <a:pt x="972979" y="305854"/>
                    </a:cubicBezTo>
                    <a:cubicBezTo>
                      <a:pt x="970407" y="297663"/>
                      <a:pt x="967835" y="289471"/>
                      <a:pt x="964406" y="281375"/>
                    </a:cubicBezTo>
                    <a:cubicBezTo>
                      <a:pt x="963930" y="280137"/>
                      <a:pt x="963168" y="278803"/>
                      <a:pt x="962596" y="277565"/>
                    </a:cubicBezTo>
                    <a:cubicBezTo>
                      <a:pt x="962311" y="276898"/>
                      <a:pt x="962216" y="276232"/>
                      <a:pt x="961834" y="275565"/>
                    </a:cubicBezTo>
                    <a:cubicBezTo>
                      <a:pt x="960787" y="273184"/>
                      <a:pt x="959644" y="270707"/>
                      <a:pt x="958501" y="268326"/>
                    </a:cubicBezTo>
                    <a:cubicBezTo>
                      <a:pt x="957643" y="266516"/>
                      <a:pt x="956596" y="264802"/>
                      <a:pt x="955739" y="263087"/>
                    </a:cubicBezTo>
                    <a:cubicBezTo>
                      <a:pt x="954405" y="260325"/>
                      <a:pt x="952881" y="257562"/>
                      <a:pt x="951452" y="254800"/>
                    </a:cubicBezTo>
                    <a:cubicBezTo>
                      <a:pt x="949166" y="250514"/>
                      <a:pt x="946690" y="246228"/>
                      <a:pt x="944118" y="241941"/>
                    </a:cubicBezTo>
                    <a:cubicBezTo>
                      <a:pt x="942499" y="239275"/>
                      <a:pt x="940975" y="236703"/>
                      <a:pt x="939356" y="234036"/>
                    </a:cubicBezTo>
                    <a:cubicBezTo>
                      <a:pt x="936403" y="229464"/>
                      <a:pt x="933259" y="224892"/>
                      <a:pt x="930116" y="220415"/>
                    </a:cubicBezTo>
                    <a:cubicBezTo>
                      <a:pt x="928592" y="218224"/>
                      <a:pt x="927164" y="215938"/>
                      <a:pt x="925449" y="213748"/>
                    </a:cubicBezTo>
                    <a:cubicBezTo>
                      <a:pt x="920496" y="207080"/>
                      <a:pt x="915352" y="200412"/>
                      <a:pt x="909828" y="193745"/>
                    </a:cubicBezTo>
                    <a:cubicBezTo>
                      <a:pt x="906590" y="189935"/>
                      <a:pt x="903256" y="186125"/>
                      <a:pt x="899827" y="182410"/>
                    </a:cubicBezTo>
                    <a:lnTo>
                      <a:pt x="898589" y="181077"/>
                    </a:lnTo>
                    <a:cubicBezTo>
                      <a:pt x="897826" y="180315"/>
                      <a:pt x="896969" y="179648"/>
                      <a:pt x="896302" y="178886"/>
                    </a:cubicBezTo>
                    <a:cubicBezTo>
                      <a:pt x="894778" y="177267"/>
                      <a:pt x="893350" y="175552"/>
                      <a:pt x="891826" y="173933"/>
                    </a:cubicBezTo>
                    <a:cubicBezTo>
                      <a:pt x="886396" y="168409"/>
                      <a:pt x="880301" y="163360"/>
                      <a:pt x="874395" y="158122"/>
                    </a:cubicBezTo>
                    <a:cubicBezTo>
                      <a:pt x="871061" y="155169"/>
                      <a:pt x="867918" y="151930"/>
                      <a:pt x="864394" y="149073"/>
                    </a:cubicBezTo>
                    <a:cubicBezTo>
                      <a:pt x="853440" y="140024"/>
                      <a:pt x="841915" y="131356"/>
                      <a:pt x="829818" y="123355"/>
                    </a:cubicBezTo>
                    <a:lnTo>
                      <a:pt x="741235" y="65062"/>
                    </a:lnTo>
                    <a:cubicBezTo>
                      <a:pt x="741235" y="65062"/>
                      <a:pt x="741331" y="65157"/>
                      <a:pt x="741331" y="65157"/>
                    </a:cubicBezTo>
                    <a:cubicBezTo>
                      <a:pt x="741331" y="65157"/>
                      <a:pt x="741235" y="65062"/>
                      <a:pt x="741235" y="65062"/>
                    </a:cubicBezTo>
                    <a:cubicBezTo>
                      <a:pt x="753332" y="73063"/>
                      <a:pt x="764858" y="81636"/>
                      <a:pt x="775811" y="90780"/>
                    </a:cubicBezTo>
                    <a:cubicBezTo>
                      <a:pt x="779431" y="93732"/>
                      <a:pt x="782574" y="97066"/>
                      <a:pt x="786003" y="100114"/>
                    </a:cubicBezTo>
                    <a:cubicBezTo>
                      <a:pt x="793433" y="106686"/>
                      <a:pt x="800767" y="113354"/>
                      <a:pt x="807529" y="120498"/>
                    </a:cubicBezTo>
                    <a:cubicBezTo>
                      <a:pt x="810006" y="123069"/>
                      <a:pt x="812292" y="125737"/>
                      <a:pt x="814673" y="128308"/>
                    </a:cubicBezTo>
                    <a:lnTo>
                      <a:pt x="806768" y="123165"/>
                    </a:lnTo>
                    <a:cubicBezTo>
                      <a:pt x="798862" y="117926"/>
                      <a:pt x="790956" y="112782"/>
                      <a:pt x="783050" y="107544"/>
                    </a:cubicBezTo>
                    <a:cubicBezTo>
                      <a:pt x="781717" y="106686"/>
                      <a:pt x="780383" y="105734"/>
                      <a:pt x="779050" y="104877"/>
                    </a:cubicBezTo>
                    <a:lnTo>
                      <a:pt x="734377" y="75444"/>
                    </a:lnTo>
                    <a:cubicBezTo>
                      <a:pt x="723614" y="68301"/>
                      <a:pt x="712279" y="61919"/>
                      <a:pt x="700850" y="55823"/>
                    </a:cubicBezTo>
                    <a:cubicBezTo>
                      <a:pt x="697230" y="53918"/>
                      <a:pt x="693420" y="52203"/>
                      <a:pt x="689705" y="50298"/>
                    </a:cubicBezTo>
                    <a:cubicBezTo>
                      <a:pt x="681609" y="46298"/>
                      <a:pt x="673322" y="42488"/>
                      <a:pt x="664845" y="38964"/>
                    </a:cubicBezTo>
                    <a:cubicBezTo>
                      <a:pt x="662845" y="38106"/>
                      <a:pt x="660844" y="36963"/>
                      <a:pt x="658844" y="36201"/>
                    </a:cubicBezTo>
                    <a:cubicBezTo>
                      <a:pt x="659320" y="36487"/>
                      <a:pt x="659701" y="36773"/>
                      <a:pt x="660178" y="37059"/>
                    </a:cubicBezTo>
                    <a:lnTo>
                      <a:pt x="660178" y="37059"/>
                    </a:lnTo>
                    <a:cubicBezTo>
                      <a:pt x="659701" y="36773"/>
                      <a:pt x="659320" y="36487"/>
                      <a:pt x="658844" y="36201"/>
                    </a:cubicBezTo>
                    <a:cubicBezTo>
                      <a:pt x="656749" y="35439"/>
                      <a:pt x="654653" y="34868"/>
                      <a:pt x="652653" y="34011"/>
                    </a:cubicBezTo>
                    <a:cubicBezTo>
                      <a:pt x="641699" y="29820"/>
                      <a:pt x="630650" y="25914"/>
                      <a:pt x="619316" y="22485"/>
                    </a:cubicBezTo>
                    <a:cubicBezTo>
                      <a:pt x="616649" y="21723"/>
                      <a:pt x="614077" y="20771"/>
                      <a:pt x="611410" y="20009"/>
                    </a:cubicBezTo>
                    <a:cubicBezTo>
                      <a:pt x="597599" y="16104"/>
                      <a:pt x="583692" y="12770"/>
                      <a:pt x="569595" y="10008"/>
                    </a:cubicBezTo>
                    <a:cubicBezTo>
                      <a:pt x="566071" y="9341"/>
                      <a:pt x="562546" y="8769"/>
                      <a:pt x="559022" y="8198"/>
                    </a:cubicBezTo>
                    <a:cubicBezTo>
                      <a:pt x="547878" y="6198"/>
                      <a:pt x="536829" y="4674"/>
                      <a:pt x="525590" y="3435"/>
                    </a:cubicBezTo>
                    <a:cubicBezTo>
                      <a:pt x="521589" y="2959"/>
                      <a:pt x="517493" y="2483"/>
                      <a:pt x="513398" y="2197"/>
                    </a:cubicBezTo>
                    <a:cubicBezTo>
                      <a:pt x="499110" y="959"/>
                      <a:pt x="484727" y="102"/>
                      <a:pt x="470440" y="6"/>
                    </a:cubicBezTo>
                    <a:cubicBezTo>
                      <a:pt x="470440" y="6"/>
                      <a:pt x="470440" y="6"/>
                      <a:pt x="470440" y="6"/>
                    </a:cubicBezTo>
                    <a:lnTo>
                      <a:pt x="470440" y="6"/>
                    </a:lnTo>
                    <a:lnTo>
                      <a:pt x="470440" y="6"/>
                    </a:lnTo>
                    <a:cubicBezTo>
                      <a:pt x="413290" y="-279"/>
                      <a:pt x="357187" y="8865"/>
                      <a:pt x="307562" y="27534"/>
                    </a:cubicBezTo>
                    <a:cubicBezTo>
                      <a:pt x="301085" y="30010"/>
                      <a:pt x="294704" y="32487"/>
                      <a:pt x="288417" y="35154"/>
                    </a:cubicBezTo>
                    <a:cubicBezTo>
                      <a:pt x="281178" y="38202"/>
                      <a:pt x="274130" y="41345"/>
                      <a:pt x="267176" y="44583"/>
                    </a:cubicBezTo>
                    <a:lnTo>
                      <a:pt x="279273" y="52584"/>
                    </a:lnTo>
                    <a:cubicBezTo>
                      <a:pt x="277368" y="53442"/>
                      <a:pt x="275558" y="54489"/>
                      <a:pt x="273653" y="55347"/>
                    </a:cubicBezTo>
                    <a:cubicBezTo>
                      <a:pt x="266700" y="58585"/>
                      <a:pt x="259937" y="61824"/>
                      <a:pt x="253365" y="65253"/>
                    </a:cubicBezTo>
                    <a:cubicBezTo>
                      <a:pt x="250222" y="66872"/>
                      <a:pt x="247174" y="68396"/>
                      <a:pt x="244126" y="70015"/>
                    </a:cubicBezTo>
                    <a:cubicBezTo>
                      <a:pt x="236982" y="73825"/>
                      <a:pt x="230029" y="77826"/>
                      <a:pt x="223171" y="81922"/>
                    </a:cubicBezTo>
                    <a:cubicBezTo>
                      <a:pt x="221171" y="83160"/>
                      <a:pt x="219075" y="84207"/>
                      <a:pt x="217170" y="85446"/>
                    </a:cubicBezTo>
                    <a:cubicBezTo>
                      <a:pt x="208597" y="90684"/>
                      <a:pt x="200311" y="96209"/>
                      <a:pt x="192310" y="101734"/>
                    </a:cubicBezTo>
                    <a:cubicBezTo>
                      <a:pt x="190214" y="103162"/>
                      <a:pt x="188214" y="104781"/>
                      <a:pt x="186118" y="106210"/>
                    </a:cubicBezTo>
                    <a:cubicBezTo>
                      <a:pt x="180213" y="110497"/>
                      <a:pt x="174498" y="114783"/>
                      <a:pt x="168973" y="119259"/>
                    </a:cubicBezTo>
                    <a:cubicBezTo>
                      <a:pt x="166497" y="121260"/>
                      <a:pt x="164021" y="123260"/>
                      <a:pt x="161639" y="125355"/>
                    </a:cubicBezTo>
                    <a:cubicBezTo>
                      <a:pt x="156496" y="129642"/>
                      <a:pt x="151638" y="134023"/>
                      <a:pt x="146780" y="138405"/>
                    </a:cubicBezTo>
                    <a:cubicBezTo>
                      <a:pt x="144780" y="140214"/>
                      <a:pt x="142684" y="142024"/>
                      <a:pt x="140779" y="143929"/>
                    </a:cubicBezTo>
                    <a:cubicBezTo>
                      <a:pt x="134398" y="150121"/>
                      <a:pt x="128206" y="156312"/>
                      <a:pt x="122587" y="162694"/>
                    </a:cubicBezTo>
                    <a:cubicBezTo>
                      <a:pt x="121920" y="163456"/>
                      <a:pt x="121348" y="164217"/>
                      <a:pt x="120682" y="164979"/>
                    </a:cubicBezTo>
                    <a:cubicBezTo>
                      <a:pt x="115729" y="170599"/>
                      <a:pt x="111157" y="176314"/>
                      <a:pt x="106871" y="182029"/>
                    </a:cubicBezTo>
                    <a:cubicBezTo>
                      <a:pt x="106299" y="182791"/>
                      <a:pt x="105537" y="183553"/>
                      <a:pt x="104966" y="184411"/>
                    </a:cubicBezTo>
                    <a:cubicBezTo>
                      <a:pt x="103632" y="186315"/>
                      <a:pt x="102489" y="188221"/>
                      <a:pt x="101155" y="190030"/>
                    </a:cubicBezTo>
                    <a:cubicBezTo>
                      <a:pt x="99250" y="192792"/>
                      <a:pt x="97250" y="195555"/>
                      <a:pt x="95536" y="198317"/>
                    </a:cubicBezTo>
                    <a:cubicBezTo>
                      <a:pt x="93726" y="201079"/>
                      <a:pt x="92107" y="203841"/>
                      <a:pt x="90583" y="206699"/>
                    </a:cubicBezTo>
                    <a:cubicBezTo>
                      <a:pt x="88868" y="209557"/>
                      <a:pt x="87249" y="212414"/>
                      <a:pt x="85725" y="215272"/>
                    </a:cubicBezTo>
                    <a:cubicBezTo>
                      <a:pt x="85249" y="216224"/>
                      <a:pt x="84582" y="217176"/>
                      <a:pt x="84106" y="218129"/>
                    </a:cubicBezTo>
                    <a:cubicBezTo>
                      <a:pt x="83534" y="219272"/>
                      <a:pt x="83248" y="220320"/>
                      <a:pt x="82772" y="221463"/>
                    </a:cubicBezTo>
                    <a:cubicBezTo>
                      <a:pt x="80010" y="227178"/>
                      <a:pt x="77724" y="232988"/>
                      <a:pt x="75724" y="238703"/>
                    </a:cubicBezTo>
                    <a:cubicBezTo>
                      <a:pt x="75343" y="239846"/>
                      <a:pt x="74676" y="240989"/>
                      <a:pt x="74390" y="242037"/>
                    </a:cubicBezTo>
                    <a:cubicBezTo>
                      <a:pt x="74200" y="242608"/>
                      <a:pt x="74104" y="243180"/>
                      <a:pt x="74009" y="243751"/>
                    </a:cubicBezTo>
                    <a:cubicBezTo>
                      <a:pt x="72580" y="248514"/>
                      <a:pt x="71438" y="253181"/>
                      <a:pt x="70580" y="257848"/>
                    </a:cubicBezTo>
                    <a:cubicBezTo>
                      <a:pt x="70390" y="258991"/>
                      <a:pt x="69913" y="260229"/>
                      <a:pt x="69723" y="261468"/>
                    </a:cubicBezTo>
                    <a:cubicBezTo>
                      <a:pt x="69723" y="261658"/>
                      <a:pt x="69723" y="261849"/>
                      <a:pt x="69628" y="262039"/>
                    </a:cubicBezTo>
                    <a:cubicBezTo>
                      <a:pt x="68675" y="267754"/>
                      <a:pt x="68104" y="273469"/>
                      <a:pt x="68008" y="279089"/>
                    </a:cubicBezTo>
                    <a:lnTo>
                      <a:pt x="68008" y="279470"/>
                    </a:lnTo>
                    <a:cubicBezTo>
                      <a:pt x="68008" y="279946"/>
                      <a:pt x="68104" y="280423"/>
                      <a:pt x="68104" y="280899"/>
                    </a:cubicBezTo>
                    <a:cubicBezTo>
                      <a:pt x="68104" y="285661"/>
                      <a:pt x="68389" y="290233"/>
                      <a:pt x="68961" y="294805"/>
                    </a:cubicBezTo>
                    <a:cubicBezTo>
                      <a:pt x="69056" y="295377"/>
                      <a:pt x="68961" y="295853"/>
                      <a:pt x="69056" y="296425"/>
                    </a:cubicBezTo>
                    <a:cubicBezTo>
                      <a:pt x="69151" y="297091"/>
                      <a:pt x="69533" y="297758"/>
                      <a:pt x="69628" y="298425"/>
                    </a:cubicBezTo>
                    <a:cubicBezTo>
                      <a:pt x="70866" y="305473"/>
                      <a:pt x="72676" y="312331"/>
                      <a:pt x="75438" y="318904"/>
                    </a:cubicBezTo>
                    <a:cubicBezTo>
                      <a:pt x="75438" y="318999"/>
                      <a:pt x="75438" y="318999"/>
                      <a:pt x="75533" y="319094"/>
                    </a:cubicBezTo>
                    <a:cubicBezTo>
                      <a:pt x="75629" y="319380"/>
                      <a:pt x="75819" y="319570"/>
                      <a:pt x="76009" y="319856"/>
                    </a:cubicBezTo>
                    <a:cubicBezTo>
                      <a:pt x="78200" y="324904"/>
                      <a:pt x="80867" y="329667"/>
                      <a:pt x="83915" y="334429"/>
                    </a:cubicBezTo>
                    <a:cubicBezTo>
                      <a:pt x="84772" y="335763"/>
                      <a:pt x="85630" y="337096"/>
                      <a:pt x="86582" y="338334"/>
                    </a:cubicBezTo>
                    <a:cubicBezTo>
                      <a:pt x="89821" y="342811"/>
                      <a:pt x="93345" y="347193"/>
                      <a:pt x="97346" y="351384"/>
                    </a:cubicBezTo>
                    <a:cubicBezTo>
                      <a:pt x="97726" y="351765"/>
                      <a:pt x="97917" y="352146"/>
                      <a:pt x="98203" y="352431"/>
                    </a:cubicBezTo>
                    <a:cubicBezTo>
                      <a:pt x="98298" y="352527"/>
                      <a:pt x="98488" y="352622"/>
                      <a:pt x="98584" y="352717"/>
                    </a:cubicBezTo>
                    <a:cubicBezTo>
                      <a:pt x="100870" y="355003"/>
                      <a:pt x="103442" y="357194"/>
                      <a:pt x="105918" y="359385"/>
                    </a:cubicBezTo>
                    <a:cubicBezTo>
                      <a:pt x="107347" y="360623"/>
                      <a:pt x="108490" y="361861"/>
                      <a:pt x="109918" y="363004"/>
                    </a:cubicBezTo>
                    <a:cubicBezTo>
                      <a:pt x="114014" y="366338"/>
                      <a:pt x="118396" y="369577"/>
                      <a:pt x="123158" y="372625"/>
                    </a:cubicBezTo>
                    <a:lnTo>
                      <a:pt x="200787" y="423679"/>
                    </a:lnTo>
                    <a:cubicBezTo>
                      <a:pt x="198692" y="423774"/>
                      <a:pt x="196787" y="424345"/>
                      <a:pt x="194500" y="424345"/>
                    </a:cubicBezTo>
                    <a:cubicBezTo>
                      <a:pt x="180308" y="424250"/>
                      <a:pt x="165640" y="421107"/>
                      <a:pt x="150781" y="414820"/>
                    </a:cubicBezTo>
                    <a:cubicBezTo>
                      <a:pt x="134112" y="407962"/>
                      <a:pt x="120015" y="400438"/>
                      <a:pt x="107823" y="392436"/>
                    </a:cubicBezTo>
                    <a:lnTo>
                      <a:pt x="107918" y="392436"/>
                    </a:lnTo>
                    <a:cubicBezTo>
                      <a:pt x="107918" y="392436"/>
                      <a:pt x="107918" y="392436"/>
                      <a:pt x="107823" y="392436"/>
                    </a:cubicBezTo>
                    <a:lnTo>
                      <a:pt x="196405" y="450730"/>
                    </a:lnTo>
                    <a:cubicBezTo>
                      <a:pt x="208502" y="458731"/>
                      <a:pt x="222694" y="466255"/>
                      <a:pt x="239268" y="473113"/>
                    </a:cubicBezTo>
                    <a:cubicBezTo>
                      <a:pt x="254127" y="479400"/>
                      <a:pt x="268796" y="482543"/>
                      <a:pt x="282988" y="482638"/>
                    </a:cubicBezTo>
                    <a:cubicBezTo>
                      <a:pt x="289655" y="482638"/>
                      <a:pt x="296037" y="481876"/>
                      <a:pt x="302228" y="480638"/>
                    </a:cubicBezTo>
                    <a:cubicBezTo>
                      <a:pt x="303467" y="480448"/>
                      <a:pt x="304705" y="480257"/>
                      <a:pt x="305848" y="479876"/>
                    </a:cubicBezTo>
                    <a:cubicBezTo>
                      <a:pt x="311753" y="478543"/>
                      <a:pt x="317373" y="476638"/>
                      <a:pt x="322802" y="474352"/>
                    </a:cubicBezTo>
                    <a:cubicBezTo>
                      <a:pt x="323850" y="473875"/>
                      <a:pt x="324802" y="473399"/>
                      <a:pt x="325850" y="472923"/>
                    </a:cubicBezTo>
                    <a:cubicBezTo>
                      <a:pt x="331089" y="470446"/>
                      <a:pt x="336137" y="467684"/>
                      <a:pt x="340995" y="464541"/>
                    </a:cubicBezTo>
                    <a:cubicBezTo>
                      <a:pt x="341376" y="464255"/>
                      <a:pt x="341757" y="464065"/>
                      <a:pt x="342138" y="463874"/>
                    </a:cubicBezTo>
                    <a:cubicBezTo>
                      <a:pt x="347186" y="460445"/>
                      <a:pt x="352139" y="456635"/>
                      <a:pt x="356902" y="452539"/>
                    </a:cubicBezTo>
                    <a:cubicBezTo>
                      <a:pt x="357854" y="451682"/>
                      <a:pt x="358902" y="450825"/>
                      <a:pt x="359854" y="449968"/>
                    </a:cubicBezTo>
                    <a:cubicBezTo>
                      <a:pt x="363950" y="446348"/>
                      <a:pt x="367951" y="442443"/>
                      <a:pt x="371856" y="438442"/>
                    </a:cubicBezTo>
                    <a:cubicBezTo>
                      <a:pt x="372142" y="438156"/>
                      <a:pt x="372427" y="437776"/>
                      <a:pt x="372713" y="437490"/>
                    </a:cubicBezTo>
                    <a:cubicBezTo>
                      <a:pt x="379667" y="430156"/>
                      <a:pt x="386239" y="422440"/>
                      <a:pt x="392620" y="414439"/>
                    </a:cubicBezTo>
                    <a:cubicBezTo>
                      <a:pt x="394240" y="412344"/>
                      <a:pt x="395954" y="410248"/>
                      <a:pt x="397574" y="408153"/>
                    </a:cubicBezTo>
                    <a:cubicBezTo>
                      <a:pt x="403479" y="400628"/>
                      <a:pt x="409194" y="393008"/>
                      <a:pt x="414718" y="385483"/>
                    </a:cubicBezTo>
                    <a:cubicBezTo>
                      <a:pt x="419576" y="379102"/>
                      <a:pt x="424243" y="372910"/>
                      <a:pt x="428625" y="366909"/>
                    </a:cubicBezTo>
                    <a:cubicBezTo>
                      <a:pt x="469201" y="314427"/>
                      <a:pt x="535115" y="282708"/>
                      <a:pt x="598742" y="283090"/>
                    </a:cubicBezTo>
                    <a:cubicBezTo>
                      <a:pt x="611791" y="283185"/>
                      <a:pt x="624745" y="284614"/>
                      <a:pt x="637318" y="287471"/>
                    </a:cubicBezTo>
                    <a:cubicBezTo>
                      <a:pt x="656368" y="291853"/>
                      <a:pt x="675227" y="299854"/>
                      <a:pt x="692563" y="310426"/>
                    </a:cubicBezTo>
                    <a:cubicBezTo>
                      <a:pt x="694658" y="314522"/>
                      <a:pt x="696849" y="318523"/>
                      <a:pt x="698564" y="322714"/>
                    </a:cubicBezTo>
                    <a:cubicBezTo>
                      <a:pt x="699230" y="324428"/>
                      <a:pt x="699802" y="326238"/>
                      <a:pt x="700468" y="327952"/>
                    </a:cubicBezTo>
                    <a:cubicBezTo>
                      <a:pt x="702278" y="332810"/>
                      <a:pt x="703802" y="337763"/>
                      <a:pt x="705041" y="342716"/>
                    </a:cubicBezTo>
                    <a:cubicBezTo>
                      <a:pt x="705612" y="345002"/>
                      <a:pt x="706088" y="347193"/>
                      <a:pt x="706565" y="349479"/>
                    </a:cubicBezTo>
                    <a:cubicBezTo>
                      <a:pt x="707422" y="353670"/>
                      <a:pt x="707898" y="358051"/>
                      <a:pt x="708279" y="362338"/>
                    </a:cubicBezTo>
                    <a:cubicBezTo>
                      <a:pt x="708660" y="365862"/>
                      <a:pt x="708946" y="369386"/>
                      <a:pt x="708946" y="372910"/>
                    </a:cubicBezTo>
                    <a:cubicBezTo>
                      <a:pt x="709041" y="379197"/>
                      <a:pt x="709041" y="385579"/>
                      <a:pt x="708184" y="391960"/>
                    </a:cubicBezTo>
                    <a:cubicBezTo>
                      <a:pt x="707041" y="400628"/>
                      <a:pt x="705136" y="408724"/>
                      <a:pt x="702754" y="416630"/>
                    </a:cubicBezTo>
                    <a:cubicBezTo>
                      <a:pt x="702469" y="417487"/>
                      <a:pt x="702374" y="418345"/>
                      <a:pt x="702088" y="419202"/>
                    </a:cubicBezTo>
                    <a:cubicBezTo>
                      <a:pt x="699516" y="427203"/>
                      <a:pt x="696373" y="434823"/>
                      <a:pt x="692658" y="442157"/>
                    </a:cubicBezTo>
                    <a:cubicBezTo>
                      <a:pt x="688467" y="450349"/>
                      <a:pt x="683800" y="458159"/>
                      <a:pt x="678370" y="465398"/>
                    </a:cubicBezTo>
                    <a:cubicBezTo>
                      <a:pt x="673703" y="471780"/>
                      <a:pt x="668465" y="477685"/>
                      <a:pt x="663035" y="483400"/>
                    </a:cubicBezTo>
                    <a:cubicBezTo>
                      <a:pt x="661321" y="485210"/>
                      <a:pt x="659320" y="486925"/>
                      <a:pt x="657511" y="488734"/>
                    </a:cubicBezTo>
                    <a:cubicBezTo>
                      <a:pt x="653606" y="492544"/>
                      <a:pt x="649510" y="496259"/>
                      <a:pt x="645224" y="499783"/>
                    </a:cubicBezTo>
                    <a:cubicBezTo>
                      <a:pt x="642937" y="501593"/>
                      <a:pt x="640747" y="503403"/>
                      <a:pt x="638366" y="505213"/>
                    </a:cubicBezTo>
                    <a:cubicBezTo>
                      <a:pt x="634079" y="508546"/>
                      <a:pt x="629698" y="511690"/>
                      <a:pt x="625126" y="514642"/>
                    </a:cubicBezTo>
                    <a:cubicBezTo>
                      <a:pt x="622840" y="516166"/>
                      <a:pt x="620554" y="517785"/>
                      <a:pt x="618268" y="519214"/>
                    </a:cubicBezTo>
                    <a:cubicBezTo>
                      <a:pt x="612839" y="522643"/>
                      <a:pt x="607219" y="525882"/>
                      <a:pt x="601504" y="528930"/>
                    </a:cubicBezTo>
                    <a:cubicBezTo>
                      <a:pt x="600075" y="529692"/>
                      <a:pt x="598551" y="530644"/>
                      <a:pt x="597122" y="531406"/>
                    </a:cubicBezTo>
                    <a:cubicBezTo>
                      <a:pt x="589883" y="535216"/>
                      <a:pt x="582549" y="538741"/>
                      <a:pt x="575119" y="541979"/>
                    </a:cubicBezTo>
                    <a:cubicBezTo>
                      <a:pt x="572929" y="542932"/>
                      <a:pt x="570833" y="543789"/>
                      <a:pt x="568643" y="544646"/>
                    </a:cubicBezTo>
                    <a:cubicBezTo>
                      <a:pt x="563213" y="546932"/>
                      <a:pt x="557784" y="549123"/>
                      <a:pt x="552355" y="551218"/>
                    </a:cubicBezTo>
                    <a:cubicBezTo>
                      <a:pt x="549593" y="552266"/>
                      <a:pt x="546830" y="553219"/>
                      <a:pt x="544068" y="554266"/>
                    </a:cubicBezTo>
                    <a:cubicBezTo>
                      <a:pt x="539115" y="556076"/>
                      <a:pt x="534162" y="557791"/>
                      <a:pt x="529209" y="559315"/>
                    </a:cubicBezTo>
                    <a:cubicBezTo>
                      <a:pt x="526542" y="560172"/>
                      <a:pt x="523780" y="561029"/>
                      <a:pt x="521113" y="561886"/>
                    </a:cubicBezTo>
                    <a:cubicBezTo>
                      <a:pt x="515779" y="563506"/>
                      <a:pt x="510445" y="565030"/>
                      <a:pt x="505206" y="566458"/>
                    </a:cubicBezTo>
                    <a:cubicBezTo>
                      <a:pt x="503110" y="567030"/>
                      <a:pt x="501015" y="567697"/>
                      <a:pt x="499015" y="568173"/>
                    </a:cubicBezTo>
                    <a:cubicBezTo>
                      <a:pt x="491871" y="570078"/>
                      <a:pt x="484823" y="571697"/>
                      <a:pt x="477965" y="573316"/>
                    </a:cubicBezTo>
                    <a:cubicBezTo>
                      <a:pt x="476441" y="573697"/>
                      <a:pt x="475012" y="573888"/>
                      <a:pt x="473488" y="574269"/>
                    </a:cubicBezTo>
                    <a:cubicBezTo>
                      <a:pt x="468154" y="575412"/>
                      <a:pt x="462915" y="576460"/>
                      <a:pt x="457867" y="577507"/>
                    </a:cubicBezTo>
                    <a:cubicBezTo>
                      <a:pt x="455581" y="577984"/>
                      <a:pt x="453295" y="578365"/>
                      <a:pt x="451009" y="578746"/>
                    </a:cubicBezTo>
                    <a:cubicBezTo>
                      <a:pt x="446913" y="579508"/>
                      <a:pt x="442912" y="580174"/>
                      <a:pt x="439102" y="580841"/>
                    </a:cubicBezTo>
                    <a:cubicBezTo>
                      <a:pt x="437007" y="581222"/>
                      <a:pt x="434911" y="581508"/>
                      <a:pt x="432911" y="581794"/>
                    </a:cubicBezTo>
                    <a:cubicBezTo>
                      <a:pt x="429196" y="582365"/>
                      <a:pt x="425577" y="582937"/>
                      <a:pt x="422148" y="583318"/>
                    </a:cubicBezTo>
                    <a:cubicBezTo>
                      <a:pt x="420529" y="583508"/>
                      <a:pt x="418814" y="583794"/>
                      <a:pt x="417290" y="583984"/>
                    </a:cubicBezTo>
                    <a:cubicBezTo>
                      <a:pt x="412718" y="584556"/>
                      <a:pt x="408337" y="585127"/>
                      <a:pt x="404622" y="585508"/>
                    </a:cubicBezTo>
                    <a:lnTo>
                      <a:pt x="391954" y="586746"/>
                    </a:lnTo>
                    <a:cubicBezTo>
                      <a:pt x="385382" y="587413"/>
                      <a:pt x="378619" y="588175"/>
                      <a:pt x="371761" y="588937"/>
                    </a:cubicBezTo>
                    <a:cubicBezTo>
                      <a:pt x="370046" y="589128"/>
                      <a:pt x="368332" y="589414"/>
                      <a:pt x="366617" y="589604"/>
                    </a:cubicBezTo>
                    <a:cubicBezTo>
                      <a:pt x="361474" y="590271"/>
                      <a:pt x="356235" y="590938"/>
                      <a:pt x="350996" y="591700"/>
                    </a:cubicBezTo>
                    <a:cubicBezTo>
                      <a:pt x="348520" y="592081"/>
                      <a:pt x="346138" y="592557"/>
                      <a:pt x="343757" y="592938"/>
                    </a:cubicBezTo>
                    <a:cubicBezTo>
                      <a:pt x="339280" y="593700"/>
                      <a:pt x="334709" y="594462"/>
                      <a:pt x="330232" y="595414"/>
                    </a:cubicBezTo>
                    <a:cubicBezTo>
                      <a:pt x="327565" y="595986"/>
                      <a:pt x="324993" y="596653"/>
                      <a:pt x="322326" y="597319"/>
                    </a:cubicBezTo>
                    <a:cubicBezTo>
                      <a:pt x="318230" y="598272"/>
                      <a:pt x="314134" y="599224"/>
                      <a:pt x="310134" y="600463"/>
                    </a:cubicBezTo>
                    <a:cubicBezTo>
                      <a:pt x="307372" y="601225"/>
                      <a:pt x="304705" y="602272"/>
                      <a:pt x="302038" y="603225"/>
                    </a:cubicBezTo>
                    <a:cubicBezTo>
                      <a:pt x="298323" y="604463"/>
                      <a:pt x="294704" y="605796"/>
                      <a:pt x="291179" y="607225"/>
                    </a:cubicBezTo>
                    <a:cubicBezTo>
                      <a:pt x="288512" y="608368"/>
                      <a:pt x="286036" y="609702"/>
                      <a:pt x="283464" y="610940"/>
                    </a:cubicBezTo>
                    <a:cubicBezTo>
                      <a:pt x="280225" y="612559"/>
                      <a:pt x="276987" y="614179"/>
                      <a:pt x="274034" y="616084"/>
                    </a:cubicBezTo>
                    <a:cubicBezTo>
                      <a:pt x="271558" y="617608"/>
                      <a:pt x="269367" y="619227"/>
                      <a:pt x="267081" y="620941"/>
                    </a:cubicBezTo>
                    <a:cubicBezTo>
                      <a:pt x="264319" y="623037"/>
                      <a:pt x="261652" y="625132"/>
                      <a:pt x="259271" y="627514"/>
                    </a:cubicBezTo>
                    <a:cubicBezTo>
                      <a:pt x="257175" y="629419"/>
                      <a:pt x="255270" y="631609"/>
                      <a:pt x="253460" y="633705"/>
                    </a:cubicBezTo>
                    <a:cubicBezTo>
                      <a:pt x="252222" y="635134"/>
                      <a:pt x="250888" y="636181"/>
                      <a:pt x="249746" y="637705"/>
                    </a:cubicBezTo>
                    <a:cubicBezTo>
                      <a:pt x="247936" y="640182"/>
                      <a:pt x="246221" y="642754"/>
                      <a:pt x="244697" y="645516"/>
                    </a:cubicBezTo>
                    <a:lnTo>
                      <a:pt x="243173" y="648373"/>
                    </a:lnTo>
                    <a:cubicBezTo>
                      <a:pt x="241840" y="651136"/>
                      <a:pt x="240697" y="653803"/>
                      <a:pt x="239839" y="656565"/>
                    </a:cubicBezTo>
                    <a:cubicBezTo>
                      <a:pt x="239744" y="656850"/>
                      <a:pt x="239744" y="657232"/>
                      <a:pt x="239649" y="657517"/>
                    </a:cubicBezTo>
                    <a:cubicBezTo>
                      <a:pt x="239459" y="658089"/>
                      <a:pt x="239363" y="658660"/>
                      <a:pt x="239173" y="659232"/>
                    </a:cubicBezTo>
                    <a:cubicBezTo>
                      <a:pt x="238792" y="660756"/>
                      <a:pt x="238316" y="662280"/>
                      <a:pt x="238030" y="663899"/>
                    </a:cubicBezTo>
                    <a:cubicBezTo>
                      <a:pt x="237649" y="666090"/>
                      <a:pt x="237458" y="668281"/>
                      <a:pt x="237363" y="670471"/>
                    </a:cubicBezTo>
                    <a:cubicBezTo>
                      <a:pt x="237363" y="670662"/>
                      <a:pt x="237268" y="670852"/>
                      <a:pt x="237268" y="671043"/>
                    </a:cubicBezTo>
                    <a:cubicBezTo>
                      <a:pt x="237268" y="671138"/>
                      <a:pt x="237268" y="671138"/>
                      <a:pt x="237268" y="671233"/>
                    </a:cubicBezTo>
                    <a:cubicBezTo>
                      <a:pt x="237172" y="674091"/>
                      <a:pt x="237363" y="676853"/>
                      <a:pt x="237839" y="679711"/>
                    </a:cubicBezTo>
                    <a:cubicBezTo>
                      <a:pt x="237934" y="680377"/>
                      <a:pt x="238220" y="680949"/>
                      <a:pt x="238411" y="681616"/>
                    </a:cubicBezTo>
                    <a:cubicBezTo>
                      <a:pt x="238887" y="684187"/>
                      <a:pt x="239744" y="686759"/>
                      <a:pt x="240601" y="689236"/>
                    </a:cubicBezTo>
                    <a:cubicBezTo>
                      <a:pt x="241078" y="690664"/>
                      <a:pt x="241173" y="692093"/>
                      <a:pt x="241840" y="693522"/>
                    </a:cubicBezTo>
                    <a:lnTo>
                      <a:pt x="243268" y="696665"/>
                    </a:lnTo>
                    <a:cubicBezTo>
                      <a:pt x="244983" y="700189"/>
                      <a:pt x="247174" y="703714"/>
                      <a:pt x="249555" y="707047"/>
                    </a:cubicBezTo>
                    <a:cubicBezTo>
                      <a:pt x="250317" y="708095"/>
                      <a:pt x="251269" y="709048"/>
                      <a:pt x="252031" y="710095"/>
                    </a:cubicBezTo>
                    <a:cubicBezTo>
                      <a:pt x="253841" y="712381"/>
                      <a:pt x="255651" y="714667"/>
                      <a:pt x="257746" y="716763"/>
                    </a:cubicBezTo>
                    <a:cubicBezTo>
                      <a:pt x="257937" y="717048"/>
                      <a:pt x="258127" y="717334"/>
                      <a:pt x="258413" y="717620"/>
                    </a:cubicBezTo>
                    <a:cubicBezTo>
                      <a:pt x="258794" y="718001"/>
                      <a:pt x="259271" y="718287"/>
                      <a:pt x="259651" y="718668"/>
                    </a:cubicBezTo>
                    <a:cubicBezTo>
                      <a:pt x="264605" y="723525"/>
                      <a:pt x="270129" y="728098"/>
                      <a:pt x="276130" y="732098"/>
                    </a:cubicBezTo>
                    <a:lnTo>
                      <a:pt x="276225" y="732098"/>
                    </a:lnTo>
                    <a:lnTo>
                      <a:pt x="276225" y="732098"/>
                    </a:lnTo>
                    <a:lnTo>
                      <a:pt x="276225" y="732098"/>
                    </a:lnTo>
                    <a:cubicBezTo>
                      <a:pt x="276225" y="732098"/>
                      <a:pt x="276225" y="732098"/>
                      <a:pt x="276130" y="732098"/>
                    </a:cubicBezTo>
                    <a:lnTo>
                      <a:pt x="345186" y="777532"/>
                    </a:lnTo>
                    <a:cubicBezTo>
                      <a:pt x="334137" y="776580"/>
                      <a:pt x="323469" y="775151"/>
                      <a:pt x="313087" y="773151"/>
                    </a:cubicBezTo>
                    <a:cubicBezTo>
                      <a:pt x="294894" y="769817"/>
                      <a:pt x="277273" y="762483"/>
                      <a:pt x="261842" y="752386"/>
                    </a:cubicBezTo>
                    <a:lnTo>
                      <a:pt x="350425" y="810679"/>
                    </a:lnTo>
                    <a:cubicBezTo>
                      <a:pt x="365760" y="820776"/>
                      <a:pt x="383381" y="828110"/>
                      <a:pt x="401574" y="831444"/>
                    </a:cubicBezTo>
                    <a:cubicBezTo>
                      <a:pt x="422434" y="835349"/>
                      <a:pt x="444151" y="837159"/>
                      <a:pt x="468535" y="837349"/>
                    </a:cubicBezTo>
                    <a:cubicBezTo>
                      <a:pt x="473583" y="837349"/>
                      <a:pt x="478631" y="837444"/>
                      <a:pt x="484346" y="837254"/>
                    </a:cubicBezTo>
                    <a:cubicBezTo>
                      <a:pt x="519875" y="834111"/>
                      <a:pt x="555308" y="827158"/>
                      <a:pt x="589502" y="820490"/>
                    </a:cubicBezTo>
                    <a:cubicBezTo>
                      <a:pt x="634270" y="811441"/>
                      <a:pt x="680942" y="802393"/>
                      <a:pt x="726376" y="802583"/>
                    </a:cubicBezTo>
                    <a:cubicBezTo>
                      <a:pt x="752475" y="802678"/>
                      <a:pt x="776573" y="805917"/>
                      <a:pt x="799719" y="812298"/>
                    </a:cubicBezTo>
                    <a:cubicBezTo>
                      <a:pt x="811435" y="815537"/>
                      <a:pt x="822008" y="820204"/>
                      <a:pt x="832104" y="825443"/>
                    </a:cubicBezTo>
                    <a:cubicBezTo>
                      <a:pt x="832104" y="825443"/>
                      <a:pt x="832104" y="825443"/>
                      <a:pt x="832104" y="825443"/>
                    </a:cubicBezTo>
                    <a:cubicBezTo>
                      <a:pt x="834104" y="829920"/>
                      <a:pt x="835628" y="834682"/>
                      <a:pt x="837152" y="839350"/>
                    </a:cubicBezTo>
                    <a:cubicBezTo>
                      <a:pt x="837914" y="841540"/>
                      <a:pt x="838867" y="843636"/>
                      <a:pt x="839438" y="845827"/>
                    </a:cubicBezTo>
                    <a:cubicBezTo>
                      <a:pt x="841439" y="852970"/>
                      <a:pt x="843058" y="860305"/>
                      <a:pt x="844201" y="867829"/>
                    </a:cubicBezTo>
                    <a:cubicBezTo>
                      <a:pt x="845534" y="877069"/>
                      <a:pt x="846106" y="886689"/>
                      <a:pt x="846010" y="896404"/>
                    </a:cubicBezTo>
                    <a:cubicBezTo>
                      <a:pt x="846010" y="903548"/>
                      <a:pt x="845725" y="910787"/>
                      <a:pt x="844868" y="918121"/>
                    </a:cubicBezTo>
                    <a:cubicBezTo>
                      <a:pt x="843725" y="928218"/>
                      <a:pt x="841439" y="937743"/>
                      <a:pt x="839438" y="947363"/>
                    </a:cubicBezTo>
                    <a:cubicBezTo>
                      <a:pt x="838009" y="954221"/>
                      <a:pt x="836485" y="961079"/>
                      <a:pt x="834485" y="967746"/>
                    </a:cubicBezTo>
                    <a:cubicBezTo>
                      <a:pt x="832485" y="974414"/>
                      <a:pt x="830199" y="980891"/>
                      <a:pt x="827818" y="987368"/>
                    </a:cubicBezTo>
                    <a:cubicBezTo>
                      <a:pt x="825436" y="993750"/>
                      <a:pt x="823055" y="1000036"/>
                      <a:pt x="820293" y="1006132"/>
                    </a:cubicBezTo>
                    <a:cubicBezTo>
                      <a:pt x="815816" y="1015753"/>
                      <a:pt x="811149" y="1025373"/>
                      <a:pt x="805720" y="1034326"/>
                    </a:cubicBezTo>
                    <a:cubicBezTo>
                      <a:pt x="805148" y="1035184"/>
                      <a:pt x="804577" y="1035946"/>
                      <a:pt x="804005" y="1036803"/>
                    </a:cubicBezTo>
                    <a:cubicBezTo>
                      <a:pt x="797814" y="1046614"/>
                      <a:pt x="790956" y="1055948"/>
                      <a:pt x="783526" y="1064806"/>
                    </a:cubicBezTo>
                    <a:cubicBezTo>
                      <a:pt x="782765" y="1065664"/>
                      <a:pt x="782098" y="1066711"/>
                      <a:pt x="781241" y="1067569"/>
                    </a:cubicBezTo>
                    <a:cubicBezTo>
                      <a:pt x="773620" y="1076332"/>
                      <a:pt x="765334" y="1084428"/>
                      <a:pt x="756571" y="1092048"/>
                    </a:cubicBezTo>
                    <a:cubicBezTo>
                      <a:pt x="755047" y="1093381"/>
                      <a:pt x="753618" y="1094715"/>
                      <a:pt x="752094" y="1095953"/>
                    </a:cubicBezTo>
                    <a:cubicBezTo>
                      <a:pt x="743331" y="1103192"/>
                      <a:pt x="734092" y="1109860"/>
                      <a:pt x="724281" y="1115956"/>
                    </a:cubicBezTo>
                    <a:cubicBezTo>
                      <a:pt x="722567" y="1117099"/>
                      <a:pt x="720757" y="1118146"/>
                      <a:pt x="718852" y="1119194"/>
                    </a:cubicBezTo>
                    <a:cubicBezTo>
                      <a:pt x="708755" y="1125195"/>
                      <a:pt x="698278" y="1130624"/>
                      <a:pt x="687134" y="1135291"/>
                    </a:cubicBezTo>
                    <a:cubicBezTo>
                      <a:pt x="685609" y="1135958"/>
                      <a:pt x="684085" y="1136530"/>
                      <a:pt x="682561" y="1137101"/>
                    </a:cubicBezTo>
                    <a:cubicBezTo>
                      <a:pt x="670751" y="1141864"/>
                      <a:pt x="658559" y="1146055"/>
                      <a:pt x="645700" y="1149293"/>
                    </a:cubicBezTo>
                    <a:cubicBezTo>
                      <a:pt x="617887" y="1156437"/>
                      <a:pt x="590169" y="1160056"/>
                      <a:pt x="562832" y="1159961"/>
                    </a:cubicBezTo>
                    <a:cubicBezTo>
                      <a:pt x="509207" y="1159675"/>
                      <a:pt x="460248" y="1145674"/>
                      <a:pt x="415004" y="1123004"/>
                    </a:cubicBezTo>
                    <a:cubicBezTo>
                      <a:pt x="413290" y="1121671"/>
                      <a:pt x="411670" y="1120242"/>
                      <a:pt x="409956" y="1118908"/>
                    </a:cubicBezTo>
                    <a:cubicBezTo>
                      <a:pt x="401479" y="1112050"/>
                      <a:pt x="393097" y="1104907"/>
                      <a:pt x="384905" y="1097572"/>
                    </a:cubicBezTo>
                    <a:cubicBezTo>
                      <a:pt x="381000" y="1094143"/>
                      <a:pt x="377095" y="1090619"/>
                      <a:pt x="373285" y="1087095"/>
                    </a:cubicBezTo>
                    <a:cubicBezTo>
                      <a:pt x="364426" y="1078903"/>
                      <a:pt x="355759" y="1070617"/>
                      <a:pt x="347186" y="1062139"/>
                    </a:cubicBezTo>
                    <a:cubicBezTo>
                      <a:pt x="344614" y="1059568"/>
                      <a:pt x="341947" y="1057091"/>
                      <a:pt x="339471" y="1054519"/>
                    </a:cubicBezTo>
                    <a:cubicBezTo>
                      <a:pt x="327946" y="1042899"/>
                      <a:pt x="316611" y="1031088"/>
                      <a:pt x="305467" y="1019182"/>
                    </a:cubicBezTo>
                    <a:lnTo>
                      <a:pt x="303085" y="1016705"/>
                    </a:lnTo>
                    <a:cubicBezTo>
                      <a:pt x="302609" y="1016229"/>
                      <a:pt x="302038" y="1015943"/>
                      <a:pt x="301562" y="1015467"/>
                    </a:cubicBezTo>
                    <a:cubicBezTo>
                      <a:pt x="296132" y="1010133"/>
                      <a:pt x="290513" y="1005275"/>
                      <a:pt x="284607" y="1001465"/>
                    </a:cubicBezTo>
                    <a:lnTo>
                      <a:pt x="196025" y="943172"/>
                    </a:lnTo>
                    <a:cubicBezTo>
                      <a:pt x="180689" y="933075"/>
                      <a:pt x="163830" y="927932"/>
                      <a:pt x="145637" y="927837"/>
                    </a:cubicBezTo>
                    <a:cubicBezTo>
                      <a:pt x="140875" y="927837"/>
                      <a:pt x="136017" y="928218"/>
                      <a:pt x="131159" y="928885"/>
                    </a:cubicBezTo>
                    <a:cubicBezTo>
                      <a:pt x="129635" y="929075"/>
                      <a:pt x="128111" y="929361"/>
                      <a:pt x="126587" y="929646"/>
                    </a:cubicBezTo>
                    <a:cubicBezTo>
                      <a:pt x="123158" y="930218"/>
                      <a:pt x="119729" y="931075"/>
                      <a:pt x="116300" y="932028"/>
                    </a:cubicBezTo>
                    <a:cubicBezTo>
                      <a:pt x="114776" y="932409"/>
                      <a:pt x="113157" y="932885"/>
                      <a:pt x="111633" y="933361"/>
                    </a:cubicBezTo>
                    <a:cubicBezTo>
                      <a:pt x="107633" y="934600"/>
                      <a:pt x="103632" y="936123"/>
                      <a:pt x="99631" y="937838"/>
                    </a:cubicBezTo>
                    <a:cubicBezTo>
                      <a:pt x="98869" y="938124"/>
                      <a:pt x="98203" y="938314"/>
                      <a:pt x="97441" y="938695"/>
                    </a:cubicBezTo>
                    <a:cubicBezTo>
                      <a:pt x="92773" y="940791"/>
                      <a:pt x="88297" y="943172"/>
                      <a:pt x="83820" y="945744"/>
                    </a:cubicBezTo>
                    <a:cubicBezTo>
                      <a:pt x="82487" y="946506"/>
                      <a:pt x="81153" y="947363"/>
                      <a:pt x="79819" y="948220"/>
                    </a:cubicBezTo>
                    <a:cubicBezTo>
                      <a:pt x="76581" y="950221"/>
                      <a:pt x="73342" y="952316"/>
                      <a:pt x="70199" y="954602"/>
                    </a:cubicBezTo>
                    <a:cubicBezTo>
                      <a:pt x="68771" y="955650"/>
                      <a:pt x="67437" y="956602"/>
                      <a:pt x="66008" y="957650"/>
                    </a:cubicBezTo>
                    <a:cubicBezTo>
                      <a:pt x="62579" y="960222"/>
                      <a:pt x="59246" y="962984"/>
                      <a:pt x="56007" y="965842"/>
                    </a:cubicBezTo>
                    <a:cubicBezTo>
                      <a:pt x="55150" y="966604"/>
                      <a:pt x="54292" y="967270"/>
                      <a:pt x="53530" y="967937"/>
                    </a:cubicBezTo>
                    <a:cubicBezTo>
                      <a:pt x="49625" y="971557"/>
                      <a:pt x="45815" y="975367"/>
                      <a:pt x="42100" y="979367"/>
                    </a:cubicBezTo>
                    <a:cubicBezTo>
                      <a:pt x="41148" y="980415"/>
                      <a:pt x="40291" y="981463"/>
                      <a:pt x="39338" y="982510"/>
                    </a:cubicBezTo>
                    <a:cubicBezTo>
                      <a:pt x="36671" y="985558"/>
                      <a:pt x="34004" y="988797"/>
                      <a:pt x="31528" y="992035"/>
                    </a:cubicBezTo>
                    <a:cubicBezTo>
                      <a:pt x="31051" y="992702"/>
                      <a:pt x="30385" y="993369"/>
                      <a:pt x="29908" y="994131"/>
                    </a:cubicBezTo>
                    <a:cubicBezTo>
                      <a:pt x="29623" y="994512"/>
                      <a:pt x="29432" y="994988"/>
                      <a:pt x="29146" y="995464"/>
                    </a:cubicBezTo>
                    <a:cubicBezTo>
                      <a:pt x="24003" y="1002513"/>
                      <a:pt x="19526" y="1010038"/>
                      <a:pt x="15621" y="1017658"/>
                    </a:cubicBezTo>
                    <a:cubicBezTo>
                      <a:pt x="15335" y="1018134"/>
                      <a:pt x="14954" y="1018610"/>
                      <a:pt x="14668" y="1019086"/>
                    </a:cubicBezTo>
                    <a:cubicBezTo>
                      <a:pt x="14478" y="1019467"/>
                      <a:pt x="14288" y="1019944"/>
                      <a:pt x="14097" y="1020420"/>
                    </a:cubicBezTo>
                    <a:cubicBezTo>
                      <a:pt x="11335" y="1026135"/>
                      <a:pt x="8954" y="1032040"/>
                      <a:pt x="6858" y="1038041"/>
                    </a:cubicBezTo>
                    <a:cubicBezTo>
                      <a:pt x="6667" y="1038517"/>
                      <a:pt x="6477" y="1038898"/>
                      <a:pt x="6287" y="1039375"/>
                    </a:cubicBezTo>
                    <a:cubicBezTo>
                      <a:pt x="6001" y="1040232"/>
                      <a:pt x="5905" y="1041089"/>
                      <a:pt x="5620" y="1041946"/>
                    </a:cubicBezTo>
                    <a:cubicBezTo>
                      <a:pt x="4381" y="1046137"/>
                      <a:pt x="3334" y="1050233"/>
                      <a:pt x="2572" y="1054424"/>
                    </a:cubicBezTo>
                    <a:cubicBezTo>
                      <a:pt x="2381" y="1055377"/>
                      <a:pt x="2000" y="1056234"/>
                      <a:pt x="1905" y="1057186"/>
                    </a:cubicBezTo>
                    <a:lnTo>
                      <a:pt x="1333" y="1060711"/>
                    </a:lnTo>
                    <a:cubicBezTo>
                      <a:pt x="571" y="1066426"/>
                      <a:pt x="191" y="1072045"/>
                      <a:pt x="0" y="1077665"/>
                    </a:cubicBezTo>
                    <a:cubicBezTo>
                      <a:pt x="0" y="1077951"/>
                      <a:pt x="0" y="1078237"/>
                      <a:pt x="0" y="1078522"/>
                    </a:cubicBezTo>
                    <a:cubicBezTo>
                      <a:pt x="0" y="1079189"/>
                      <a:pt x="191" y="1079856"/>
                      <a:pt x="191" y="1080523"/>
                    </a:cubicBezTo>
                    <a:cubicBezTo>
                      <a:pt x="95" y="1087285"/>
                      <a:pt x="667" y="1093858"/>
                      <a:pt x="1429" y="1100335"/>
                    </a:cubicBezTo>
                    <a:cubicBezTo>
                      <a:pt x="1524" y="1101192"/>
                      <a:pt x="1429" y="1102144"/>
                      <a:pt x="1619" y="1103097"/>
                    </a:cubicBezTo>
                    <a:cubicBezTo>
                      <a:pt x="1714" y="1103764"/>
                      <a:pt x="2000" y="1104430"/>
                      <a:pt x="2096" y="1105097"/>
                    </a:cubicBezTo>
                    <a:cubicBezTo>
                      <a:pt x="3048" y="1111003"/>
                      <a:pt x="4381" y="1116908"/>
                      <a:pt x="6001" y="1122718"/>
                    </a:cubicBezTo>
                    <a:lnTo>
                      <a:pt x="6001" y="1122718"/>
                    </a:lnTo>
                    <a:cubicBezTo>
                      <a:pt x="7715" y="1128529"/>
                      <a:pt x="9811" y="1134244"/>
                      <a:pt x="12192" y="1139863"/>
                    </a:cubicBezTo>
                    <a:cubicBezTo>
                      <a:pt x="12478" y="1140435"/>
                      <a:pt x="12573" y="1141006"/>
                      <a:pt x="12859" y="1141578"/>
                    </a:cubicBezTo>
                    <a:cubicBezTo>
                      <a:pt x="13335" y="1142626"/>
                      <a:pt x="14002" y="1143673"/>
                      <a:pt x="14478" y="1144721"/>
                    </a:cubicBezTo>
                    <a:cubicBezTo>
                      <a:pt x="16383" y="1148912"/>
                      <a:pt x="18479" y="1153008"/>
                      <a:pt x="20669" y="1157104"/>
                    </a:cubicBezTo>
                    <a:cubicBezTo>
                      <a:pt x="21526" y="1158723"/>
                      <a:pt x="22384" y="1160247"/>
                      <a:pt x="23336" y="1161866"/>
                    </a:cubicBezTo>
                    <a:cubicBezTo>
                      <a:pt x="26384" y="1167010"/>
                      <a:pt x="29527" y="1172058"/>
                      <a:pt x="33052" y="1177011"/>
                    </a:cubicBezTo>
                    <a:cubicBezTo>
                      <a:pt x="33147" y="1177201"/>
                      <a:pt x="33338" y="1177392"/>
                      <a:pt x="33433" y="1177678"/>
                    </a:cubicBezTo>
                    <a:cubicBezTo>
                      <a:pt x="37147" y="1182916"/>
                      <a:pt x="41243" y="1187965"/>
                      <a:pt x="45434" y="1193013"/>
                    </a:cubicBezTo>
                    <a:cubicBezTo>
                      <a:pt x="46577" y="1194346"/>
                      <a:pt x="47720" y="1195680"/>
                      <a:pt x="48863" y="1196918"/>
                    </a:cubicBezTo>
                    <a:cubicBezTo>
                      <a:pt x="52102" y="1200633"/>
                      <a:pt x="55435" y="1204348"/>
                      <a:pt x="58960" y="1207967"/>
                    </a:cubicBezTo>
                    <a:cubicBezTo>
                      <a:pt x="59722" y="1208729"/>
                      <a:pt x="60388" y="1209586"/>
                      <a:pt x="61150" y="1210348"/>
                    </a:cubicBezTo>
                    <a:cubicBezTo>
                      <a:pt x="61531" y="1210634"/>
                      <a:pt x="61817" y="1210920"/>
                      <a:pt x="62198" y="1211206"/>
                    </a:cubicBezTo>
                    <a:cubicBezTo>
                      <a:pt x="72009" y="1221016"/>
                      <a:pt x="82582" y="1230446"/>
                      <a:pt x="93631" y="1239304"/>
                    </a:cubicBezTo>
                    <a:cubicBezTo>
                      <a:pt x="94393" y="1239971"/>
                      <a:pt x="95155" y="1240543"/>
                      <a:pt x="95917" y="1241114"/>
                    </a:cubicBezTo>
                    <a:cubicBezTo>
                      <a:pt x="107251" y="1250068"/>
                      <a:pt x="119063" y="1258545"/>
                      <a:pt x="131064" y="1266546"/>
                    </a:cubicBezTo>
                    <a:lnTo>
                      <a:pt x="207645" y="1316933"/>
                    </a:lnTo>
                    <a:cubicBezTo>
                      <a:pt x="210121" y="1318552"/>
                      <a:pt x="212693" y="1320267"/>
                      <a:pt x="215170" y="1321886"/>
                    </a:cubicBezTo>
                    <a:lnTo>
                      <a:pt x="219551" y="1324839"/>
                    </a:lnTo>
                    <a:cubicBezTo>
                      <a:pt x="256222" y="1349032"/>
                      <a:pt x="294704" y="1368178"/>
                      <a:pt x="326803" y="1382274"/>
                    </a:cubicBezTo>
                    <a:cubicBezTo>
                      <a:pt x="311277" y="1378179"/>
                      <a:pt x="296132" y="1373512"/>
                      <a:pt x="281464" y="1368082"/>
                    </a:cubicBezTo>
                    <a:cubicBezTo>
                      <a:pt x="247555" y="1355795"/>
                      <a:pt x="180404" y="1328553"/>
                      <a:pt x="117634" y="1287215"/>
                    </a:cubicBezTo>
                    <a:cubicBezTo>
                      <a:pt x="147161" y="1306646"/>
                      <a:pt x="176689" y="1326077"/>
                      <a:pt x="206216" y="1345508"/>
                    </a:cubicBezTo>
                    <a:cubicBezTo>
                      <a:pt x="269081" y="1386847"/>
                      <a:pt x="336042" y="1413993"/>
                      <a:pt x="370046" y="1426375"/>
                    </a:cubicBezTo>
                    <a:cubicBezTo>
                      <a:pt x="429006" y="1447902"/>
                      <a:pt x="494538" y="1458856"/>
                      <a:pt x="564642" y="1459237"/>
                    </a:cubicBezTo>
                    <a:cubicBezTo>
                      <a:pt x="724757" y="1460094"/>
                      <a:pt x="881825" y="1405230"/>
                      <a:pt x="984980" y="1312837"/>
                    </a:cubicBezTo>
                    <a:cubicBezTo>
                      <a:pt x="997553" y="1301598"/>
                      <a:pt x="1009078" y="1289787"/>
                      <a:pt x="1020223" y="1277785"/>
                    </a:cubicBezTo>
                    <a:cubicBezTo>
                      <a:pt x="1023461" y="1274261"/>
                      <a:pt x="1026604" y="1270642"/>
                      <a:pt x="1029748" y="1267022"/>
                    </a:cubicBezTo>
                    <a:cubicBezTo>
                      <a:pt x="1037653" y="1257973"/>
                      <a:pt x="1045274" y="1248734"/>
                      <a:pt x="1052417" y="1239304"/>
                    </a:cubicBezTo>
                    <a:cubicBezTo>
                      <a:pt x="1054227" y="1237018"/>
                      <a:pt x="1056323" y="1234828"/>
                      <a:pt x="1058037" y="1232446"/>
                    </a:cubicBezTo>
                    <a:cubicBezTo>
                      <a:pt x="1059275" y="1230732"/>
                      <a:pt x="1060323" y="1228922"/>
                      <a:pt x="1061466" y="1227303"/>
                    </a:cubicBezTo>
                    <a:cubicBezTo>
                      <a:pt x="1066514" y="1220349"/>
                      <a:pt x="1071086" y="1213206"/>
                      <a:pt x="1075753" y="1206062"/>
                    </a:cubicBezTo>
                    <a:cubicBezTo>
                      <a:pt x="1078706" y="1201490"/>
                      <a:pt x="1081754" y="1197013"/>
                      <a:pt x="1084517" y="1192441"/>
                    </a:cubicBezTo>
                    <a:cubicBezTo>
                      <a:pt x="1089184" y="1184536"/>
                      <a:pt x="1093565" y="1176535"/>
                      <a:pt x="1097756" y="1168438"/>
                    </a:cubicBezTo>
                    <a:cubicBezTo>
                      <a:pt x="1099566" y="1165009"/>
                      <a:pt x="1101661" y="1161771"/>
                      <a:pt x="1103281" y="1158342"/>
                    </a:cubicBezTo>
                    <a:cubicBezTo>
                      <a:pt x="1103662" y="1157580"/>
                      <a:pt x="1103948" y="1156818"/>
                      <a:pt x="1104328" y="1156151"/>
                    </a:cubicBezTo>
                    <a:cubicBezTo>
                      <a:pt x="1106329" y="1151960"/>
                      <a:pt x="1108139" y="1147674"/>
                      <a:pt x="1110043" y="1143483"/>
                    </a:cubicBezTo>
                    <a:cubicBezTo>
                      <a:pt x="1113187" y="1136530"/>
                      <a:pt x="1116330" y="1129576"/>
                      <a:pt x="1119092" y="1122528"/>
                    </a:cubicBezTo>
                    <a:cubicBezTo>
                      <a:pt x="1120902" y="1117765"/>
                      <a:pt x="1122521" y="1113003"/>
                      <a:pt x="1124236" y="1108240"/>
                    </a:cubicBezTo>
                    <a:cubicBezTo>
                      <a:pt x="1125950" y="1103287"/>
                      <a:pt x="1127951" y="1098525"/>
                      <a:pt x="1129475" y="1093572"/>
                    </a:cubicBezTo>
                    <a:cubicBezTo>
                      <a:pt x="1130046" y="1091667"/>
                      <a:pt x="1130522" y="1089762"/>
                      <a:pt x="1131094" y="1087857"/>
                    </a:cubicBezTo>
                    <a:cubicBezTo>
                      <a:pt x="1132427" y="1083475"/>
                      <a:pt x="1133570" y="1079094"/>
                      <a:pt x="1134713" y="1074808"/>
                    </a:cubicBezTo>
                    <a:cubicBezTo>
                      <a:pt x="1136618" y="1067759"/>
                      <a:pt x="1138428" y="1060711"/>
                      <a:pt x="1140047" y="1053662"/>
                    </a:cubicBezTo>
                    <a:cubicBezTo>
                      <a:pt x="1141095" y="1049185"/>
                      <a:pt x="1141952" y="1044709"/>
                      <a:pt x="1142810" y="1040137"/>
                    </a:cubicBezTo>
                    <a:cubicBezTo>
                      <a:pt x="1143381" y="1037089"/>
                      <a:pt x="1144143" y="1034136"/>
                      <a:pt x="1144619" y="1031183"/>
                    </a:cubicBezTo>
                    <a:cubicBezTo>
                      <a:pt x="1145286" y="1027087"/>
                      <a:pt x="1145667" y="1022992"/>
                      <a:pt x="1146239" y="1018896"/>
                    </a:cubicBezTo>
                    <a:cubicBezTo>
                      <a:pt x="1146905" y="1014324"/>
                      <a:pt x="1147572" y="1009847"/>
                      <a:pt x="1148048" y="1005275"/>
                    </a:cubicBezTo>
                    <a:cubicBezTo>
                      <a:pt x="1149668" y="996703"/>
                      <a:pt x="1150144" y="989273"/>
                      <a:pt x="1150620" y="981748"/>
                    </a:cubicBezTo>
                    <a:close/>
                    <a:moveTo>
                      <a:pt x="615982" y="258896"/>
                    </a:moveTo>
                    <a:cubicBezTo>
                      <a:pt x="625221" y="259658"/>
                      <a:pt x="634365" y="260801"/>
                      <a:pt x="643318" y="262897"/>
                    </a:cubicBezTo>
                    <a:cubicBezTo>
                      <a:pt x="650272" y="264516"/>
                      <a:pt x="657225" y="266611"/>
                      <a:pt x="664083" y="268993"/>
                    </a:cubicBezTo>
                    <a:cubicBezTo>
                      <a:pt x="667607" y="272803"/>
                      <a:pt x="671036" y="276708"/>
                      <a:pt x="674179" y="280708"/>
                    </a:cubicBezTo>
                    <a:cubicBezTo>
                      <a:pt x="675418" y="282328"/>
                      <a:pt x="676656" y="284042"/>
                      <a:pt x="677894" y="285661"/>
                    </a:cubicBezTo>
                    <a:cubicBezTo>
                      <a:pt x="681228" y="290233"/>
                      <a:pt x="684371" y="294901"/>
                      <a:pt x="687229" y="299758"/>
                    </a:cubicBezTo>
                    <a:cubicBezTo>
                      <a:pt x="687991" y="300997"/>
                      <a:pt x="688848" y="302235"/>
                      <a:pt x="689610" y="303568"/>
                    </a:cubicBezTo>
                    <a:cubicBezTo>
                      <a:pt x="690658" y="305378"/>
                      <a:pt x="691420" y="307378"/>
                      <a:pt x="692372" y="309188"/>
                    </a:cubicBezTo>
                    <a:lnTo>
                      <a:pt x="615982" y="258896"/>
                    </a:lnTo>
                    <a:close/>
                    <a:moveTo>
                      <a:pt x="766762" y="779914"/>
                    </a:moveTo>
                    <a:cubicBezTo>
                      <a:pt x="780574" y="781628"/>
                      <a:pt x="794004" y="784295"/>
                      <a:pt x="807149" y="787915"/>
                    </a:cubicBezTo>
                    <a:cubicBezTo>
                      <a:pt x="808292" y="788200"/>
                      <a:pt x="809244" y="788772"/>
                      <a:pt x="810387" y="789058"/>
                    </a:cubicBezTo>
                    <a:cubicBezTo>
                      <a:pt x="812292" y="791344"/>
                      <a:pt x="814197" y="793439"/>
                      <a:pt x="815911" y="795820"/>
                    </a:cubicBezTo>
                    <a:cubicBezTo>
                      <a:pt x="817150" y="797535"/>
                      <a:pt x="818483" y="799059"/>
                      <a:pt x="819626" y="800773"/>
                    </a:cubicBezTo>
                    <a:cubicBezTo>
                      <a:pt x="824008" y="807536"/>
                      <a:pt x="827818" y="814775"/>
                      <a:pt x="831151" y="822205"/>
                    </a:cubicBezTo>
                    <a:lnTo>
                      <a:pt x="766762" y="779914"/>
                    </a:lnTo>
                    <a:close/>
                  </a:path>
                </a:pathLst>
              </a:custGeom>
              <a:solidFill>
                <a:srgbClr val="C010C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6" name="Google Shape;1896;p47"/>
            <p:cNvSpPr/>
            <p:nvPr/>
          </p:nvSpPr>
          <p:spPr>
            <a:xfrm>
              <a:off x="5209147" y="1230337"/>
              <a:ext cx="1036530" cy="1363224"/>
            </a:xfrm>
            <a:custGeom>
              <a:avLst/>
              <a:gdLst/>
              <a:ahLst/>
              <a:cxnLst/>
              <a:rect l="l" t="t" r="r" b="b"/>
              <a:pathLst>
                <a:path w="1036530" h="1363224" extrusionOk="0">
                  <a:moveTo>
                    <a:pt x="988103" y="696665"/>
                  </a:moveTo>
                  <a:cubicBezTo>
                    <a:pt x="951813" y="629419"/>
                    <a:pt x="881709" y="565220"/>
                    <a:pt x="809510" y="533597"/>
                  </a:cubicBezTo>
                  <a:lnTo>
                    <a:pt x="796270" y="527787"/>
                  </a:lnTo>
                  <a:lnTo>
                    <a:pt x="803985" y="515881"/>
                  </a:lnTo>
                  <a:cubicBezTo>
                    <a:pt x="894282" y="375958"/>
                    <a:pt x="893044" y="249085"/>
                    <a:pt x="800270" y="138786"/>
                  </a:cubicBezTo>
                  <a:cubicBezTo>
                    <a:pt x="727690" y="52489"/>
                    <a:pt x="604055" y="673"/>
                    <a:pt x="469467" y="6"/>
                  </a:cubicBezTo>
                  <a:cubicBezTo>
                    <a:pt x="413651" y="-279"/>
                    <a:pt x="359358" y="8865"/>
                    <a:pt x="312114" y="26295"/>
                  </a:cubicBezTo>
                  <a:cubicBezTo>
                    <a:pt x="314876" y="26105"/>
                    <a:pt x="317829" y="26105"/>
                    <a:pt x="320591" y="25914"/>
                  </a:cubicBezTo>
                  <a:cubicBezTo>
                    <a:pt x="317448" y="26200"/>
                    <a:pt x="314400" y="26295"/>
                    <a:pt x="311162" y="26581"/>
                  </a:cubicBezTo>
                  <a:cubicBezTo>
                    <a:pt x="171525" y="78969"/>
                    <a:pt x="68750" y="179838"/>
                    <a:pt x="67036" y="266421"/>
                  </a:cubicBezTo>
                  <a:cubicBezTo>
                    <a:pt x="65893" y="314903"/>
                    <a:pt x="98183" y="354051"/>
                    <a:pt x="159809" y="379578"/>
                  </a:cubicBezTo>
                  <a:cubicBezTo>
                    <a:pt x="171430" y="384340"/>
                    <a:pt x="182955" y="386817"/>
                    <a:pt x="193718" y="386817"/>
                  </a:cubicBezTo>
                  <a:cubicBezTo>
                    <a:pt x="240010" y="387103"/>
                    <a:pt x="274395" y="341002"/>
                    <a:pt x="304780" y="300139"/>
                  </a:cubicBezTo>
                  <a:cubicBezTo>
                    <a:pt x="309352" y="293757"/>
                    <a:pt x="314305" y="287376"/>
                    <a:pt x="318972" y="281185"/>
                  </a:cubicBezTo>
                  <a:cubicBezTo>
                    <a:pt x="364121" y="222511"/>
                    <a:pt x="438130" y="187173"/>
                    <a:pt x="509853" y="187554"/>
                  </a:cubicBezTo>
                  <a:cubicBezTo>
                    <a:pt x="524712" y="187649"/>
                    <a:pt x="539571" y="189268"/>
                    <a:pt x="553954" y="192507"/>
                  </a:cubicBezTo>
                  <a:cubicBezTo>
                    <a:pt x="637488" y="211557"/>
                    <a:pt x="719117" y="291281"/>
                    <a:pt x="707497" y="379292"/>
                  </a:cubicBezTo>
                  <a:cubicBezTo>
                    <a:pt x="687589" y="530168"/>
                    <a:pt x="470324" y="565601"/>
                    <a:pt x="404030" y="572840"/>
                  </a:cubicBezTo>
                  <a:lnTo>
                    <a:pt x="391362" y="574078"/>
                  </a:lnTo>
                  <a:cubicBezTo>
                    <a:pt x="337165" y="579793"/>
                    <a:pt x="269728" y="586937"/>
                    <a:pt x="244106" y="632657"/>
                  </a:cubicBezTo>
                  <a:cubicBezTo>
                    <a:pt x="234771" y="649421"/>
                    <a:pt x="234390" y="666471"/>
                    <a:pt x="242772" y="683806"/>
                  </a:cubicBezTo>
                  <a:cubicBezTo>
                    <a:pt x="255154" y="708857"/>
                    <a:pt x="285920" y="730574"/>
                    <a:pt x="317543" y="736194"/>
                  </a:cubicBezTo>
                  <a:cubicBezTo>
                    <a:pt x="336689" y="739718"/>
                    <a:pt x="357358" y="741433"/>
                    <a:pt x="379361" y="741623"/>
                  </a:cubicBezTo>
                  <a:cubicBezTo>
                    <a:pt x="384218" y="741623"/>
                    <a:pt x="389076" y="741623"/>
                    <a:pt x="394029" y="741433"/>
                  </a:cubicBezTo>
                  <a:cubicBezTo>
                    <a:pt x="427367" y="738480"/>
                    <a:pt x="462038" y="731812"/>
                    <a:pt x="495470" y="725145"/>
                  </a:cubicBezTo>
                  <a:cubicBezTo>
                    <a:pt x="541667" y="716096"/>
                    <a:pt x="589482" y="706571"/>
                    <a:pt x="637583" y="706857"/>
                  </a:cubicBezTo>
                  <a:cubicBezTo>
                    <a:pt x="666254" y="707047"/>
                    <a:pt x="692352" y="710476"/>
                    <a:pt x="717784" y="717430"/>
                  </a:cubicBezTo>
                  <a:cubicBezTo>
                    <a:pt x="804938" y="741528"/>
                    <a:pt x="854753" y="815346"/>
                    <a:pt x="844562" y="905167"/>
                  </a:cubicBezTo>
                  <a:cubicBezTo>
                    <a:pt x="831131" y="1021563"/>
                    <a:pt x="756741" y="1107955"/>
                    <a:pt x="645489" y="1136244"/>
                  </a:cubicBezTo>
                  <a:cubicBezTo>
                    <a:pt x="617676" y="1143388"/>
                    <a:pt x="589958" y="1147007"/>
                    <a:pt x="562621" y="1146912"/>
                  </a:cubicBezTo>
                  <a:cubicBezTo>
                    <a:pt x="421175" y="1146150"/>
                    <a:pt x="312590" y="1050614"/>
                    <a:pt x="216769" y="947839"/>
                  </a:cubicBezTo>
                  <a:cubicBezTo>
                    <a:pt x="196290" y="926027"/>
                    <a:pt x="172287" y="914788"/>
                    <a:pt x="145522" y="914692"/>
                  </a:cubicBezTo>
                  <a:cubicBezTo>
                    <a:pt x="80847" y="914311"/>
                    <a:pt x="11029" y="979081"/>
                    <a:pt x="1408" y="1047661"/>
                  </a:cubicBezTo>
                  <a:cubicBezTo>
                    <a:pt x="-20404" y="1205681"/>
                    <a:pt x="217245" y="1305217"/>
                    <a:pt x="290588" y="1331887"/>
                  </a:cubicBezTo>
                  <a:cubicBezTo>
                    <a:pt x="345642" y="1352080"/>
                    <a:pt x="410031" y="1362844"/>
                    <a:pt x="476325" y="1363224"/>
                  </a:cubicBezTo>
                  <a:cubicBezTo>
                    <a:pt x="482516" y="1363224"/>
                    <a:pt x="488612" y="1363224"/>
                    <a:pt x="494708" y="1363034"/>
                  </a:cubicBezTo>
                  <a:cubicBezTo>
                    <a:pt x="641870" y="1359795"/>
                    <a:pt x="784554" y="1308265"/>
                    <a:pt x="878852" y="1223398"/>
                  </a:cubicBezTo>
                  <a:cubicBezTo>
                    <a:pt x="1037443" y="1081189"/>
                    <a:pt x="1081258" y="869448"/>
                    <a:pt x="988103" y="696665"/>
                  </a:cubicBezTo>
                  <a:close/>
                </a:path>
              </a:pathLst>
            </a:custGeom>
            <a:solidFill>
              <a:srgbClr val="E83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7"/>
            <p:cNvSpPr/>
            <p:nvPr/>
          </p:nvSpPr>
          <p:spPr>
            <a:xfrm>
              <a:off x="5183957" y="1205858"/>
              <a:ext cx="1087321" cy="1412668"/>
            </a:xfrm>
            <a:custGeom>
              <a:avLst/>
              <a:gdLst/>
              <a:ahLst/>
              <a:cxnLst/>
              <a:rect l="l" t="t" r="r" b="b"/>
              <a:pathLst>
                <a:path w="1087321" h="1412668" extrusionOk="0">
                  <a:moveTo>
                    <a:pt x="1036058" y="709809"/>
                  </a:moveTo>
                  <a:cubicBezTo>
                    <a:pt x="999292" y="641896"/>
                    <a:pt x="930426" y="577316"/>
                    <a:pt x="858227" y="541693"/>
                  </a:cubicBezTo>
                  <a:cubicBezTo>
                    <a:pt x="947095" y="396437"/>
                    <a:pt x="942809" y="264039"/>
                    <a:pt x="845178" y="147739"/>
                  </a:cubicBezTo>
                  <a:cubicBezTo>
                    <a:pt x="767834" y="55918"/>
                    <a:pt x="636866" y="768"/>
                    <a:pt x="494753" y="6"/>
                  </a:cubicBezTo>
                  <a:cubicBezTo>
                    <a:pt x="435317" y="-280"/>
                    <a:pt x="377500" y="9341"/>
                    <a:pt x="327113" y="28391"/>
                  </a:cubicBezTo>
                  <a:cubicBezTo>
                    <a:pt x="178237" y="84112"/>
                    <a:pt x="68795" y="194507"/>
                    <a:pt x="66794" y="290804"/>
                  </a:cubicBezTo>
                  <a:cubicBezTo>
                    <a:pt x="65747" y="331952"/>
                    <a:pt x="83844" y="389198"/>
                    <a:pt x="174998" y="426917"/>
                  </a:cubicBezTo>
                  <a:cubicBezTo>
                    <a:pt x="189857" y="433203"/>
                    <a:pt x="204526" y="436346"/>
                    <a:pt x="218718" y="436442"/>
                  </a:cubicBezTo>
                  <a:cubicBezTo>
                    <a:pt x="278345" y="436727"/>
                    <a:pt x="316635" y="384911"/>
                    <a:pt x="350544" y="339191"/>
                  </a:cubicBezTo>
                  <a:cubicBezTo>
                    <a:pt x="355402" y="332810"/>
                    <a:pt x="359974" y="326618"/>
                    <a:pt x="364451" y="320713"/>
                  </a:cubicBezTo>
                  <a:cubicBezTo>
                    <a:pt x="405122" y="268135"/>
                    <a:pt x="470940" y="236512"/>
                    <a:pt x="534567" y="236893"/>
                  </a:cubicBezTo>
                  <a:cubicBezTo>
                    <a:pt x="547616" y="236988"/>
                    <a:pt x="560571" y="238417"/>
                    <a:pt x="573144" y="241179"/>
                  </a:cubicBezTo>
                  <a:cubicBezTo>
                    <a:pt x="645914" y="257753"/>
                    <a:pt x="717352" y="326047"/>
                    <a:pt x="707446" y="401104"/>
                  </a:cubicBezTo>
                  <a:cubicBezTo>
                    <a:pt x="693444" y="506927"/>
                    <a:pt x="553046" y="559314"/>
                    <a:pt x="426363" y="573316"/>
                  </a:cubicBezTo>
                  <a:lnTo>
                    <a:pt x="413981" y="574554"/>
                  </a:lnTo>
                  <a:cubicBezTo>
                    <a:pt x="356831" y="580460"/>
                    <a:pt x="278821" y="588651"/>
                    <a:pt x="246912" y="646087"/>
                  </a:cubicBezTo>
                  <a:cubicBezTo>
                    <a:pt x="233672" y="669518"/>
                    <a:pt x="232910" y="694950"/>
                    <a:pt x="244912" y="719144"/>
                  </a:cubicBezTo>
                  <a:cubicBezTo>
                    <a:pt x="260914" y="751338"/>
                    <a:pt x="298061" y="777913"/>
                    <a:pt x="337876" y="785152"/>
                  </a:cubicBezTo>
                  <a:cubicBezTo>
                    <a:pt x="358736" y="789057"/>
                    <a:pt x="380548" y="790867"/>
                    <a:pt x="404837" y="791057"/>
                  </a:cubicBezTo>
                  <a:cubicBezTo>
                    <a:pt x="409885" y="791057"/>
                    <a:pt x="414933" y="791057"/>
                    <a:pt x="420648" y="790867"/>
                  </a:cubicBezTo>
                  <a:cubicBezTo>
                    <a:pt x="456272" y="787724"/>
                    <a:pt x="491609" y="780866"/>
                    <a:pt x="525899" y="774198"/>
                  </a:cubicBezTo>
                  <a:cubicBezTo>
                    <a:pt x="570667" y="765149"/>
                    <a:pt x="617339" y="756101"/>
                    <a:pt x="662679" y="756291"/>
                  </a:cubicBezTo>
                  <a:cubicBezTo>
                    <a:pt x="688872" y="756386"/>
                    <a:pt x="712875" y="759625"/>
                    <a:pt x="736021" y="766007"/>
                  </a:cubicBezTo>
                  <a:cubicBezTo>
                    <a:pt x="810792" y="786771"/>
                    <a:pt x="853369" y="850112"/>
                    <a:pt x="844415" y="927551"/>
                  </a:cubicBezTo>
                  <a:cubicBezTo>
                    <a:pt x="832223" y="1033373"/>
                    <a:pt x="765072" y="1111764"/>
                    <a:pt x="664393" y="1137387"/>
                  </a:cubicBezTo>
                  <a:cubicBezTo>
                    <a:pt x="638866" y="1143864"/>
                    <a:pt x="613148" y="1147102"/>
                    <a:pt x="587717" y="1146912"/>
                  </a:cubicBezTo>
                  <a:cubicBezTo>
                    <a:pt x="456367" y="1146245"/>
                    <a:pt x="352926" y="1054805"/>
                    <a:pt x="261105" y="956126"/>
                  </a:cubicBezTo>
                  <a:cubicBezTo>
                    <a:pt x="236054" y="929456"/>
                    <a:pt x="205002" y="915073"/>
                    <a:pt x="171093" y="914882"/>
                  </a:cubicBezTo>
                  <a:cubicBezTo>
                    <a:pt x="93560" y="914501"/>
                    <a:pt x="12883" y="988225"/>
                    <a:pt x="1643" y="1069187"/>
                  </a:cubicBezTo>
                  <a:cubicBezTo>
                    <a:pt x="-22645" y="1245400"/>
                    <a:pt x="229101" y="1351413"/>
                    <a:pt x="306825" y="1379702"/>
                  </a:cubicBezTo>
                  <a:cubicBezTo>
                    <a:pt x="365784" y="1401324"/>
                    <a:pt x="431221" y="1412278"/>
                    <a:pt x="501420" y="1412659"/>
                  </a:cubicBezTo>
                  <a:cubicBezTo>
                    <a:pt x="661536" y="1413516"/>
                    <a:pt x="818603" y="1358747"/>
                    <a:pt x="921758" y="1266260"/>
                  </a:cubicBezTo>
                  <a:cubicBezTo>
                    <a:pt x="1088446" y="1115955"/>
                    <a:pt x="1134452" y="892499"/>
                    <a:pt x="1036058" y="709809"/>
                  </a:cubicBezTo>
                  <a:close/>
                  <a:moveTo>
                    <a:pt x="26504" y="1072426"/>
                  </a:moveTo>
                  <a:cubicBezTo>
                    <a:pt x="36029" y="1003846"/>
                    <a:pt x="105847" y="939076"/>
                    <a:pt x="170617" y="939457"/>
                  </a:cubicBezTo>
                  <a:cubicBezTo>
                    <a:pt x="197382" y="939552"/>
                    <a:pt x="221385" y="950792"/>
                    <a:pt x="241864" y="972604"/>
                  </a:cubicBezTo>
                  <a:cubicBezTo>
                    <a:pt x="337685" y="1075379"/>
                    <a:pt x="446271" y="1171010"/>
                    <a:pt x="587717" y="1171677"/>
                  </a:cubicBezTo>
                  <a:cubicBezTo>
                    <a:pt x="615054" y="1171772"/>
                    <a:pt x="642771" y="1168247"/>
                    <a:pt x="670584" y="1161008"/>
                  </a:cubicBezTo>
                  <a:cubicBezTo>
                    <a:pt x="781836" y="1132814"/>
                    <a:pt x="856227" y="1046327"/>
                    <a:pt x="869657" y="929932"/>
                  </a:cubicBezTo>
                  <a:cubicBezTo>
                    <a:pt x="879848" y="840111"/>
                    <a:pt x="830033" y="766292"/>
                    <a:pt x="742879" y="742194"/>
                  </a:cubicBezTo>
                  <a:cubicBezTo>
                    <a:pt x="717447" y="735146"/>
                    <a:pt x="691349" y="731717"/>
                    <a:pt x="662679" y="731621"/>
                  </a:cubicBezTo>
                  <a:cubicBezTo>
                    <a:pt x="614577" y="731336"/>
                    <a:pt x="566762" y="740861"/>
                    <a:pt x="520565" y="749909"/>
                  </a:cubicBezTo>
                  <a:cubicBezTo>
                    <a:pt x="487038" y="756577"/>
                    <a:pt x="452366" y="763340"/>
                    <a:pt x="419124" y="766197"/>
                  </a:cubicBezTo>
                  <a:cubicBezTo>
                    <a:pt x="414171" y="766388"/>
                    <a:pt x="409218" y="766388"/>
                    <a:pt x="404456" y="766388"/>
                  </a:cubicBezTo>
                  <a:cubicBezTo>
                    <a:pt x="382453" y="766197"/>
                    <a:pt x="361784" y="764483"/>
                    <a:pt x="342639" y="760958"/>
                  </a:cubicBezTo>
                  <a:cubicBezTo>
                    <a:pt x="311015" y="755243"/>
                    <a:pt x="280250" y="733622"/>
                    <a:pt x="267867" y="708571"/>
                  </a:cubicBezTo>
                  <a:cubicBezTo>
                    <a:pt x="259485" y="691235"/>
                    <a:pt x="259866" y="674186"/>
                    <a:pt x="269201" y="657422"/>
                  </a:cubicBezTo>
                  <a:cubicBezTo>
                    <a:pt x="294823" y="611702"/>
                    <a:pt x="362355" y="604558"/>
                    <a:pt x="416457" y="598843"/>
                  </a:cubicBezTo>
                  <a:lnTo>
                    <a:pt x="429125" y="597605"/>
                  </a:lnTo>
                  <a:cubicBezTo>
                    <a:pt x="495515" y="590461"/>
                    <a:pt x="712685" y="555028"/>
                    <a:pt x="732592" y="404057"/>
                  </a:cubicBezTo>
                  <a:cubicBezTo>
                    <a:pt x="744213" y="315950"/>
                    <a:pt x="662583" y="236321"/>
                    <a:pt x="579049" y="217271"/>
                  </a:cubicBezTo>
                  <a:cubicBezTo>
                    <a:pt x="564666" y="214033"/>
                    <a:pt x="549903" y="212414"/>
                    <a:pt x="534948" y="212318"/>
                  </a:cubicBezTo>
                  <a:cubicBezTo>
                    <a:pt x="463225" y="211937"/>
                    <a:pt x="389216" y="247370"/>
                    <a:pt x="344067" y="305949"/>
                  </a:cubicBezTo>
                  <a:cubicBezTo>
                    <a:pt x="339400" y="312140"/>
                    <a:pt x="334542" y="318522"/>
                    <a:pt x="329875" y="324904"/>
                  </a:cubicBezTo>
                  <a:cubicBezTo>
                    <a:pt x="299490" y="365671"/>
                    <a:pt x="265105" y="411772"/>
                    <a:pt x="218813" y="411581"/>
                  </a:cubicBezTo>
                  <a:cubicBezTo>
                    <a:pt x="208050" y="411581"/>
                    <a:pt x="196620" y="409010"/>
                    <a:pt x="184905" y="404342"/>
                  </a:cubicBezTo>
                  <a:cubicBezTo>
                    <a:pt x="123182" y="378815"/>
                    <a:pt x="90988" y="339668"/>
                    <a:pt x="92131" y="291185"/>
                  </a:cubicBezTo>
                  <a:cubicBezTo>
                    <a:pt x="93846" y="204603"/>
                    <a:pt x="196525" y="103733"/>
                    <a:pt x="337209" y="50965"/>
                  </a:cubicBezTo>
                  <a:cubicBezTo>
                    <a:pt x="384358" y="33534"/>
                    <a:pt x="438650" y="24390"/>
                    <a:pt x="494562" y="24676"/>
                  </a:cubicBezTo>
                  <a:cubicBezTo>
                    <a:pt x="629150" y="25343"/>
                    <a:pt x="752785" y="77159"/>
                    <a:pt x="825365" y="163455"/>
                  </a:cubicBezTo>
                  <a:cubicBezTo>
                    <a:pt x="918139" y="273755"/>
                    <a:pt x="919377" y="400628"/>
                    <a:pt x="829080" y="540550"/>
                  </a:cubicBezTo>
                  <a:lnTo>
                    <a:pt x="821365" y="552456"/>
                  </a:lnTo>
                  <a:lnTo>
                    <a:pt x="834605" y="558266"/>
                  </a:lnTo>
                  <a:cubicBezTo>
                    <a:pt x="906804" y="589889"/>
                    <a:pt x="976813" y="653993"/>
                    <a:pt x="1013198" y="721334"/>
                  </a:cubicBezTo>
                  <a:cubicBezTo>
                    <a:pt x="1106353" y="894118"/>
                    <a:pt x="1062538" y="1105764"/>
                    <a:pt x="903852" y="1248257"/>
                  </a:cubicBezTo>
                  <a:cubicBezTo>
                    <a:pt x="809554" y="1333221"/>
                    <a:pt x="666870" y="1384656"/>
                    <a:pt x="519708" y="1387894"/>
                  </a:cubicBezTo>
                  <a:cubicBezTo>
                    <a:pt x="513612" y="1387989"/>
                    <a:pt x="507421" y="1388085"/>
                    <a:pt x="501325" y="1388085"/>
                  </a:cubicBezTo>
                  <a:cubicBezTo>
                    <a:pt x="435031" y="1387703"/>
                    <a:pt x="370737" y="1377035"/>
                    <a:pt x="315588" y="1356747"/>
                  </a:cubicBezTo>
                  <a:cubicBezTo>
                    <a:pt x="242340" y="1329887"/>
                    <a:pt x="4692" y="1230446"/>
                    <a:pt x="26504" y="1072426"/>
                  </a:cubicBezTo>
                  <a:close/>
                </a:path>
              </a:pathLst>
            </a:custGeom>
            <a:solidFill>
              <a:srgbClr val="F287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7"/>
            <p:cNvSpPr/>
            <p:nvPr/>
          </p:nvSpPr>
          <p:spPr>
            <a:xfrm>
              <a:off x="5521261" y="1230337"/>
              <a:ext cx="724412" cy="1363224"/>
            </a:xfrm>
            <a:custGeom>
              <a:avLst/>
              <a:gdLst/>
              <a:ahLst/>
              <a:cxnLst/>
              <a:rect l="l" t="t" r="r" b="b"/>
              <a:pathLst>
                <a:path w="724412" h="1363224" extrusionOk="0">
                  <a:moveTo>
                    <a:pt x="157353" y="6"/>
                  </a:moveTo>
                  <a:cubicBezTo>
                    <a:pt x="291941" y="673"/>
                    <a:pt x="415576" y="52489"/>
                    <a:pt x="488156" y="138786"/>
                  </a:cubicBezTo>
                  <a:cubicBezTo>
                    <a:pt x="580930" y="249085"/>
                    <a:pt x="582168" y="375958"/>
                    <a:pt x="491871" y="515881"/>
                  </a:cubicBezTo>
                  <a:lnTo>
                    <a:pt x="484156" y="527787"/>
                  </a:lnTo>
                  <a:lnTo>
                    <a:pt x="497396" y="533597"/>
                  </a:lnTo>
                  <a:cubicBezTo>
                    <a:pt x="569595" y="565220"/>
                    <a:pt x="639604" y="629323"/>
                    <a:pt x="675989" y="696665"/>
                  </a:cubicBezTo>
                  <a:cubicBezTo>
                    <a:pt x="769144" y="869449"/>
                    <a:pt x="725329" y="1081094"/>
                    <a:pt x="566642" y="1223588"/>
                  </a:cubicBezTo>
                  <a:cubicBezTo>
                    <a:pt x="472345" y="1308551"/>
                    <a:pt x="329660" y="1359986"/>
                    <a:pt x="182499" y="1363224"/>
                  </a:cubicBezTo>
                  <a:cubicBezTo>
                    <a:pt x="233648" y="1351318"/>
                    <a:pt x="283083" y="1335031"/>
                    <a:pt x="329470" y="1313980"/>
                  </a:cubicBezTo>
                  <a:cubicBezTo>
                    <a:pt x="481870" y="1244543"/>
                    <a:pt x="588836" y="1112908"/>
                    <a:pt x="620078" y="953173"/>
                  </a:cubicBezTo>
                  <a:cubicBezTo>
                    <a:pt x="653987" y="778866"/>
                    <a:pt x="549021" y="592938"/>
                    <a:pt x="366808" y="557695"/>
                  </a:cubicBezTo>
                  <a:cubicBezTo>
                    <a:pt x="432435" y="474828"/>
                    <a:pt x="467201" y="376435"/>
                    <a:pt x="440912" y="271755"/>
                  </a:cubicBezTo>
                  <a:cubicBezTo>
                    <a:pt x="410337" y="149168"/>
                    <a:pt x="279654" y="73349"/>
                    <a:pt x="163163" y="40869"/>
                  </a:cubicBezTo>
                  <a:cubicBezTo>
                    <a:pt x="123730" y="29724"/>
                    <a:pt x="83915" y="24581"/>
                    <a:pt x="44291" y="24390"/>
                  </a:cubicBezTo>
                  <a:cubicBezTo>
                    <a:pt x="29527" y="24295"/>
                    <a:pt x="14764" y="24962"/>
                    <a:pt x="0" y="26200"/>
                  </a:cubicBezTo>
                  <a:cubicBezTo>
                    <a:pt x="47149" y="8865"/>
                    <a:pt x="101441" y="-279"/>
                    <a:pt x="157353" y="6"/>
                  </a:cubicBezTo>
                  <a:close/>
                </a:path>
              </a:pathLst>
            </a:custGeom>
            <a:solidFill>
              <a:srgbClr val="E83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9" name="Google Shape;1899;p47"/>
          <p:cNvGrpSpPr/>
          <p:nvPr/>
        </p:nvGrpSpPr>
        <p:grpSpPr>
          <a:xfrm>
            <a:off x="6449947" y="1192623"/>
            <a:ext cx="1257506" cy="1568292"/>
            <a:chOff x="6449947" y="1192623"/>
            <a:chExt cx="1257506" cy="1568292"/>
          </a:xfrm>
        </p:grpSpPr>
        <p:sp>
          <p:nvSpPr>
            <p:cNvPr id="1900" name="Google Shape;1900;p47"/>
            <p:cNvSpPr/>
            <p:nvPr/>
          </p:nvSpPr>
          <p:spPr>
            <a:xfrm>
              <a:off x="6520147" y="1243964"/>
              <a:ext cx="1187306" cy="1516951"/>
            </a:xfrm>
            <a:custGeom>
              <a:avLst/>
              <a:gdLst/>
              <a:ahLst/>
              <a:cxnLst/>
              <a:rect l="l" t="t" r="r" b="b"/>
              <a:pathLst>
                <a:path w="1187306" h="1516951" extrusionOk="0">
                  <a:moveTo>
                    <a:pt x="447486" y="832580"/>
                  </a:moveTo>
                  <a:lnTo>
                    <a:pt x="452439" y="826008"/>
                  </a:lnTo>
                  <a:cubicBezTo>
                    <a:pt x="467679" y="806291"/>
                    <a:pt x="483014" y="786860"/>
                    <a:pt x="497968" y="767620"/>
                  </a:cubicBezTo>
                  <a:cubicBezTo>
                    <a:pt x="513780" y="747522"/>
                    <a:pt x="529687" y="727043"/>
                    <a:pt x="545593" y="706374"/>
                  </a:cubicBezTo>
                  <a:cubicBezTo>
                    <a:pt x="550451" y="699992"/>
                    <a:pt x="555214" y="693611"/>
                    <a:pt x="560071" y="687134"/>
                  </a:cubicBezTo>
                  <a:cubicBezTo>
                    <a:pt x="569310" y="674846"/>
                    <a:pt x="578740" y="662654"/>
                    <a:pt x="587884" y="650272"/>
                  </a:cubicBezTo>
                  <a:cubicBezTo>
                    <a:pt x="592171" y="644366"/>
                    <a:pt x="596457" y="638461"/>
                    <a:pt x="600743" y="632555"/>
                  </a:cubicBezTo>
                  <a:cubicBezTo>
                    <a:pt x="613316" y="615125"/>
                    <a:pt x="626080" y="598265"/>
                    <a:pt x="638748" y="581216"/>
                  </a:cubicBezTo>
                  <a:cubicBezTo>
                    <a:pt x="637890" y="604742"/>
                    <a:pt x="637033" y="627983"/>
                    <a:pt x="636462" y="650939"/>
                  </a:cubicBezTo>
                  <a:cubicBezTo>
                    <a:pt x="634842" y="703421"/>
                    <a:pt x="632080" y="759143"/>
                    <a:pt x="627318" y="830294"/>
                  </a:cubicBezTo>
                  <a:cubicBezTo>
                    <a:pt x="599314" y="831056"/>
                    <a:pt x="571311" y="831533"/>
                    <a:pt x="543593" y="832104"/>
                  </a:cubicBezTo>
                  <a:cubicBezTo>
                    <a:pt x="515875" y="832390"/>
                    <a:pt x="487872" y="832485"/>
                    <a:pt x="459392" y="832485"/>
                  </a:cubicBezTo>
                  <a:cubicBezTo>
                    <a:pt x="455487" y="832485"/>
                    <a:pt x="451486" y="832580"/>
                    <a:pt x="447486" y="832580"/>
                  </a:cubicBezTo>
                  <a:lnTo>
                    <a:pt x="447486" y="832580"/>
                  </a:lnTo>
                  <a:close/>
                  <a:moveTo>
                    <a:pt x="776860" y="0"/>
                  </a:moveTo>
                  <a:cubicBezTo>
                    <a:pt x="743332" y="0"/>
                    <a:pt x="708947" y="14859"/>
                    <a:pt x="674276" y="44672"/>
                  </a:cubicBezTo>
                  <a:cubicBezTo>
                    <a:pt x="547403" y="153448"/>
                    <a:pt x="440913" y="292322"/>
                    <a:pt x="342901" y="425577"/>
                  </a:cubicBezTo>
                  <a:cubicBezTo>
                    <a:pt x="303944" y="478536"/>
                    <a:pt x="261939" y="531019"/>
                    <a:pt x="221362" y="581692"/>
                  </a:cubicBezTo>
                  <a:cubicBezTo>
                    <a:pt x="172404" y="643033"/>
                    <a:pt x="121826" y="706565"/>
                    <a:pt x="75630" y="771430"/>
                  </a:cubicBezTo>
                  <a:cubicBezTo>
                    <a:pt x="71629" y="777145"/>
                    <a:pt x="67248" y="782860"/>
                    <a:pt x="62866" y="788861"/>
                  </a:cubicBezTo>
                  <a:cubicBezTo>
                    <a:pt x="23147" y="842867"/>
                    <a:pt x="-30955" y="917067"/>
                    <a:pt x="22099" y="984599"/>
                  </a:cubicBezTo>
                  <a:cubicBezTo>
                    <a:pt x="36196" y="1002602"/>
                    <a:pt x="52770" y="1016889"/>
                    <a:pt x="70772" y="1028319"/>
                  </a:cubicBezTo>
                  <a:lnTo>
                    <a:pt x="68296" y="1026890"/>
                  </a:lnTo>
                  <a:lnTo>
                    <a:pt x="68391" y="1026986"/>
                  </a:lnTo>
                  <a:lnTo>
                    <a:pt x="68296" y="1026890"/>
                  </a:lnTo>
                  <a:lnTo>
                    <a:pt x="156878" y="1085183"/>
                  </a:lnTo>
                  <a:cubicBezTo>
                    <a:pt x="217743" y="1125284"/>
                    <a:pt x="296038" y="1131094"/>
                    <a:pt x="354807" y="1131380"/>
                  </a:cubicBezTo>
                  <a:cubicBezTo>
                    <a:pt x="356331" y="1131380"/>
                    <a:pt x="357855" y="1131380"/>
                    <a:pt x="359380" y="1131380"/>
                  </a:cubicBezTo>
                  <a:cubicBezTo>
                    <a:pt x="369285" y="1131380"/>
                    <a:pt x="379191" y="1131284"/>
                    <a:pt x="389002" y="1131094"/>
                  </a:cubicBezTo>
                  <a:lnTo>
                    <a:pt x="407862" y="1130522"/>
                  </a:lnTo>
                  <a:cubicBezTo>
                    <a:pt x="447867" y="1129284"/>
                    <a:pt x="532639" y="1126331"/>
                    <a:pt x="602362" y="1125665"/>
                  </a:cubicBezTo>
                  <a:cubicBezTo>
                    <a:pt x="602172" y="1128332"/>
                    <a:pt x="601981" y="1130903"/>
                    <a:pt x="601696" y="1133475"/>
                  </a:cubicBezTo>
                  <a:cubicBezTo>
                    <a:pt x="597600" y="1182148"/>
                    <a:pt x="593504" y="1231106"/>
                    <a:pt x="590361" y="1279779"/>
                  </a:cubicBezTo>
                  <a:cubicBezTo>
                    <a:pt x="590075" y="1284637"/>
                    <a:pt x="589599" y="1289971"/>
                    <a:pt x="589027" y="1295495"/>
                  </a:cubicBezTo>
                  <a:cubicBezTo>
                    <a:pt x="585408" y="1336453"/>
                    <a:pt x="580645" y="1392460"/>
                    <a:pt x="618840" y="1421225"/>
                  </a:cubicBezTo>
                  <a:cubicBezTo>
                    <a:pt x="624555" y="1425512"/>
                    <a:pt x="630937" y="1429036"/>
                    <a:pt x="637319" y="1432655"/>
                  </a:cubicBezTo>
                  <a:cubicBezTo>
                    <a:pt x="633890" y="1430750"/>
                    <a:pt x="630271" y="1429131"/>
                    <a:pt x="627032" y="1427036"/>
                  </a:cubicBezTo>
                  <a:lnTo>
                    <a:pt x="627127" y="1427036"/>
                  </a:lnTo>
                  <a:lnTo>
                    <a:pt x="627032" y="1427036"/>
                  </a:lnTo>
                  <a:lnTo>
                    <a:pt x="662941" y="1450658"/>
                  </a:lnTo>
                  <a:lnTo>
                    <a:pt x="715614" y="1485328"/>
                  </a:lnTo>
                  <a:cubicBezTo>
                    <a:pt x="746380" y="1505522"/>
                    <a:pt x="785147" y="1516666"/>
                    <a:pt x="826295" y="1516952"/>
                  </a:cubicBezTo>
                  <a:cubicBezTo>
                    <a:pt x="826581" y="1516952"/>
                    <a:pt x="826962" y="1516952"/>
                    <a:pt x="827247" y="1516952"/>
                  </a:cubicBezTo>
                  <a:cubicBezTo>
                    <a:pt x="833153" y="1516952"/>
                    <a:pt x="838963" y="1516761"/>
                    <a:pt x="844773" y="1516285"/>
                  </a:cubicBezTo>
                  <a:lnTo>
                    <a:pt x="851441" y="1515523"/>
                  </a:lnTo>
                  <a:cubicBezTo>
                    <a:pt x="855156" y="1515142"/>
                    <a:pt x="858966" y="1514761"/>
                    <a:pt x="862680" y="1514189"/>
                  </a:cubicBezTo>
                  <a:cubicBezTo>
                    <a:pt x="865062" y="1513808"/>
                    <a:pt x="867348" y="1513237"/>
                    <a:pt x="869729" y="1512761"/>
                  </a:cubicBezTo>
                  <a:cubicBezTo>
                    <a:pt x="873158" y="1512094"/>
                    <a:pt x="876587" y="1511522"/>
                    <a:pt x="879825" y="1510665"/>
                  </a:cubicBezTo>
                  <a:cubicBezTo>
                    <a:pt x="882397" y="1509998"/>
                    <a:pt x="884874" y="1509141"/>
                    <a:pt x="887446" y="1508474"/>
                  </a:cubicBezTo>
                  <a:cubicBezTo>
                    <a:pt x="890208" y="1507712"/>
                    <a:pt x="893065" y="1506950"/>
                    <a:pt x="895732" y="1506093"/>
                  </a:cubicBezTo>
                  <a:lnTo>
                    <a:pt x="895732" y="1506093"/>
                  </a:lnTo>
                  <a:lnTo>
                    <a:pt x="896208" y="1505903"/>
                  </a:lnTo>
                  <a:cubicBezTo>
                    <a:pt x="899256" y="1504855"/>
                    <a:pt x="902209" y="1503521"/>
                    <a:pt x="905257" y="1502283"/>
                  </a:cubicBezTo>
                  <a:lnTo>
                    <a:pt x="911925" y="1499616"/>
                  </a:lnTo>
                  <a:cubicBezTo>
                    <a:pt x="914877" y="1498283"/>
                    <a:pt x="917544" y="1496759"/>
                    <a:pt x="920402" y="1495235"/>
                  </a:cubicBezTo>
                  <a:lnTo>
                    <a:pt x="926498" y="1491996"/>
                  </a:lnTo>
                  <a:cubicBezTo>
                    <a:pt x="929355" y="1490282"/>
                    <a:pt x="932022" y="1488377"/>
                    <a:pt x="934689" y="1486567"/>
                  </a:cubicBezTo>
                  <a:lnTo>
                    <a:pt x="939738" y="1483138"/>
                  </a:lnTo>
                  <a:cubicBezTo>
                    <a:pt x="943929" y="1479995"/>
                    <a:pt x="947834" y="1476661"/>
                    <a:pt x="951549" y="1473041"/>
                  </a:cubicBezTo>
                  <a:cubicBezTo>
                    <a:pt x="956406" y="1468374"/>
                    <a:pt x="960788" y="1463421"/>
                    <a:pt x="964598" y="1458182"/>
                  </a:cubicBezTo>
                  <a:lnTo>
                    <a:pt x="965169" y="1457230"/>
                  </a:lnTo>
                  <a:lnTo>
                    <a:pt x="968122" y="1452467"/>
                  </a:lnTo>
                  <a:cubicBezTo>
                    <a:pt x="970218" y="1449229"/>
                    <a:pt x="972504" y="1445990"/>
                    <a:pt x="974123" y="1442561"/>
                  </a:cubicBezTo>
                  <a:lnTo>
                    <a:pt x="975266" y="1439894"/>
                  </a:lnTo>
                  <a:lnTo>
                    <a:pt x="977171" y="1435132"/>
                  </a:lnTo>
                  <a:cubicBezTo>
                    <a:pt x="978028" y="1432941"/>
                    <a:pt x="979171" y="1430750"/>
                    <a:pt x="979838" y="1428560"/>
                  </a:cubicBezTo>
                  <a:cubicBezTo>
                    <a:pt x="980600" y="1426178"/>
                    <a:pt x="980981" y="1423702"/>
                    <a:pt x="981648" y="1421225"/>
                  </a:cubicBezTo>
                  <a:lnTo>
                    <a:pt x="982696" y="1416653"/>
                  </a:lnTo>
                  <a:lnTo>
                    <a:pt x="983267" y="1414177"/>
                  </a:lnTo>
                  <a:cubicBezTo>
                    <a:pt x="984219" y="1408938"/>
                    <a:pt x="984696" y="1403604"/>
                    <a:pt x="984791" y="1398175"/>
                  </a:cubicBezTo>
                  <a:lnTo>
                    <a:pt x="984791" y="1397032"/>
                  </a:lnTo>
                  <a:cubicBezTo>
                    <a:pt x="984791" y="1392841"/>
                    <a:pt x="984791" y="1388459"/>
                    <a:pt x="984791" y="1383983"/>
                  </a:cubicBezTo>
                  <a:lnTo>
                    <a:pt x="984791" y="1382744"/>
                  </a:lnTo>
                  <a:cubicBezTo>
                    <a:pt x="984791" y="1374743"/>
                    <a:pt x="984791" y="1366552"/>
                    <a:pt x="984791" y="1357884"/>
                  </a:cubicBezTo>
                  <a:cubicBezTo>
                    <a:pt x="984791" y="1355027"/>
                    <a:pt x="984791" y="1352169"/>
                    <a:pt x="984791" y="1349312"/>
                  </a:cubicBezTo>
                  <a:cubicBezTo>
                    <a:pt x="984791" y="1342739"/>
                    <a:pt x="984791" y="1336167"/>
                    <a:pt x="984696" y="1329309"/>
                  </a:cubicBezTo>
                  <a:cubicBezTo>
                    <a:pt x="984696" y="1322451"/>
                    <a:pt x="984696" y="1315498"/>
                    <a:pt x="984600" y="1308545"/>
                  </a:cubicBezTo>
                  <a:cubicBezTo>
                    <a:pt x="984600" y="1305878"/>
                    <a:pt x="984600" y="1303115"/>
                    <a:pt x="984600" y="1300353"/>
                  </a:cubicBezTo>
                  <a:cubicBezTo>
                    <a:pt x="984600" y="1290066"/>
                    <a:pt x="984505" y="1279779"/>
                    <a:pt x="984410" y="1269397"/>
                  </a:cubicBezTo>
                  <a:lnTo>
                    <a:pt x="984410" y="1267301"/>
                  </a:lnTo>
                  <a:cubicBezTo>
                    <a:pt x="984219" y="1221105"/>
                    <a:pt x="983839" y="1174433"/>
                    <a:pt x="983457" y="1136047"/>
                  </a:cubicBezTo>
                  <a:cubicBezTo>
                    <a:pt x="993459" y="1135856"/>
                    <a:pt x="1002889" y="1135666"/>
                    <a:pt x="1012128" y="1135380"/>
                  </a:cubicBezTo>
                  <a:lnTo>
                    <a:pt x="1016795" y="1135285"/>
                  </a:lnTo>
                  <a:cubicBezTo>
                    <a:pt x="1023748" y="1135094"/>
                    <a:pt x="1030606" y="1134904"/>
                    <a:pt x="1037083" y="1134618"/>
                  </a:cubicBezTo>
                  <a:lnTo>
                    <a:pt x="1039941" y="1134523"/>
                  </a:lnTo>
                  <a:lnTo>
                    <a:pt x="1042989" y="1134428"/>
                  </a:lnTo>
                  <a:cubicBezTo>
                    <a:pt x="1055466" y="1133856"/>
                    <a:pt x="1067468" y="1133380"/>
                    <a:pt x="1078898" y="1132618"/>
                  </a:cubicBezTo>
                  <a:cubicBezTo>
                    <a:pt x="1084232" y="1132237"/>
                    <a:pt x="1089375" y="1131475"/>
                    <a:pt x="1094424" y="1130427"/>
                  </a:cubicBezTo>
                  <a:lnTo>
                    <a:pt x="1098805" y="1129284"/>
                  </a:lnTo>
                  <a:cubicBezTo>
                    <a:pt x="1102425" y="1128332"/>
                    <a:pt x="1105949" y="1127284"/>
                    <a:pt x="1109378" y="1125950"/>
                  </a:cubicBezTo>
                  <a:lnTo>
                    <a:pt x="1112045" y="1125093"/>
                  </a:lnTo>
                  <a:lnTo>
                    <a:pt x="1114426" y="1124045"/>
                  </a:lnTo>
                  <a:lnTo>
                    <a:pt x="1118236" y="1122331"/>
                  </a:lnTo>
                  <a:lnTo>
                    <a:pt x="1121380" y="1120902"/>
                  </a:lnTo>
                  <a:lnTo>
                    <a:pt x="1123570" y="1119569"/>
                  </a:lnTo>
                  <a:cubicBezTo>
                    <a:pt x="1126428" y="1117949"/>
                    <a:pt x="1129285" y="1116330"/>
                    <a:pt x="1131952" y="1114425"/>
                  </a:cubicBezTo>
                  <a:lnTo>
                    <a:pt x="1135667" y="1111949"/>
                  </a:lnTo>
                  <a:cubicBezTo>
                    <a:pt x="1139001" y="1109567"/>
                    <a:pt x="1142144" y="1106996"/>
                    <a:pt x="1145192" y="1104329"/>
                  </a:cubicBezTo>
                  <a:lnTo>
                    <a:pt x="1146335" y="1103376"/>
                  </a:lnTo>
                  <a:lnTo>
                    <a:pt x="1146335" y="1103376"/>
                  </a:lnTo>
                  <a:lnTo>
                    <a:pt x="1146335" y="1103376"/>
                  </a:lnTo>
                  <a:lnTo>
                    <a:pt x="1146621" y="1103090"/>
                  </a:lnTo>
                  <a:lnTo>
                    <a:pt x="1146906" y="1102805"/>
                  </a:lnTo>
                  <a:lnTo>
                    <a:pt x="1149859" y="1100042"/>
                  </a:lnTo>
                  <a:lnTo>
                    <a:pt x="1151859" y="1097756"/>
                  </a:lnTo>
                  <a:cubicBezTo>
                    <a:pt x="1153955" y="1095566"/>
                    <a:pt x="1155955" y="1093375"/>
                    <a:pt x="1157860" y="1091089"/>
                  </a:cubicBezTo>
                  <a:lnTo>
                    <a:pt x="1159670" y="1089089"/>
                  </a:lnTo>
                  <a:lnTo>
                    <a:pt x="1161099" y="1087088"/>
                  </a:lnTo>
                  <a:lnTo>
                    <a:pt x="1162908" y="1084802"/>
                  </a:lnTo>
                  <a:lnTo>
                    <a:pt x="1164051" y="1082897"/>
                  </a:lnTo>
                  <a:lnTo>
                    <a:pt x="1167481" y="1078135"/>
                  </a:lnTo>
                  <a:cubicBezTo>
                    <a:pt x="1169862" y="1074515"/>
                    <a:pt x="1171957" y="1070801"/>
                    <a:pt x="1173862" y="1066991"/>
                  </a:cubicBezTo>
                  <a:lnTo>
                    <a:pt x="1173957" y="1066800"/>
                  </a:lnTo>
                  <a:lnTo>
                    <a:pt x="1174339" y="1066038"/>
                  </a:lnTo>
                  <a:lnTo>
                    <a:pt x="1174624" y="1065467"/>
                  </a:lnTo>
                  <a:lnTo>
                    <a:pt x="1176148" y="1061657"/>
                  </a:lnTo>
                  <a:cubicBezTo>
                    <a:pt x="1177958" y="1057656"/>
                    <a:pt x="1179673" y="1053656"/>
                    <a:pt x="1181101" y="1049560"/>
                  </a:cubicBezTo>
                  <a:lnTo>
                    <a:pt x="1181768" y="1047845"/>
                  </a:lnTo>
                  <a:lnTo>
                    <a:pt x="1183101" y="1042702"/>
                  </a:lnTo>
                  <a:lnTo>
                    <a:pt x="1184911" y="1036225"/>
                  </a:lnTo>
                  <a:lnTo>
                    <a:pt x="1185006" y="1035748"/>
                  </a:lnTo>
                  <a:lnTo>
                    <a:pt x="1185197" y="1033939"/>
                  </a:lnTo>
                  <a:lnTo>
                    <a:pt x="1185768" y="1031462"/>
                  </a:lnTo>
                  <a:cubicBezTo>
                    <a:pt x="1186626" y="1026223"/>
                    <a:pt x="1187197" y="1020890"/>
                    <a:pt x="1187292" y="1015651"/>
                  </a:cubicBezTo>
                  <a:lnTo>
                    <a:pt x="1187292" y="1014127"/>
                  </a:lnTo>
                  <a:cubicBezTo>
                    <a:pt x="1187388" y="1009174"/>
                    <a:pt x="1187007" y="1004221"/>
                    <a:pt x="1186245" y="999268"/>
                  </a:cubicBezTo>
                  <a:lnTo>
                    <a:pt x="1186149" y="998982"/>
                  </a:lnTo>
                  <a:lnTo>
                    <a:pt x="1185959" y="998030"/>
                  </a:lnTo>
                  <a:cubicBezTo>
                    <a:pt x="1185197" y="993743"/>
                    <a:pt x="1184340" y="989457"/>
                    <a:pt x="1183006" y="985266"/>
                  </a:cubicBezTo>
                  <a:lnTo>
                    <a:pt x="1181101" y="980789"/>
                  </a:lnTo>
                  <a:lnTo>
                    <a:pt x="1180244" y="978027"/>
                  </a:lnTo>
                  <a:lnTo>
                    <a:pt x="1178244" y="974312"/>
                  </a:lnTo>
                  <a:lnTo>
                    <a:pt x="1176815" y="970883"/>
                  </a:lnTo>
                  <a:lnTo>
                    <a:pt x="1174719" y="967264"/>
                  </a:lnTo>
                  <a:lnTo>
                    <a:pt x="1174719" y="967169"/>
                  </a:lnTo>
                  <a:lnTo>
                    <a:pt x="1174624" y="967073"/>
                  </a:lnTo>
                  <a:lnTo>
                    <a:pt x="1174529" y="966978"/>
                  </a:lnTo>
                  <a:lnTo>
                    <a:pt x="1174053" y="966311"/>
                  </a:lnTo>
                  <a:cubicBezTo>
                    <a:pt x="1172243" y="963549"/>
                    <a:pt x="1170052" y="960882"/>
                    <a:pt x="1167862" y="958310"/>
                  </a:cubicBezTo>
                  <a:lnTo>
                    <a:pt x="1165004" y="954691"/>
                  </a:lnTo>
                  <a:lnTo>
                    <a:pt x="1164718" y="954405"/>
                  </a:lnTo>
                  <a:lnTo>
                    <a:pt x="1164432" y="954119"/>
                  </a:lnTo>
                  <a:cubicBezTo>
                    <a:pt x="1160813" y="950500"/>
                    <a:pt x="1156717" y="947071"/>
                    <a:pt x="1152050" y="944023"/>
                  </a:cubicBezTo>
                  <a:lnTo>
                    <a:pt x="1063467" y="885730"/>
                  </a:lnTo>
                  <a:lnTo>
                    <a:pt x="1063467" y="885730"/>
                  </a:lnTo>
                  <a:lnTo>
                    <a:pt x="1063467" y="885730"/>
                  </a:lnTo>
                  <a:lnTo>
                    <a:pt x="1065754" y="887635"/>
                  </a:lnTo>
                  <a:cubicBezTo>
                    <a:pt x="1052799" y="878396"/>
                    <a:pt x="1035845" y="871919"/>
                    <a:pt x="1013652" y="870395"/>
                  </a:cubicBezTo>
                  <a:cubicBezTo>
                    <a:pt x="1002507" y="869633"/>
                    <a:pt x="991268" y="869061"/>
                    <a:pt x="980219" y="868585"/>
                  </a:cubicBezTo>
                  <a:cubicBezTo>
                    <a:pt x="980124" y="857441"/>
                    <a:pt x="980029" y="846392"/>
                    <a:pt x="979933" y="835152"/>
                  </a:cubicBezTo>
                  <a:cubicBezTo>
                    <a:pt x="979933" y="826008"/>
                    <a:pt x="979838" y="816673"/>
                    <a:pt x="979838" y="807434"/>
                  </a:cubicBezTo>
                  <a:cubicBezTo>
                    <a:pt x="979743" y="784670"/>
                    <a:pt x="979743" y="761619"/>
                    <a:pt x="979838" y="738473"/>
                  </a:cubicBezTo>
                  <a:cubicBezTo>
                    <a:pt x="979838" y="728663"/>
                    <a:pt x="979933" y="718947"/>
                    <a:pt x="979933" y="709136"/>
                  </a:cubicBezTo>
                  <a:cubicBezTo>
                    <a:pt x="980219" y="677513"/>
                    <a:pt x="980505" y="645700"/>
                    <a:pt x="981172" y="613601"/>
                  </a:cubicBezTo>
                  <a:cubicBezTo>
                    <a:pt x="981838" y="577501"/>
                    <a:pt x="982886" y="541306"/>
                    <a:pt x="984219" y="505016"/>
                  </a:cubicBezTo>
                  <a:lnTo>
                    <a:pt x="985648" y="470059"/>
                  </a:lnTo>
                  <a:cubicBezTo>
                    <a:pt x="986505" y="451199"/>
                    <a:pt x="987363" y="431768"/>
                    <a:pt x="988030" y="411194"/>
                  </a:cubicBezTo>
                  <a:cubicBezTo>
                    <a:pt x="987744" y="405670"/>
                    <a:pt x="987744" y="399479"/>
                    <a:pt x="987839" y="392906"/>
                  </a:cubicBezTo>
                  <a:lnTo>
                    <a:pt x="988030" y="389001"/>
                  </a:lnTo>
                  <a:cubicBezTo>
                    <a:pt x="988220" y="381476"/>
                    <a:pt x="988601" y="373380"/>
                    <a:pt x="989077" y="364903"/>
                  </a:cubicBezTo>
                  <a:cubicBezTo>
                    <a:pt x="989172" y="362426"/>
                    <a:pt x="989363" y="359855"/>
                    <a:pt x="989458" y="357378"/>
                  </a:cubicBezTo>
                  <a:cubicBezTo>
                    <a:pt x="990125" y="347948"/>
                    <a:pt x="990792" y="338423"/>
                    <a:pt x="991458" y="328517"/>
                  </a:cubicBezTo>
                  <a:cubicBezTo>
                    <a:pt x="992411" y="316135"/>
                    <a:pt x="993173" y="303752"/>
                    <a:pt x="993935" y="291560"/>
                  </a:cubicBezTo>
                  <a:cubicBezTo>
                    <a:pt x="994221" y="287560"/>
                    <a:pt x="994316" y="283845"/>
                    <a:pt x="994506" y="279940"/>
                  </a:cubicBezTo>
                  <a:cubicBezTo>
                    <a:pt x="994888" y="272891"/>
                    <a:pt x="995364" y="265748"/>
                    <a:pt x="995554" y="258985"/>
                  </a:cubicBezTo>
                  <a:lnTo>
                    <a:pt x="995649" y="253936"/>
                  </a:lnTo>
                  <a:lnTo>
                    <a:pt x="995840" y="249460"/>
                  </a:lnTo>
                  <a:cubicBezTo>
                    <a:pt x="995840" y="247079"/>
                    <a:pt x="995745" y="245078"/>
                    <a:pt x="995745" y="242697"/>
                  </a:cubicBezTo>
                  <a:cubicBezTo>
                    <a:pt x="995840" y="238982"/>
                    <a:pt x="995935" y="235077"/>
                    <a:pt x="995935" y="231458"/>
                  </a:cubicBezTo>
                  <a:lnTo>
                    <a:pt x="995649" y="225266"/>
                  </a:lnTo>
                  <a:cubicBezTo>
                    <a:pt x="995554" y="222218"/>
                    <a:pt x="995459" y="219266"/>
                    <a:pt x="995268" y="216313"/>
                  </a:cubicBezTo>
                  <a:cubicBezTo>
                    <a:pt x="994888" y="210693"/>
                    <a:pt x="994411" y="205454"/>
                    <a:pt x="993840" y="200406"/>
                  </a:cubicBezTo>
                  <a:lnTo>
                    <a:pt x="993364" y="194596"/>
                  </a:lnTo>
                  <a:lnTo>
                    <a:pt x="992506" y="189643"/>
                  </a:lnTo>
                  <a:cubicBezTo>
                    <a:pt x="991173" y="182309"/>
                    <a:pt x="989458" y="175355"/>
                    <a:pt x="987458" y="168497"/>
                  </a:cubicBezTo>
                  <a:lnTo>
                    <a:pt x="985458" y="162211"/>
                  </a:lnTo>
                  <a:cubicBezTo>
                    <a:pt x="984410" y="159068"/>
                    <a:pt x="983553" y="155734"/>
                    <a:pt x="982410" y="152686"/>
                  </a:cubicBezTo>
                  <a:cubicBezTo>
                    <a:pt x="981552" y="150400"/>
                    <a:pt x="980600" y="148114"/>
                    <a:pt x="979743" y="145923"/>
                  </a:cubicBezTo>
                  <a:lnTo>
                    <a:pt x="979647" y="145828"/>
                  </a:lnTo>
                  <a:lnTo>
                    <a:pt x="979552" y="145637"/>
                  </a:lnTo>
                  <a:lnTo>
                    <a:pt x="978885" y="144399"/>
                  </a:lnTo>
                  <a:cubicBezTo>
                    <a:pt x="975361" y="136303"/>
                    <a:pt x="971551" y="128588"/>
                    <a:pt x="967170" y="121444"/>
                  </a:cubicBezTo>
                  <a:lnTo>
                    <a:pt x="964789" y="117729"/>
                  </a:lnTo>
                  <a:lnTo>
                    <a:pt x="964312" y="116967"/>
                  </a:lnTo>
                  <a:lnTo>
                    <a:pt x="962979" y="114967"/>
                  </a:lnTo>
                  <a:cubicBezTo>
                    <a:pt x="958216" y="107918"/>
                    <a:pt x="952787" y="101537"/>
                    <a:pt x="947263" y="95631"/>
                  </a:cubicBezTo>
                  <a:lnTo>
                    <a:pt x="945739" y="93821"/>
                  </a:lnTo>
                  <a:lnTo>
                    <a:pt x="944596" y="92869"/>
                  </a:lnTo>
                  <a:lnTo>
                    <a:pt x="942405" y="90583"/>
                  </a:lnTo>
                  <a:cubicBezTo>
                    <a:pt x="936880" y="85344"/>
                    <a:pt x="930975" y="80677"/>
                    <a:pt x="924879" y="76581"/>
                  </a:cubicBezTo>
                  <a:cubicBezTo>
                    <a:pt x="910496" y="67056"/>
                    <a:pt x="893541" y="55912"/>
                    <a:pt x="876682" y="44863"/>
                  </a:cubicBezTo>
                  <a:lnTo>
                    <a:pt x="836296" y="18288"/>
                  </a:lnTo>
                  <a:lnTo>
                    <a:pt x="836296" y="18288"/>
                  </a:lnTo>
                  <a:lnTo>
                    <a:pt x="836201" y="18288"/>
                  </a:lnTo>
                  <a:lnTo>
                    <a:pt x="836487" y="18574"/>
                  </a:lnTo>
                  <a:lnTo>
                    <a:pt x="838011" y="19812"/>
                  </a:lnTo>
                  <a:cubicBezTo>
                    <a:pt x="819818" y="7334"/>
                    <a:pt x="799149" y="190"/>
                    <a:pt x="776955" y="95"/>
                  </a:cubicBezTo>
                  <a:cubicBezTo>
                    <a:pt x="777241" y="0"/>
                    <a:pt x="777051" y="0"/>
                    <a:pt x="776860" y="0"/>
                  </a:cubicBezTo>
                  <a:lnTo>
                    <a:pt x="77686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1" name="Google Shape;1901;p47"/>
            <p:cNvGrpSpPr/>
            <p:nvPr/>
          </p:nvGrpSpPr>
          <p:grpSpPr>
            <a:xfrm>
              <a:off x="6475190" y="1206245"/>
              <a:ext cx="1162335" cy="1503711"/>
              <a:chOff x="6475190" y="1206245"/>
              <a:chExt cx="1162335" cy="1503711"/>
            </a:xfrm>
          </p:grpSpPr>
          <p:sp>
            <p:nvSpPr>
              <p:cNvPr id="1902" name="Google Shape;1902;p47"/>
              <p:cNvSpPr/>
              <p:nvPr/>
            </p:nvSpPr>
            <p:spPr>
              <a:xfrm>
                <a:off x="6713982" y="1496758"/>
                <a:ext cx="511016" cy="614838"/>
              </a:xfrm>
              <a:custGeom>
                <a:avLst/>
                <a:gdLst/>
                <a:ahLst/>
                <a:cxnLst/>
                <a:rect l="l" t="t" r="r" b="b"/>
                <a:pathLst>
                  <a:path w="511016" h="614838" extrusionOk="0">
                    <a:moveTo>
                      <a:pt x="114014" y="613791"/>
                    </a:moveTo>
                    <a:cubicBezTo>
                      <a:pt x="170212" y="611600"/>
                      <a:pt x="228029" y="611505"/>
                      <a:pt x="283750" y="611315"/>
                    </a:cubicBezTo>
                    <a:cubicBezTo>
                      <a:pt x="312420" y="611219"/>
                      <a:pt x="340614" y="611219"/>
                      <a:pt x="368332" y="610838"/>
                    </a:cubicBezTo>
                    <a:cubicBezTo>
                      <a:pt x="400240" y="610362"/>
                      <a:pt x="432149" y="609600"/>
                      <a:pt x="463963" y="608648"/>
                    </a:cubicBezTo>
                    <a:lnTo>
                      <a:pt x="475679" y="608267"/>
                    </a:lnTo>
                    <a:lnTo>
                      <a:pt x="476440" y="597027"/>
                    </a:lnTo>
                    <a:cubicBezTo>
                      <a:pt x="481679" y="520446"/>
                      <a:pt x="484727" y="461296"/>
                      <a:pt x="486346" y="405765"/>
                    </a:cubicBezTo>
                    <a:cubicBezTo>
                      <a:pt x="489299" y="308324"/>
                      <a:pt x="493490" y="204026"/>
                      <a:pt x="505587" y="102965"/>
                    </a:cubicBezTo>
                    <a:lnTo>
                      <a:pt x="511016" y="58293"/>
                    </a:lnTo>
                    <a:lnTo>
                      <a:pt x="422529" y="0"/>
                    </a:lnTo>
                    <a:lnTo>
                      <a:pt x="394430" y="35909"/>
                    </a:lnTo>
                    <a:cubicBezTo>
                      <a:pt x="374713" y="61151"/>
                      <a:pt x="354521" y="87154"/>
                      <a:pt x="334137" y="113538"/>
                    </a:cubicBezTo>
                    <a:cubicBezTo>
                      <a:pt x="329660" y="119348"/>
                      <a:pt x="325374" y="124968"/>
                      <a:pt x="320897" y="130778"/>
                    </a:cubicBezTo>
                    <a:cubicBezTo>
                      <a:pt x="300704" y="157163"/>
                      <a:pt x="280416" y="184118"/>
                      <a:pt x="260223" y="211550"/>
                    </a:cubicBezTo>
                    <a:cubicBezTo>
                      <a:pt x="258223" y="214217"/>
                      <a:pt x="256318" y="216694"/>
                      <a:pt x="254317" y="219361"/>
                    </a:cubicBezTo>
                    <a:cubicBezTo>
                      <a:pt x="245745" y="230981"/>
                      <a:pt x="237268" y="242792"/>
                      <a:pt x="228790" y="254603"/>
                    </a:cubicBezTo>
                    <a:cubicBezTo>
                      <a:pt x="228314" y="255270"/>
                      <a:pt x="227838" y="255842"/>
                      <a:pt x="227362" y="256508"/>
                    </a:cubicBezTo>
                    <a:lnTo>
                      <a:pt x="227362" y="256508"/>
                    </a:lnTo>
                    <a:cubicBezTo>
                      <a:pt x="214884" y="273844"/>
                      <a:pt x="201739" y="291084"/>
                      <a:pt x="188690" y="308229"/>
                    </a:cubicBezTo>
                    <a:cubicBezTo>
                      <a:pt x="183642" y="314801"/>
                      <a:pt x="178879" y="321373"/>
                      <a:pt x="173831" y="327946"/>
                    </a:cubicBezTo>
                    <a:cubicBezTo>
                      <a:pt x="157639" y="348996"/>
                      <a:pt x="141256" y="369951"/>
                      <a:pt x="125063" y="390430"/>
                    </a:cubicBezTo>
                    <a:cubicBezTo>
                      <a:pt x="108585" y="411385"/>
                      <a:pt x="91916" y="432721"/>
                      <a:pt x="75438" y="454247"/>
                    </a:cubicBezTo>
                    <a:cubicBezTo>
                      <a:pt x="70199" y="461010"/>
                      <a:pt x="65246" y="467773"/>
                      <a:pt x="60103" y="474536"/>
                    </a:cubicBezTo>
                    <a:cubicBezTo>
                      <a:pt x="52102" y="485108"/>
                      <a:pt x="43910" y="495681"/>
                      <a:pt x="36100" y="506349"/>
                    </a:cubicBezTo>
                    <a:cubicBezTo>
                      <a:pt x="28765" y="516350"/>
                      <a:pt x="21527" y="526352"/>
                      <a:pt x="14383" y="536448"/>
                    </a:cubicBezTo>
                    <a:lnTo>
                      <a:pt x="0" y="556546"/>
                    </a:lnTo>
                    <a:lnTo>
                      <a:pt x="88582" y="614839"/>
                    </a:lnTo>
                    <a:lnTo>
                      <a:pt x="114014" y="613791"/>
                    </a:lnTo>
                    <a:close/>
                    <a:moveTo>
                      <a:pt x="387191" y="550069"/>
                    </a:moveTo>
                    <a:lnTo>
                      <a:pt x="375475" y="550450"/>
                    </a:lnTo>
                    <a:cubicBezTo>
                      <a:pt x="343567" y="551402"/>
                      <a:pt x="311753" y="552069"/>
                      <a:pt x="279845" y="552641"/>
                    </a:cubicBezTo>
                    <a:cubicBezTo>
                      <a:pt x="252127" y="552926"/>
                      <a:pt x="223838" y="553022"/>
                      <a:pt x="195167" y="553022"/>
                    </a:cubicBezTo>
                    <a:cubicBezTo>
                      <a:pt x="185166" y="553022"/>
                      <a:pt x="174879" y="553117"/>
                      <a:pt x="164782" y="553212"/>
                    </a:cubicBezTo>
                    <a:cubicBezTo>
                      <a:pt x="168021" y="548926"/>
                      <a:pt x="171259" y="544544"/>
                      <a:pt x="174498" y="540258"/>
                    </a:cubicBezTo>
                    <a:cubicBezTo>
                      <a:pt x="179165" y="534162"/>
                      <a:pt x="183737" y="527971"/>
                      <a:pt x="188404" y="521875"/>
                    </a:cubicBezTo>
                    <a:cubicBezTo>
                      <a:pt x="203645" y="502253"/>
                      <a:pt x="218884" y="482822"/>
                      <a:pt x="233839" y="463582"/>
                    </a:cubicBezTo>
                    <a:cubicBezTo>
                      <a:pt x="249650" y="443389"/>
                      <a:pt x="265557" y="423005"/>
                      <a:pt x="281464" y="402336"/>
                    </a:cubicBezTo>
                    <a:cubicBezTo>
                      <a:pt x="286321" y="395954"/>
                      <a:pt x="291084" y="389573"/>
                      <a:pt x="295942" y="383096"/>
                    </a:cubicBezTo>
                    <a:cubicBezTo>
                      <a:pt x="305181" y="370808"/>
                      <a:pt x="314611" y="358616"/>
                      <a:pt x="323755" y="346234"/>
                    </a:cubicBezTo>
                    <a:cubicBezTo>
                      <a:pt x="328041" y="340328"/>
                      <a:pt x="332327" y="334423"/>
                      <a:pt x="336613" y="328517"/>
                    </a:cubicBezTo>
                    <a:cubicBezTo>
                      <a:pt x="354997" y="302990"/>
                      <a:pt x="373666" y="278035"/>
                      <a:pt x="392335" y="253270"/>
                    </a:cubicBezTo>
                    <a:cubicBezTo>
                      <a:pt x="395478" y="249079"/>
                      <a:pt x="398716" y="244793"/>
                      <a:pt x="401860" y="240506"/>
                    </a:cubicBezTo>
                    <a:cubicBezTo>
                      <a:pt x="400145" y="276701"/>
                      <a:pt x="398812" y="312515"/>
                      <a:pt x="397764" y="347377"/>
                    </a:cubicBezTo>
                    <a:cubicBezTo>
                      <a:pt x="396145" y="402908"/>
                      <a:pt x="393097" y="462058"/>
                      <a:pt x="387858" y="538639"/>
                    </a:cubicBezTo>
                    <a:lnTo>
                      <a:pt x="387191" y="550069"/>
                    </a:lnTo>
                    <a:close/>
                  </a:path>
                </a:pathLst>
              </a:custGeom>
              <a:solidFill>
                <a:srgbClr val="C4B5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47"/>
              <p:cNvSpPr/>
              <p:nvPr/>
            </p:nvSpPr>
            <p:spPr>
              <a:xfrm>
                <a:off x="6475190" y="1206245"/>
                <a:ext cx="1162335" cy="1503711"/>
              </a:xfrm>
              <a:custGeom>
                <a:avLst/>
                <a:gdLst/>
                <a:ahLst/>
                <a:cxnLst/>
                <a:rect l="l" t="t" r="r" b="b"/>
                <a:pathLst>
                  <a:path w="1162335" h="1503711" extrusionOk="0">
                    <a:moveTo>
                      <a:pt x="1161098" y="986028"/>
                    </a:moveTo>
                    <a:cubicBezTo>
                      <a:pt x="1161098" y="985933"/>
                      <a:pt x="1161098" y="985838"/>
                      <a:pt x="1161002" y="985647"/>
                    </a:cubicBezTo>
                    <a:cubicBezTo>
                      <a:pt x="1161002" y="985266"/>
                      <a:pt x="1160812" y="984980"/>
                      <a:pt x="1160717" y="984599"/>
                    </a:cubicBezTo>
                    <a:cubicBezTo>
                      <a:pt x="1160050" y="980313"/>
                      <a:pt x="1159097" y="976122"/>
                      <a:pt x="1157859" y="971931"/>
                    </a:cubicBezTo>
                    <a:cubicBezTo>
                      <a:pt x="1157383" y="970407"/>
                      <a:pt x="1156526" y="968978"/>
                      <a:pt x="1155954" y="967454"/>
                    </a:cubicBezTo>
                    <a:cubicBezTo>
                      <a:pt x="1155573" y="966597"/>
                      <a:pt x="1155573" y="965644"/>
                      <a:pt x="1155192" y="964692"/>
                    </a:cubicBezTo>
                    <a:cubicBezTo>
                      <a:pt x="1154716" y="963454"/>
                      <a:pt x="1153859" y="962216"/>
                      <a:pt x="1153287" y="960977"/>
                    </a:cubicBezTo>
                    <a:cubicBezTo>
                      <a:pt x="1152715" y="959834"/>
                      <a:pt x="1152430" y="958691"/>
                      <a:pt x="1151763" y="957548"/>
                    </a:cubicBezTo>
                    <a:lnTo>
                      <a:pt x="1149668" y="953929"/>
                    </a:lnTo>
                    <a:lnTo>
                      <a:pt x="1149668" y="953834"/>
                    </a:lnTo>
                    <a:lnTo>
                      <a:pt x="1149572" y="953738"/>
                    </a:lnTo>
                    <a:lnTo>
                      <a:pt x="1149477" y="953643"/>
                    </a:lnTo>
                    <a:cubicBezTo>
                      <a:pt x="1149382" y="953453"/>
                      <a:pt x="1149191" y="953262"/>
                      <a:pt x="1149096" y="952976"/>
                    </a:cubicBezTo>
                    <a:cubicBezTo>
                      <a:pt x="1147286" y="950214"/>
                      <a:pt x="1145096" y="947642"/>
                      <a:pt x="1142905" y="945071"/>
                    </a:cubicBezTo>
                    <a:cubicBezTo>
                      <a:pt x="1141857" y="943832"/>
                      <a:pt x="1141095" y="942499"/>
                      <a:pt x="1139952" y="941356"/>
                    </a:cubicBezTo>
                    <a:cubicBezTo>
                      <a:pt x="1139857" y="941261"/>
                      <a:pt x="1139762" y="941165"/>
                      <a:pt x="1139571" y="941070"/>
                    </a:cubicBezTo>
                    <a:cubicBezTo>
                      <a:pt x="1139571" y="940975"/>
                      <a:pt x="1139476" y="940880"/>
                      <a:pt x="1139381" y="940784"/>
                    </a:cubicBezTo>
                    <a:cubicBezTo>
                      <a:pt x="1135761" y="937069"/>
                      <a:pt x="1131665" y="933641"/>
                      <a:pt x="1126998" y="930688"/>
                    </a:cubicBezTo>
                    <a:lnTo>
                      <a:pt x="1038415" y="872395"/>
                    </a:lnTo>
                    <a:cubicBezTo>
                      <a:pt x="1038415" y="872395"/>
                      <a:pt x="1038415" y="872395"/>
                      <a:pt x="1038415" y="872395"/>
                    </a:cubicBezTo>
                    <a:cubicBezTo>
                      <a:pt x="1038415" y="872395"/>
                      <a:pt x="1038415" y="872395"/>
                      <a:pt x="1038415" y="872395"/>
                    </a:cubicBezTo>
                    <a:cubicBezTo>
                      <a:pt x="1043178" y="875538"/>
                      <a:pt x="1047369" y="879062"/>
                      <a:pt x="1051084" y="882872"/>
                    </a:cubicBezTo>
                    <a:cubicBezTo>
                      <a:pt x="1052227" y="884015"/>
                      <a:pt x="1052989" y="885349"/>
                      <a:pt x="1054037" y="886587"/>
                    </a:cubicBezTo>
                    <a:cubicBezTo>
                      <a:pt x="1056323" y="889254"/>
                      <a:pt x="1058609" y="891826"/>
                      <a:pt x="1060418" y="894683"/>
                    </a:cubicBezTo>
                    <a:cubicBezTo>
                      <a:pt x="1062038" y="897255"/>
                      <a:pt x="1063371" y="899922"/>
                      <a:pt x="1064609" y="902589"/>
                    </a:cubicBezTo>
                    <a:cubicBezTo>
                      <a:pt x="1065086" y="903637"/>
                      <a:pt x="1065467" y="904589"/>
                      <a:pt x="1065943" y="905637"/>
                    </a:cubicBezTo>
                    <a:cubicBezTo>
                      <a:pt x="1053751" y="897636"/>
                      <a:pt x="1041654" y="889635"/>
                      <a:pt x="1031177" y="882777"/>
                    </a:cubicBezTo>
                    <a:cubicBezTo>
                      <a:pt x="1026509" y="879729"/>
                      <a:pt x="1021175" y="877062"/>
                      <a:pt x="1015175" y="874967"/>
                    </a:cubicBezTo>
                    <a:cubicBezTo>
                      <a:pt x="1014508" y="874681"/>
                      <a:pt x="1013746" y="874586"/>
                      <a:pt x="1012984" y="874395"/>
                    </a:cubicBezTo>
                    <a:cubicBezTo>
                      <a:pt x="1011936" y="874014"/>
                      <a:pt x="1010698" y="873824"/>
                      <a:pt x="1009650" y="873442"/>
                    </a:cubicBezTo>
                    <a:cubicBezTo>
                      <a:pt x="1002887" y="871538"/>
                      <a:pt x="995648" y="870014"/>
                      <a:pt x="987457" y="869442"/>
                    </a:cubicBezTo>
                    <a:cubicBezTo>
                      <a:pt x="976694" y="868680"/>
                      <a:pt x="965930" y="868394"/>
                      <a:pt x="955167" y="867918"/>
                    </a:cubicBezTo>
                    <a:cubicBezTo>
                      <a:pt x="955072" y="852583"/>
                      <a:pt x="954881" y="837343"/>
                      <a:pt x="954786" y="821722"/>
                    </a:cubicBezTo>
                    <a:cubicBezTo>
                      <a:pt x="954691" y="812578"/>
                      <a:pt x="954691" y="803243"/>
                      <a:pt x="954691" y="794004"/>
                    </a:cubicBezTo>
                    <a:cubicBezTo>
                      <a:pt x="954596" y="771239"/>
                      <a:pt x="954596" y="748189"/>
                      <a:pt x="954691" y="725043"/>
                    </a:cubicBezTo>
                    <a:cubicBezTo>
                      <a:pt x="954691" y="715232"/>
                      <a:pt x="954786" y="705517"/>
                      <a:pt x="954786" y="695706"/>
                    </a:cubicBezTo>
                    <a:cubicBezTo>
                      <a:pt x="954977" y="664083"/>
                      <a:pt x="955357" y="632269"/>
                      <a:pt x="956024" y="600266"/>
                    </a:cubicBezTo>
                    <a:cubicBezTo>
                      <a:pt x="956691" y="564166"/>
                      <a:pt x="957739" y="527971"/>
                      <a:pt x="959072" y="491585"/>
                    </a:cubicBezTo>
                    <a:lnTo>
                      <a:pt x="960501" y="456629"/>
                    </a:lnTo>
                    <a:cubicBezTo>
                      <a:pt x="961358" y="437769"/>
                      <a:pt x="962215" y="418338"/>
                      <a:pt x="962882" y="397764"/>
                    </a:cubicBezTo>
                    <a:cubicBezTo>
                      <a:pt x="962597" y="392240"/>
                      <a:pt x="962597" y="386048"/>
                      <a:pt x="962692" y="379381"/>
                    </a:cubicBezTo>
                    <a:cubicBezTo>
                      <a:pt x="962692" y="378143"/>
                      <a:pt x="962787" y="376809"/>
                      <a:pt x="962882" y="375571"/>
                    </a:cubicBezTo>
                    <a:cubicBezTo>
                      <a:pt x="963073" y="368046"/>
                      <a:pt x="963454" y="359950"/>
                      <a:pt x="963930" y="351473"/>
                    </a:cubicBezTo>
                    <a:cubicBezTo>
                      <a:pt x="964025" y="348996"/>
                      <a:pt x="964216" y="346520"/>
                      <a:pt x="964311" y="343948"/>
                    </a:cubicBezTo>
                    <a:cubicBezTo>
                      <a:pt x="964882" y="334518"/>
                      <a:pt x="965645" y="324993"/>
                      <a:pt x="966311" y="314992"/>
                    </a:cubicBezTo>
                    <a:cubicBezTo>
                      <a:pt x="967264" y="302704"/>
                      <a:pt x="968121" y="290227"/>
                      <a:pt x="968788" y="278035"/>
                    </a:cubicBezTo>
                    <a:cubicBezTo>
                      <a:pt x="969073" y="274130"/>
                      <a:pt x="969169" y="270320"/>
                      <a:pt x="969359" y="266414"/>
                    </a:cubicBezTo>
                    <a:cubicBezTo>
                      <a:pt x="969740" y="259366"/>
                      <a:pt x="970121" y="252222"/>
                      <a:pt x="970407" y="245459"/>
                    </a:cubicBezTo>
                    <a:cubicBezTo>
                      <a:pt x="970502" y="243745"/>
                      <a:pt x="970407" y="242126"/>
                      <a:pt x="970502" y="240411"/>
                    </a:cubicBezTo>
                    <a:cubicBezTo>
                      <a:pt x="970502" y="238982"/>
                      <a:pt x="970693" y="237363"/>
                      <a:pt x="970693" y="235934"/>
                    </a:cubicBezTo>
                    <a:cubicBezTo>
                      <a:pt x="970693" y="233553"/>
                      <a:pt x="970597" y="231458"/>
                      <a:pt x="970597" y="229172"/>
                    </a:cubicBezTo>
                    <a:cubicBezTo>
                      <a:pt x="970693" y="225457"/>
                      <a:pt x="970788" y="221552"/>
                      <a:pt x="970788" y="217932"/>
                    </a:cubicBezTo>
                    <a:cubicBezTo>
                      <a:pt x="970693" y="215741"/>
                      <a:pt x="970502" y="213836"/>
                      <a:pt x="970502" y="211741"/>
                    </a:cubicBezTo>
                    <a:cubicBezTo>
                      <a:pt x="970407" y="208693"/>
                      <a:pt x="970312" y="205740"/>
                      <a:pt x="970121" y="202787"/>
                    </a:cubicBezTo>
                    <a:cubicBezTo>
                      <a:pt x="969740" y="197168"/>
                      <a:pt x="969359" y="191929"/>
                      <a:pt x="968693" y="186881"/>
                    </a:cubicBezTo>
                    <a:cubicBezTo>
                      <a:pt x="968502" y="185071"/>
                      <a:pt x="968407" y="182880"/>
                      <a:pt x="968216" y="181070"/>
                    </a:cubicBezTo>
                    <a:lnTo>
                      <a:pt x="967359" y="176213"/>
                    </a:lnTo>
                    <a:cubicBezTo>
                      <a:pt x="966026" y="168878"/>
                      <a:pt x="964311" y="161925"/>
                      <a:pt x="962311" y="155067"/>
                    </a:cubicBezTo>
                    <a:cubicBezTo>
                      <a:pt x="961739" y="152972"/>
                      <a:pt x="960977" y="150876"/>
                      <a:pt x="960311" y="148876"/>
                    </a:cubicBezTo>
                    <a:cubicBezTo>
                      <a:pt x="959263" y="145637"/>
                      <a:pt x="958405" y="142399"/>
                      <a:pt x="957167" y="139351"/>
                    </a:cubicBezTo>
                    <a:cubicBezTo>
                      <a:pt x="956310" y="137065"/>
                      <a:pt x="955357" y="134779"/>
                      <a:pt x="954500" y="132588"/>
                    </a:cubicBezTo>
                    <a:cubicBezTo>
                      <a:pt x="954500" y="132588"/>
                      <a:pt x="954405" y="132493"/>
                      <a:pt x="954405" y="132493"/>
                    </a:cubicBezTo>
                    <a:cubicBezTo>
                      <a:pt x="954405" y="132493"/>
                      <a:pt x="954405" y="132398"/>
                      <a:pt x="954405" y="132398"/>
                    </a:cubicBezTo>
                    <a:cubicBezTo>
                      <a:pt x="954214" y="132017"/>
                      <a:pt x="953929" y="131636"/>
                      <a:pt x="953738" y="131159"/>
                    </a:cubicBezTo>
                    <a:cubicBezTo>
                      <a:pt x="950214" y="123063"/>
                      <a:pt x="946404" y="115348"/>
                      <a:pt x="942022" y="108204"/>
                    </a:cubicBezTo>
                    <a:lnTo>
                      <a:pt x="939641" y="104489"/>
                    </a:lnTo>
                    <a:cubicBezTo>
                      <a:pt x="939451" y="104204"/>
                      <a:pt x="939355" y="104013"/>
                      <a:pt x="939165" y="103727"/>
                    </a:cubicBezTo>
                    <a:lnTo>
                      <a:pt x="937927" y="101727"/>
                    </a:lnTo>
                    <a:cubicBezTo>
                      <a:pt x="933164" y="94679"/>
                      <a:pt x="927735" y="88297"/>
                      <a:pt x="922211" y="82391"/>
                    </a:cubicBezTo>
                    <a:cubicBezTo>
                      <a:pt x="921639" y="81820"/>
                      <a:pt x="921258" y="81058"/>
                      <a:pt x="920687" y="80582"/>
                    </a:cubicBezTo>
                    <a:cubicBezTo>
                      <a:pt x="920305" y="80201"/>
                      <a:pt x="919925" y="80010"/>
                      <a:pt x="919544" y="79629"/>
                    </a:cubicBezTo>
                    <a:cubicBezTo>
                      <a:pt x="918781" y="78867"/>
                      <a:pt x="918115" y="78105"/>
                      <a:pt x="917448" y="77343"/>
                    </a:cubicBezTo>
                    <a:cubicBezTo>
                      <a:pt x="911923" y="72104"/>
                      <a:pt x="906018" y="67437"/>
                      <a:pt x="899922" y="63341"/>
                    </a:cubicBezTo>
                    <a:cubicBezTo>
                      <a:pt x="885539" y="53816"/>
                      <a:pt x="868489" y="42672"/>
                      <a:pt x="851726" y="31623"/>
                    </a:cubicBezTo>
                    <a:lnTo>
                      <a:pt x="811339" y="5048"/>
                    </a:lnTo>
                    <a:cubicBezTo>
                      <a:pt x="811339" y="5048"/>
                      <a:pt x="811339" y="5048"/>
                      <a:pt x="811339" y="5048"/>
                    </a:cubicBezTo>
                    <a:cubicBezTo>
                      <a:pt x="811339" y="5048"/>
                      <a:pt x="811339" y="5048"/>
                      <a:pt x="811244" y="5048"/>
                    </a:cubicBezTo>
                    <a:cubicBezTo>
                      <a:pt x="811339" y="5144"/>
                      <a:pt x="811435" y="5239"/>
                      <a:pt x="811530" y="5334"/>
                    </a:cubicBezTo>
                    <a:cubicBezTo>
                      <a:pt x="818388" y="9906"/>
                      <a:pt x="824865" y="15335"/>
                      <a:pt x="830961" y="21336"/>
                    </a:cubicBezTo>
                    <a:cubicBezTo>
                      <a:pt x="831818" y="22193"/>
                      <a:pt x="832676" y="23146"/>
                      <a:pt x="833533" y="24003"/>
                    </a:cubicBezTo>
                    <a:cubicBezTo>
                      <a:pt x="839724" y="30480"/>
                      <a:pt x="845534" y="37529"/>
                      <a:pt x="850678" y="45434"/>
                    </a:cubicBezTo>
                    <a:cubicBezTo>
                      <a:pt x="850868" y="45625"/>
                      <a:pt x="850963" y="45815"/>
                      <a:pt x="851059" y="46101"/>
                    </a:cubicBezTo>
                    <a:cubicBezTo>
                      <a:pt x="851154" y="46292"/>
                      <a:pt x="851249" y="46482"/>
                      <a:pt x="851345" y="46673"/>
                    </a:cubicBezTo>
                    <a:cubicBezTo>
                      <a:pt x="834771" y="35814"/>
                      <a:pt x="818102" y="24860"/>
                      <a:pt x="804005" y="15526"/>
                    </a:cubicBezTo>
                    <a:cubicBezTo>
                      <a:pt x="798862" y="12097"/>
                      <a:pt x="793432" y="9430"/>
                      <a:pt x="787813" y="7049"/>
                    </a:cubicBezTo>
                    <a:cubicBezTo>
                      <a:pt x="787241" y="6858"/>
                      <a:pt x="786765" y="6382"/>
                      <a:pt x="786194" y="6191"/>
                    </a:cubicBezTo>
                    <a:lnTo>
                      <a:pt x="784288" y="5429"/>
                    </a:lnTo>
                    <a:cubicBezTo>
                      <a:pt x="784193" y="5429"/>
                      <a:pt x="784003" y="5334"/>
                      <a:pt x="783907" y="5334"/>
                    </a:cubicBezTo>
                    <a:cubicBezTo>
                      <a:pt x="781240" y="4381"/>
                      <a:pt x="778573" y="3620"/>
                      <a:pt x="775811" y="2858"/>
                    </a:cubicBezTo>
                    <a:cubicBezTo>
                      <a:pt x="774668" y="2572"/>
                      <a:pt x="773621" y="2096"/>
                      <a:pt x="772478" y="1905"/>
                    </a:cubicBezTo>
                    <a:cubicBezTo>
                      <a:pt x="768572" y="1048"/>
                      <a:pt x="764572" y="381"/>
                      <a:pt x="760476" y="0"/>
                    </a:cubicBezTo>
                    <a:cubicBezTo>
                      <a:pt x="763810" y="4381"/>
                      <a:pt x="767048" y="8953"/>
                      <a:pt x="770001" y="13621"/>
                    </a:cubicBezTo>
                    <a:cubicBezTo>
                      <a:pt x="764191" y="12287"/>
                      <a:pt x="758190" y="11525"/>
                      <a:pt x="751808" y="11525"/>
                    </a:cubicBezTo>
                    <a:cubicBezTo>
                      <a:pt x="724757" y="11430"/>
                      <a:pt x="695706" y="24289"/>
                      <a:pt x="665988" y="49816"/>
                    </a:cubicBezTo>
                    <a:cubicBezTo>
                      <a:pt x="540925" y="156972"/>
                      <a:pt x="435578" y="294608"/>
                      <a:pt x="338328" y="426529"/>
                    </a:cubicBezTo>
                    <a:cubicBezTo>
                      <a:pt x="299085" y="479965"/>
                      <a:pt x="256889" y="532638"/>
                      <a:pt x="216313" y="583597"/>
                    </a:cubicBezTo>
                    <a:cubicBezTo>
                      <a:pt x="198311" y="606076"/>
                      <a:pt x="180118" y="628936"/>
                      <a:pt x="162020" y="651891"/>
                    </a:cubicBezTo>
                    <a:cubicBezTo>
                      <a:pt x="158401" y="656463"/>
                      <a:pt x="154781" y="661035"/>
                      <a:pt x="151162" y="665702"/>
                    </a:cubicBezTo>
                    <a:cubicBezTo>
                      <a:pt x="133064" y="688943"/>
                      <a:pt x="115157" y="712375"/>
                      <a:pt x="97727" y="735997"/>
                    </a:cubicBezTo>
                    <a:cubicBezTo>
                      <a:pt x="96012" y="738283"/>
                      <a:pt x="94297" y="740378"/>
                      <a:pt x="92583" y="742664"/>
                    </a:cubicBezTo>
                    <a:cubicBezTo>
                      <a:pt x="85439" y="752475"/>
                      <a:pt x="78296" y="762286"/>
                      <a:pt x="71247" y="772097"/>
                    </a:cubicBezTo>
                    <a:cubicBezTo>
                      <a:pt x="67056" y="777812"/>
                      <a:pt x="62865" y="783812"/>
                      <a:pt x="58198" y="790004"/>
                    </a:cubicBezTo>
                    <a:cubicBezTo>
                      <a:pt x="54769" y="794766"/>
                      <a:pt x="51245" y="799529"/>
                      <a:pt x="47815" y="804386"/>
                    </a:cubicBezTo>
                    <a:cubicBezTo>
                      <a:pt x="47149" y="805339"/>
                      <a:pt x="46482" y="806291"/>
                      <a:pt x="45720" y="807244"/>
                    </a:cubicBezTo>
                    <a:cubicBezTo>
                      <a:pt x="42101" y="812292"/>
                      <a:pt x="38576" y="817340"/>
                      <a:pt x="35147" y="822389"/>
                    </a:cubicBezTo>
                    <a:cubicBezTo>
                      <a:pt x="34671" y="823151"/>
                      <a:pt x="34195" y="823817"/>
                      <a:pt x="33719" y="824579"/>
                    </a:cubicBezTo>
                    <a:cubicBezTo>
                      <a:pt x="30385" y="829628"/>
                      <a:pt x="27146" y="834676"/>
                      <a:pt x="24003" y="839724"/>
                    </a:cubicBezTo>
                    <a:cubicBezTo>
                      <a:pt x="23813" y="840010"/>
                      <a:pt x="23622" y="840296"/>
                      <a:pt x="23527" y="840581"/>
                    </a:cubicBezTo>
                    <a:cubicBezTo>
                      <a:pt x="20479" y="845725"/>
                      <a:pt x="17621" y="850868"/>
                      <a:pt x="15050" y="856012"/>
                    </a:cubicBezTo>
                    <a:cubicBezTo>
                      <a:pt x="14764" y="856583"/>
                      <a:pt x="14383" y="857060"/>
                      <a:pt x="14097" y="857631"/>
                    </a:cubicBezTo>
                    <a:cubicBezTo>
                      <a:pt x="13906" y="857917"/>
                      <a:pt x="13811" y="858298"/>
                      <a:pt x="13716" y="858584"/>
                    </a:cubicBezTo>
                    <a:cubicBezTo>
                      <a:pt x="10573" y="865061"/>
                      <a:pt x="7811" y="871538"/>
                      <a:pt x="5715" y="878110"/>
                    </a:cubicBezTo>
                    <a:cubicBezTo>
                      <a:pt x="5525" y="878586"/>
                      <a:pt x="5239" y="879062"/>
                      <a:pt x="5144" y="879539"/>
                    </a:cubicBezTo>
                    <a:cubicBezTo>
                      <a:pt x="4953" y="880015"/>
                      <a:pt x="4953" y="880491"/>
                      <a:pt x="4763" y="880967"/>
                    </a:cubicBezTo>
                    <a:cubicBezTo>
                      <a:pt x="3334" y="885539"/>
                      <a:pt x="2191" y="890016"/>
                      <a:pt x="1334" y="894588"/>
                    </a:cubicBezTo>
                    <a:cubicBezTo>
                      <a:pt x="1334" y="894683"/>
                      <a:pt x="1334" y="894683"/>
                      <a:pt x="1334" y="894779"/>
                    </a:cubicBezTo>
                    <a:cubicBezTo>
                      <a:pt x="1238" y="895255"/>
                      <a:pt x="1238" y="895731"/>
                      <a:pt x="1143" y="896303"/>
                    </a:cubicBezTo>
                    <a:cubicBezTo>
                      <a:pt x="667" y="899636"/>
                      <a:pt x="286" y="903065"/>
                      <a:pt x="190" y="906399"/>
                    </a:cubicBezTo>
                    <a:cubicBezTo>
                      <a:pt x="190" y="906875"/>
                      <a:pt x="95" y="907256"/>
                      <a:pt x="0" y="907733"/>
                    </a:cubicBezTo>
                    <a:cubicBezTo>
                      <a:pt x="0" y="908685"/>
                      <a:pt x="190" y="909542"/>
                      <a:pt x="190" y="910495"/>
                    </a:cubicBezTo>
                    <a:cubicBezTo>
                      <a:pt x="190" y="913162"/>
                      <a:pt x="381" y="915734"/>
                      <a:pt x="667" y="918305"/>
                    </a:cubicBezTo>
                    <a:cubicBezTo>
                      <a:pt x="762" y="919067"/>
                      <a:pt x="667" y="919734"/>
                      <a:pt x="857" y="920496"/>
                    </a:cubicBezTo>
                    <a:cubicBezTo>
                      <a:pt x="857" y="920972"/>
                      <a:pt x="1238" y="921544"/>
                      <a:pt x="1334" y="922020"/>
                    </a:cubicBezTo>
                    <a:cubicBezTo>
                      <a:pt x="2191" y="927164"/>
                      <a:pt x="3620" y="932307"/>
                      <a:pt x="5715" y="937355"/>
                    </a:cubicBezTo>
                    <a:cubicBezTo>
                      <a:pt x="5810" y="937546"/>
                      <a:pt x="5810" y="937736"/>
                      <a:pt x="5905" y="937927"/>
                    </a:cubicBezTo>
                    <a:cubicBezTo>
                      <a:pt x="6668" y="939737"/>
                      <a:pt x="7715" y="941451"/>
                      <a:pt x="8668" y="943261"/>
                    </a:cubicBezTo>
                    <a:cubicBezTo>
                      <a:pt x="9335" y="944404"/>
                      <a:pt x="9811" y="945642"/>
                      <a:pt x="10478" y="946785"/>
                    </a:cubicBezTo>
                    <a:cubicBezTo>
                      <a:pt x="12382" y="950024"/>
                      <a:pt x="14573" y="953167"/>
                      <a:pt x="17050" y="956405"/>
                    </a:cubicBezTo>
                    <a:cubicBezTo>
                      <a:pt x="20955" y="961263"/>
                      <a:pt x="25051" y="965930"/>
                      <a:pt x="29242" y="970312"/>
                    </a:cubicBezTo>
                    <a:cubicBezTo>
                      <a:pt x="30861" y="971931"/>
                      <a:pt x="32576" y="973265"/>
                      <a:pt x="34100" y="974789"/>
                    </a:cubicBezTo>
                    <a:cubicBezTo>
                      <a:pt x="35623" y="976217"/>
                      <a:pt x="37147" y="977646"/>
                      <a:pt x="38767" y="979075"/>
                    </a:cubicBezTo>
                    <a:cubicBezTo>
                      <a:pt x="44863" y="984409"/>
                      <a:pt x="51245" y="989457"/>
                      <a:pt x="57912" y="993934"/>
                    </a:cubicBezTo>
                    <a:lnTo>
                      <a:pt x="124015" y="1037368"/>
                    </a:lnTo>
                    <a:lnTo>
                      <a:pt x="146495" y="1052227"/>
                    </a:lnTo>
                    <a:cubicBezTo>
                      <a:pt x="146495" y="1052227"/>
                      <a:pt x="146495" y="1052227"/>
                      <a:pt x="146495" y="1052227"/>
                    </a:cubicBezTo>
                    <a:lnTo>
                      <a:pt x="146590" y="1052227"/>
                    </a:lnTo>
                    <a:cubicBezTo>
                      <a:pt x="146685" y="1052322"/>
                      <a:pt x="146876" y="1052417"/>
                      <a:pt x="147066" y="1052513"/>
                    </a:cubicBezTo>
                    <a:cubicBezTo>
                      <a:pt x="111157" y="1046131"/>
                      <a:pt x="74771" y="1034701"/>
                      <a:pt x="43053" y="1013841"/>
                    </a:cubicBezTo>
                    <a:lnTo>
                      <a:pt x="131636" y="1072134"/>
                    </a:lnTo>
                    <a:cubicBezTo>
                      <a:pt x="192500" y="1112139"/>
                      <a:pt x="270796" y="1118045"/>
                      <a:pt x="329565" y="1118330"/>
                    </a:cubicBezTo>
                    <a:cubicBezTo>
                      <a:pt x="341090" y="1118330"/>
                      <a:pt x="352520" y="1118235"/>
                      <a:pt x="363760" y="1118045"/>
                    </a:cubicBezTo>
                    <a:lnTo>
                      <a:pt x="382524" y="1117473"/>
                    </a:lnTo>
                    <a:cubicBezTo>
                      <a:pt x="427577" y="1116044"/>
                      <a:pt x="529495" y="1112520"/>
                      <a:pt x="602647" y="1112425"/>
                    </a:cubicBezTo>
                    <a:cubicBezTo>
                      <a:pt x="602361" y="1115759"/>
                      <a:pt x="602075" y="1118997"/>
                      <a:pt x="601789" y="1122331"/>
                    </a:cubicBezTo>
                    <a:cubicBezTo>
                      <a:pt x="597694" y="1171004"/>
                      <a:pt x="593598" y="1219486"/>
                      <a:pt x="590455" y="1268159"/>
                    </a:cubicBezTo>
                    <a:cubicBezTo>
                      <a:pt x="590169" y="1273302"/>
                      <a:pt x="589693" y="1278827"/>
                      <a:pt x="589121" y="1284542"/>
                    </a:cubicBezTo>
                    <a:cubicBezTo>
                      <a:pt x="588169" y="1295210"/>
                      <a:pt x="587216" y="1306640"/>
                      <a:pt x="586930" y="1317974"/>
                    </a:cubicBezTo>
                    <a:cubicBezTo>
                      <a:pt x="586930" y="1318736"/>
                      <a:pt x="586835" y="1319403"/>
                      <a:pt x="586740" y="1320070"/>
                    </a:cubicBezTo>
                    <a:cubicBezTo>
                      <a:pt x="586740" y="1321403"/>
                      <a:pt x="586740" y="1322737"/>
                      <a:pt x="586740" y="1324070"/>
                    </a:cubicBezTo>
                    <a:cubicBezTo>
                      <a:pt x="586740" y="1326356"/>
                      <a:pt x="586740" y="1328547"/>
                      <a:pt x="586835" y="1330833"/>
                    </a:cubicBezTo>
                    <a:cubicBezTo>
                      <a:pt x="586930" y="1333405"/>
                      <a:pt x="587121" y="1335977"/>
                      <a:pt x="587312" y="1338453"/>
                    </a:cubicBezTo>
                    <a:cubicBezTo>
                      <a:pt x="587502" y="1340644"/>
                      <a:pt x="587693" y="1342835"/>
                      <a:pt x="587978" y="1344930"/>
                    </a:cubicBezTo>
                    <a:cubicBezTo>
                      <a:pt x="588073" y="1345883"/>
                      <a:pt x="588073" y="1346930"/>
                      <a:pt x="588264" y="1347883"/>
                    </a:cubicBezTo>
                    <a:cubicBezTo>
                      <a:pt x="588359" y="1348645"/>
                      <a:pt x="588740" y="1349216"/>
                      <a:pt x="588836" y="1349978"/>
                    </a:cubicBezTo>
                    <a:cubicBezTo>
                      <a:pt x="589788" y="1355789"/>
                      <a:pt x="591217" y="1361408"/>
                      <a:pt x="593312" y="1366647"/>
                    </a:cubicBezTo>
                    <a:cubicBezTo>
                      <a:pt x="593503" y="1367028"/>
                      <a:pt x="593503" y="1367600"/>
                      <a:pt x="593693" y="1367981"/>
                    </a:cubicBezTo>
                    <a:cubicBezTo>
                      <a:pt x="593693" y="1368171"/>
                      <a:pt x="593884" y="1368266"/>
                      <a:pt x="593884" y="1368457"/>
                    </a:cubicBezTo>
                    <a:cubicBezTo>
                      <a:pt x="594170" y="1369124"/>
                      <a:pt x="594551" y="1369600"/>
                      <a:pt x="594836" y="1370267"/>
                    </a:cubicBezTo>
                    <a:cubicBezTo>
                      <a:pt x="596170" y="1373124"/>
                      <a:pt x="597789" y="1375791"/>
                      <a:pt x="599599" y="1378363"/>
                    </a:cubicBezTo>
                    <a:cubicBezTo>
                      <a:pt x="600265" y="1379315"/>
                      <a:pt x="601028" y="1380268"/>
                      <a:pt x="601789" y="1381125"/>
                    </a:cubicBezTo>
                    <a:cubicBezTo>
                      <a:pt x="602552" y="1382078"/>
                      <a:pt x="603218" y="1383125"/>
                      <a:pt x="604076" y="1384078"/>
                    </a:cubicBezTo>
                    <a:lnTo>
                      <a:pt x="609314" y="1388650"/>
                    </a:lnTo>
                    <a:cubicBezTo>
                      <a:pt x="611600" y="1390364"/>
                      <a:pt x="613886" y="1391984"/>
                      <a:pt x="616172" y="1393508"/>
                    </a:cubicBezTo>
                    <a:lnTo>
                      <a:pt x="693039" y="1443990"/>
                    </a:lnTo>
                    <a:cubicBezTo>
                      <a:pt x="689420" y="1443609"/>
                      <a:pt x="685705" y="1443704"/>
                      <a:pt x="682085" y="1443228"/>
                    </a:cubicBezTo>
                    <a:cubicBezTo>
                      <a:pt x="652367" y="1439037"/>
                      <a:pt x="624745" y="1428941"/>
                      <a:pt x="601789" y="1413796"/>
                    </a:cubicBezTo>
                    <a:lnTo>
                      <a:pt x="601885" y="1413796"/>
                    </a:lnTo>
                    <a:cubicBezTo>
                      <a:pt x="601789" y="1413796"/>
                      <a:pt x="601789" y="1413796"/>
                      <a:pt x="601789" y="1413796"/>
                    </a:cubicBezTo>
                    <a:lnTo>
                      <a:pt x="624364" y="1428655"/>
                    </a:lnTo>
                    <a:lnTo>
                      <a:pt x="690372" y="1472089"/>
                    </a:lnTo>
                    <a:cubicBezTo>
                      <a:pt x="713422" y="1487234"/>
                      <a:pt x="741045" y="1497330"/>
                      <a:pt x="770763" y="1501521"/>
                    </a:cubicBezTo>
                    <a:cubicBezTo>
                      <a:pt x="780669" y="1502950"/>
                      <a:pt x="790861" y="1503617"/>
                      <a:pt x="801148" y="1503712"/>
                    </a:cubicBezTo>
                    <a:cubicBezTo>
                      <a:pt x="807339" y="1503712"/>
                      <a:pt x="813435" y="1503521"/>
                      <a:pt x="819531" y="1503045"/>
                    </a:cubicBezTo>
                    <a:cubicBezTo>
                      <a:pt x="822674" y="1502759"/>
                      <a:pt x="825627" y="1502378"/>
                      <a:pt x="828675" y="1501997"/>
                    </a:cubicBezTo>
                    <a:cubicBezTo>
                      <a:pt x="831628" y="1501616"/>
                      <a:pt x="834580" y="1501426"/>
                      <a:pt x="837533" y="1500950"/>
                    </a:cubicBezTo>
                    <a:cubicBezTo>
                      <a:pt x="840391" y="1500473"/>
                      <a:pt x="843058" y="1499807"/>
                      <a:pt x="845915" y="1499235"/>
                    </a:cubicBezTo>
                    <a:cubicBezTo>
                      <a:pt x="848868" y="1498664"/>
                      <a:pt x="851821" y="1498092"/>
                      <a:pt x="854773" y="1497425"/>
                    </a:cubicBezTo>
                    <a:cubicBezTo>
                      <a:pt x="858012" y="1496568"/>
                      <a:pt x="861060" y="1495616"/>
                      <a:pt x="864203" y="1494663"/>
                    </a:cubicBezTo>
                    <a:cubicBezTo>
                      <a:pt x="866394" y="1493996"/>
                      <a:pt x="868585" y="1493520"/>
                      <a:pt x="870680" y="1492758"/>
                    </a:cubicBezTo>
                    <a:lnTo>
                      <a:pt x="870680" y="1492758"/>
                    </a:lnTo>
                    <a:cubicBezTo>
                      <a:pt x="870776" y="1492758"/>
                      <a:pt x="870966" y="1492663"/>
                      <a:pt x="871061" y="1492663"/>
                    </a:cubicBezTo>
                    <a:cubicBezTo>
                      <a:pt x="874490" y="1491425"/>
                      <a:pt x="877824" y="1490091"/>
                      <a:pt x="881063" y="1488662"/>
                    </a:cubicBezTo>
                    <a:cubicBezTo>
                      <a:pt x="882968" y="1487900"/>
                      <a:pt x="884968" y="1487234"/>
                      <a:pt x="886778" y="1486376"/>
                    </a:cubicBezTo>
                    <a:cubicBezTo>
                      <a:pt x="889635" y="1485043"/>
                      <a:pt x="892302" y="1483519"/>
                      <a:pt x="895064" y="1482090"/>
                    </a:cubicBezTo>
                    <a:cubicBezTo>
                      <a:pt x="897160" y="1480947"/>
                      <a:pt x="899351" y="1479995"/>
                      <a:pt x="901351" y="1478756"/>
                    </a:cubicBezTo>
                    <a:cubicBezTo>
                      <a:pt x="904018" y="1477232"/>
                      <a:pt x="906494" y="1475422"/>
                      <a:pt x="908971" y="1473708"/>
                    </a:cubicBezTo>
                    <a:cubicBezTo>
                      <a:pt x="910876" y="1472470"/>
                      <a:pt x="912781" y="1471327"/>
                      <a:pt x="914590" y="1469993"/>
                    </a:cubicBezTo>
                    <a:cubicBezTo>
                      <a:pt x="918686" y="1466850"/>
                      <a:pt x="922687" y="1463516"/>
                      <a:pt x="926306" y="1459992"/>
                    </a:cubicBezTo>
                    <a:cubicBezTo>
                      <a:pt x="931164" y="1455325"/>
                      <a:pt x="935546" y="1450372"/>
                      <a:pt x="939355" y="1445133"/>
                    </a:cubicBezTo>
                    <a:cubicBezTo>
                      <a:pt x="939546" y="1444847"/>
                      <a:pt x="939737" y="1444562"/>
                      <a:pt x="939927" y="1444276"/>
                    </a:cubicBezTo>
                    <a:cubicBezTo>
                      <a:pt x="941070" y="1442657"/>
                      <a:pt x="941927" y="1440942"/>
                      <a:pt x="942975" y="1439323"/>
                    </a:cubicBezTo>
                    <a:cubicBezTo>
                      <a:pt x="944975" y="1436084"/>
                      <a:pt x="947261" y="1432941"/>
                      <a:pt x="948880" y="1429512"/>
                    </a:cubicBezTo>
                    <a:cubicBezTo>
                      <a:pt x="949357" y="1428655"/>
                      <a:pt x="949547" y="1427702"/>
                      <a:pt x="950023" y="1426845"/>
                    </a:cubicBezTo>
                    <a:cubicBezTo>
                      <a:pt x="950690" y="1425321"/>
                      <a:pt x="951357" y="1423702"/>
                      <a:pt x="952024" y="1422083"/>
                    </a:cubicBezTo>
                    <a:cubicBezTo>
                      <a:pt x="952881" y="1419892"/>
                      <a:pt x="953929" y="1417701"/>
                      <a:pt x="954691" y="1415510"/>
                    </a:cubicBezTo>
                    <a:cubicBezTo>
                      <a:pt x="955453" y="1413129"/>
                      <a:pt x="955834" y="1410653"/>
                      <a:pt x="956501" y="1408176"/>
                    </a:cubicBezTo>
                    <a:cubicBezTo>
                      <a:pt x="956881" y="1406652"/>
                      <a:pt x="957263" y="1405223"/>
                      <a:pt x="957548" y="1403699"/>
                    </a:cubicBezTo>
                    <a:cubicBezTo>
                      <a:pt x="957644" y="1402842"/>
                      <a:pt x="958025" y="1402080"/>
                      <a:pt x="958120" y="1401223"/>
                    </a:cubicBezTo>
                    <a:cubicBezTo>
                      <a:pt x="958977" y="1395984"/>
                      <a:pt x="959548" y="1390650"/>
                      <a:pt x="959644" y="1385221"/>
                    </a:cubicBezTo>
                    <a:lnTo>
                      <a:pt x="959644" y="1383983"/>
                    </a:lnTo>
                    <a:cubicBezTo>
                      <a:pt x="959644" y="1379792"/>
                      <a:pt x="959644" y="1375410"/>
                      <a:pt x="959644" y="1370933"/>
                    </a:cubicBezTo>
                    <a:cubicBezTo>
                      <a:pt x="959644" y="1370552"/>
                      <a:pt x="959644" y="1370076"/>
                      <a:pt x="959644" y="1369695"/>
                    </a:cubicBezTo>
                    <a:cubicBezTo>
                      <a:pt x="959644" y="1361694"/>
                      <a:pt x="959644" y="1353503"/>
                      <a:pt x="959644" y="1344835"/>
                    </a:cubicBezTo>
                    <a:cubicBezTo>
                      <a:pt x="959644" y="1342072"/>
                      <a:pt x="959644" y="1339215"/>
                      <a:pt x="959644" y="1336358"/>
                    </a:cubicBezTo>
                    <a:cubicBezTo>
                      <a:pt x="959644" y="1329785"/>
                      <a:pt x="959644" y="1323213"/>
                      <a:pt x="959548" y="1316355"/>
                    </a:cubicBezTo>
                    <a:cubicBezTo>
                      <a:pt x="959548" y="1309497"/>
                      <a:pt x="959548" y="1302544"/>
                      <a:pt x="959453" y="1295591"/>
                    </a:cubicBezTo>
                    <a:cubicBezTo>
                      <a:pt x="959453" y="1292828"/>
                      <a:pt x="959453" y="1290161"/>
                      <a:pt x="959453" y="1287399"/>
                    </a:cubicBezTo>
                    <a:cubicBezTo>
                      <a:pt x="959453" y="1277112"/>
                      <a:pt x="959358" y="1266825"/>
                      <a:pt x="959263" y="1256443"/>
                    </a:cubicBezTo>
                    <a:cubicBezTo>
                      <a:pt x="959263" y="1255776"/>
                      <a:pt x="959263" y="1255109"/>
                      <a:pt x="959263" y="1254443"/>
                    </a:cubicBezTo>
                    <a:cubicBezTo>
                      <a:pt x="959072" y="1208246"/>
                      <a:pt x="958596" y="1161574"/>
                      <a:pt x="958310" y="1123188"/>
                    </a:cubicBezTo>
                    <a:cubicBezTo>
                      <a:pt x="968026" y="1122998"/>
                      <a:pt x="977265" y="1122807"/>
                      <a:pt x="986219" y="1122521"/>
                    </a:cubicBezTo>
                    <a:cubicBezTo>
                      <a:pt x="988505" y="1122426"/>
                      <a:pt x="990790" y="1122331"/>
                      <a:pt x="993077" y="1122331"/>
                    </a:cubicBezTo>
                    <a:cubicBezTo>
                      <a:pt x="999744" y="1122140"/>
                      <a:pt x="1006316" y="1121950"/>
                      <a:pt x="1012698" y="1121759"/>
                    </a:cubicBezTo>
                    <a:cubicBezTo>
                      <a:pt x="1013365" y="1121759"/>
                      <a:pt x="1014127" y="1121664"/>
                      <a:pt x="1014794" y="1121664"/>
                    </a:cubicBezTo>
                    <a:cubicBezTo>
                      <a:pt x="1015555" y="1121664"/>
                      <a:pt x="1016222" y="1121569"/>
                      <a:pt x="1016889" y="1121569"/>
                    </a:cubicBezTo>
                    <a:cubicBezTo>
                      <a:pt x="1029748" y="1121093"/>
                      <a:pt x="1042035" y="1120521"/>
                      <a:pt x="1053751" y="1119759"/>
                    </a:cubicBezTo>
                    <a:cubicBezTo>
                      <a:pt x="1059085" y="1119473"/>
                      <a:pt x="1064228" y="1118616"/>
                      <a:pt x="1069372" y="1117568"/>
                    </a:cubicBezTo>
                    <a:cubicBezTo>
                      <a:pt x="1070801" y="1117283"/>
                      <a:pt x="1072229" y="1116902"/>
                      <a:pt x="1073658" y="1116521"/>
                    </a:cubicBezTo>
                    <a:cubicBezTo>
                      <a:pt x="1077278" y="1115568"/>
                      <a:pt x="1080897" y="1114520"/>
                      <a:pt x="1084326" y="1113187"/>
                    </a:cubicBezTo>
                    <a:cubicBezTo>
                      <a:pt x="1085183" y="1112901"/>
                      <a:pt x="1086136" y="1112711"/>
                      <a:pt x="1086898" y="1112425"/>
                    </a:cubicBezTo>
                    <a:cubicBezTo>
                      <a:pt x="1087660" y="1112139"/>
                      <a:pt x="1088422" y="1111663"/>
                      <a:pt x="1089279" y="1111377"/>
                    </a:cubicBezTo>
                    <a:cubicBezTo>
                      <a:pt x="1090517" y="1110806"/>
                      <a:pt x="1091756" y="1110234"/>
                      <a:pt x="1092994" y="1109663"/>
                    </a:cubicBezTo>
                    <a:cubicBezTo>
                      <a:pt x="1094042" y="1109186"/>
                      <a:pt x="1095089" y="1108710"/>
                      <a:pt x="1096137" y="1108234"/>
                    </a:cubicBezTo>
                    <a:cubicBezTo>
                      <a:pt x="1096899" y="1107853"/>
                      <a:pt x="1097661" y="1107281"/>
                      <a:pt x="1098423" y="1106805"/>
                    </a:cubicBezTo>
                    <a:cubicBezTo>
                      <a:pt x="1101281" y="1105281"/>
                      <a:pt x="1104043" y="1103567"/>
                      <a:pt x="1106710" y="1101852"/>
                    </a:cubicBezTo>
                    <a:cubicBezTo>
                      <a:pt x="1107948" y="1100995"/>
                      <a:pt x="1109281" y="1100233"/>
                      <a:pt x="1110520" y="1099376"/>
                    </a:cubicBezTo>
                    <a:cubicBezTo>
                      <a:pt x="1113854" y="1096994"/>
                      <a:pt x="1117092" y="1094327"/>
                      <a:pt x="1120235" y="1091660"/>
                    </a:cubicBezTo>
                    <a:cubicBezTo>
                      <a:pt x="1120521" y="1091375"/>
                      <a:pt x="1120902" y="1091089"/>
                      <a:pt x="1121283" y="1090803"/>
                    </a:cubicBezTo>
                    <a:cubicBezTo>
                      <a:pt x="1121283" y="1090803"/>
                      <a:pt x="1121283" y="1090803"/>
                      <a:pt x="1121283" y="1090803"/>
                    </a:cubicBezTo>
                    <a:lnTo>
                      <a:pt x="1121283" y="1090803"/>
                    </a:lnTo>
                    <a:cubicBezTo>
                      <a:pt x="1121283" y="1090803"/>
                      <a:pt x="1121283" y="1090803"/>
                      <a:pt x="1121283" y="1090803"/>
                    </a:cubicBezTo>
                    <a:lnTo>
                      <a:pt x="1121569" y="1090517"/>
                    </a:lnTo>
                    <a:cubicBezTo>
                      <a:pt x="1121664" y="1090422"/>
                      <a:pt x="1121855" y="1090232"/>
                      <a:pt x="1121950" y="1090136"/>
                    </a:cubicBezTo>
                    <a:lnTo>
                      <a:pt x="1124807" y="1087469"/>
                    </a:lnTo>
                    <a:cubicBezTo>
                      <a:pt x="1125569" y="1086803"/>
                      <a:pt x="1126141" y="1085945"/>
                      <a:pt x="1126807" y="1085279"/>
                    </a:cubicBezTo>
                    <a:cubicBezTo>
                      <a:pt x="1128903" y="1083088"/>
                      <a:pt x="1130903" y="1080897"/>
                      <a:pt x="1132808" y="1078611"/>
                    </a:cubicBezTo>
                    <a:cubicBezTo>
                      <a:pt x="1133380" y="1077944"/>
                      <a:pt x="1134047" y="1077278"/>
                      <a:pt x="1134713" y="1076516"/>
                    </a:cubicBezTo>
                    <a:cubicBezTo>
                      <a:pt x="1135189" y="1075849"/>
                      <a:pt x="1135666" y="1075087"/>
                      <a:pt x="1136142" y="1074420"/>
                    </a:cubicBezTo>
                    <a:cubicBezTo>
                      <a:pt x="1136714" y="1073658"/>
                      <a:pt x="1137380" y="1072991"/>
                      <a:pt x="1137952" y="1072325"/>
                    </a:cubicBezTo>
                    <a:cubicBezTo>
                      <a:pt x="1138333" y="1071753"/>
                      <a:pt x="1138619" y="1071086"/>
                      <a:pt x="1139000" y="1070515"/>
                    </a:cubicBezTo>
                    <a:cubicBezTo>
                      <a:pt x="1140143" y="1068896"/>
                      <a:pt x="1141381" y="1067372"/>
                      <a:pt x="1142524" y="1065657"/>
                    </a:cubicBezTo>
                    <a:cubicBezTo>
                      <a:pt x="1142429" y="1065562"/>
                      <a:pt x="1142238" y="1065467"/>
                      <a:pt x="1142143" y="1065467"/>
                    </a:cubicBezTo>
                    <a:lnTo>
                      <a:pt x="1142143" y="1065467"/>
                    </a:lnTo>
                    <a:lnTo>
                      <a:pt x="1142524" y="1065657"/>
                    </a:lnTo>
                    <a:cubicBezTo>
                      <a:pt x="1144905" y="1062038"/>
                      <a:pt x="1147001" y="1058323"/>
                      <a:pt x="1148906" y="1054513"/>
                    </a:cubicBezTo>
                    <a:lnTo>
                      <a:pt x="1149001" y="1054322"/>
                    </a:lnTo>
                    <a:cubicBezTo>
                      <a:pt x="1149096" y="1054037"/>
                      <a:pt x="1149191" y="1053846"/>
                      <a:pt x="1149382" y="1053560"/>
                    </a:cubicBezTo>
                    <a:cubicBezTo>
                      <a:pt x="1149477" y="1053370"/>
                      <a:pt x="1149572" y="1053179"/>
                      <a:pt x="1149763" y="1052989"/>
                    </a:cubicBezTo>
                    <a:cubicBezTo>
                      <a:pt x="1150430" y="1051751"/>
                      <a:pt x="1150715" y="1050322"/>
                      <a:pt x="1151382" y="1049084"/>
                    </a:cubicBezTo>
                    <a:cubicBezTo>
                      <a:pt x="1153097" y="1045178"/>
                      <a:pt x="1154811" y="1041178"/>
                      <a:pt x="1156145" y="1037177"/>
                    </a:cubicBezTo>
                    <a:cubicBezTo>
                      <a:pt x="1156335" y="1036606"/>
                      <a:pt x="1156716" y="1036034"/>
                      <a:pt x="1156811" y="1035463"/>
                    </a:cubicBezTo>
                    <a:cubicBezTo>
                      <a:pt x="1157383" y="1033748"/>
                      <a:pt x="1157573" y="1032034"/>
                      <a:pt x="1158050" y="1030319"/>
                    </a:cubicBezTo>
                    <a:cubicBezTo>
                      <a:pt x="1158621" y="1028129"/>
                      <a:pt x="1159478" y="1026033"/>
                      <a:pt x="1159955" y="1023747"/>
                    </a:cubicBezTo>
                    <a:lnTo>
                      <a:pt x="1160050" y="1023271"/>
                    </a:lnTo>
                    <a:cubicBezTo>
                      <a:pt x="1160145" y="1022699"/>
                      <a:pt x="1160145" y="1022033"/>
                      <a:pt x="1160240" y="1021461"/>
                    </a:cubicBezTo>
                    <a:cubicBezTo>
                      <a:pt x="1160431" y="1020604"/>
                      <a:pt x="1160717" y="1019842"/>
                      <a:pt x="1160812" y="1018985"/>
                    </a:cubicBezTo>
                    <a:cubicBezTo>
                      <a:pt x="1161764" y="1013746"/>
                      <a:pt x="1162240" y="1008412"/>
                      <a:pt x="1162336" y="1003173"/>
                    </a:cubicBezTo>
                    <a:lnTo>
                      <a:pt x="1162336" y="1001649"/>
                    </a:lnTo>
                    <a:cubicBezTo>
                      <a:pt x="1162240" y="995934"/>
                      <a:pt x="1161860" y="990981"/>
                      <a:pt x="1161098" y="986028"/>
                    </a:cubicBezTo>
                    <a:close/>
                    <a:moveTo>
                      <a:pt x="930212" y="935641"/>
                    </a:moveTo>
                    <a:lnTo>
                      <a:pt x="942880" y="935641"/>
                    </a:lnTo>
                    <a:cubicBezTo>
                      <a:pt x="972312" y="936022"/>
                      <a:pt x="1009460" y="936593"/>
                      <a:pt x="1047845" y="938403"/>
                    </a:cubicBezTo>
                    <a:cubicBezTo>
                      <a:pt x="1047845" y="939641"/>
                      <a:pt x="1048131" y="941261"/>
                      <a:pt x="1048131" y="942308"/>
                    </a:cubicBezTo>
                    <a:cubicBezTo>
                      <a:pt x="1048036" y="947357"/>
                      <a:pt x="1047464" y="952405"/>
                      <a:pt x="1046512" y="957453"/>
                    </a:cubicBezTo>
                    <a:cubicBezTo>
                      <a:pt x="1046226" y="959072"/>
                      <a:pt x="1045750" y="960596"/>
                      <a:pt x="1045369" y="962216"/>
                    </a:cubicBezTo>
                    <a:cubicBezTo>
                      <a:pt x="1044607" y="965549"/>
                      <a:pt x="1043654" y="968978"/>
                      <a:pt x="1042511" y="972312"/>
                    </a:cubicBezTo>
                    <a:cubicBezTo>
                      <a:pt x="1041749" y="974408"/>
                      <a:pt x="1040892" y="976503"/>
                      <a:pt x="1039939" y="978694"/>
                    </a:cubicBezTo>
                    <a:cubicBezTo>
                      <a:pt x="1038797" y="981456"/>
                      <a:pt x="1037463" y="984123"/>
                      <a:pt x="1036034" y="986790"/>
                    </a:cubicBezTo>
                    <a:cubicBezTo>
                      <a:pt x="1034510" y="989552"/>
                      <a:pt x="1032796" y="992315"/>
                      <a:pt x="1031081" y="994886"/>
                    </a:cubicBezTo>
                    <a:cubicBezTo>
                      <a:pt x="1029557" y="997172"/>
                      <a:pt x="1028129" y="999363"/>
                      <a:pt x="1026414" y="1001554"/>
                    </a:cubicBezTo>
                    <a:cubicBezTo>
                      <a:pt x="1024319" y="1004316"/>
                      <a:pt x="1021937" y="1006792"/>
                      <a:pt x="1019556" y="1009269"/>
                    </a:cubicBezTo>
                    <a:cubicBezTo>
                      <a:pt x="1017746" y="1011174"/>
                      <a:pt x="1015937" y="1013079"/>
                      <a:pt x="1014031" y="1014794"/>
                    </a:cubicBezTo>
                    <a:cubicBezTo>
                      <a:pt x="1011364" y="1017175"/>
                      <a:pt x="1008412" y="1019175"/>
                      <a:pt x="1005459" y="1021175"/>
                    </a:cubicBezTo>
                    <a:cubicBezTo>
                      <a:pt x="1003459" y="1022604"/>
                      <a:pt x="1001459" y="1024128"/>
                      <a:pt x="999268" y="1025462"/>
                    </a:cubicBezTo>
                    <a:cubicBezTo>
                      <a:pt x="995744" y="1027367"/>
                      <a:pt x="992029" y="1028891"/>
                      <a:pt x="988314" y="1030319"/>
                    </a:cubicBezTo>
                    <a:cubicBezTo>
                      <a:pt x="986314" y="1031081"/>
                      <a:pt x="984409" y="1032129"/>
                      <a:pt x="982409" y="1032796"/>
                    </a:cubicBezTo>
                    <a:cubicBezTo>
                      <a:pt x="976408" y="1034606"/>
                      <a:pt x="970121" y="1035844"/>
                      <a:pt x="963549" y="1036225"/>
                    </a:cubicBezTo>
                    <a:cubicBezTo>
                      <a:pt x="939451" y="1037654"/>
                      <a:pt x="913447" y="1038701"/>
                      <a:pt x="883253" y="1039273"/>
                    </a:cubicBezTo>
                    <a:cubicBezTo>
                      <a:pt x="885063" y="995267"/>
                      <a:pt x="886301" y="951357"/>
                      <a:pt x="887349" y="907352"/>
                    </a:cubicBezTo>
                    <a:lnTo>
                      <a:pt x="930212" y="935641"/>
                    </a:lnTo>
                    <a:close/>
                    <a:moveTo>
                      <a:pt x="712661" y="1420368"/>
                    </a:moveTo>
                    <a:cubicBezTo>
                      <a:pt x="701421" y="1420368"/>
                      <a:pt x="690563" y="1419035"/>
                      <a:pt x="679895" y="1417225"/>
                    </a:cubicBezTo>
                    <a:cubicBezTo>
                      <a:pt x="679037" y="1414177"/>
                      <a:pt x="677989" y="1411224"/>
                      <a:pt x="677418" y="1407986"/>
                    </a:cubicBezTo>
                    <a:cubicBezTo>
                      <a:pt x="677132" y="1406366"/>
                      <a:pt x="676751" y="1404747"/>
                      <a:pt x="676561" y="1403128"/>
                    </a:cubicBezTo>
                    <a:cubicBezTo>
                      <a:pt x="676275" y="1400842"/>
                      <a:pt x="676085" y="1398651"/>
                      <a:pt x="675894" y="1396365"/>
                    </a:cubicBezTo>
                    <a:cubicBezTo>
                      <a:pt x="675704" y="1393984"/>
                      <a:pt x="675513" y="1391507"/>
                      <a:pt x="675418" y="1389031"/>
                    </a:cubicBezTo>
                    <a:cubicBezTo>
                      <a:pt x="675322" y="1386650"/>
                      <a:pt x="675322" y="1384268"/>
                      <a:pt x="675322" y="1381887"/>
                    </a:cubicBezTo>
                    <a:cubicBezTo>
                      <a:pt x="675322" y="1379887"/>
                      <a:pt x="675322" y="1377982"/>
                      <a:pt x="675418" y="1376077"/>
                    </a:cubicBezTo>
                    <a:cubicBezTo>
                      <a:pt x="675704" y="1364647"/>
                      <a:pt x="676656" y="1353217"/>
                      <a:pt x="677609" y="1342549"/>
                    </a:cubicBezTo>
                    <a:cubicBezTo>
                      <a:pt x="678085" y="1336739"/>
                      <a:pt x="678561" y="1331309"/>
                      <a:pt x="678847" y="1326166"/>
                    </a:cubicBezTo>
                    <a:cubicBezTo>
                      <a:pt x="681990" y="1277493"/>
                      <a:pt x="686086" y="1229011"/>
                      <a:pt x="690277" y="1180243"/>
                    </a:cubicBezTo>
                    <a:cubicBezTo>
                      <a:pt x="692372" y="1155478"/>
                      <a:pt x="694372" y="1130713"/>
                      <a:pt x="696373" y="1105853"/>
                    </a:cubicBezTo>
                    <a:lnTo>
                      <a:pt x="696468" y="1099852"/>
                    </a:lnTo>
                    <a:lnTo>
                      <a:pt x="692848" y="1096042"/>
                    </a:lnTo>
                    <a:lnTo>
                      <a:pt x="692087" y="1095185"/>
                    </a:lnTo>
                    <a:lnTo>
                      <a:pt x="689991" y="1093470"/>
                    </a:lnTo>
                    <a:lnTo>
                      <a:pt x="601409" y="1035177"/>
                    </a:lnTo>
                    <a:cubicBezTo>
                      <a:pt x="596265" y="1031748"/>
                      <a:pt x="583502" y="1029367"/>
                      <a:pt x="527971" y="1029081"/>
                    </a:cubicBezTo>
                    <a:cubicBezTo>
                      <a:pt x="453866" y="1028700"/>
                      <a:pt x="341090" y="1032319"/>
                      <a:pt x="292894" y="1034034"/>
                    </a:cubicBezTo>
                    <a:lnTo>
                      <a:pt x="274511" y="1034606"/>
                    </a:lnTo>
                    <a:cubicBezTo>
                      <a:pt x="263557" y="1034796"/>
                      <a:pt x="252222" y="1034987"/>
                      <a:pt x="240982" y="1034891"/>
                    </a:cubicBezTo>
                    <a:cubicBezTo>
                      <a:pt x="198977" y="1034701"/>
                      <a:pt x="151447" y="1031462"/>
                      <a:pt x="108204" y="1017080"/>
                    </a:cubicBezTo>
                    <a:cubicBezTo>
                      <a:pt x="107347" y="1016032"/>
                      <a:pt x="106394" y="1015270"/>
                      <a:pt x="105632" y="1014222"/>
                    </a:cubicBezTo>
                    <a:cubicBezTo>
                      <a:pt x="103061" y="1010984"/>
                      <a:pt x="100870" y="1007745"/>
                      <a:pt x="98965" y="1004507"/>
                    </a:cubicBezTo>
                    <a:cubicBezTo>
                      <a:pt x="98393" y="1003554"/>
                      <a:pt x="98012" y="1002602"/>
                      <a:pt x="97441" y="1001649"/>
                    </a:cubicBezTo>
                    <a:cubicBezTo>
                      <a:pt x="96298" y="999458"/>
                      <a:pt x="95155" y="997267"/>
                      <a:pt x="94202" y="994982"/>
                    </a:cubicBezTo>
                    <a:cubicBezTo>
                      <a:pt x="92107" y="989933"/>
                      <a:pt x="90773" y="984885"/>
                      <a:pt x="89916" y="979742"/>
                    </a:cubicBezTo>
                    <a:cubicBezTo>
                      <a:pt x="89630" y="978503"/>
                      <a:pt x="89440" y="977360"/>
                      <a:pt x="89345" y="976122"/>
                    </a:cubicBezTo>
                    <a:cubicBezTo>
                      <a:pt x="88963" y="973550"/>
                      <a:pt x="88868" y="970883"/>
                      <a:pt x="88773" y="968216"/>
                    </a:cubicBezTo>
                    <a:cubicBezTo>
                      <a:pt x="88773" y="966883"/>
                      <a:pt x="88678" y="965549"/>
                      <a:pt x="88773" y="964216"/>
                    </a:cubicBezTo>
                    <a:cubicBezTo>
                      <a:pt x="88963" y="960882"/>
                      <a:pt x="89249" y="957453"/>
                      <a:pt x="89726" y="954119"/>
                    </a:cubicBezTo>
                    <a:cubicBezTo>
                      <a:pt x="89821" y="953548"/>
                      <a:pt x="89821" y="952976"/>
                      <a:pt x="89916" y="952500"/>
                    </a:cubicBezTo>
                    <a:cubicBezTo>
                      <a:pt x="90678" y="948023"/>
                      <a:pt x="91821" y="943451"/>
                      <a:pt x="93250" y="938975"/>
                    </a:cubicBezTo>
                    <a:cubicBezTo>
                      <a:pt x="93536" y="937927"/>
                      <a:pt x="93917" y="936974"/>
                      <a:pt x="94202" y="935927"/>
                    </a:cubicBezTo>
                    <a:cubicBezTo>
                      <a:pt x="96393" y="929545"/>
                      <a:pt x="99060" y="923068"/>
                      <a:pt x="102203" y="916591"/>
                    </a:cubicBezTo>
                    <a:cubicBezTo>
                      <a:pt x="102679" y="915543"/>
                      <a:pt x="103156" y="914591"/>
                      <a:pt x="103632" y="913638"/>
                    </a:cubicBezTo>
                    <a:cubicBezTo>
                      <a:pt x="106109" y="908685"/>
                      <a:pt x="108871" y="903637"/>
                      <a:pt x="111823" y="898684"/>
                    </a:cubicBezTo>
                    <a:cubicBezTo>
                      <a:pt x="112300" y="898017"/>
                      <a:pt x="112681" y="897255"/>
                      <a:pt x="113157" y="896493"/>
                    </a:cubicBezTo>
                    <a:cubicBezTo>
                      <a:pt x="115824" y="892016"/>
                      <a:pt x="118777" y="887540"/>
                      <a:pt x="121729" y="883063"/>
                    </a:cubicBezTo>
                    <a:cubicBezTo>
                      <a:pt x="122492" y="881920"/>
                      <a:pt x="123254" y="880777"/>
                      <a:pt x="124015" y="879634"/>
                    </a:cubicBezTo>
                    <a:cubicBezTo>
                      <a:pt x="127254" y="874871"/>
                      <a:pt x="130493" y="870204"/>
                      <a:pt x="133826" y="865537"/>
                    </a:cubicBezTo>
                    <a:cubicBezTo>
                      <a:pt x="134874" y="864013"/>
                      <a:pt x="136017" y="862489"/>
                      <a:pt x="137065" y="860965"/>
                    </a:cubicBezTo>
                    <a:cubicBezTo>
                      <a:pt x="140208" y="856583"/>
                      <a:pt x="143446" y="852107"/>
                      <a:pt x="146590" y="847820"/>
                    </a:cubicBezTo>
                    <a:cubicBezTo>
                      <a:pt x="146780" y="847535"/>
                      <a:pt x="146971" y="847249"/>
                      <a:pt x="147256" y="846963"/>
                    </a:cubicBezTo>
                    <a:lnTo>
                      <a:pt x="149543" y="843820"/>
                    </a:lnTo>
                    <a:cubicBezTo>
                      <a:pt x="153067" y="839057"/>
                      <a:pt x="156305" y="834390"/>
                      <a:pt x="159639" y="829913"/>
                    </a:cubicBezTo>
                    <a:cubicBezTo>
                      <a:pt x="168212" y="817817"/>
                      <a:pt x="177070" y="805815"/>
                      <a:pt x="185928" y="793814"/>
                    </a:cubicBezTo>
                    <a:cubicBezTo>
                      <a:pt x="203454" y="770192"/>
                      <a:pt x="221266" y="746760"/>
                      <a:pt x="239459" y="723519"/>
                    </a:cubicBezTo>
                    <a:cubicBezTo>
                      <a:pt x="243078" y="718852"/>
                      <a:pt x="246793" y="714185"/>
                      <a:pt x="250507" y="709517"/>
                    </a:cubicBezTo>
                    <a:cubicBezTo>
                      <a:pt x="268510" y="686562"/>
                      <a:pt x="286703" y="663797"/>
                      <a:pt x="304610" y="641318"/>
                    </a:cubicBezTo>
                    <a:cubicBezTo>
                      <a:pt x="345186" y="590360"/>
                      <a:pt x="387382" y="537686"/>
                      <a:pt x="426625" y="484251"/>
                    </a:cubicBezTo>
                    <a:cubicBezTo>
                      <a:pt x="523875" y="352330"/>
                      <a:pt x="629222" y="214694"/>
                      <a:pt x="754285" y="107537"/>
                    </a:cubicBezTo>
                    <a:cubicBezTo>
                      <a:pt x="769715" y="94393"/>
                      <a:pt x="784860" y="84677"/>
                      <a:pt x="799719" y="78296"/>
                    </a:cubicBezTo>
                    <a:cubicBezTo>
                      <a:pt x="802386" y="86487"/>
                      <a:pt x="804863" y="94869"/>
                      <a:pt x="806958" y="103537"/>
                    </a:cubicBezTo>
                    <a:cubicBezTo>
                      <a:pt x="807625" y="106299"/>
                      <a:pt x="808196" y="109061"/>
                      <a:pt x="808863" y="111824"/>
                    </a:cubicBezTo>
                    <a:cubicBezTo>
                      <a:pt x="810959" y="120777"/>
                      <a:pt x="812673" y="129921"/>
                      <a:pt x="814197" y="139256"/>
                    </a:cubicBezTo>
                    <a:cubicBezTo>
                      <a:pt x="814483" y="141160"/>
                      <a:pt x="814864" y="142970"/>
                      <a:pt x="815150" y="144875"/>
                    </a:cubicBezTo>
                    <a:cubicBezTo>
                      <a:pt x="816673" y="154496"/>
                      <a:pt x="817721" y="164402"/>
                      <a:pt x="818769" y="174403"/>
                    </a:cubicBezTo>
                    <a:cubicBezTo>
                      <a:pt x="819055" y="177165"/>
                      <a:pt x="819531" y="179832"/>
                      <a:pt x="819817" y="182594"/>
                    </a:cubicBezTo>
                    <a:cubicBezTo>
                      <a:pt x="820960" y="195453"/>
                      <a:pt x="821817" y="208502"/>
                      <a:pt x="822484" y="221933"/>
                    </a:cubicBezTo>
                    <a:cubicBezTo>
                      <a:pt x="822674" y="225933"/>
                      <a:pt x="822674" y="230219"/>
                      <a:pt x="822770" y="234220"/>
                    </a:cubicBezTo>
                    <a:cubicBezTo>
                      <a:pt x="823151" y="243745"/>
                      <a:pt x="823436" y="253270"/>
                      <a:pt x="823436" y="262985"/>
                    </a:cubicBezTo>
                    <a:cubicBezTo>
                      <a:pt x="823436" y="268986"/>
                      <a:pt x="823341" y="275273"/>
                      <a:pt x="823341" y="281369"/>
                    </a:cubicBezTo>
                    <a:cubicBezTo>
                      <a:pt x="823246" y="289370"/>
                      <a:pt x="823246" y="297275"/>
                      <a:pt x="823055" y="305372"/>
                    </a:cubicBezTo>
                    <a:cubicBezTo>
                      <a:pt x="822865" y="314516"/>
                      <a:pt x="822484" y="323945"/>
                      <a:pt x="822103" y="333280"/>
                    </a:cubicBezTo>
                    <a:cubicBezTo>
                      <a:pt x="821912" y="339280"/>
                      <a:pt x="821722" y="345186"/>
                      <a:pt x="821531" y="351282"/>
                    </a:cubicBezTo>
                    <a:cubicBezTo>
                      <a:pt x="821150" y="361093"/>
                      <a:pt x="820579" y="370999"/>
                      <a:pt x="820007" y="381000"/>
                    </a:cubicBezTo>
                    <a:cubicBezTo>
                      <a:pt x="819626" y="386905"/>
                      <a:pt x="819436" y="392716"/>
                      <a:pt x="819055" y="398717"/>
                    </a:cubicBezTo>
                    <a:cubicBezTo>
                      <a:pt x="818388" y="409480"/>
                      <a:pt x="817721" y="420338"/>
                      <a:pt x="817055" y="431197"/>
                    </a:cubicBezTo>
                    <a:cubicBezTo>
                      <a:pt x="816673" y="436531"/>
                      <a:pt x="816388" y="441770"/>
                      <a:pt x="816007" y="447199"/>
                    </a:cubicBezTo>
                    <a:cubicBezTo>
                      <a:pt x="815150" y="460153"/>
                      <a:pt x="814197" y="473202"/>
                      <a:pt x="813245" y="486251"/>
                    </a:cubicBezTo>
                    <a:cubicBezTo>
                      <a:pt x="812482" y="497205"/>
                      <a:pt x="811721" y="508254"/>
                      <a:pt x="810959" y="519398"/>
                    </a:cubicBezTo>
                    <a:cubicBezTo>
                      <a:pt x="810387" y="527971"/>
                      <a:pt x="809720" y="536448"/>
                      <a:pt x="809244" y="545021"/>
                    </a:cubicBezTo>
                    <a:cubicBezTo>
                      <a:pt x="808482" y="556260"/>
                      <a:pt x="807815" y="567595"/>
                      <a:pt x="807053" y="578930"/>
                    </a:cubicBezTo>
                    <a:cubicBezTo>
                      <a:pt x="806672" y="584454"/>
                      <a:pt x="806291" y="589883"/>
                      <a:pt x="806005" y="595313"/>
                    </a:cubicBezTo>
                    <a:cubicBezTo>
                      <a:pt x="805339" y="607695"/>
                      <a:pt x="804672" y="620173"/>
                      <a:pt x="804101" y="632555"/>
                    </a:cubicBezTo>
                    <a:cubicBezTo>
                      <a:pt x="803910" y="637032"/>
                      <a:pt x="803624" y="641414"/>
                      <a:pt x="803434" y="645890"/>
                    </a:cubicBezTo>
                    <a:cubicBezTo>
                      <a:pt x="802672" y="662750"/>
                      <a:pt x="802100" y="679514"/>
                      <a:pt x="801719" y="696373"/>
                    </a:cubicBezTo>
                    <a:cubicBezTo>
                      <a:pt x="800672" y="741617"/>
                      <a:pt x="799910" y="787051"/>
                      <a:pt x="798862" y="832485"/>
                    </a:cubicBezTo>
                    <a:cubicBezTo>
                      <a:pt x="797909" y="877443"/>
                      <a:pt x="796766" y="922401"/>
                      <a:pt x="795052" y="967264"/>
                    </a:cubicBezTo>
                    <a:cubicBezTo>
                      <a:pt x="795052" y="967645"/>
                      <a:pt x="795052" y="968026"/>
                      <a:pt x="794956" y="968407"/>
                    </a:cubicBezTo>
                    <a:lnTo>
                      <a:pt x="794956" y="968407"/>
                    </a:lnTo>
                    <a:cubicBezTo>
                      <a:pt x="794195" y="986981"/>
                      <a:pt x="793337" y="1005554"/>
                      <a:pt x="792385" y="1024128"/>
                    </a:cubicBezTo>
                    <a:cubicBezTo>
                      <a:pt x="788670" y="1096232"/>
                      <a:pt x="783050" y="1168146"/>
                      <a:pt x="773716" y="1239584"/>
                    </a:cubicBezTo>
                    <a:cubicBezTo>
                      <a:pt x="773144" y="1243965"/>
                      <a:pt x="772478" y="1249109"/>
                      <a:pt x="771715" y="1254443"/>
                    </a:cubicBezTo>
                    <a:cubicBezTo>
                      <a:pt x="771620" y="1255490"/>
                      <a:pt x="771430" y="1256443"/>
                      <a:pt x="771335" y="1257491"/>
                    </a:cubicBezTo>
                    <a:cubicBezTo>
                      <a:pt x="770572" y="1263206"/>
                      <a:pt x="769620" y="1269302"/>
                      <a:pt x="768668" y="1275779"/>
                    </a:cubicBezTo>
                    <a:cubicBezTo>
                      <a:pt x="768572" y="1276350"/>
                      <a:pt x="768477" y="1277017"/>
                      <a:pt x="768382" y="1277588"/>
                    </a:cubicBezTo>
                    <a:cubicBezTo>
                      <a:pt x="767620" y="1282732"/>
                      <a:pt x="766667" y="1288161"/>
                      <a:pt x="765715" y="1293590"/>
                    </a:cubicBezTo>
                    <a:cubicBezTo>
                      <a:pt x="765143" y="1296734"/>
                      <a:pt x="764572" y="1299972"/>
                      <a:pt x="764000" y="1303211"/>
                    </a:cubicBezTo>
                    <a:cubicBezTo>
                      <a:pt x="763143" y="1307592"/>
                      <a:pt x="762381" y="1311974"/>
                      <a:pt x="761429" y="1316450"/>
                    </a:cubicBezTo>
                    <a:cubicBezTo>
                      <a:pt x="760762" y="1319784"/>
                      <a:pt x="760000" y="1323118"/>
                      <a:pt x="759238" y="1326547"/>
                    </a:cubicBezTo>
                    <a:cubicBezTo>
                      <a:pt x="758285" y="1331119"/>
                      <a:pt x="757142" y="1335691"/>
                      <a:pt x="756095" y="1340358"/>
                    </a:cubicBezTo>
                    <a:cubicBezTo>
                      <a:pt x="755332" y="1343787"/>
                      <a:pt x="754475" y="1347216"/>
                      <a:pt x="753523" y="1350645"/>
                    </a:cubicBezTo>
                    <a:cubicBezTo>
                      <a:pt x="752285" y="1355312"/>
                      <a:pt x="750951" y="1359980"/>
                      <a:pt x="749618" y="1364647"/>
                    </a:cubicBezTo>
                    <a:cubicBezTo>
                      <a:pt x="748665" y="1367981"/>
                      <a:pt x="747713" y="1371410"/>
                      <a:pt x="746665" y="1374743"/>
                    </a:cubicBezTo>
                    <a:cubicBezTo>
                      <a:pt x="745046" y="1379982"/>
                      <a:pt x="743236" y="1385221"/>
                      <a:pt x="741426" y="1390364"/>
                    </a:cubicBezTo>
                    <a:cubicBezTo>
                      <a:pt x="740569" y="1392746"/>
                      <a:pt x="739712" y="1395222"/>
                      <a:pt x="738854" y="1397699"/>
                    </a:cubicBezTo>
                    <a:lnTo>
                      <a:pt x="712661" y="1420368"/>
                    </a:lnTo>
                    <a:close/>
                  </a:path>
                </a:pathLst>
              </a:custGeom>
              <a:solidFill>
                <a:srgbClr val="C4B5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4" name="Google Shape;1904;p47"/>
            <p:cNvGrpSpPr/>
            <p:nvPr/>
          </p:nvGrpSpPr>
          <p:grpSpPr>
            <a:xfrm>
              <a:off x="6449947" y="1192623"/>
              <a:ext cx="1098903" cy="1458473"/>
              <a:chOff x="6449947" y="1192623"/>
              <a:chExt cx="1098903" cy="1458473"/>
            </a:xfrm>
          </p:grpSpPr>
          <p:sp>
            <p:nvSpPr>
              <p:cNvPr id="1905" name="Google Shape;1905;p47"/>
              <p:cNvSpPr/>
              <p:nvPr/>
            </p:nvSpPr>
            <p:spPr>
              <a:xfrm>
                <a:off x="6713982" y="1496853"/>
                <a:ext cx="422528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422528" h="556450" extrusionOk="0">
                    <a:moveTo>
                      <a:pt x="227457" y="256413"/>
                    </a:moveTo>
                    <a:cubicBezTo>
                      <a:pt x="194691" y="301657"/>
                      <a:pt x="159448" y="346805"/>
                      <a:pt x="125063" y="390334"/>
                    </a:cubicBezTo>
                    <a:cubicBezTo>
                      <a:pt x="87916" y="437483"/>
                      <a:pt x="49625" y="486442"/>
                      <a:pt x="14383" y="536353"/>
                    </a:cubicBezTo>
                    <a:lnTo>
                      <a:pt x="0" y="556451"/>
                    </a:lnTo>
                    <a:lnTo>
                      <a:pt x="25432" y="555498"/>
                    </a:lnTo>
                    <a:cubicBezTo>
                      <a:pt x="81629" y="553307"/>
                      <a:pt x="139446" y="553212"/>
                      <a:pt x="195167" y="553022"/>
                    </a:cubicBezTo>
                    <a:cubicBezTo>
                      <a:pt x="223838" y="552926"/>
                      <a:pt x="252127" y="552831"/>
                      <a:pt x="279845" y="552640"/>
                    </a:cubicBezTo>
                    <a:cubicBezTo>
                      <a:pt x="311753" y="552164"/>
                      <a:pt x="343567" y="551402"/>
                      <a:pt x="375475" y="550450"/>
                    </a:cubicBezTo>
                    <a:lnTo>
                      <a:pt x="387191" y="550069"/>
                    </a:lnTo>
                    <a:lnTo>
                      <a:pt x="387953" y="538734"/>
                    </a:lnTo>
                    <a:cubicBezTo>
                      <a:pt x="393192" y="462153"/>
                      <a:pt x="396240" y="403003"/>
                      <a:pt x="397859" y="347472"/>
                    </a:cubicBezTo>
                    <a:cubicBezTo>
                      <a:pt x="400812" y="250031"/>
                      <a:pt x="404908" y="145828"/>
                      <a:pt x="417100" y="44672"/>
                    </a:cubicBezTo>
                    <a:lnTo>
                      <a:pt x="422529" y="0"/>
                    </a:lnTo>
                    <a:lnTo>
                      <a:pt x="394430" y="35909"/>
                    </a:lnTo>
                    <a:cubicBezTo>
                      <a:pt x="340233" y="105061"/>
                      <a:pt x="282892" y="179261"/>
                      <a:pt x="227457" y="256413"/>
                    </a:cubicBezTo>
                    <a:close/>
                    <a:moveTo>
                      <a:pt x="372428" y="346900"/>
                    </a:moveTo>
                    <a:cubicBezTo>
                      <a:pt x="370808" y="399383"/>
                      <a:pt x="368046" y="455200"/>
                      <a:pt x="363283" y="526256"/>
                    </a:cubicBezTo>
                    <a:cubicBezTo>
                      <a:pt x="335280" y="527018"/>
                      <a:pt x="307277" y="527495"/>
                      <a:pt x="279559" y="528066"/>
                    </a:cubicBezTo>
                    <a:cubicBezTo>
                      <a:pt x="251841" y="528352"/>
                      <a:pt x="223838" y="528447"/>
                      <a:pt x="195358" y="528542"/>
                    </a:cubicBezTo>
                    <a:cubicBezTo>
                      <a:pt x="147447" y="528542"/>
                      <a:pt x="98393" y="528733"/>
                      <a:pt x="49721" y="530257"/>
                    </a:cubicBezTo>
                    <a:cubicBezTo>
                      <a:pt x="80581" y="487680"/>
                      <a:pt x="113538" y="445961"/>
                      <a:pt x="145352" y="405384"/>
                    </a:cubicBezTo>
                    <a:cubicBezTo>
                      <a:pt x="179641" y="361474"/>
                      <a:pt x="215170" y="316230"/>
                      <a:pt x="248126" y="270415"/>
                    </a:cubicBezTo>
                    <a:cubicBezTo>
                      <a:pt x="294037" y="206692"/>
                      <a:pt x="341376" y="144875"/>
                      <a:pt x="387096" y="86201"/>
                    </a:cubicBezTo>
                    <a:cubicBezTo>
                      <a:pt x="378333" y="173926"/>
                      <a:pt x="374809" y="262985"/>
                      <a:pt x="372428" y="346900"/>
                    </a:cubicBezTo>
                    <a:close/>
                  </a:path>
                </a:pathLst>
              </a:custGeom>
              <a:solidFill>
                <a:srgbClr val="F0E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47"/>
              <p:cNvSpPr/>
              <p:nvPr/>
            </p:nvSpPr>
            <p:spPr>
              <a:xfrm>
                <a:off x="6449947" y="1192623"/>
                <a:ext cx="1098903" cy="1458473"/>
              </a:xfrm>
              <a:custGeom>
                <a:avLst/>
                <a:gdLst/>
                <a:ahLst/>
                <a:cxnLst/>
                <a:rect l="l" t="t" r="r" b="b"/>
                <a:pathLst>
                  <a:path w="1098903" h="1458473" extrusionOk="0">
                    <a:moveTo>
                      <a:pt x="1013842" y="870682"/>
                    </a:moveTo>
                    <a:cubicBezTo>
                      <a:pt x="970599" y="867825"/>
                      <a:pt x="927165" y="866872"/>
                      <a:pt x="892303" y="866682"/>
                    </a:cubicBezTo>
                    <a:cubicBezTo>
                      <a:pt x="890779" y="733141"/>
                      <a:pt x="890493" y="590361"/>
                      <a:pt x="895827" y="446820"/>
                    </a:cubicBezTo>
                    <a:lnTo>
                      <a:pt x="897351" y="411863"/>
                    </a:lnTo>
                    <a:cubicBezTo>
                      <a:pt x="898209" y="393003"/>
                      <a:pt x="899066" y="373572"/>
                      <a:pt x="899733" y="352998"/>
                    </a:cubicBezTo>
                    <a:cubicBezTo>
                      <a:pt x="898780" y="331948"/>
                      <a:pt x="900876" y="301849"/>
                      <a:pt x="903162" y="270226"/>
                    </a:cubicBezTo>
                    <a:cubicBezTo>
                      <a:pt x="906781" y="218886"/>
                      <a:pt x="910496" y="166023"/>
                      <a:pt x="904209" y="131352"/>
                    </a:cubicBezTo>
                    <a:cubicBezTo>
                      <a:pt x="889827" y="53151"/>
                      <a:pt x="838868" y="383"/>
                      <a:pt x="777432" y="2"/>
                    </a:cubicBezTo>
                    <a:cubicBezTo>
                      <a:pt x="743713" y="-189"/>
                      <a:pt x="709233" y="14670"/>
                      <a:pt x="674276" y="44674"/>
                    </a:cubicBezTo>
                    <a:cubicBezTo>
                      <a:pt x="547403" y="153450"/>
                      <a:pt x="440913" y="292324"/>
                      <a:pt x="342901" y="425579"/>
                    </a:cubicBezTo>
                    <a:cubicBezTo>
                      <a:pt x="303944" y="478538"/>
                      <a:pt x="261939" y="531021"/>
                      <a:pt x="221362" y="581694"/>
                    </a:cubicBezTo>
                    <a:cubicBezTo>
                      <a:pt x="172499" y="643035"/>
                      <a:pt x="121921" y="706471"/>
                      <a:pt x="75630" y="771336"/>
                    </a:cubicBezTo>
                    <a:cubicBezTo>
                      <a:pt x="71629" y="777051"/>
                      <a:pt x="67248" y="782862"/>
                      <a:pt x="62866" y="788767"/>
                    </a:cubicBezTo>
                    <a:cubicBezTo>
                      <a:pt x="23147" y="842774"/>
                      <a:pt x="-30955" y="916974"/>
                      <a:pt x="22099" y="984506"/>
                    </a:cubicBezTo>
                    <a:cubicBezTo>
                      <a:pt x="83726" y="1063182"/>
                      <a:pt x="191073" y="1072612"/>
                      <a:pt x="266225" y="1072993"/>
                    </a:cubicBezTo>
                    <a:cubicBezTo>
                      <a:pt x="277750" y="1073088"/>
                      <a:pt x="289180" y="1072898"/>
                      <a:pt x="300420" y="1072707"/>
                    </a:cubicBezTo>
                    <a:lnTo>
                      <a:pt x="319279" y="1072136"/>
                    </a:lnTo>
                    <a:cubicBezTo>
                      <a:pt x="367190" y="1070612"/>
                      <a:pt x="479585" y="1066802"/>
                      <a:pt x="553213" y="1067088"/>
                    </a:cubicBezTo>
                    <a:cubicBezTo>
                      <a:pt x="583979" y="1067278"/>
                      <a:pt x="599314" y="1068231"/>
                      <a:pt x="607125" y="1068897"/>
                    </a:cubicBezTo>
                    <a:cubicBezTo>
                      <a:pt x="605315" y="1090424"/>
                      <a:pt x="603505" y="1111855"/>
                      <a:pt x="601695" y="1133286"/>
                    </a:cubicBezTo>
                    <a:cubicBezTo>
                      <a:pt x="597600" y="1181959"/>
                      <a:pt x="593504" y="1230918"/>
                      <a:pt x="590361" y="1279590"/>
                    </a:cubicBezTo>
                    <a:cubicBezTo>
                      <a:pt x="590075" y="1284448"/>
                      <a:pt x="589599" y="1289782"/>
                      <a:pt x="589027" y="1295307"/>
                    </a:cubicBezTo>
                    <a:cubicBezTo>
                      <a:pt x="585408" y="1336264"/>
                      <a:pt x="580550" y="1392271"/>
                      <a:pt x="618840" y="1421037"/>
                    </a:cubicBezTo>
                    <a:cubicBezTo>
                      <a:pt x="650749" y="1444944"/>
                      <a:pt x="692850" y="1458184"/>
                      <a:pt x="737808" y="1458470"/>
                    </a:cubicBezTo>
                    <a:cubicBezTo>
                      <a:pt x="788005" y="1458756"/>
                      <a:pt x="833820" y="1442849"/>
                      <a:pt x="862966" y="1414655"/>
                    </a:cubicBezTo>
                    <a:cubicBezTo>
                      <a:pt x="884493" y="1394176"/>
                      <a:pt x="895923" y="1367887"/>
                      <a:pt x="896208" y="1338645"/>
                    </a:cubicBezTo>
                    <a:cubicBezTo>
                      <a:pt x="896399" y="1265303"/>
                      <a:pt x="895542" y="1154813"/>
                      <a:pt x="894875" y="1077756"/>
                    </a:cubicBezTo>
                    <a:cubicBezTo>
                      <a:pt x="931546" y="1077089"/>
                      <a:pt x="962312" y="1076136"/>
                      <a:pt x="990315" y="1074231"/>
                    </a:cubicBezTo>
                    <a:cubicBezTo>
                      <a:pt x="1054800" y="1070421"/>
                      <a:pt x="1098710" y="1009938"/>
                      <a:pt x="1098900" y="955931"/>
                    </a:cubicBezTo>
                    <a:cubicBezTo>
                      <a:pt x="1099186" y="917640"/>
                      <a:pt x="1076898" y="874968"/>
                      <a:pt x="1013842" y="870682"/>
                    </a:cubicBezTo>
                    <a:close/>
                    <a:moveTo>
                      <a:pt x="634557" y="1401987"/>
                    </a:moveTo>
                    <a:cubicBezTo>
                      <a:pt x="607030" y="1381222"/>
                      <a:pt x="611125" y="1334931"/>
                      <a:pt x="614364" y="1297783"/>
                    </a:cubicBezTo>
                    <a:cubicBezTo>
                      <a:pt x="614840" y="1292068"/>
                      <a:pt x="615411" y="1286544"/>
                      <a:pt x="615697" y="1281400"/>
                    </a:cubicBezTo>
                    <a:cubicBezTo>
                      <a:pt x="618840" y="1232727"/>
                      <a:pt x="622936" y="1184245"/>
                      <a:pt x="627032" y="1135572"/>
                    </a:cubicBezTo>
                    <a:cubicBezTo>
                      <a:pt x="629032" y="1110807"/>
                      <a:pt x="631128" y="1085947"/>
                      <a:pt x="633223" y="1061182"/>
                    </a:cubicBezTo>
                    <a:lnTo>
                      <a:pt x="633223" y="1055181"/>
                    </a:lnTo>
                    <a:lnTo>
                      <a:pt x="629604" y="1051371"/>
                    </a:lnTo>
                    <a:cubicBezTo>
                      <a:pt x="625317" y="1046704"/>
                      <a:pt x="621889" y="1043180"/>
                      <a:pt x="553308" y="1042799"/>
                    </a:cubicBezTo>
                    <a:cubicBezTo>
                      <a:pt x="479204" y="1042418"/>
                      <a:pt x="366428" y="1046037"/>
                      <a:pt x="318231" y="1047752"/>
                    </a:cubicBezTo>
                    <a:lnTo>
                      <a:pt x="299848" y="1048323"/>
                    </a:lnTo>
                    <a:cubicBezTo>
                      <a:pt x="288894" y="1048514"/>
                      <a:pt x="277560" y="1048704"/>
                      <a:pt x="266320" y="1048609"/>
                    </a:cubicBezTo>
                    <a:cubicBezTo>
                      <a:pt x="190406" y="1048228"/>
                      <a:pt x="96680" y="1038894"/>
                      <a:pt x="42292" y="969742"/>
                    </a:cubicBezTo>
                    <a:cubicBezTo>
                      <a:pt x="382" y="916593"/>
                      <a:pt x="44673" y="856299"/>
                      <a:pt x="83440" y="803245"/>
                    </a:cubicBezTo>
                    <a:cubicBezTo>
                      <a:pt x="88107" y="797054"/>
                      <a:pt x="92298" y="791053"/>
                      <a:pt x="96489" y="785338"/>
                    </a:cubicBezTo>
                    <a:cubicBezTo>
                      <a:pt x="142209" y="720949"/>
                      <a:pt x="192597" y="657798"/>
                      <a:pt x="241555" y="596743"/>
                    </a:cubicBezTo>
                    <a:cubicBezTo>
                      <a:pt x="282132" y="545784"/>
                      <a:pt x="324327" y="493111"/>
                      <a:pt x="363570" y="439676"/>
                    </a:cubicBezTo>
                    <a:cubicBezTo>
                      <a:pt x="460821" y="307755"/>
                      <a:pt x="566167" y="170118"/>
                      <a:pt x="691230" y="62962"/>
                    </a:cubicBezTo>
                    <a:cubicBezTo>
                      <a:pt x="721043" y="37435"/>
                      <a:pt x="750095" y="24481"/>
                      <a:pt x="777051" y="24672"/>
                    </a:cubicBezTo>
                    <a:cubicBezTo>
                      <a:pt x="783337" y="24672"/>
                      <a:pt x="789433" y="25434"/>
                      <a:pt x="795243" y="26767"/>
                    </a:cubicBezTo>
                    <a:cubicBezTo>
                      <a:pt x="841059" y="37435"/>
                      <a:pt x="869919" y="86870"/>
                      <a:pt x="878873" y="135638"/>
                    </a:cubicBezTo>
                    <a:cubicBezTo>
                      <a:pt x="884778" y="167356"/>
                      <a:pt x="881064" y="221172"/>
                      <a:pt x="877730" y="268512"/>
                    </a:cubicBezTo>
                    <a:cubicBezTo>
                      <a:pt x="875349" y="301087"/>
                      <a:pt x="873253" y="331567"/>
                      <a:pt x="874206" y="353284"/>
                    </a:cubicBezTo>
                    <a:cubicBezTo>
                      <a:pt x="873539" y="372715"/>
                      <a:pt x="872682" y="392051"/>
                      <a:pt x="871824" y="410815"/>
                    </a:cubicBezTo>
                    <a:lnTo>
                      <a:pt x="870396" y="446058"/>
                    </a:lnTo>
                    <a:cubicBezTo>
                      <a:pt x="864681" y="594362"/>
                      <a:pt x="865443" y="741618"/>
                      <a:pt x="866776" y="878969"/>
                    </a:cubicBezTo>
                    <a:lnTo>
                      <a:pt x="866872" y="890875"/>
                    </a:lnTo>
                    <a:lnTo>
                      <a:pt x="879444" y="890970"/>
                    </a:lnTo>
                    <a:cubicBezTo>
                      <a:pt x="915925" y="891351"/>
                      <a:pt x="964026" y="892113"/>
                      <a:pt x="1011937" y="895161"/>
                    </a:cubicBezTo>
                    <a:cubicBezTo>
                      <a:pt x="1067658" y="898971"/>
                      <a:pt x="1073469" y="938881"/>
                      <a:pt x="1073373" y="955931"/>
                    </a:cubicBezTo>
                    <a:cubicBezTo>
                      <a:pt x="1072992" y="998889"/>
                      <a:pt x="1039083" y="1046990"/>
                      <a:pt x="988791" y="1049847"/>
                    </a:cubicBezTo>
                    <a:cubicBezTo>
                      <a:pt x="957835" y="1051657"/>
                      <a:pt x="923831" y="1052895"/>
                      <a:pt x="881730" y="1053276"/>
                    </a:cubicBezTo>
                    <a:lnTo>
                      <a:pt x="869062" y="1053657"/>
                    </a:lnTo>
                    <a:lnTo>
                      <a:pt x="869157" y="1065849"/>
                    </a:lnTo>
                    <a:cubicBezTo>
                      <a:pt x="870110" y="1143097"/>
                      <a:pt x="870872" y="1261588"/>
                      <a:pt x="870681" y="1338836"/>
                    </a:cubicBezTo>
                    <a:cubicBezTo>
                      <a:pt x="870491" y="1361505"/>
                      <a:pt x="861823" y="1381317"/>
                      <a:pt x="845155" y="1397415"/>
                    </a:cubicBezTo>
                    <a:cubicBezTo>
                      <a:pt x="824104" y="1417417"/>
                      <a:pt x="791338" y="1430276"/>
                      <a:pt x="755048" y="1433133"/>
                    </a:cubicBezTo>
                    <a:cubicBezTo>
                      <a:pt x="749428" y="1433610"/>
                      <a:pt x="743713" y="1433800"/>
                      <a:pt x="737903" y="1433800"/>
                    </a:cubicBezTo>
                    <a:cubicBezTo>
                      <a:pt x="698755" y="1433800"/>
                      <a:pt x="661893" y="1422465"/>
                      <a:pt x="634557" y="1401987"/>
                    </a:cubicBezTo>
                    <a:close/>
                  </a:path>
                </a:pathLst>
              </a:custGeom>
              <a:solidFill>
                <a:srgbClr val="F0E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7" name="Google Shape;1907;p47"/>
            <p:cNvSpPr/>
            <p:nvPr/>
          </p:nvSpPr>
          <p:spPr>
            <a:xfrm>
              <a:off x="6475383" y="1217389"/>
              <a:ext cx="1048034" cy="1409319"/>
            </a:xfrm>
            <a:custGeom>
              <a:avLst/>
              <a:gdLst/>
              <a:ahLst/>
              <a:cxnLst/>
              <a:rect l="l" t="t" r="r" b="b"/>
              <a:pathLst>
                <a:path w="1048034" h="1409319" extrusionOk="0">
                  <a:moveTo>
                    <a:pt x="986597" y="870490"/>
                  </a:moveTo>
                  <a:cubicBezTo>
                    <a:pt x="938686" y="867347"/>
                    <a:pt x="890585" y="866680"/>
                    <a:pt x="854104" y="866299"/>
                  </a:cubicBezTo>
                  <a:lnTo>
                    <a:pt x="841531" y="866204"/>
                  </a:lnTo>
                  <a:lnTo>
                    <a:pt x="841436" y="854298"/>
                  </a:lnTo>
                  <a:cubicBezTo>
                    <a:pt x="840103" y="716947"/>
                    <a:pt x="839341" y="569786"/>
                    <a:pt x="845055" y="421387"/>
                  </a:cubicBezTo>
                  <a:lnTo>
                    <a:pt x="846484" y="386144"/>
                  </a:lnTo>
                  <a:cubicBezTo>
                    <a:pt x="847342" y="367285"/>
                    <a:pt x="848199" y="348044"/>
                    <a:pt x="848866" y="328613"/>
                  </a:cubicBezTo>
                  <a:cubicBezTo>
                    <a:pt x="847913" y="306896"/>
                    <a:pt x="850009" y="276321"/>
                    <a:pt x="852390" y="243841"/>
                  </a:cubicBezTo>
                  <a:cubicBezTo>
                    <a:pt x="855819" y="196501"/>
                    <a:pt x="859438" y="142685"/>
                    <a:pt x="853533" y="110967"/>
                  </a:cubicBezTo>
                  <a:cubicBezTo>
                    <a:pt x="844579" y="62104"/>
                    <a:pt x="815814" y="12669"/>
                    <a:pt x="769903" y="2096"/>
                  </a:cubicBezTo>
                  <a:cubicBezTo>
                    <a:pt x="764093" y="763"/>
                    <a:pt x="758092" y="1"/>
                    <a:pt x="751711" y="1"/>
                  </a:cubicBezTo>
                  <a:cubicBezTo>
                    <a:pt x="724660" y="-95"/>
                    <a:pt x="695608" y="12764"/>
                    <a:pt x="665890" y="38291"/>
                  </a:cubicBezTo>
                  <a:cubicBezTo>
                    <a:pt x="540827" y="145447"/>
                    <a:pt x="435480" y="283084"/>
                    <a:pt x="338230" y="415005"/>
                  </a:cubicBezTo>
                  <a:cubicBezTo>
                    <a:pt x="298987" y="468440"/>
                    <a:pt x="256792" y="521113"/>
                    <a:pt x="216215" y="572072"/>
                  </a:cubicBezTo>
                  <a:cubicBezTo>
                    <a:pt x="167257" y="633127"/>
                    <a:pt x="116964" y="696278"/>
                    <a:pt x="71149" y="760667"/>
                  </a:cubicBezTo>
                  <a:cubicBezTo>
                    <a:pt x="66958" y="766382"/>
                    <a:pt x="62767" y="772383"/>
                    <a:pt x="58100" y="778574"/>
                  </a:cubicBezTo>
                  <a:cubicBezTo>
                    <a:pt x="19333" y="831724"/>
                    <a:pt x="-24958" y="891922"/>
                    <a:pt x="16952" y="945071"/>
                  </a:cubicBezTo>
                  <a:cubicBezTo>
                    <a:pt x="71435" y="1014223"/>
                    <a:pt x="165066" y="1023557"/>
                    <a:pt x="240980" y="1023938"/>
                  </a:cubicBezTo>
                  <a:cubicBezTo>
                    <a:pt x="252220" y="1024033"/>
                    <a:pt x="263459" y="1023843"/>
                    <a:pt x="274508" y="1023652"/>
                  </a:cubicBezTo>
                  <a:lnTo>
                    <a:pt x="292891" y="1023081"/>
                  </a:lnTo>
                  <a:cubicBezTo>
                    <a:pt x="341088" y="1021366"/>
                    <a:pt x="453959" y="1017747"/>
                    <a:pt x="527968" y="1018128"/>
                  </a:cubicBezTo>
                  <a:cubicBezTo>
                    <a:pt x="596548" y="1018509"/>
                    <a:pt x="599882" y="1022033"/>
                    <a:pt x="604264" y="1026700"/>
                  </a:cubicBezTo>
                  <a:lnTo>
                    <a:pt x="607883" y="1030510"/>
                  </a:lnTo>
                  <a:lnTo>
                    <a:pt x="607883" y="1036511"/>
                  </a:lnTo>
                  <a:cubicBezTo>
                    <a:pt x="605788" y="1061276"/>
                    <a:pt x="603692" y="1086136"/>
                    <a:pt x="601692" y="1110901"/>
                  </a:cubicBezTo>
                  <a:cubicBezTo>
                    <a:pt x="597596" y="1159574"/>
                    <a:pt x="593501" y="1208056"/>
                    <a:pt x="590357" y="1256729"/>
                  </a:cubicBezTo>
                  <a:cubicBezTo>
                    <a:pt x="590071" y="1261873"/>
                    <a:pt x="589595" y="1267397"/>
                    <a:pt x="589024" y="1273112"/>
                  </a:cubicBezTo>
                  <a:cubicBezTo>
                    <a:pt x="585690" y="1310260"/>
                    <a:pt x="581594" y="1356551"/>
                    <a:pt x="609217" y="1377316"/>
                  </a:cubicBezTo>
                  <a:cubicBezTo>
                    <a:pt x="636553" y="1397794"/>
                    <a:pt x="673320" y="1409129"/>
                    <a:pt x="712563" y="1409320"/>
                  </a:cubicBezTo>
                  <a:cubicBezTo>
                    <a:pt x="718373" y="1409320"/>
                    <a:pt x="724088" y="1409129"/>
                    <a:pt x="729708" y="1408653"/>
                  </a:cubicBezTo>
                  <a:cubicBezTo>
                    <a:pt x="765998" y="1405700"/>
                    <a:pt x="798764" y="1392937"/>
                    <a:pt x="819814" y="1372934"/>
                  </a:cubicBezTo>
                  <a:cubicBezTo>
                    <a:pt x="836483" y="1356837"/>
                    <a:pt x="845151" y="1337025"/>
                    <a:pt x="845341" y="1314355"/>
                  </a:cubicBezTo>
                  <a:cubicBezTo>
                    <a:pt x="845532" y="1237108"/>
                    <a:pt x="844770" y="1118617"/>
                    <a:pt x="843817" y="1041369"/>
                  </a:cubicBezTo>
                  <a:lnTo>
                    <a:pt x="843722" y="1029177"/>
                  </a:lnTo>
                  <a:lnTo>
                    <a:pt x="856390" y="1028796"/>
                  </a:lnTo>
                  <a:cubicBezTo>
                    <a:pt x="898586" y="1028320"/>
                    <a:pt x="932495" y="1027177"/>
                    <a:pt x="963451" y="1025367"/>
                  </a:cubicBezTo>
                  <a:cubicBezTo>
                    <a:pt x="1013743" y="1022509"/>
                    <a:pt x="1047652" y="974503"/>
                    <a:pt x="1048033" y="931450"/>
                  </a:cubicBezTo>
                  <a:cubicBezTo>
                    <a:pt x="1048129" y="914210"/>
                    <a:pt x="1042223" y="874300"/>
                    <a:pt x="986597" y="870490"/>
                  </a:cubicBezTo>
                  <a:close/>
                  <a:moveTo>
                    <a:pt x="655699" y="324041"/>
                  </a:moveTo>
                  <a:cubicBezTo>
                    <a:pt x="643507" y="425197"/>
                    <a:pt x="639411" y="529495"/>
                    <a:pt x="636458" y="626841"/>
                  </a:cubicBezTo>
                  <a:cubicBezTo>
                    <a:pt x="634839" y="682372"/>
                    <a:pt x="631791" y="741522"/>
                    <a:pt x="626552" y="818103"/>
                  </a:cubicBezTo>
                  <a:lnTo>
                    <a:pt x="625790" y="829438"/>
                  </a:lnTo>
                  <a:lnTo>
                    <a:pt x="614074" y="829819"/>
                  </a:lnTo>
                  <a:cubicBezTo>
                    <a:pt x="582166" y="830771"/>
                    <a:pt x="550352" y="831438"/>
                    <a:pt x="518443" y="832009"/>
                  </a:cubicBezTo>
                  <a:cubicBezTo>
                    <a:pt x="490726" y="832295"/>
                    <a:pt x="462436" y="832390"/>
                    <a:pt x="433766" y="832390"/>
                  </a:cubicBezTo>
                  <a:cubicBezTo>
                    <a:pt x="378045" y="832581"/>
                    <a:pt x="320228" y="832676"/>
                    <a:pt x="264030" y="834867"/>
                  </a:cubicBezTo>
                  <a:lnTo>
                    <a:pt x="238599" y="835819"/>
                  </a:lnTo>
                  <a:lnTo>
                    <a:pt x="252982" y="815722"/>
                  </a:lnTo>
                  <a:cubicBezTo>
                    <a:pt x="288319" y="765811"/>
                    <a:pt x="326610" y="716852"/>
                    <a:pt x="363662" y="669703"/>
                  </a:cubicBezTo>
                  <a:cubicBezTo>
                    <a:pt x="398047" y="626269"/>
                    <a:pt x="433290" y="581026"/>
                    <a:pt x="466056" y="535782"/>
                  </a:cubicBezTo>
                  <a:cubicBezTo>
                    <a:pt x="521491" y="458534"/>
                    <a:pt x="578832" y="384430"/>
                    <a:pt x="633124" y="315183"/>
                  </a:cubicBezTo>
                  <a:lnTo>
                    <a:pt x="661223" y="279274"/>
                  </a:lnTo>
                  <a:lnTo>
                    <a:pt x="655699" y="324041"/>
                  </a:lnTo>
                  <a:close/>
                </a:path>
              </a:pathLst>
            </a:custGeom>
            <a:solidFill>
              <a:srgbClr val="F7EF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7205091" y="1219485"/>
              <a:ext cx="318326" cy="1406366"/>
            </a:xfrm>
            <a:custGeom>
              <a:avLst/>
              <a:gdLst/>
              <a:ahLst/>
              <a:cxnLst/>
              <a:rect l="l" t="t" r="r" b="b"/>
              <a:pathLst>
                <a:path w="318326" h="1406366" extrusionOk="0">
                  <a:moveTo>
                    <a:pt x="40196" y="0"/>
                  </a:moveTo>
                  <a:cubicBezTo>
                    <a:pt x="86011" y="10668"/>
                    <a:pt x="114871" y="60103"/>
                    <a:pt x="123825" y="108871"/>
                  </a:cubicBezTo>
                  <a:cubicBezTo>
                    <a:pt x="129730" y="140589"/>
                    <a:pt x="126016" y="194405"/>
                    <a:pt x="122682" y="241745"/>
                  </a:cubicBezTo>
                  <a:cubicBezTo>
                    <a:pt x="120301" y="274320"/>
                    <a:pt x="118205" y="304800"/>
                    <a:pt x="119158" y="326517"/>
                  </a:cubicBezTo>
                  <a:cubicBezTo>
                    <a:pt x="118491" y="345948"/>
                    <a:pt x="117634" y="365284"/>
                    <a:pt x="116777" y="384048"/>
                  </a:cubicBezTo>
                  <a:lnTo>
                    <a:pt x="115348" y="419291"/>
                  </a:lnTo>
                  <a:cubicBezTo>
                    <a:pt x="109633" y="567595"/>
                    <a:pt x="110395" y="714851"/>
                    <a:pt x="111728" y="852202"/>
                  </a:cubicBezTo>
                  <a:lnTo>
                    <a:pt x="111823" y="864108"/>
                  </a:lnTo>
                  <a:lnTo>
                    <a:pt x="124396" y="864203"/>
                  </a:lnTo>
                  <a:cubicBezTo>
                    <a:pt x="160877" y="864584"/>
                    <a:pt x="208979" y="865346"/>
                    <a:pt x="256889" y="868394"/>
                  </a:cubicBezTo>
                  <a:cubicBezTo>
                    <a:pt x="312611" y="872204"/>
                    <a:pt x="318421" y="912114"/>
                    <a:pt x="318325" y="929164"/>
                  </a:cubicBezTo>
                  <a:cubicBezTo>
                    <a:pt x="317945" y="972121"/>
                    <a:pt x="284036" y="1020223"/>
                    <a:pt x="233744" y="1023080"/>
                  </a:cubicBezTo>
                  <a:cubicBezTo>
                    <a:pt x="202787" y="1024890"/>
                    <a:pt x="168783" y="1026128"/>
                    <a:pt x="126682" y="1026509"/>
                  </a:cubicBezTo>
                  <a:lnTo>
                    <a:pt x="114014" y="1026890"/>
                  </a:lnTo>
                  <a:lnTo>
                    <a:pt x="114110" y="1039082"/>
                  </a:lnTo>
                  <a:cubicBezTo>
                    <a:pt x="115062" y="1116330"/>
                    <a:pt x="115824" y="1234821"/>
                    <a:pt x="115633" y="1312069"/>
                  </a:cubicBezTo>
                  <a:cubicBezTo>
                    <a:pt x="115443" y="1334738"/>
                    <a:pt x="106775" y="1354550"/>
                    <a:pt x="90106" y="1370647"/>
                  </a:cubicBezTo>
                  <a:cubicBezTo>
                    <a:pt x="69056" y="1390650"/>
                    <a:pt x="36290" y="1403509"/>
                    <a:pt x="0" y="1406366"/>
                  </a:cubicBezTo>
                  <a:cubicBezTo>
                    <a:pt x="27813" y="1347597"/>
                    <a:pt x="38862" y="1266349"/>
                    <a:pt x="44101" y="1226439"/>
                  </a:cubicBezTo>
                  <a:cubicBezTo>
                    <a:pt x="67723" y="1046798"/>
                    <a:pt x="68008" y="864108"/>
                    <a:pt x="72104" y="683133"/>
                  </a:cubicBezTo>
                  <a:cubicBezTo>
                    <a:pt x="78200" y="418338"/>
                    <a:pt x="133445" y="144018"/>
                    <a:pt x="40196" y="0"/>
                  </a:cubicBezTo>
                  <a:close/>
                </a:path>
              </a:pathLst>
            </a:custGeom>
            <a:solidFill>
              <a:srgbClr val="F0E1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7"/>
          <p:cNvGrpSpPr/>
          <p:nvPr/>
        </p:nvGrpSpPr>
        <p:grpSpPr>
          <a:xfrm>
            <a:off x="7777559" y="1204400"/>
            <a:ext cx="1266523" cy="1523464"/>
            <a:chOff x="7777559" y="1204400"/>
            <a:chExt cx="1266523" cy="1523464"/>
          </a:xfrm>
        </p:grpSpPr>
        <p:sp>
          <p:nvSpPr>
            <p:cNvPr id="1910" name="Google Shape;1910;p47"/>
            <p:cNvSpPr/>
            <p:nvPr/>
          </p:nvSpPr>
          <p:spPr>
            <a:xfrm>
              <a:off x="7848235" y="1255490"/>
              <a:ext cx="1195847" cy="1472374"/>
            </a:xfrm>
            <a:custGeom>
              <a:avLst/>
              <a:gdLst/>
              <a:ahLst/>
              <a:cxnLst/>
              <a:rect l="l" t="t" r="r" b="b"/>
              <a:pathLst>
                <a:path w="1195847" h="1472374" extrusionOk="0">
                  <a:moveTo>
                    <a:pt x="100568" y="1317308"/>
                  </a:moveTo>
                  <a:lnTo>
                    <a:pt x="100568" y="1317308"/>
                  </a:lnTo>
                  <a:lnTo>
                    <a:pt x="100663" y="1317403"/>
                  </a:lnTo>
                  <a:lnTo>
                    <a:pt x="100568" y="1317308"/>
                  </a:lnTo>
                  <a:lnTo>
                    <a:pt x="100568" y="1317308"/>
                  </a:lnTo>
                  <a:close/>
                  <a:moveTo>
                    <a:pt x="174005" y="956691"/>
                  </a:moveTo>
                  <a:lnTo>
                    <a:pt x="174005" y="956691"/>
                  </a:lnTo>
                  <a:lnTo>
                    <a:pt x="174005" y="956691"/>
                  </a:lnTo>
                  <a:close/>
                  <a:moveTo>
                    <a:pt x="191245" y="1364171"/>
                  </a:moveTo>
                  <a:lnTo>
                    <a:pt x="188197" y="1362932"/>
                  </a:lnTo>
                  <a:lnTo>
                    <a:pt x="183626" y="1360932"/>
                  </a:lnTo>
                  <a:cubicBezTo>
                    <a:pt x="186198" y="1362075"/>
                    <a:pt x="188769" y="1363218"/>
                    <a:pt x="191245" y="1364171"/>
                  </a:cubicBezTo>
                  <a:lnTo>
                    <a:pt x="191245" y="1364171"/>
                  </a:lnTo>
                  <a:close/>
                  <a:moveTo>
                    <a:pt x="165338" y="1352836"/>
                  </a:moveTo>
                  <a:cubicBezTo>
                    <a:pt x="163909" y="1352169"/>
                    <a:pt x="162480" y="1351502"/>
                    <a:pt x="160956" y="1350836"/>
                  </a:cubicBezTo>
                  <a:cubicBezTo>
                    <a:pt x="162480" y="1351407"/>
                    <a:pt x="163909" y="1352169"/>
                    <a:pt x="165338" y="1352836"/>
                  </a:cubicBezTo>
                  <a:lnTo>
                    <a:pt x="165338" y="1352836"/>
                  </a:lnTo>
                  <a:close/>
                  <a:moveTo>
                    <a:pt x="704739" y="662369"/>
                  </a:moveTo>
                  <a:lnTo>
                    <a:pt x="702643" y="661321"/>
                  </a:lnTo>
                  <a:lnTo>
                    <a:pt x="701976" y="660940"/>
                  </a:lnTo>
                  <a:lnTo>
                    <a:pt x="704739" y="662369"/>
                  </a:lnTo>
                  <a:lnTo>
                    <a:pt x="704739" y="662369"/>
                  </a:lnTo>
                  <a:close/>
                  <a:moveTo>
                    <a:pt x="983821" y="549402"/>
                  </a:moveTo>
                  <a:lnTo>
                    <a:pt x="983630" y="549307"/>
                  </a:lnTo>
                  <a:lnTo>
                    <a:pt x="980773" y="546354"/>
                  </a:lnTo>
                  <a:lnTo>
                    <a:pt x="983249" y="548735"/>
                  </a:lnTo>
                  <a:lnTo>
                    <a:pt x="983821" y="549402"/>
                  </a:lnTo>
                  <a:lnTo>
                    <a:pt x="983821" y="549402"/>
                  </a:lnTo>
                  <a:close/>
                  <a:moveTo>
                    <a:pt x="715978" y="0"/>
                  </a:moveTo>
                  <a:cubicBezTo>
                    <a:pt x="679497" y="0"/>
                    <a:pt x="643016" y="190"/>
                    <a:pt x="606345" y="667"/>
                  </a:cubicBezTo>
                  <a:cubicBezTo>
                    <a:pt x="580723" y="952"/>
                    <a:pt x="554720" y="1333"/>
                    <a:pt x="529002" y="1429"/>
                  </a:cubicBezTo>
                  <a:cubicBezTo>
                    <a:pt x="472804" y="1810"/>
                    <a:pt x="414798" y="2191"/>
                    <a:pt x="357648" y="4096"/>
                  </a:cubicBezTo>
                  <a:lnTo>
                    <a:pt x="342979" y="4477"/>
                  </a:lnTo>
                  <a:cubicBezTo>
                    <a:pt x="286782" y="6001"/>
                    <a:pt x="216582" y="7811"/>
                    <a:pt x="170862" y="45720"/>
                  </a:cubicBezTo>
                  <a:cubicBezTo>
                    <a:pt x="111712" y="94583"/>
                    <a:pt x="103044" y="170021"/>
                    <a:pt x="95043" y="240220"/>
                  </a:cubicBezTo>
                  <a:cubicBezTo>
                    <a:pt x="85899" y="320993"/>
                    <a:pt x="77422" y="416624"/>
                    <a:pt x="84090" y="512731"/>
                  </a:cubicBezTo>
                  <a:lnTo>
                    <a:pt x="84947" y="526923"/>
                  </a:lnTo>
                  <a:cubicBezTo>
                    <a:pt x="88090" y="580454"/>
                    <a:pt x="93233" y="676180"/>
                    <a:pt x="138001" y="703707"/>
                  </a:cubicBezTo>
                  <a:lnTo>
                    <a:pt x="136477" y="703040"/>
                  </a:lnTo>
                  <a:lnTo>
                    <a:pt x="225060" y="761333"/>
                  </a:lnTo>
                  <a:cubicBezTo>
                    <a:pt x="229441" y="764191"/>
                    <a:pt x="234108" y="766381"/>
                    <a:pt x="239347" y="767810"/>
                  </a:cubicBezTo>
                  <a:cubicBezTo>
                    <a:pt x="247348" y="770001"/>
                    <a:pt x="255730" y="771144"/>
                    <a:pt x="264207" y="771144"/>
                  </a:cubicBezTo>
                  <a:cubicBezTo>
                    <a:pt x="264397" y="771144"/>
                    <a:pt x="264493" y="771144"/>
                    <a:pt x="264683" y="771144"/>
                  </a:cubicBezTo>
                  <a:cubicBezTo>
                    <a:pt x="291735" y="771144"/>
                    <a:pt x="320786" y="760381"/>
                    <a:pt x="348313" y="739521"/>
                  </a:cubicBezTo>
                  <a:cubicBezTo>
                    <a:pt x="408987" y="693325"/>
                    <a:pt x="490807" y="667893"/>
                    <a:pt x="578722" y="667893"/>
                  </a:cubicBezTo>
                  <a:cubicBezTo>
                    <a:pt x="579485" y="667893"/>
                    <a:pt x="580342" y="667893"/>
                    <a:pt x="581104" y="667893"/>
                  </a:cubicBezTo>
                  <a:cubicBezTo>
                    <a:pt x="592153" y="667988"/>
                    <a:pt x="603107" y="668369"/>
                    <a:pt x="614060" y="669227"/>
                  </a:cubicBezTo>
                  <a:cubicBezTo>
                    <a:pt x="670544" y="673513"/>
                    <a:pt x="724932" y="687991"/>
                    <a:pt x="772747" y="710470"/>
                  </a:cubicBezTo>
                  <a:cubicBezTo>
                    <a:pt x="781415" y="718376"/>
                    <a:pt x="789701" y="726567"/>
                    <a:pt x="797131" y="735235"/>
                  </a:cubicBezTo>
                  <a:cubicBezTo>
                    <a:pt x="846661" y="792671"/>
                    <a:pt x="865235" y="862679"/>
                    <a:pt x="851519" y="937927"/>
                  </a:cubicBezTo>
                  <a:cubicBezTo>
                    <a:pt x="825516" y="1077944"/>
                    <a:pt x="671973" y="1159097"/>
                    <a:pt x="540813" y="1164622"/>
                  </a:cubicBezTo>
                  <a:cubicBezTo>
                    <a:pt x="537480" y="1164717"/>
                    <a:pt x="534051" y="1164812"/>
                    <a:pt x="530717" y="1164812"/>
                  </a:cubicBezTo>
                  <a:cubicBezTo>
                    <a:pt x="530241" y="1164812"/>
                    <a:pt x="529764" y="1164812"/>
                    <a:pt x="529288" y="1164812"/>
                  </a:cubicBezTo>
                  <a:cubicBezTo>
                    <a:pt x="486520" y="1164622"/>
                    <a:pt x="447468" y="1152620"/>
                    <a:pt x="410892" y="1134142"/>
                  </a:cubicBezTo>
                  <a:cubicBezTo>
                    <a:pt x="391461" y="1118902"/>
                    <a:pt x="372411" y="1102900"/>
                    <a:pt x="353552" y="1086993"/>
                  </a:cubicBezTo>
                  <a:cubicBezTo>
                    <a:pt x="326024" y="1063562"/>
                    <a:pt x="297354" y="1039559"/>
                    <a:pt x="268398" y="1019080"/>
                  </a:cubicBezTo>
                  <a:lnTo>
                    <a:pt x="262778" y="1015175"/>
                  </a:lnTo>
                  <a:lnTo>
                    <a:pt x="174196" y="956881"/>
                  </a:lnTo>
                  <a:lnTo>
                    <a:pt x="174863" y="957358"/>
                  </a:lnTo>
                  <a:cubicBezTo>
                    <a:pt x="153432" y="943070"/>
                    <a:pt x="132762" y="935736"/>
                    <a:pt x="113426" y="935641"/>
                  </a:cubicBezTo>
                  <a:cubicBezTo>
                    <a:pt x="113236" y="935641"/>
                    <a:pt x="113141" y="935641"/>
                    <a:pt x="113045" y="935641"/>
                  </a:cubicBezTo>
                  <a:cubicBezTo>
                    <a:pt x="45227" y="935641"/>
                    <a:pt x="12176" y="1020604"/>
                    <a:pt x="4175" y="1100233"/>
                  </a:cubicBezTo>
                  <a:cubicBezTo>
                    <a:pt x="-2398" y="1162241"/>
                    <a:pt x="-7636" y="1216057"/>
                    <a:pt x="41227" y="1268063"/>
                  </a:cubicBezTo>
                  <a:cubicBezTo>
                    <a:pt x="59706" y="1287780"/>
                    <a:pt x="80946" y="1304449"/>
                    <a:pt x="102949" y="1318641"/>
                  </a:cubicBezTo>
                  <a:lnTo>
                    <a:pt x="100853" y="1317403"/>
                  </a:lnTo>
                  <a:lnTo>
                    <a:pt x="100758" y="1317403"/>
                  </a:lnTo>
                  <a:lnTo>
                    <a:pt x="189341" y="1375696"/>
                  </a:lnTo>
                  <a:cubicBezTo>
                    <a:pt x="218773" y="1395127"/>
                    <a:pt x="249729" y="1409986"/>
                    <a:pt x="276970" y="1421416"/>
                  </a:cubicBezTo>
                  <a:cubicBezTo>
                    <a:pt x="286115" y="1425226"/>
                    <a:pt x="294782" y="1428655"/>
                    <a:pt x="302879" y="1431798"/>
                  </a:cubicBezTo>
                  <a:cubicBezTo>
                    <a:pt x="370792" y="1457801"/>
                    <a:pt x="450230" y="1471994"/>
                    <a:pt x="532526" y="1472375"/>
                  </a:cubicBezTo>
                  <a:cubicBezTo>
                    <a:pt x="533860" y="1472375"/>
                    <a:pt x="535288" y="1472375"/>
                    <a:pt x="536622" y="1472375"/>
                  </a:cubicBezTo>
                  <a:cubicBezTo>
                    <a:pt x="625586" y="1472375"/>
                    <a:pt x="715026" y="1456944"/>
                    <a:pt x="795988" y="1428083"/>
                  </a:cubicBezTo>
                  <a:cubicBezTo>
                    <a:pt x="809704" y="1423130"/>
                    <a:pt x="823134" y="1417701"/>
                    <a:pt x="836279" y="1411891"/>
                  </a:cubicBezTo>
                  <a:cubicBezTo>
                    <a:pt x="840470" y="1410081"/>
                    <a:pt x="844470" y="1408081"/>
                    <a:pt x="848566" y="1406176"/>
                  </a:cubicBezTo>
                  <a:cubicBezTo>
                    <a:pt x="857615" y="1401985"/>
                    <a:pt x="866568" y="1397699"/>
                    <a:pt x="875331" y="1393127"/>
                  </a:cubicBezTo>
                  <a:cubicBezTo>
                    <a:pt x="879808" y="1390745"/>
                    <a:pt x="884285" y="1388364"/>
                    <a:pt x="888762" y="1385888"/>
                  </a:cubicBezTo>
                  <a:cubicBezTo>
                    <a:pt x="897238" y="1381220"/>
                    <a:pt x="905526" y="1376363"/>
                    <a:pt x="913717" y="1371314"/>
                  </a:cubicBezTo>
                  <a:cubicBezTo>
                    <a:pt x="917717" y="1368838"/>
                    <a:pt x="921813" y="1366457"/>
                    <a:pt x="925719" y="1363885"/>
                  </a:cubicBezTo>
                  <a:cubicBezTo>
                    <a:pt x="935720" y="1357408"/>
                    <a:pt x="945530" y="1350740"/>
                    <a:pt x="955151" y="1343692"/>
                  </a:cubicBezTo>
                  <a:lnTo>
                    <a:pt x="960389" y="1339977"/>
                  </a:lnTo>
                  <a:cubicBezTo>
                    <a:pt x="971629" y="1331690"/>
                    <a:pt x="982487" y="1322927"/>
                    <a:pt x="992965" y="1313974"/>
                  </a:cubicBezTo>
                  <a:cubicBezTo>
                    <a:pt x="996108" y="1311307"/>
                    <a:pt x="999061" y="1308449"/>
                    <a:pt x="1002109" y="1305782"/>
                  </a:cubicBezTo>
                  <a:cubicBezTo>
                    <a:pt x="1009443" y="1299210"/>
                    <a:pt x="1016778" y="1292543"/>
                    <a:pt x="1023731" y="1285589"/>
                  </a:cubicBezTo>
                  <a:cubicBezTo>
                    <a:pt x="1027255" y="1282065"/>
                    <a:pt x="1030684" y="1278636"/>
                    <a:pt x="1034113" y="1275017"/>
                  </a:cubicBezTo>
                  <a:cubicBezTo>
                    <a:pt x="1040590" y="1268444"/>
                    <a:pt x="1046781" y="1261682"/>
                    <a:pt x="1052973" y="1254728"/>
                  </a:cubicBezTo>
                  <a:cubicBezTo>
                    <a:pt x="1056116" y="1251109"/>
                    <a:pt x="1059354" y="1247489"/>
                    <a:pt x="1062498" y="1243870"/>
                  </a:cubicBezTo>
                  <a:cubicBezTo>
                    <a:pt x="1069260" y="1235869"/>
                    <a:pt x="1075642" y="1227677"/>
                    <a:pt x="1081928" y="1219391"/>
                  </a:cubicBezTo>
                  <a:lnTo>
                    <a:pt x="1087072" y="1212914"/>
                  </a:lnTo>
                  <a:lnTo>
                    <a:pt x="1088025" y="1211485"/>
                  </a:lnTo>
                  <a:cubicBezTo>
                    <a:pt x="1096883" y="1199388"/>
                    <a:pt x="1105169" y="1186815"/>
                    <a:pt x="1113075" y="1174147"/>
                  </a:cubicBezTo>
                  <a:cubicBezTo>
                    <a:pt x="1115171" y="1170813"/>
                    <a:pt x="1117076" y="1167384"/>
                    <a:pt x="1119076" y="1163955"/>
                  </a:cubicBezTo>
                  <a:cubicBezTo>
                    <a:pt x="1125172" y="1153668"/>
                    <a:pt x="1130982" y="1143286"/>
                    <a:pt x="1136316" y="1132618"/>
                  </a:cubicBezTo>
                  <a:cubicBezTo>
                    <a:pt x="1137459" y="1130427"/>
                    <a:pt x="1138888" y="1128236"/>
                    <a:pt x="1139936" y="1125950"/>
                  </a:cubicBezTo>
                  <a:lnTo>
                    <a:pt x="1141936" y="1121664"/>
                  </a:lnTo>
                  <a:cubicBezTo>
                    <a:pt x="1145937" y="1113377"/>
                    <a:pt x="1149651" y="1104995"/>
                    <a:pt x="1153176" y="1096518"/>
                  </a:cubicBezTo>
                  <a:cubicBezTo>
                    <a:pt x="1154795" y="1092708"/>
                    <a:pt x="1156509" y="1089089"/>
                    <a:pt x="1158033" y="1085279"/>
                  </a:cubicBezTo>
                  <a:cubicBezTo>
                    <a:pt x="1162891" y="1073087"/>
                    <a:pt x="1167463" y="1060704"/>
                    <a:pt x="1171559" y="1048131"/>
                  </a:cubicBezTo>
                  <a:lnTo>
                    <a:pt x="1171844" y="1047369"/>
                  </a:lnTo>
                  <a:cubicBezTo>
                    <a:pt x="1175369" y="1036225"/>
                    <a:pt x="1178607" y="1024985"/>
                    <a:pt x="1181465" y="1013651"/>
                  </a:cubicBezTo>
                  <a:cubicBezTo>
                    <a:pt x="1184322" y="1002221"/>
                    <a:pt x="1186608" y="990791"/>
                    <a:pt x="1188704" y="979456"/>
                  </a:cubicBezTo>
                  <a:lnTo>
                    <a:pt x="1189561" y="975170"/>
                  </a:lnTo>
                  <a:lnTo>
                    <a:pt x="1190228" y="970312"/>
                  </a:lnTo>
                  <a:cubicBezTo>
                    <a:pt x="1191371" y="962787"/>
                    <a:pt x="1192419" y="955262"/>
                    <a:pt x="1193180" y="947738"/>
                  </a:cubicBezTo>
                  <a:cubicBezTo>
                    <a:pt x="1193466" y="945166"/>
                    <a:pt x="1193752" y="942594"/>
                    <a:pt x="1194038" y="939927"/>
                  </a:cubicBezTo>
                  <a:cubicBezTo>
                    <a:pt x="1194895" y="930116"/>
                    <a:pt x="1195466" y="920401"/>
                    <a:pt x="1195752" y="910781"/>
                  </a:cubicBezTo>
                  <a:lnTo>
                    <a:pt x="1195848" y="909161"/>
                  </a:lnTo>
                  <a:lnTo>
                    <a:pt x="1195752" y="904589"/>
                  </a:lnTo>
                  <a:cubicBezTo>
                    <a:pt x="1195848" y="896017"/>
                    <a:pt x="1195657" y="887540"/>
                    <a:pt x="1195181" y="879158"/>
                  </a:cubicBezTo>
                  <a:cubicBezTo>
                    <a:pt x="1194990" y="876205"/>
                    <a:pt x="1194895" y="873347"/>
                    <a:pt x="1194609" y="870395"/>
                  </a:cubicBezTo>
                  <a:cubicBezTo>
                    <a:pt x="1193942" y="860774"/>
                    <a:pt x="1192990" y="851154"/>
                    <a:pt x="1191561" y="841724"/>
                  </a:cubicBezTo>
                  <a:lnTo>
                    <a:pt x="1191371" y="840105"/>
                  </a:lnTo>
                  <a:lnTo>
                    <a:pt x="1191276" y="839724"/>
                  </a:lnTo>
                  <a:cubicBezTo>
                    <a:pt x="1190418" y="834009"/>
                    <a:pt x="1189275" y="828389"/>
                    <a:pt x="1188132" y="822770"/>
                  </a:cubicBezTo>
                  <a:cubicBezTo>
                    <a:pt x="1187085" y="817531"/>
                    <a:pt x="1185941" y="812292"/>
                    <a:pt x="1184704" y="807149"/>
                  </a:cubicBezTo>
                  <a:cubicBezTo>
                    <a:pt x="1183465" y="802100"/>
                    <a:pt x="1182417" y="797147"/>
                    <a:pt x="1180989" y="792194"/>
                  </a:cubicBezTo>
                  <a:cubicBezTo>
                    <a:pt x="1180131" y="789051"/>
                    <a:pt x="1178988" y="786003"/>
                    <a:pt x="1178036" y="782860"/>
                  </a:cubicBezTo>
                  <a:cubicBezTo>
                    <a:pt x="1176607" y="778193"/>
                    <a:pt x="1175273" y="773430"/>
                    <a:pt x="1173654" y="768858"/>
                  </a:cubicBezTo>
                  <a:cubicBezTo>
                    <a:pt x="1172511" y="765524"/>
                    <a:pt x="1171178" y="762191"/>
                    <a:pt x="1169939" y="758952"/>
                  </a:cubicBezTo>
                  <a:cubicBezTo>
                    <a:pt x="1168225" y="754666"/>
                    <a:pt x="1166701" y="750284"/>
                    <a:pt x="1164891" y="745998"/>
                  </a:cubicBezTo>
                  <a:lnTo>
                    <a:pt x="1164510" y="745046"/>
                  </a:lnTo>
                  <a:lnTo>
                    <a:pt x="1162415" y="740569"/>
                  </a:lnTo>
                  <a:cubicBezTo>
                    <a:pt x="1159557" y="733901"/>
                    <a:pt x="1156509" y="727329"/>
                    <a:pt x="1153271" y="720852"/>
                  </a:cubicBezTo>
                  <a:cubicBezTo>
                    <a:pt x="1151842" y="717995"/>
                    <a:pt x="1150318" y="715232"/>
                    <a:pt x="1148889" y="712375"/>
                  </a:cubicBezTo>
                  <a:cubicBezTo>
                    <a:pt x="1145937" y="706850"/>
                    <a:pt x="1142984" y="701421"/>
                    <a:pt x="1139745" y="695992"/>
                  </a:cubicBezTo>
                  <a:cubicBezTo>
                    <a:pt x="1138031" y="693134"/>
                    <a:pt x="1136316" y="690181"/>
                    <a:pt x="1134507" y="687324"/>
                  </a:cubicBezTo>
                  <a:cubicBezTo>
                    <a:pt x="1131078" y="681800"/>
                    <a:pt x="1127458" y="676275"/>
                    <a:pt x="1123743" y="670846"/>
                  </a:cubicBezTo>
                  <a:cubicBezTo>
                    <a:pt x="1122029" y="668369"/>
                    <a:pt x="1120410" y="665893"/>
                    <a:pt x="1118695" y="663416"/>
                  </a:cubicBezTo>
                  <a:cubicBezTo>
                    <a:pt x="1113171" y="655606"/>
                    <a:pt x="1107360" y="647891"/>
                    <a:pt x="1101169" y="640271"/>
                  </a:cubicBezTo>
                  <a:cubicBezTo>
                    <a:pt x="1091930" y="628841"/>
                    <a:pt x="1082024" y="617887"/>
                    <a:pt x="1071641" y="607219"/>
                  </a:cubicBezTo>
                  <a:lnTo>
                    <a:pt x="1069165" y="604552"/>
                  </a:lnTo>
                  <a:lnTo>
                    <a:pt x="1063069" y="598932"/>
                  </a:lnTo>
                  <a:cubicBezTo>
                    <a:pt x="1053544" y="589598"/>
                    <a:pt x="1043638" y="580549"/>
                    <a:pt x="1033256" y="571881"/>
                  </a:cubicBezTo>
                  <a:cubicBezTo>
                    <a:pt x="1029636" y="568833"/>
                    <a:pt x="1026112" y="565880"/>
                    <a:pt x="1022397" y="562928"/>
                  </a:cubicBezTo>
                  <a:cubicBezTo>
                    <a:pt x="1009062" y="552355"/>
                    <a:pt x="995441" y="542068"/>
                    <a:pt x="980964" y="532543"/>
                  </a:cubicBezTo>
                  <a:cubicBezTo>
                    <a:pt x="954388" y="515017"/>
                    <a:pt x="918956" y="491776"/>
                    <a:pt x="892381" y="474250"/>
                  </a:cubicBezTo>
                  <a:lnTo>
                    <a:pt x="892476" y="474250"/>
                  </a:lnTo>
                  <a:lnTo>
                    <a:pt x="892381" y="474250"/>
                  </a:lnTo>
                  <a:lnTo>
                    <a:pt x="892571" y="474345"/>
                  </a:lnTo>
                  <a:cubicBezTo>
                    <a:pt x="791321" y="407670"/>
                    <a:pt x="664067" y="368903"/>
                    <a:pt x="533860" y="368237"/>
                  </a:cubicBezTo>
                  <a:cubicBezTo>
                    <a:pt x="532812" y="368237"/>
                    <a:pt x="531860" y="368237"/>
                    <a:pt x="530907" y="368237"/>
                  </a:cubicBezTo>
                  <a:cubicBezTo>
                    <a:pt x="519096" y="368237"/>
                    <a:pt x="507285" y="368618"/>
                    <a:pt x="495569" y="369284"/>
                  </a:cubicBezTo>
                  <a:cubicBezTo>
                    <a:pt x="495951" y="362426"/>
                    <a:pt x="496332" y="355283"/>
                    <a:pt x="496522" y="348901"/>
                  </a:cubicBezTo>
                  <a:cubicBezTo>
                    <a:pt x="547576" y="355568"/>
                    <a:pt x="600821" y="356330"/>
                    <a:pt x="652351" y="356807"/>
                  </a:cubicBezTo>
                  <a:cubicBezTo>
                    <a:pt x="680545" y="357188"/>
                    <a:pt x="708548" y="357569"/>
                    <a:pt x="735599" y="358997"/>
                  </a:cubicBezTo>
                  <a:cubicBezTo>
                    <a:pt x="763317" y="360236"/>
                    <a:pt x="791035" y="362807"/>
                    <a:pt x="819039" y="365379"/>
                  </a:cubicBezTo>
                  <a:cubicBezTo>
                    <a:pt x="859805" y="368903"/>
                    <a:pt x="902001" y="372713"/>
                    <a:pt x="943721" y="372904"/>
                  </a:cubicBezTo>
                  <a:lnTo>
                    <a:pt x="956294" y="372999"/>
                  </a:lnTo>
                  <a:cubicBezTo>
                    <a:pt x="965247" y="372904"/>
                    <a:pt x="974105" y="371856"/>
                    <a:pt x="982963" y="370427"/>
                  </a:cubicBezTo>
                  <a:lnTo>
                    <a:pt x="985059" y="370237"/>
                  </a:lnTo>
                  <a:lnTo>
                    <a:pt x="985821" y="370141"/>
                  </a:lnTo>
                  <a:lnTo>
                    <a:pt x="992394" y="368522"/>
                  </a:lnTo>
                  <a:cubicBezTo>
                    <a:pt x="998108" y="367284"/>
                    <a:pt x="1003728" y="365951"/>
                    <a:pt x="1009348" y="364236"/>
                  </a:cubicBezTo>
                  <a:lnTo>
                    <a:pt x="1013539" y="363188"/>
                  </a:lnTo>
                  <a:lnTo>
                    <a:pt x="1013634" y="363188"/>
                  </a:lnTo>
                  <a:lnTo>
                    <a:pt x="1014682" y="362807"/>
                  </a:lnTo>
                  <a:cubicBezTo>
                    <a:pt x="1017349" y="361950"/>
                    <a:pt x="1019826" y="360807"/>
                    <a:pt x="1022492" y="359759"/>
                  </a:cubicBezTo>
                  <a:lnTo>
                    <a:pt x="1028874" y="357283"/>
                  </a:lnTo>
                  <a:cubicBezTo>
                    <a:pt x="1035066" y="354711"/>
                    <a:pt x="1041162" y="351854"/>
                    <a:pt x="1047067" y="348710"/>
                  </a:cubicBezTo>
                  <a:lnTo>
                    <a:pt x="1048686" y="347853"/>
                  </a:lnTo>
                  <a:cubicBezTo>
                    <a:pt x="1055163" y="344329"/>
                    <a:pt x="1061355" y="340424"/>
                    <a:pt x="1067451" y="336328"/>
                  </a:cubicBezTo>
                  <a:lnTo>
                    <a:pt x="1072594" y="332613"/>
                  </a:lnTo>
                  <a:cubicBezTo>
                    <a:pt x="1076880" y="329470"/>
                    <a:pt x="1081071" y="326327"/>
                    <a:pt x="1085167" y="322898"/>
                  </a:cubicBezTo>
                  <a:lnTo>
                    <a:pt x="1090596" y="318230"/>
                  </a:lnTo>
                  <a:cubicBezTo>
                    <a:pt x="1094692" y="314611"/>
                    <a:pt x="1098597" y="310801"/>
                    <a:pt x="1102407" y="306896"/>
                  </a:cubicBezTo>
                  <a:lnTo>
                    <a:pt x="1106312" y="302990"/>
                  </a:lnTo>
                  <a:cubicBezTo>
                    <a:pt x="1111170" y="297752"/>
                    <a:pt x="1115647" y="292322"/>
                    <a:pt x="1119838" y="286703"/>
                  </a:cubicBezTo>
                  <a:lnTo>
                    <a:pt x="1120410" y="285941"/>
                  </a:lnTo>
                  <a:lnTo>
                    <a:pt x="1121362" y="284321"/>
                  </a:lnTo>
                  <a:cubicBezTo>
                    <a:pt x="1124124" y="280511"/>
                    <a:pt x="1126791" y="276701"/>
                    <a:pt x="1129268" y="272701"/>
                  </a:cubicBezTo>
                  <a:lnTo>
                    <a:pt x="1129458" y="272415"/>
                  </a:lnTo>
                  <a:cubicBezTo>
                    <a:pt x="1131459" y="269177"/>
                    <a:pt x="1133268" y="265938"/>
                    <a:pt x="1134983" y="262604"/>
                  </a:cubicBezTo>
                  <a:lnTo>
                    <a:pt x="1135173" y="262223"/>
                  </a:lnTo>
                  <a:lnTo>
                    <a:pt x="1135935" y="260414"/>
                  </a:lnTo>
                  <a:lnTo>
                    <a:pt x="1136792" y="258985"/>
                  </a:lnTo>
                  <a:cubicBezTo>
                    <a:pt x="1138793" y="254984"/>
                    <a:pt x="1140221" y="250793"/>
                    <a:pt x="1141841" y="246602"/>
                  </a:cubicBezTo>
                  <a:cubicBezTo>
                    <a:pt x="1142889" y="244031"/>
                    <a:pt x="1144222" y="241554"/>
                    <a:pt x="1145079" y="238982"/>
                  </a:cubicBezTo>
                  <a:lnTo>
                    <a:pt x="1145270" y="237935"/>
                  </a:lnTo>
                  <a:lnTo>
                    <a:pt x="1145746" y="236887"/>
                  </a:lnTo>
                  <a:cubicBezTo>
                    <a:pt x="1147841" y="230410"/>
                    <a:pt x="1149461" y="223742"/>
                    <a:pt x="1150604" y="217075"/>
                  </a:cubicBezTo>
                  <a:lnTo>
                    <a:pt x="1150985" y="214503"/>
                  </a:lnTo>
                  <a:lnTo>
                    <a:pt x="1152985" y="208883"/>
                  </a:lnTo>
                  <a:lnTo>
                    <a:pt x="1153652" y="206121"/>
                  </a:lnTo>
                  <a:cubicBezTo>
                    <a:pt x="1155080" y="201454"/>
                    <a:pt x="1156129" y="196787"/>
                    <a:pt x="1157081" y="192119"/>
                  </a:cubicBezTo>
                  <a:lnTo>
                    <a:pt x="1157748" y="189357"/>
                  </a:lnTo>
                  <a:lnTo>
                    <a:pt x="1157843" y="188309"/>
                  </a:lnTo>
                  <a:cubicBezTo>
                    <a:pt x="1158795" y="182213"/>
                    <a:pt x="1159367" y="176213"/>
                    <a:pt x="1159557" y="170117"/>
                  </a:cubicBezTo>
                  <a:lnTo>
                    <a:pt x="1159747" y="168688"/>
                  </a:lnTo>
                  <a:lnTo>
                    <a:pt x="1159557" y="166307"/>
                  </a:lnTo>
                  <a:cubicBezTo>
                    <a:pt x="1159557" y="159925"/>
                    <a:pt x="1159176" y="153543"/>
                    <a:pt x="1158319" y="147257"/>
                  </a:cubicBezTo>
                  <a:lnTo>
                    <a:pt x="1158224" y="145637"/>
                  </a:lnTo>
                  <a:lnTo>
                    <a:pt x="1158128" y="144971"/>
                  </a:lnTo>
                  <a:cubicBezTo>
                    <a:pt x="1157366" y="140113"/>
                    <a:pt x="1156319" y="135255"/>
                    <a:pt x="1155080" y="130493"/>
                  </a:cubicBezTo>
                  <a:lnTo>
                    <a:pt x="1153937" y="127064"/>
                  </a:lnTo>
                  <a:cubicBezTo>
                    <a:pt x="1152890" y="123444"/>
                    <a:pt x="1151651" y="120015"/>
                    <a:pt x="1150318" y="116586"/>
                  </a:cubicBezTo>
                  <a:lnTo>
                    <a:pt x="1149937" y="115348"/>
                  </a:lnTo>
                  <a:cubicBezTo>
                    <a:pt x="1148508" y="112014"/>
                    <a:pt x="1146984" y="108776"/>
                    <a:pt x="1145270" y="105632"/>
                  </a:cubicBezTo>
                  <a:cubicBezTo>
                    <a:pt x="1143936" y="102965"/>
                    <a:pt x="1142317" y="100774"/>
                    <a:pt x="1140697" y="98489"/>
                  </a:cubicBezTo>
                  <a:lnTo>
                    <a:pt x="1137269" y="93821"/>
                  </a:lnTo>
                  <a:cubicBezTo>
                    <a:pt x="1131554" y="88583"/>
                    <a:pt x="1125172" y="83534"/>
                    <a:pt x="1117933" y="78867"/>
                  </a:cubicBezTo>
                  <a:lnTo>
                    <a:pt x="1029351" y="20574"/>
                  </a:lnTo>
                  <a:lnTo>
                    <a:pt x="1029446" y="20669"/>
                  </a:lnTo>
                  <a:cubicBezTo>
                    <a:pt x="1022397" y="16002"/>
                    <a:pt x="1014491" y="11525"/>
                    <a:pt x="1005538" y="7239"/>
                  </a:cubicBezTo>
                  <a:lnTo>
                    <a:pt x="1000299" y="5905"/>
                  </a:lnTo>
                  <a:cubicBezTo>
                    <a:pt x="927242" y="2667"/>
                    <a:pt x="849709" y="667"/>
                    <a:pt x="763698" y="286"/>
                  </a:cubicBezTo>
                  <a:cubicBezTo>
                    <a:pt x="748077" y="95"/>
                    <a:pt x="731980" y="0"/>
                    <a:pt x="715978" y="0"/>
                  </a:cubicBezTo>
                  <a:lnTo>
                    <a:pt x="71597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47"/>
            <p:cNvGrpSpPr/>
            <p:nvPr/>
          </p:nvGrpSpPr>
          <p:grpSpPr>
            <a:xfrm>
              <a:off x="7803356" y="1221295"/>
              <a:ext cx="1170432" cy="1455525"/>
              <a:chOff x="7803356" y="1221295"/>
              <a:chExt cx="1170432" cy="1455525"/>
            </a:xfrm>
          </p:grpSpPr>
          <p:sp>
            <p:nvSpPr>
              <p:cNvPr id="1912" name="Google Shape;1912;p47"/>
              <p:cNvSpPr/>
              <p:nvPr/>
            </p:nvSpPr>
            <p:spPr>
              <a:xfrm>
                <a:off x="7952041" y="2161031"/>
                <a:ext cx="283083" cy="210978"/>
              </a:xfrm>
              <a:custGeom>
                <a:avLst/>
                <a:gdLst/>
                <a:ahLst/>
                <a:cxnLst/>
                <a:rect l="l" t="t" r="r" b="b"/>
                <a:pathLst>
                  <a:path w="283083" h="210978" extrusionOk="0">
                    <a:moveTo>
                      <a:pt x="5620" y="3810"/>
                    </a:moveTo>
                    <a:cubicBezTo>
                      <a:pt x="34576" y="24384"/>
                      <a:pt x="63246" y="48387"/>
                      <a:pt x="90774" y="71819"/>
                    </a:cubicBezTo>
                    <a:cubicBezTo>
                      <a:pt x="124301" y="100203"/>
                      <a:pt x="158401" y="128969"/>
                      <a:pt x="194501" y="152686"/>
                    </a:cubicBezTo>
                    <a:lnTo>
                      <a:pt x="283083" y="210979"/>
                    </a:lnTo>
                    <a:cubicBezTo>
                      <a:pt x="246983" y="187262"/>
                      <a:pt x="212884" y="158496"/>
                      <a:pt x="179356" y="130112"/>
                    </a:cubicBezTo>
                    <a:cubicBezTo>
                      <a:pt x="151829" y="106680"/>
                      <a:pt x="123158" y="82677"/>
                      <a:pt x="94202" y="62198"/>
                    </a:cubicBezTo>
                    <a:lnTo>
                      <a:pt x="88582" y="58293"/>
                    </a:lnTo>
                    <a:lnTo>
                      <a:pt x="0" y="0"/>
                    </a:lnTo>
                    <a:lnTo>
                      <a:pt x="858" y="572"/>
                    </a:lnTo>
                    <a:lnTo>
                      <a:pt x="0" y="0"/>
                    </a:lnTo>
                    <a:lnTo>
                      <a:pt x="5620" y="3810"/>
                    </a:lnTo>
                    <a:close/>
                  </a:path>
                </a:pathLst>
              </a:custGeom>
              <a:solidFill>
                <a:srgbClr val="CC5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47"/>
              <p:cNvSpPr/>
              <p:nvPr/>
            </p:nvSpPr>
            <p:spPr>
              <a:xfrm>
                <a:off x="7803356" y="1221295"/>
                <a:ext cx="1170432" cy="1455525"/>
              </a:xfrm>
              <a:custGeom>
                <a:avLst/>
                <a:gdLst/>
                <a:ahLst/>
                <a:cxnLst/>
                <a:rect l="l" t="t" r="r" b="b"/>
                <a:pathLst>
                  <a:path w="1170432" h="1455525" extrusionOk="0">
                    <a:moveTo>
                      <a:pt x="1168718" y="922973"/>
                    </a:moveTo>
                    <a:cubicBezTo>
                      <a:pt x="1169575" y="913162"/>
                      <a:pt x="1170146" y="903446"/>
                      <a:pt x="1170337" y="893826"/>
                    </a:cubicBezTo>
                    <a:cubicBezTo>
                      <a:pt x="1170337" y="893255"/>
                      <a:pt x="1170432" y="892683"/>
                      <a:pt x="1170432" y="892207"/>
                    </a:cubicBezTo>
                    <a:cubicBezTo>
                      <a:pt x="1170432" y="890683"/>
                      <a:pt x="1170337" y="889159"/>
                      <a:pt x="1170337" y="887635"/>
                    </a:cubicBezTo>
                    <a:cubicBezTo>
                      <a:pt x="1170432" y="879062"/>
                      <a:pt x="1170241" y="870585"/>
                      <a:pt x="1169765" y="862203"/>
                    </a:cubicBezTo>
                    <a:cubicBezTo>
                      <a:pt x="1169575" y="859250"/>
                      <a:pt x="1169480" y="856393"/>
                      <a:pt x="1169194" y="853440"/>
                    </a:cubicBezTo>
                    <a:cubicBezTo>
                      <a:pt x="1168432" y="843820"/>
                      <a:pt x="1167575" y="834200"/>
                      <a:pt x="1166146" y="824675"/>
                    </a:cubicBezTo>
                    <a:cubicBezTo>
                      <a:pt x="1166050" y="824198"/>
                      <a:pt x="1166050" y="823722"/>
                      <a:pt x="1165955" y="823151"/>
                    </a:cubicBezTo>
                    <a:cubicBezTo>
                      <a:pt x="1165955" y="823055"/>
                      <a:pt x="1165955" y="822865"/>
                      <a:pt x="1165860" y="822770"/>
                    </a:cubicBezTo>
                    <a:cubicBezTo>
                      <a:pt x="1164907" y="816388"/>
                      <a:pt x="1163669" y="810006"/>
                      <a:pt x="1162431" y="803720"/>
                    </a:cubicBezTo>
                    <a:cubicBezTo>
                      <a:pt x="1161574" y="799243"/>
                      <a:pt x="1160431" y="794766"/>
                      <a:pt x="1159478" y="790385"/>
                    </a:cubicBezTo>
                    <a:cubicBezTo>
                      <a:pt x="1158240" y="785336"/>
                      <a:pt x="1157097" y="780193"/>
                      <a:pt x="1155764" y="775240"/>
                    </a:cubicBezTo>
                    <a:cubicBezTo>
                      <a:pt x="1154906" y="772192"/>
                      <a:pt x="1153859" y="769144"/>
                      <a:pt x="1152906" y="766096"/>
                    </a:cubicBezTo>
                    <a:cubicBezTo>
                      <a:pt x="1151477" y="761333"/>
                      <a:pt x="1150048" y="756571"/>
                      <a:pt x="1148429" y="751904"/>
                    </a:cubicBezTo>
                    <a:cubicBezTo>
                      <a:pt x="1147286" y="748665"/>
                      <a:pt x="1145953" y="745427"/>
                      <a:pt x="1144810" y="742188"/>
                    </a:cubicBezTo>
                    <a:cubicBezTo>
                      <a:pt x="1143191" y="737807"/>
                      <a:pt x="1141571" y="733425"/>
                      <a:pt x="1139761" y="729044"/>
                    </a:cubicBezTo>
                    <a:cubicBezTo>
                      <a:pt x="1139667" y="728758"/>
                      <a:pt x="1139571" y="728377"/>
                      <a:pt x="1139381" y="728091"/>
                    </a:cubicBezTo>
                    <a:cubicBezTo>
                      <a:pt x="1138714" y="726567"/>
                      <a:pt x="1137952" y="725138"/>
                      <a:pt x="1137285" y="723614"/>
                    </a:cubicBezTo>
                    <a:cubicBezTo>
                      <a:pt x="1134427" y="716947"/>
                      <a:pt x="1131380" y="710375"/>
                      <a:pt x="1128141" y="703898"/>
                    </a:cubicBezTo>
                    <a:cubicBezTo>
                      <a:pt x="1126712" y="701040"/>
                      <a:pt x="1125188" y="698278"/>
                      <a:pt x="1123759" y="695420"/>
                    </a:cubicBezTo>
                    <a:cubicBezTo>
                      <a:pt x="1120807" y="689896"/>
                      <a:pt x="1117759" y="684467"/>
                      <a:pt x="1114616" y="678942"/>
                    </a:cubicBezTo>
                    <a:cubicBezTo>
                      <a:pt x="1112901" y="676085"/>
                      <a:pt x="1111186" y="673132"/>
                      <a:pt x="1109377" y="670274"/>
                    </a:cubicBezTo>
                    <a:cubicBezTo>
                      <a:pt x="1105948" y="664750"/>
                      <a:pt x="1102328" y="659225"/>
                      <a:pt x="1098614" y="653796"/>
                    </a:cubicBezTo>
                    <a:cubicBezTo>
                      <a:pt x="1096899" y="651320"/>
                      <a:pt x="1095375" y="648843"/>
                      <a:pt x="1093565" y="646367"/>
                    </a:cubicBezTo>
                    <a:cubicBezTo>
                      <a:pt x="1088041" y="638556"/>
                      <a:pt x="1082231" y="630841"/>
                      <a:pt x="1076039" y="623221"/>
                    </a:cubicBezTo>
                    <a:cubicBezTo>
                      <a:pt x="1066800" y="611791"/>
                      <a:pt x="1056894" y="600837"/>
                      <a:pt x="1046512" y="590169"/>
                    </a:cubicBezTo>
                    <a:cubicBezTo>
                      <a:pt x="1045655" y="589312"/>
                      <a:pt x="1044988" y="588359"/>
                      <a:pt x="1044130" y="587502"/>
                    </a:cubicBezTo>
                    <a:cubicBezTo>
                      <a:pt x="1042225" y="585597"/>
                      <a:pt x="1039939" y="583882"/>
                      <a:pt x="1037939" y="581882"/>
                    </a:cubicBezTo>
                    <a:cubicBezTo>
                      <a:pt x="1028414" y="572548"/>
                      <a:pt x="1018508" y="563499"/>
                      <a:pt x="1008221" y="554831"/>
                    </a:cubicBezTo>
                    <a:cubicBezTo>
                      <a:pt x="1004602" y="551783"/>
                      <a:pt x="1001077" y="548831"/>
                      <a:pt x="997363" y="545878"/>
                    </a:cubicBezTo>
                    <a:cubicBezTo>
                      <a:pt x="984028" y="535305"/>
                      <a:pt x="970407" y="525018"/>
                      <a:pt x="955929" y="515493"/>
                    </a:cubicBezTo>
                    <a:cubicBezTo>
                      <a:pt x="929354" y="497967"/>
                      <a:pt x="893921" y="474726"/>
                      <a:pt x="867347" y="457200"/>
                    </a:cubicBezTo>
                    <a:cubicBezTo>
                      <a:pt x="867347" y="457200"/>
                      <a:pt x="867442" y="457200"/>
                      <a:pt x="867442" y="457200"/>
                    </a:cubicBezTo>
                    <a:lnTo>
                      <a:pt x="867347" y="457200"/>
                    </a:lnTo>
                    <a:cubicBezTo>
                      <a:pt x="881729" y="466725"/>
                      <a:pt x="895445" y="476917"/>
                      <a:pt x="908685" y="487490"/>
                    </a:cubicBezTo>
                    <a:cubicBezTo>
                      <a:pt x="912400" y="490442"/>
                      <a:pt x="916019" y="493586"/>
                      <a:pt x="919734" y="496634"/>
                    </a:cubicBezTo>
                    <a:cubicBezTo>
                      <a:pt x="930021" y="505301"/>
                      <a:pt x="939927" y="514255"/>
                      <a:pt x="949357" y="523494"/>
                    </a:cubicBezTo>
                    <a:cubicBezTo>
                      <a:pt x="952214" y="526256"/>
                      <a:pt x="955262" y="529019"/>
                      <a:pt x="958025" y="531876"/>
                    </a:cubicBezTo>
                    <a:cubicBezTo>
                      <a:pt x="958215" y="532067"/>
                      <a:pt x="958405" y="532352"/>
                      <a:pt x="958596" y="532543"/>
                    </a:cubicBezTo>
                    <a:cubicBezTo>
                      <a:pt x="955357" y="530352"/>
                      <a:pt x="952214" y="527876"/>
                      <a:pt x="948976" y="525780"/>
                    </a:cubicBezTo>
                    <a:cubicBezTo>
                      <a:pt x="919449" y="506349"/>
                      <a:pt x="889921" y="486918"/>
                      <a:pt x="860393" y="467487"/>
                    </a:cubicBezTo>
                    <a:lnTo>
                      <a:pt x="860393" y="467487"/>
                    </a:lnTo>
                    <a:lnTo>
                      <a:pt x="860393" y="467487"/>
                    </a:lnTo>
                    <a:cubicBezTo>
                      <a:pt x="856488" y="464915"/>
                      <a:pt x="852392" y="462725"/>
                      <a:pt x="848392" y="460248"/>
                    </a:cubicBezTo>
                    <a:cubicBezTo>
                      <a:pt x="750284" y="399002"/>
                      <a:pt x="629888" y="364046"/>
                      <a:pt x="508540" y="363474"/>
                    </a:cubicBezTo>
                    <a:cubicBezTo>
                      <a:pt x="495681" y="363379"/>
                      <a:pt x="482822" y="363760"/>
                      <a:pt x="469964" y="364522"/>
                    </a:cubicBezTo>
                    <a:cubicBezTo>
                      <a:pt x="470725" y="352997"/>
                      <a:pt x="471201" y="342233"/>
                      <a:pt x="471488" y="331946"/>
                    </a:cubicBezTo>
                    <a:cubicBezTo>
                      <a:pt x="522541" y="338614"/>
                      <a:pt x="575786" y="339376"/>
                      <a:pt x="627316" y="339852"/>
                    </a:cubicBezTo>
                    <a:cubicBezTo>
                      <a:pt x="655511" y="340233"/>
                      <a:pt x="683514" y="340614"/>
                      <a:pt x="710565" y="342043"/>
                    </a:cubicBezTo>
                    <a:cubicBezTo>
                      <a:pt x="738378" y="343281"/>
                      <a:pt x="766000" y="345853"/>
                      <a:pt x="794004" y="348425"/>
                    </a:cubicBezTo>
                    <a:cubicBezTo>
                      <a:pt x="834771" y="351949"/>
                      <a:pt x="876967" y="355664"/>
                      <a:pt x="918686" y="355949"/>
                    </a:cubicBezTo>
                    <a:lnTo>
                      <a:pt x="931259" y="356045"/>
                    </a:lnTo>
                    <a:cubicBezTo>
                      <a:pt x="940213" y="355949"/>
                      <a:pt x="949071" y="354997"/>
                      <a:pt x="957929" y="353568"/>
                    </a:cubicBezTo>
                    <a:cubicBezTo>
                      <a:pt x="958596" y="353473"/>
                      <a:pt x="959358" y="353473"/>
                      <a:pt x="960025" y="353378"/>
                    </a:cubicBezTo>
                    <a:cubicBezTo>
                      <a:pt x="959930" y="353282"/>
                      <a:pt x="959834" y="353282"/>
                      <a:pt x="959739" y="353187"/>
                    </a:cubicBezTo>
                    <a:lnTo>
                      <a:pt x="959739" y="353187"/>
                    </a:lnTo>
                    <a:lnTo>
                      <a:pt x="960025" y="353378"/>
                    </a:lnTo>
                    <a:lnTo>
                      <a:pt x="960787" y="353282"/>
                    </a:lnTo>
                    <a:cubicBezTo>
                      <a:pt x="963073" y="352901"/>
                      <a:pt x="965168" y="352044"/>
                      <a:pt x="967359" y="351663"/>
                    </a:cubicBezTo>
                    <a:cubicBezTo>
                      <a:pt x="973074" y="350425"/>
                      <a:pt x="978694" y="349091"/>
                      <a:pt x="984314" y="347377"/>
                    </a:cubicBezTo>
                    <a:cubicBezTo>
                      <a:pt x="985647" y="346901"/>
                      <a:pt x="987076" y="346805"/>
                      <a:pt x="988505" y="346329"/>
                    </a:cubicBezTo>
                    <a:lnTo>
                      <a:pt x="988600" y="346329"/>
                    </a:lnTo>
                    <a:lnTo>
                      <a:pt x="989648" y="345948"/>
                    </a:lnTo>
                    <a:cubicBezTo>
                      <a:pt x="992314" y="345091"/>
                      <a:pt x="994886" y="343948"/>
                      <a:pt x="997553" y="342900"/>
                    </a:cubicBezTo>
                    <a:cubicBezTo>
                      <a:pt x="999744" y="342138"/>
                      <a:pt x="1001839" y="341281"/>
                      <a:pt x="1003935" y="340424"/>
                    </a:cubicBezTo>
                    <a:cubicBezTo>
                      <a:pt x="1010126" y="337852"/>
                      <a:pt x="1016222" y="334994"/>
                      <a:pt x="1022128" y="331851"/>
                    </a:cubicBezTo>
                    <a:cubicBezTo>
                      <a:pt x="1022699" y="331565"/>
                      <a:pt x="1023271" y="331375"/>
                      <a:pt x="1023747" y="330994"/>
                    </a:cubicBezTo>
                    <a:cubicBezTo>
                      <a:pt x="1030224" y="327470"/>
                      <a:pt x="1036415" y="323564"/>
                      <a:pt x="1042511" y="319468"/>
                    </a:cubicBezTo>
                    <a:cubicBezTo>
                      <a:pt x="1044226" y="318230"/>
                      <a:pt x="1045940" y="316992"/>
                      <a:pt x="1047655" y="315754"/>
                    </a:cubicBezTo>
                    <a:cubicBezTo>
                      <a:pt x="1051941" y="312611"/>
                      <a:pt x="1056132" y="309467"/>
                      <a:pt x="1060228" y="306038"/>
                    </a:cubicBezTo>
                    <a:cubicBezTo>
                      <a:pt x="1062038" y="304514"/>
                      <a:pt x="1063847" y="302990"/>
                      <a:pt x="1065657" y="301371"/>
                    </a:cubicBezTo>
                    <a:cubicBezTo>
                      <a:pt x="1069753" y="297752"/>
                      <a:pt x="1073658" y="293942"/>
                      <a:pt x="1077468" y="290036"/>
                    </a:cubicBezTo>
                    <a:cubicBezTo>
                      <a:pt x="1078802" y="288703"/>
                      <a:pt x="1080135" y="287465"/>
                      <a:pt x="1081278" y="286131"/>
                    </a:cubicBezTo>
                    <a:cubicBezTo>
                      <a:pt x="1086136" y="280892"/>
                      <a:pt x="1090708" y="275463"/>
                      <a:pt x="1094804" y="269843"/>
                    </a:cubicBezTo>
                    <a:cubicBezTo>
                      <a:pt x="1094994" y="269558"/>
                      <a:pt x="1095184" y="269367"/>
                      <a:pt x="1095375" y="269081"/>
                    </a:cubicBezTo>
                    <a:cubicBezTo>
                      <a:pt x="1095756" y="268605"/>
                      <a:pt x="1096042" y="268034"/>
                      <a:pt x="1096327" y="267462"/>
                    </a:cubicBezTo>
                    <a:cubicBezTo>
                      <a:pt x="1099090" y="263652"/>
                      <a:pt x="1101757" y="259842"/>
                      <a:pt x="1104233" y="255842"/>
                    </a:cubicBezTo>
                    <a:lnTo>
                      <a:pt x="1104424" y="255556"/>
                    </a:lnTo>
                    <a:cubicBezTo>
                      <a:pt x="1106424" y="252317"/>
                      <a:pt x="1108234" y="249079"/>
                      <a:pt x="1110043" y="245745"/>
                    </a:cubicBezTo>
                    <a:lnTo>
                      <a:pt x="1110234" y="245269"/>
                    </a:lnTo>
                    <a:cubicBezTo>
                      <a:pt x="1110520" y="244697"/>
                      <a:pt x="1110710" y="244031"/>
                      <a:pt x="1110996" y="243459"/>
                    </a:cubicBezTo>
                    <a:cubicBezTo>
                      <a:pt x="1111186" y="242983"/>
                      <a:pt x="1111663" y="242507"/>
                      <a:pt x="1111853" y="242030"/>
                    </a:cubicBezTo>
                    <a:cubicBezTo>
                      <a:pt x="1113854" y="238030"/>
                      <a:pt x="1115283" y="233839"/>
                      <a:pt x="1116902" y="229648"/>
                    </a:cubicBezTo>
                    <a:cubicBezTo>
                      <a:pt x="1117949" y="227076"/>
                      <a:pt x="1119283" y="224600"/>
                      <a:pt x="1120140" y="222028"/>
                    </a:cubicBezTo>
                    <a:cubicBezTo>
                      <a:pt x="1120235" y="221647"/>
                      <a:pt x="1120235" y="221361"/>
                      <a:pt x="1120331" y="220980"/>
                    </a:cubicBezTo>
                    <a:cubicBezTo>
                      <a:pt x="1120521" y="220599"/>
                      <a:pt x="1120711" y="220313"/>
                      <a:pt x="1120807" y="219932"/>
                    </a:cubicBezTo>
                    <a:cubicBezTo>
                      <a:pt x="1122902" y="213455"/>
                      <a:pt x="1124522" y="206788"/>
                      <a:pt x="1125664" y="200120"/>
                    </a:cubicBezTo>
                    <a:lnTo>
                      <a:pt x="1126045" y="197548"/>
                    </a:lnTo>
                    <a:lnTo>
                      <a:pt x="1127950" y="191929"/>
                    </a:lnTo>
                    <a:cubicBezTo>
                      <a:pt x="1128236" y="191072"/>
                      <a:pt x="1128332" y="190119"/>
                      <a:pt x="1128617" y="189167"/>
                    </a:cubicBezTo>
                    <a:cubicBezTo>
                      <a:pt x="1130046" y="184499"/>
                      <a:pt x="1131094" y="179832"/>
                      <a:pt x="1132046" y="175165"/>
                    </a:cubicBezTo>
                    <a:cubicBezTo>
                      <a:pt x="1132237" y="174308"/>
                      <a:pt x="1132523" y="173355"/>
                      <a:pt x="1132713" y="172498"/>
                    </a:cubicBezTo>
                    <a:cubicBezTo>
                      <a:pt x="1132713" y="172117"/>
                      <a:pt x="1132713" y="171736"/>
                      <a:pt x="1132808" y="171450"/>
                    </a:cubicBezTo>
                    <a:cubicBezTo>
                      <a:pt x="1133761" y="165449"/>
                      <a:pt x="1134333" y="159353"/>
                      <a:pt x="1134523" y="153257"/>
                    </a:cubicBezTo>
                    <a:cubicBezTo>
                      <a:pt x="1134523" y="152781"/>
                      <a:pt x="1134713" y="152305"/>
                      <a:pt x="1134713" y="151829"/>
                    </a:cubicBezTo>
                    <a:cubicBezTo>
                      <a:pt x="1134713" y="151067"/>
                      <a:pt x="1134523" y="150305"/>
                      <a:pt x="1134523" y="149543"/>
                    </a:cubicBezTo>
                    <a:cubicBezTo>
                      <a:pt x="1134523" y="143161"/>
                      <a:pt x="1134142" y="136779"/>
                      <a:pt x="1133284" y="130493"/>
                    </a:cubicBezTo>
                    <a:cubicBezTo>
                      <a:pt x="1133189" y="130016"/>
                      <a:pt x="1133284" y="129445"/>
                      <a:pt x="1133189" y="128873"/>
                    </a:cubicBezTo>
                    <a:cubicBezTo>
                      <a:pt x="1133189" y="128683"/>
                      <a:pt x="1133094" y="128397"/>
                      <a:pt x="1133094" y="128207"/>
                    </a:cubicBezTo>
                    <a:cubicBezTo>
                      <a:pt x="1132332" y="123349"/>
                      <a:pt x="1131284" y="118491"/>
                      <a:pt x="1130046" y="113729"/>
                    </a:cubicBezTo>
                    <a:cubicBezTo>
                      <a:pt x="1129665" y="112586"/>
                      <a:pt x="1129284" y="111443"/>
                      <a:pt x="1128903" y="110300"/>
                    </a:cubicBezTo>
                    <a:cubicBezTo>
                      <a:pt x="1127855" y="106775"/>
                      <a:pt x="1126617" y="103251"/>
                      <a:pt x="1125284" y="99822"/>
                    </a:cubicBezTo>
                    <a:cubicBezTo>
                      <a:pt x="1125093" y="99441"/>
                      <a:pt x="1124998" y="98965"/>
                      <a:pt x="1124902" y="98584"/>
                    </a:cubicBezTo>
                    <a:cubicBezTo>
                      <a:pt x="1123474" y="95250"/>
                      <a:pt x="1121950" y="92012"/>
                      <a:pt x="1120235" y="88868"/>
                    </a:cubicBezTo>
                    <a:cubicBezTo>
                      <a:pt x="1118902" y="86201"/>
                      <a:pt x="1117282" y="84011"/>
                      <a:pt x="1115663" y="81725"/>
                    </a:cubicBezTo>
                    <a:lnTo>
                      <a:pt x="1112234" y="77057"/>
                    </a:lnTo>
                    <a:cubicBezTo>
                      <a:pt x="1106519" y="71819"/>
                      <a:pt x="1100138" y="66770"/>
                      <a:pt x="1092898" y="62103"/>
                    </a:cubicBezTo>
                    <a:lnTo>
                      <a:pt x="1004316" y="3810"/>
                    </a:lnTo>
                    <a:cubicBezTo>
                      <a:pt x="1011460" y="8572"/>
                      <a:pt x="1017841" y="13525"/>
                      <a:pt x="1023652" y="18764"/>
                    </a:cubicBezTo>
                    <a:lnTo>
                      <a:pt x="1027081" y="23431"/>
                    </a:lnTo>
                    <a:cubicBezTo>
                      <a:pt x="1028700" y="25622"/>
                      <a:pt x="1030224" y="27908"/>
                      <a:pt x="1031557" y="30575"/>
                    </a:cubicBezTo>
                    <a:cubicBezTo>
                      <a:pt x="1033082" y="33433"/>
                      <a:pt x="1034320" y="36481"/>
                      <a:pt x="1035653" y="39434"/>
                    </a:cubicBezTo>
                    <a:lnTo>
                      <a:pt x="997458" y="14287"/>
                    </a:lnTo>
                    <a:cubicBezTo>
                      <a:pt x="990314" y="9525"/>
                      <a:pt x="982694" y="5429"/>
                      <a:pt x="974789" y="1524"/>
                    </a:cubicBezTo>
                    <a:cubicBezTo>
                      <a:pt x="960596" y="762"/>
                      <a:pt x="946404" y="476"/>
                      <a:pt x="932116" y="0"/>
                    </a:cubicBezTo>
                    <a:cubicBezTo>
                      <a:pt x="933450" y="4001"/>
                      <a:pt x="934498" y="8096"/>
                      <a:pt x="935450" y="12097"/>
                    </a:cubicBezTo>
                    <a:cubicBezTo>
                      <a:pt x="873919" y="9715"/>
                      <a:pt x="809244" y="8382"/>
                      <a:pt x="738474" y="8096"/>
                    </a:cubicBezTo>
                    <a:cubicBezTo>
                      <a:pt x="686181" y="7810"/>
                      <a:pt x="633699" y="8001"/>
                      <a:pt x="581120" y="8572"/>
                    </a:cubicBezTo>
                    <a:cubicBezTo>
                      <a:pt x="555403" y="8858"/>
                      <a:pt x="529495" y="9144"/>
                      <a:pt x="503587" y="9239"/>
                    </a:cubicBezTo>
                    <a:cubicBezTo>
                      <a:pt x="447675" y="9620"/>
                      <a:pt x="389858" y="10001"/>
                      <a:pt x="332899" y="11906"/>
                    </a:cubicBezTo>
                    <a:lnTo>
                      <a:pt x="318230" y="12287"/>
                    </a:lnTo>
                    <a:cubicBezTo>
                      <a:pt x="265938" y="13621"/>
                      <a:pt x="200787" y="15431"/>
                      <a:pt x="161925" y="47625"/>
                    </a:cubicBezTo>
                    <a:cubicBezTo>
                      <a:pt x="156115" y="52388"/>
                      <a:pt x="151162" y="57531"/>
                      <a:pt x="146399" y="62865"/>
                    </a:cubicBezTo>
                    <a:cubicBezTo>
                      <a:pt x="145066" y="64389"/>
                      <a:pt x="143732" y="66008"/>
                      <a:pt x="142399" y="67628"/>
                    </a:cubicBezTo>
                    <a:cubicBezTo>
                      <a:pt x="141065" y="69342"/>
                      <a:pt x="139446" y="70961"/>
                      <a:pt x="138113" y="72771"/>
                    </a:cubicBezTo>
                    <a:cubicBezTo>
                      <a:pt x="136970" y="74295"/>
                      <a:pt x="136303" y="76105"/>
                      <a:pt x="135160" y="77629"/>
                    </a:cubicBezTo>
                    <a:cubicBezTo>
                      <a:pt x="132112" y="82106"/>
                      <a:pt x="129254" y="86773"/>
                      <a:pt x="126778" y="91535"/>
                    </a:cubicBezTo>
                    <a:cubicBezTo>
                      <a:pt x="125921" y="93155"/>
                      <a:pt x="124778" y="94583"/>
                      <a:pt x="124015" y="96203"/>
                    </a:cubicBezTo>
                    <a:cubicBezTo>
                      <a:pt x="123444" y="97345"/>
                      <a:pt x="123063" y="98679"/>
                      <a:pt x="122491" y="99917"/>
                    </a:cubicBezTo>
                    <a:cubicBezTo>
                      <a:pt x="119444" y="106394"/>
                      <a:pt x="116872" y="113062"/>
                      <a:pt x="114490" y="119920"/>
                    </a:cubicBezTo>
                    <a:cubicBezTo>
                      <a:pt x="114110" y="121349"/>
                      <a:pt x="113347" y="122587"/>
                      <a:pt x="112871" y="124016"/>
                    </a:cubicBezTo>
                    <a:cubicBezTo>
                      <a:pt x="112681" y="124492"/>
                      <a:pt x="112586" y="125063"/>
                      <a:pt x="112490" y="125540"/>
                    </a:cubicBezTo>
                    <a:cubicBezTo>
                      <a:pt x="111443" y="128969"/>
                      <a:pt x="110585" y="132588"/>
                      <a:pt x="109633" y="136112"/>
                    </a:cubicBezTo>
                    <a:cubicBezTo>
                      <a:pt x="108585" y="140208"/>
                      <a:pt x="107347" y="144304"/>
                      <a:pt x="106489" y="148400"/>
                    </a:cubicBezTo>
                    <a:cubicBezTo>
                      <a:pt x="105632" y="152210"/>
                      <a:pt x="104965" y="156115"/>
                      <a:pt x="104204" y="160020"/>
                    </a:cubicBezTo>
                    <a:cubicBezTo>
                      <a:pt x="103632" y="163259"/>
                      <a:pt x="102870" y="166402"/>
                      <a:pt x="102298" y="169640"/>
                    </a:cubicBezTo>
                    <a:cubicBezTo>
                      <a:pt x="102203" y="170212"/>
                      <a:pt x="102203" y="170783"/>
                      <a:pt x="102108" y="171355"/>
                    </a:cubicBezTo>
                    <a:cubicBezTo>
                      <a:pt x="99346" y="188309"/>
                      <a:pt x="97250" y="205645"/>
                      <a:pt x="95345" y="222695"/>
                    </a:cubicBezTo>
                    <a:cubicBezTo>
                      <a:pt x="93345" y="240602"/>
                      <a:pt x="91345" y="259175"/>
                      <a:pt x="89630" y="278130"/>
                    </a:cubicBezTo>
                    <a:cubicBezTo>
                      <a:pt x="89154" y="283178"/>
                      <a:pt x="88678" y="288131"/>
                      <a:pt x="88202" y="293275"/>
                    </a:cubicBezTo>
                    <a:cubicBezTo>
                      <a:pt x="86487" y="313277"/>
                      <a:pt x="84868" y="333470"/>
                      <a:pt x="83725" y="354140"/>
                    </a:cubicBezTo>
                    <a:cubicBezTo>
                      <a:pt x="83725" y="354330"/>
                      <a:pt x="83725" y="354521"/>
                      <a:pt x="83725" y="354711"/>
                    </a:cubicBezTo>
                    <a:cubicBezTo>
                      <a:pt x="82963" y="369761"/>
                      <a:pt x="82296" y="384905"/>
                      <a:pt x="82010" y="400145"/>
                    </a:cubicBezTo>
                    <a:cubicBezTo>
                      <a:pt x="81915" y="405098"/>
                      <a:pt x="82010" y="410147"/>
                      <a:pt x="82010" y="415195"/>
                    </a:cubicBezTo>
                    <a:cubicBezTo>
                      <a:pt x="82010" y="420434"/>
                      <a:pt x="82010" y="425672"/>
                      <a:pt x="82010" y="430911"/>
                    </a:cubicBezTo>
                    <a:cubicBezTo>
                      <a:pt x="82201" y="451961"/>
                      <a:pt x="82677" y="473107"/>
                      <a:pt x="84201" y="494348"/>
                    </a:cubicBezTo>
                    <a:lnTo>
                      <a:pt x="84963" y="509016"/>
                    </a:lnTo>
                    <a:cubicBezTo>
                      <a:pt x="85154" y="512255"/>
                      <a:pt x="85344" y="516065"/>
                      <a:pt x="85630" y="520160"/>
                    </a:cubicBezTo>
                    <a:cubicBezTo>
                      <a:pt x="85725" y="521684"/>
                      <a:pt x="85820" y="522923"/>
                      <a:pt x="85915" y="524542"/>
                    </a:cubicBezTo>
                    <a:cubicBezTo>
                      <a:pt x="86201" y="529019"/>
                      <a:pt x="86582" y="533876"/>
                      <a:pt x="86963" y="538925"/>
                    </a:cubicBezTo>
                    <a:cubicBezTo>
                      <a:pt x="87059" y="540258"/>
                      <a:pt x="87154" y="541496"/>
                      <a:pt x="87249" y="542925"/>
                    </a:cubicBezTo>
                    <a:cubicBezTo>
                      <a:pt x="87725" y="548259"/>
                      <a:pt x="88202" y="553879"/>
                      <a:pt x="88868" y="559594"/>
                    </a:cubicBezTo>
                    <a:cubicBezTo>
                      <a:pt x="88963" y="560737"/>
                      <a:pt x="89154" y="561785"/>
                      <a:pt x="89249" y="562928"/>
                    </a:cubicBezTo>
                    <a:cubicBezTo>
                      <a:pt x="90011" y="569024"/>
                      <a:pt x="90773" y="575310"/>
                      <a:pt x="91630" y="581501"/>
                    </a:cubicBezTo>
                    <a:cubicBezTo>
                      <a:pt x="91630" y="581597"/>
                      <a:pt x="91726" y="581692"/>
                      <a:pt x="91726" y="581787"/>
                    </a:cubicBezTo>
                    <a:cubicBezTo>
                      <a:pt x="91821" y="582263"/>
                      <a:pt x="91916" y="582835"/>
                      <a:pt x="92012" y="583311"/>
                    </a:cubicBezTo>
                    <a:cubicBezTo>
                      <a:pt x="92678" y="587407"/>
                      <a:pt x="93345" y="591503"/>
                      <a:pt x="94107" y="595503"/>
                    </a:cubicBezTo>
                    <a:cubicBezTo>
                      <a:pt x="94393" y="597027"/>
                      <a:pt x="94679" y="598456"/>
                      <a:pt x="94964" y="599885"/>
                    </a:cubicBezTo>
                    <a:cubicBezTo>
                      <a:pt x="95631" y="603123"/>
                      <a:pt x="96298" y="606362"/>
                      <a:pt x="96964" y="609505"/>
                    </a:cubicBezTo>
                    <a:cubicBezTo>
                      <a:pt x="97346" y="610934"/>
                      <a:pt x="97631" y="612457"/>
                      <a:pt x="98012" y="613886"/>
                    </a:cubicBezTo>
                    <a:cubicBezTo>
                      <a:pt x="98870" y="617506"/>
                      <a:pt x="99917" y="621030"/>
                      <a:pt x="100965" y="624459"/>
                    </a:cubicBezTo>
                    <a:cubicBezTo>
                      <a:pt x="101155" y="625221"/>
                      <a:pt x="101441" y="626078"/>
                      <a:pt x="101632" y="626840"/>
                    </a:cubicBezTo>
                    <a:cubicBezTo>
                      <a:pt x="102965" y="630936"/>
                      <a:pt x="104394" y="634841"/>
                      <a:pt x="105918" y="638556"/>
                    </a:cubicBezTo>
                    <a:cubicBezTo>
                      <a:pt x="106013" y="638842"/>
                      <a:pt x="106109" y="639128"/>
                      <a:pt x="106204" y="639413"/>
                    </a:cubicBezTo>
                    <a:cubicBezTo>
                      <a:pt x="106489" y="639985"/>
                      <a:pt x="106775" y="640461"/>
                      <a:pt x="107061" y="641032"/>
                    </a:cubicBezTo>
                    <a:cubicBezTo>
                      <a:pt x="108395" y="643985"/>
                      <a:pt x="109823" y="646843"/>
                      <a:pt x="111252" y="649510"/>
                    </a:cubicBezTo>
                    <a:cubicBezTo>
                      <a:pt x="111823" y="650462"/>
                      <a:pt x="112300" y="651415"/>
                      <a:pt x="112871" y="652272"/>
                    </a:cubicBezTo>
                    <a:cubicBezTo>
                      <a:pt x="114586" y="655034"/>
                      <a:pt x="116491" y="657606"/>
                      <a:pt x="118491" y="659797"/>
                    </a:cubicBezTo>
                    <a:cubicBezTo>
                      <a:pt x="118777" y="659987"/>
                      <a:pt x="118872" y="660368"/>
                      <a:pt x="119063" y="660559"/>
                    </a:cubicBezTo>
                    <a:lnTo>
                      <a:pt x="119253" y="660654"/>
                    </a:lnTo>
                    <a:cubicBezTo>
                      <a:pt x="121158" y="662654"/>
                      <a:pt x="123063" y="664369"/>
                      <a:pt x="125159" y="665702"/>
                    </a:cubicBezTo>
                    <a:lnTo>
                      <a:pt x="168688" y="694373"/>
                    </a:lnTo>
                    <a:cubicBezTo>
                      <a:pt x="162496" y="695420"/>
                      <a:pt x="156305" y="696087"/>
                      <a:pt x="150209" y="696087"/>
                    </a:cubicBezTo>
                    <a:cubicBezTo>
                      <a:pt x="141732" y="696087"/>
                      <a:pt x="133445" y="694944"/>
                      <a:pt x="125349" y="692753"/>
                    </a:cubicBezTo>
                    <a:cubicBezTo>
                      <a:pt x="120205" y="691325"/>
                      <a:pt x="115443" y="689134"/>
                      <a:pt x="111062" y="686276"/>
                    </a:cubicBezTo>
                    <a:lnTo>
                      <a:pt x="199644" y="744569"/>
                    </a:lnTo>
                    <a:cubicBezTo>
                      <a:pt x="204025" y="747427"/>
                      <a:pt x="208788" y="749618"/>
                      <a:pt x="213932" y="751046"/>
                    </a:cubicBezTo>
                    <a:cubicBezTo>
                      <a:pt x="221932" y="753237"/>
                      <a:pt x="230219" y="754380"/>
                      <a:pt x="238792" y="754380"/>
                    </a:cubicBezTo>
                    <a:cubicBezTo>
                      <a:pt x="266033" y="754475"/>
                      <a:pt x="295275" y="743712"/>
                      <a:pt x="322898" y="722757"/>
                    </a:cubicBezTo>
                    <a:cubicBezTo>
                      <a:pt x="384048" y="676085"/>
                      <a:pt x="466820" y="650653"/>
                      <a:pt x="555689" y="651129"/>
                    </a:cubicBezTo>
                    <a:cubicBezTo>
                      <a:pt x="566738" y="651224"/>
                      <a:pt x="577692" y="651605"/>
                      <a:pt x="588550" y="652463"/>
                    </a:cubicBezTo>
                    <a:cubicBezTo>
                      <a:pt x="664940" y="658273"/>
                      <a:pt x="737616" y="682466"/>
                      <a:pt x="795052" y="720185"/>
                    </a:cubicBezTo>
                    <a:lnTo>
                      <a:pt x="706469" y="661892"/>
                    </a:lnTo>
                    <a:cubicBezTo>
                      <a:pt x="697135" y="655701"/>
                      <a:pt x="687324" y="650081"/>
                      <a:pt x="677227" y="644652"/>
                    </a:cubicBezTo>
                    <a:cubicBezTo>
                      <a:pt x="674561" y="643223"/>
                      <a:pt x="671703" y="641890"/>
                      <a:pt x="669036" y="640461"/>
                    </a:cubicBezTo>
                    <a:cubicBezTo>
                      <a:pt x="701517" y="648272"/>
                      <a:pt x="732473" y="659225"/>
                      <a:pt x="761333" y="673037"/>
                    </a:cubicBezTo>
                    <a:cubicBezTo>
                      <a:pt x="766572" y="677704"/>
                      <a:pt x="772001" y="682180"/>
                      <a:pt x="776859" y="687134"/>
                    </a:cubicBezTo>
                    <a:cubicBezTo>
                      <a:pt x="781908" y="692182"/>
                      <a:pt x="786765" y="697421"/>
                      <a:pt x="791337" y="702755"/>
                    </a:cubicBezTo>
                    <a:cubicBezTo>
                      <a:pt x="797433" y="709708"/>
                      <a:pt x="802862" y="717042"/>
                      <a:pt x="808101" y="724376"/>
                    </a:cubicBezTo>
                    <a:cubicBezTo>
                      <a:pt x="809625" y="726472"/>
                      <a:pt x="810959" y="728567"/>
                      <a:pt x="812387" y="730663"/>
                    </a:cubicBezTo>
                    <a:cubicBezTo>
                      <a:pt x="816388" y="736664"/>
                      <a:pt x="820102" y="742760"/>
                      <a:pt x="823627" y="748951"/>
                    </a:cubicBezTo>
                    <a:cubicBezTo>
                      <a:pt x="824579" y="750570"/>
                      <a:pt x="825532" y="752189"/>
                      <a:pt x="826389" y="753809"/>
                    </a:cubicBezTo>
                    <a:cubicBezTo>
                      <a:pt x="830389" y="761333"/>
                      <a:pt x="833914" y="769049"/>
                      <a:pt x="837152" y="776859"/>
                    </a:cubicBezTo>
                    <a:cubicBezTo>
                      <a:pt x="839534" y="782669"/>
                      <a:pt x="841439" y="788670"/>
                      <a:pt x="843343" y="794576"/>
                    </a:cubicBezTo>
                    <a:cubicBezTo>
                      <a:pt x="844486" y="798195"/>
                      <a:pt x="845915" y="801624"/>
                      <a:pt x="846868" y="805244"/>
                    </a:cubicBezTo>
                    <a:cubicBezTo>
                      <a:pt x="848773" y="812387"/>
                      <a:pt x="850202" y="819626"/>
                      <a:pt x="851535" y="826865"/>
                    </a:cubicBezTo>
                    <a:cubicBezTo>
                      <a:pt x="852011" y="829532"/>
                      <a:pt x="852774" y="832104"/>
                      <a:pt x="853154" y="834771"/>
                    </a:cubicBezTo>
                    <a:cubicBezTo>
                      <a:pt x="853250" y="835533"/>
                      <a:pt x="853345" y="836200"/>
                      <a:pt x="853440" y="836962"/>
                    </a:cubicBezTo>
                    <a:cubicBezTo>
                      <a:pt x="854583" y="844963"/>
                      <a:pt x="855250" y="853059"/>
                      <a:pt x="855536" y="861251"/>
                    </a:cubicBezTo>
                    <a:cubicBezTo>
                      <a:pt x="855631" y="863918"/>
                      <a:pt x="855631" y="866489"/>
                      <a:pt x="855726" y="869156"/>
                    </a:cubicBezTo>
                    <a:cubicBezTo>
                      <a:pt x="855821" y="876300"/>
                      <a:pt x="855726" y="883444"/>
                      <a:pt x="855250" y="890588"/>
                    </a:cubicBezTo>
                    <a:cubicBezTo>
                      <a:pt x="855059" y="892493"/>
                      <a:pt x="855059" y="894493"/>
                      <a:pt x="854869" y="896398"/>
                    </a:cubicBezTo>
                    <a:cubicBezTo>
                      <a:pt x="854011" y="905923"/>
                      <a:pt x="852868" y="915638"/>
                      <a:pt x="850964" y="925354"/>
                    </a:cubicBezTo>
                    <a:cubicBezTo>
                      <a:pt x="849059" y="935546"/>
                      <a:pt x="846487" y="945452"/>
                      <a:pt x="843439" y="955167"/>
                    </a:cubicBezTo>
                    <a:cubicBezTo>
                      <a:pt x="842677" y="957453"/>
                      <a:pt x="841820" y="959549"/>
                      <a:pt x="840962" y="961835"/>
                    </a:cubicBezTo>
                    <a:cubicBezTo>
                      <a:pt x="837914" y="970502"/>
                      <a:pt x="834580" y="978980"/>
                      <a:pt x="830675" y="987171"/>
                    </a:cubicBezTo>
                    <a:cubicBezTo>
                      <a:pt x="828675" y="991457"/>
                      <a:pt x="826580" y="995648"/>
                      <a:pt x="824389" y="999744"/>
                    </a:cubicBezTo>
                    <a:cubicBezTo>
                      <a:pt x="822865" y="1002506"/>
                      <a:pt x="821436" y="1005269"/>
                      <a:pt x="819817" y="1007936"/>
                    </a:cubicBezTo>
                    <a:cubicBezTo>
                      <a:pt x="816769" y="1013174"/>
                      <a:pt x="813435" y="1018223"/>
                      <a:pt x="810006" y="1023271"/>
                    </a:cubicBezTo>
                    <a:cubicBezTo>
                      <a:pt x="808577" y="1025271"/>
                      <a:pt x="807339" y="1027367"/>
                      <a:pt x="805910" y="1029367"/>
                    </a:cubicBezTo>
                    <a:cubicBezTo>
                      <a:pt x="804577" y="1031177"/>
                      <a:pt x="803148" y="1032891"/>
                      <a:pt x="801719" y="1034701"/>
                    </a:cubicBezTo>
                    <a:cubicBezTo>
                      <a:pt x="795433" y="1042892"/>
                      <a:pt x="788670" y="1050798"/>
                      <a:pt x="781526" y="1058323"/>
                    </a:cubicBezTo>
                    <a:cubicBezTo>
                      <a:pt x="779431" y="1060609"/>
                      <a:pt x="777335" y="1062800"/>
                      <a:pt x="775145" y="1064990"/>
                    </a:cubicBezTo>
                    <a:cubicBezTo>
                      <a:pt x="766667" y="1073372"/>
                      <a:pt x="757714" y="1081469"/>
                      <a:pt x="748284" y="1088898"/>
                    </a:cubicBezTo>
                    <a:cubicBezTo>
                      <a:pt x="746855" y="1090041"/>
                      <a:pt x="745331" y="1090994"/>
                      <a:pt x="743902" y="1092137"/>
                    </a:cubicBezTo>
                    <a:cubicBezTo>
                      <a:pt x="735425" y="1098614"/>
                      <a:pt x="726662" y="1104614"/>
                      <a:pt x="717614" y="1110329"/>
                    </a:cubicBezTo>
                    <a:cubicBezTo>
                      <a:pt x="714851" y="1112044"/>
                      <a:pt x="712089" y="1113758"/>
                      <a:pt x="709327" y="1115473"/>
                    </a:cubicBezTo>
                    <a:cubicBezTo>
                      <a:pt x="698849" y="1121664"/>
                      <a:pt x="688181" y="1127474"/>
                      <a:pt x="677133" y="1132713"/>
                    </a:cubicBezTo>
                    <a:cubicBezTo>
                      <a:pt x="675799" y="1133380"/>
                      <a:pt x="674465" y="1133856"/>
                      <a:pt x="673036" y="1134523"/>
                    </a:cubicBezTo>
                    <a:cubicBezTo>
                      <a:pt x="662940" y="1139095"/>
                      <a:pt x="652653" y="1143286"/>
                      <a:pt x="642271" y="1147096"/>
                    </a:cubicBezTo>
                    <a:cubicBezTo>
                      <a:pt x="639223" y="1148239"/>
                      <a:pt x="636080" y="1149287"/>
                      <a:pt x="633032" y="1150430"/>
                    </a:cubicBezTo>
                    <a:cubicBezTo>
                      <a:pt x="621411" y="1154335"/>
                      <a:pt x="609600" y="1157954"/>
                      <a:pt x="597789" y="1160812"/>
                    </a:cubicBezTo>
                    <a:cubicBezTo>
                      <a:pt x="597027" y="1161002"/>
                      <a:pt x="596170" y="1161098"/>
                      <a:pt x="595408" y="1161288"/>
                    </a:cubicBezTo>
                    <a:cubicBezTo>
                      <a:pt x="584168" y="1163955"/>
                      <a:pt x="572834" y="1166051"/>
                      <a:pt x="561499" y="1167765"/>
                    </a:cubicBezTo>
                    <a:cubicBezTo>
                      <a:pt x="558355" y="1168241"/>
                      <a:pt x="555212" y="1168718"/>
                      <a:pt x="552069" y="1169099"/>
                    </a:cubicBezTo>
                    <a:cubicBezTo>
                      <a:pt x="539972" y="1170718"/>
                      <a:pt x="527971" y="1171956"/>
                      <a:pt x="516064" y="1172432"/>
                    </a:cubicBezTo>
                    <a:cubicBezTo>
                      <a:pt x="511873" y="1172623"/>
                      <a:pt x="507682" y="1172718"/>
                      <a:pt x="503491" y="1172623"/>
                    </a:cubicBezTo>
                    <a:cubicBezTo>
                      <a:pt x="455009" y="1172337"/>
                      <a:pt x="411766" y="1159002"/>
                      <a:pt x="371570" y="1138428"/>
                    </a:cubicBezTo>
                    <a:cubicBezTo>
                      <a:pt x="350996" y="1122426"/>
                      <a:pt x="330898" y="1105567"/>
                      <a:pt x="310991" y="1088803"/>
                    </a:cubicBezTo>
                    <a:cubicBezTo>
                      <a:pt x="282511" y="1064705"/>
                      <a:pt x="255651" y="1041940"/>
                      <a:pt x="227648" y="1022128"/>
                    </a:cubicBezTo>
                    <a:lnTo>
                      <a:pt x="222790" y="1018794"/>
                    </a:lnTo>
                    <a:cubicBezTo>
                      <a:pt x="193262" y="999363"/>
                      <a:pt x="163735" y="979932"/>
                      <a:pt x="134207" y="960501"/>
                    </a:cubicBezTo>
                    <a:cubicBezTo>
                      <a:pt x="117157" y="949262"/>
                      <a:pt x="101441" y="943451"/>
                      <a:pt x="87439" y="943451"/>
                    </a:cubicBezTo>
                    <a:cubicBezTo>
                      <a:pt x="83153" y="943451"/>
                      <a:pt x="79153" y="944118"/>
                      <a:pt x="75247" y="945166"/>
                    </a:cubicBezTo>
                    <a:cubicBezTo>
                      <a:pt x="74295" y="945452"/>
                      <a:pt x="73343" y="945737"/>
                      <a:pt x="72295" y="946023"/>
                    </a:cubicBezTo>
                    <a:cubicBezTo>
                      <a:pt x="68485" y="947261"/>
                      <a:pt x="64865" y="948690"/>
                      <a:pt x="61436" y="950786"/>
                    </a:cubicBezTo>
                    <a:cubicBezTo>
                      <a:pt x="61436" y="950786"/>
                      <a:pt x="61436" y="950786"/>
                      <a:pt x="61436" y="950786"/>
                    </a:cubicBezTo>
                    <a:cubicBezTo>
                      <a:pt x="57912" y="952881"/>
                      <a:pt x="54673" y="955643"/>
                      <a:pt x="51435" y="958596"/>
                    </a:cubicBezTo>
                    <a:cubicBezTo>
                      <a:pt x="50673" y="959263"/>
                      <a:pt x="49911" y="960025"/>
                      <a:pt x="49244" y="960692"/>
                    </a:cubicBezTo>
                    <a:cubicBezTo>
                      <a:pt x="41434" y="968597"/>
                      <a:pt x="34576" y="978599"/>
                      <a:pt x="28765" y="990314"/>
                    </a:cubicBezTo>
                    <a:cubicBezTo>
                      <a:pt x="28765" y="990410"/>
                      <a:pt x="28670" y="990410"/>
                      <a:pt x="28670" y="990505"/>
                    </a:cubicBezTo>
                    <a:cubicBezTo>
                      <a:pt x="28575" y="990695"/>
                      <a:pt x="28575" y="990886"/>
                      <a:pt x="28480" y="990981"/>
                    </a:cubicBezTo>
                    <a:cubicBezTo>
                      <a:pt x="24384" y="999363"/>
                      <a:pt x="20764" y="1008507"/>
                      <a:pt x="17716" y="1018032"/>
                    </a:cubicBezTo>
                    <a:cubicBezTo>
                      <a:pt x="17621" y="1018413"/>
                      <a:pt x="17431" y="1018699"/>
                      <a:pt x="17336" y="1018985"/>
                    </a:cubicBezTo>
                    <a:cubicBezTo>
                      <a:pt x="17240" y="1019461"/>
                      <a:pt x="17050" y="1019937"/>
                      <a:pt x="16954" y="1020413"/>
                    </a:cubicBezTo>
                    <a:cubicBezTo>
                      <a:pt x="15145" y="1026319"/>
                      <a:pt x="13430" y="1032415"/>
                      <a:pt x="11906" y="1038606"/>
                    </a:cubicBezTo>
                    <a:cubicBezTo>
                      <a:pt x="11621" y="1039749"/>
                      <a:pt x="11430" y="1040892"/>
                      <a:pt x="11144" y="1042035"/>
                    </a:cubicBezTo>
                    <a:cubicBezTo>
                      <a:pt x="9715" y="1048322"/>
                      <a:pt x="8382" y="1054799"/>
                      <a:pt x="7334" y="1061180"/>
                    </a:cubicBezTo>
                    <a:cubicBezTo>
                      <a:pt x="7334" y="1061276"/>
                      <a:pt x="7334" y="1061371"/>
                      <a:pt x="7334" y="1061466"/>
                    </a:cubicBezTo>
                    <a:cubicBezTo>
                      <a:pt x="7334" y="1061752"/>
                      <a:pt x="7239" y="1062038"/>
                      <a:pt x="7239" y="1062228"/>
                    </a:cubicBezTo>
                    <a:cubicBezTo>
                      <a:pt x="5905" y="1070134"/>
                      <a:pt x="4858" y="1078040"/>
                      <a:pt x="4096" y="1085755"/>
                    </a:cubicBezTo>
                    <a:cubicBezTo>
                      <a:pt x="3238" y="1094137"/>
                      <a:pt x="2477" y="1102043"/>
                      <a:pt x="1714" y="1109853"/>
                    </a:cubicBezTo>
                    <a:cubicBezTo>
                      <a:pt x="1524" y="1112234"/>
                      <a:pt x="1334" y="1114616"/>
                      <a:pt x="1238" y="1116902"/>
                    </a:cubicBezTo>
                    <a:cubicBezTo>
                      <a:pt x="762" y="1122426"/>
                      <a:pt x="476" y="1127855"/>
                      <a:pt x="286" y="1133189"/>
                    </a:cubicBezTo>
                    <a:cubicBezTo>
                      <a:pt x="286" y="1134618"/>
                      <a:pt x="95" y="1136237"/>
                      <a:pt x="0" y="1137571"/>
                    </a:cubicBezTo>
                    <a:cubicBezTo>
                      <a:pt x="0" y="1139666"/>
                      <a:pt x="95" y="1141571"/>
                      <a:pt x="95" y="1143572"/>
                    </a:cubicBezTo>
                    <a:cubicBezTo>
                      <a:pt x="95" y="1145762"/>
                      <a:pt x="95" y="1147953"/>
                      <a:pt x="190" y="1150049"/>
                    </a:cubicBezTo>
                    <a:cubicBezTo>
                      <a:pt x="286" y="1154240"/>
                      <a:pt x="667" y="1158431"/>
                      <a:pt x="1143" y="1162431"/>
                    </a:cubicBezTo>
                    <a:cubicBezTo>
                      <a:pt x="1238" y="1164050"/>
                      <a:pt x="1334" y="1165670"/>
                      <a:pt x="1619" y="1167289"/>
                    </a:cubicBezTo>
                    <a:cubicBezTo>
                      <a:pt x="1714" y="1167670"/>
                      <a:pt x="1714" y="1168146"/>
                      <a:pt x="1714" y="1168527"/>
                    </a:cubicBezTo>
                    <a:cubicBezTo>
                      <a:pt x="2477" y="1173671"/>
                      <a:pt x="3524" y="1178719"/>
                      <a:pt x="4953" y="1183672"/>
                    </a:cubicBezTo>
                    <a:cubicBezTo>
                      <a:pt x="5239" y="1184624"/>
                      <a:pt x="5620" y="1185672"/>
                      <a:pt x="5905" y="1186625"/>
                    </a:cubicBezTo>
                    <a:cubicBezTo>
                      <a:pt x="7048" y="1190244"/>
                      <a:pt x="8096" y="1193768"/>
                      <a:pt x="9620" y="1197388"/>
                    </a:cubicBezTo>
                    <a:cubicBezTo>
                      <a:pt x="9906" y="1197959"/>
                      <a:pt x="10287" y="1198531"/>
                      <a:pt x="10573" y="1199102"/>
                    </a:cubicBezTo>
                    <a:cubicBezTo>
                      <a:pt x="12382" y="1203103"/>
                      <a:pt x="14764" y="1207103"/>
                      <a:pt x="17050" y="1211104"/>
                    </a:cubicBezTo>
                    <a:cubicBezTo>
                      <a:pt x="18193" y="1213104"/>
                      <a:pt x="19145" y="1215009"/>
                      <a:pt x="20479" y="1217009"/>
                    </a:cubicBezTo>
                    <a:cubicBezTo>
                      <a:pt x="24479" y="1222915"/>
                      <a:pt x="29051" y="1228820"/>
                      <a:pt x="34576" y="1234631"/>
                    </a:cubicBezTo>
                    <a:lnTo>
                      <a:pt x="38767" y="1238917"/>
                    </a:lnTo>
                    <a:cubicBezTo>
                      <a:pt x="43529" y="1243775"/>
                      <a:pt x="48768" y="1247966"/>
                      <a:pt x="53816" y="1252442"/>
                    </a:cubicBezTo>
                    <a:cubicBezTo>
                      <a:pt x="56579" y="1254824"/>
                      <a:pt x="59246" y="1257586"/>
                      <a:pt x="62103" y="1259872"/>
                    </a:cubicBezTo>
                    <a:cubicBezTo>
                      <a:pt x="70961" y="1267016"/>
                      <a:pt x="80105" y="1273778"/>
                      <a:pt x="89535" y="1279970"/>
                    </a:cubicBezTo>
                    <a:lnTo>
                      <a:pt x="89821" y="1280160"/>
                    </a:lnTo>
                    <a:cubicBezTo>
                      <a:pt x="89726" y="1280160"/>
                      <a:pt x="89630" y="1280065"/>
                      <a:pt x="89535" y="1279970"/>
                    </a:cubicBezTo>
                    <a:lnTo>
                      <a:pt x="90202" y="1280351"/>
                    </a:lnTo>
                    <a:lnTo>
                      <a:pt x="178118" y="1338263"/>
                    </a:lnTo>
                    <a:cubicBezTo>
                      <a:pt x="200596" y="1353122"/>
                      <a:pt x="223933" y="1364837"/>
                      <a:pt x="245840" y="1374743"/>
                    </a:cubicBezTo>
                    <a:cubicBezTo>
                      <a:pt x="226219" y="1369505"/>
                      <a:pt x="206978" y="1363504"/>
                      <a:pt x="188786" y="1356551"/>
                    </a:cubicBezTo>
                    <a:cubicBezTo>
                      <a:pt x="180689" y="1353407"/>
                      <a:pt x="172021" y="1349978"/>
                      <a:pt x="162973" y="1346264"/>
                    </a:cubicBezTo>
                    <a:cubicBezTo>
                      <a:pt x="135636" y="1334834"/>
                      <a:pt x="104775" y="1319975"/>
                      <a:pt x="75247" y="1300544"/>
                    </a:cubicBezTo>
                    <a:lnTo>
                      <a:pt x="75343" y="1300639"/>
                    </a:lnTo>
                    <a:cubicBezTo>
                      <a:pt x="75343" y="1300639"/>
                      <a:pt x="75247" y="1300544"/>
                      <a:pt x="75247" y="1300544"/>
                    </a:cubicBezTo>
                    <a:lnTo>
                      <a:pt x="163830" y="1358837"/>
                    </a:lnTo>
                    <a:cubicBezTo>
                      <a:pt x="193262" y="1378268"/>
                      <a:pt x="224218" y="1393127"/>
                      <a:pt x="251460" y="1404556"/>
                    </a:cubicBezTo>
                    <a:cubicBezTo>
                      <a:pt x="260604" y="1408367"/>
                      <a:pt x="269272" y="1411796"/>
                      <a:pt x="277368" y="1414939"/>
                    </a:cubicBezTo>
                    <a:cubicBezTo>
                      <a:pt x="345281" y="1440942"/>
                      <a:pt x="424720" y="1455134"/>
                      <a:pt x="507016" y="1455515"/>
                    </a:cubicBezTo>
                    <a:cubicBezTo>
                      <a:pt x="597313" y="1455992"/>
                      <a:pt x="688372" y="1440561"/>
                      <a:pt x="770477" y="1411319"/>
                    </a:cubicBezTo>
                    <a:cubicBezTo>
                      <a:pt x="784193" y="1406366"/>
                      <a:pt x="797623" y="1400937"/>
                      <a:pt x="810863" y="1395127"/>
                    </a:cubicBezTo>
                    <a:cubicBezTo>
                      <a:pt x="814959" y="1393317"/>
                      <a:pt x="818959" y="1391412"/>
                      <a:pt x="823055" y="1389507"/>
                    </a:cubicBezTo>
                    <a:cubicBezTo>
                      <a:pt x="832199" y="1385316"/>
                      <a:pt x="841248" y="1380935"/>
                      <a:pt x="850106" y="1376363"/>
                    </a:cubicBezTo>
                    <a:cubicBezTo>
                      <a:pt x="854583" y="1373981"/>
                      <a:pt x="858964" y="1371695"/>
                      <a:pt x="863346" y="1369219"/>
                    </a:cubicBezTo>
                    <a:cubicBezTo>
                      <a:pt x="871824" y="1364552"/>
                      <a:pt x="880300" y="1359599"/>
                      <a:pt x="888492" y="1354550"/>
                    </a:cubicBezTo>
                    <a:cubicBezTo>
                      <a:pt x="892493" y="1352074"/>
                      <a:pt x="896493" y="1349788"/>
                      <a:pt x="900399" y="1347216"/>
                    </a:cubicBezTo>
                    <a:cubicBezTo>
                      <a:pt x="910495" y="1340739"/>
                      <a:pt x="920305" y="1333976"/>
                      <a:pt x="929926" y="1327023"/>
                    </a:cubicBezTo>
                    <a:cubicBezTo>
                      <a:pt x="931640" y="1325785"/>
                      <a:pt x="933545" y="1324642"/>
                      <a:pt x="935164" y="1323308"/>
                    </a:cubicBezTo>
                    <a:cubicBezTo>
                      <a:pt x="946404" y="1315022"/>
                      <a:pt x="957167" y="1306259"/>
                      <a:pt x="967740" y="1297305"/>
                    </a:cubicBezTo>
                    <a:cubicBezTo>
                      <a:pt x="970883" y="1294638"/>
                      <a:pt x="973836" y="1291781"/>
                      <a:pt x="976884" y="1289114"/>
                    </a:cubicBezTo>
                    <a:cubicBezTo>
                      <a:pt x="984218" y="1282541"/>
                      <a:pt x="991458" y="1275874"/>
                      <a:pt x="998506" y="1269016"/>
                    </a:cubicBezTo>
                    <a:cubicBezTo>
                      <a:pt x="1002125" y="1265492"/>
                      <a:pt x="1005554" y="1261967"/>
                      <a:pt x="1008983" y="1258348"/>
                    </a:cubicBezTo>
                    <a:cubicBezTo>
                      <a:pt x="1015365" y="1251776"/>
                      <a:pt x="1021652" y="1245013"/>
                      <a:pt x="1027652" y="1238155"/>
                    </a:cubicBezTo>
                    <a:cubicBezTo>
                      <a:pt x="1030891" y="1234535"/>
                      <a:pt x="1034129" y="1230916"/>
                      <a:pt x="1037273" y="1227201"/>
                    </a:cubicBezTo>
                    <a:cubicBezTo>
                      <a:pt x="1044035" y="1219200"/>
                      <a:pt x="1050417" y="1211104"/>
                      <a:pt x="1056704" y="1202817"/>
                    </a:cubicBezTo>
                    <a:cubicBezTo>
                      <a:pt x="1058323" y="1200626"/>
                      <a:pt x="1060228" y="1198531"/>
                      <a:pt x="1061847" y="1196340"/>
                    </a:cubicBezTo>
                    <a:cubicBezTo>
                      <a:pt x="1062228" y="1195864"/>
                      <a:pt x="1062418" y="1195388"/>
                      <a:pt x="1062800" y="1194911"/>
                    </a:cubicBezTo>
                    <a:cubicBezTo>
                      <a:pt x="1071658" y="1182815"/>
                      <a:pt x="1079945" y="1170337"/>
                      <a:pt x="1087851" y="1157573"/>
                    </a:cubicBezTo>
                    <a:cubicBezTo>
                      <a:pt x="1089946" y="1154240"/>
                      <a:pt x="1091851" y="1150715"/>
                      <a:pt x="1093946" y="1147286"/>
                    </a:cubicBezTo>
                    <a:cubicBezTo>
                      <a:pt x="1099947" y="1136999"/>
                      <a:pt x="1105758" y="1126617"/>
                      <a:pt x="1111186" y="1116044"/>
                    </a:cubicBezTo>
                    <a:cubicBezTo>
                      <a:pt x="1112330" y="1113758"/>
                      <a:pt x="1113758" y="1111663"/>
                      <a:pt x="1114806" y="1109377"/>
                    </a:cubicBezTo>
                    <a:cubicBezTo>
                      <a:pt x="1115568" y="1107948"/>
                      <a:pt x="1116044" y="1106424"/>
                      <a:pt x="1116806" y="1104995"/>
                    </a:cubicBezTo>
                    <a:cubicBezTo>
                      <a:pt x="1120807" y="1096709"/>
                      <a:pt x="1124522" y="1088327"/>
                      <a:pt x="1128141" y="1079945"/>
                    </a:cubicBezTo>
                    <a:cubicBezTo>
                      <a:pt x="1129760" y="1076135"/>
                      <a:pt x="1131475" y="1072420"/>
                      <a:pt x="1132999" y="1068610"/>
                    </a:cubicBezTo>
                    <a:cubicBezTo>
                      <a:pt x="1137857" y="1056323"/>
                      <a:pt x="1142429" y="1043940"/>
                      <a:pt x="1146429" y="1031367"/>
                    </a:cubicBezTo>
                    <a:cubicBezTo>
                      <a:pt x="1146524" y="1031177"/>
                      <a:pt x="1146620" y="1030891"/>
                      <a:pt x="1146715" y="1030700"/>
                    </a:cubicBezTo>
                    <a:cubicBezTo>
                      <a:pt x="1150239" y="1019556"/>
                      <a:pt x="1153477" y="1008317"/>
                      <a:pt x="1156335" y="996982"/>
                    </a:cubicBezTo>
                    <a:cubicBezTo>
                      <a:pt x="1159193" y="985457"/>
                      <a:pt x="1161479" y="974122"/>
                      <a:pt x="1163574" y="962787"/>
                    </a:cubicBezTo>
                    <a:cubicBezTo>
                      <a:pt x="1163860" y="961358"/>
                      <a:pt x="1164241" y="959930"/>
                      <a:pt x="1164431" y="958501"/>
                    </a:cubicBezTo>
                    <a:cubicBezTo>
                      <a:pt x="1164717" y="956882"/>
                      <a:pt x="1164812" y="955262"/>
                      <a:pt x="1165098" y="953738"/>
                    </a:cubicBezTo>
                    <a:cubicBezTo>
                      <a:pt x="1166241" y="946214"/>
                      <a:pt x="1167193" y="938689"/>
                      <a:pt x="1168051" y="931164"/>
                    </a:cubicBezTo>
                    <a:cubicBezTo>
                      <a:pt x="1168146" y="928116"/>
                      <a:pt x="1168527" y="925544"/>
                      <a:pt x="1168718" y="922973"/>
                    </a:cubicBezTo>
                    <a:close/>
                  </a:path>
                </a:pathLst>
              </a:custGeom>
              <a:solidFill>
                <a:srgbClr val="CC5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4" name="Google Shape;1914;p47"/>
            <p:cNvSpPr/>
            <p:nvPr/>
          </p:nvSpPr>
          <p:spPr>
            <a:xfrm>
              <a:off x="7777559" y="1204400"/>
              <a:ext cx="1107721" cy="1414032"/>
            </a:xfrm>
            <a:custGeom>
              <a:avLst/>
              <a:gdLst/>
              <a:ahLst/>
              <a:cxnLst/>
              <a:rect l="l" t="t" r="r" b="b"/>
              <a:pathLst>
                <a:path w="1107721" h="1414032" extrusionOk="0">
                  <a:moveTo>
                    <a:pt x="1013253" y="581728"/>
                  </a:moveTo>
                  <a:cubicBezTo>
                    <a:pt x="907526" y="450759"/>
                    <a:pt x="724074" y="368939"/>
                    <a:pt x="534526" y="367987"/>
                  </a:cubicBezTo>
                  <a:cubicBezTo>
                    <a:pt x="489569" y="367701"/>
                    <a:pt x="445468" y="371987"/>
                    <a:pt x="402796" y="380846"/>
                  </a:cubicBezTo>
                  <a:cubicBezTo>
                    <a:pt x="403081" y="373797"/>
                    <a:pt x="403653" y="366653"/>
                    <a:pt x="404129" y="359605"/>
                  </a:cubicBezTo>
                  <a:cubicBezTo>
                    <a:pt x="406606" y="333506"/>
                    <a:pt x="408035" y="310932"/>
                    <a:pt x="408606" y="290358"/>
                  </a:cubicBezTo>
                  <a:cubicBezTo>
                    <a:pt x="459660" y="297026"/>
                    <a:pt x="512905" y="297788"/>
                    <a:pt x="564435" y="298264"/>
                  </a:cubicBezTo>
                  <a:cubicBezTo>
                    <a:pt x="592629" y="298645"/>
                    <a:pt x="620633" y="299026"/>
                    <a:pt x="647683" y="300455"/>
                  </a:cubicBezTo>
                  <a:cubicBezTo>
                    <a:pt x="675402" y="301693"/>
                    <a:pt x="703214" y="304265"/>
                    <a:pt x="731123" y="306836"/>
                  </a:cubicBezTo>
                  <a:cubicBezTo>
                    <a:pt x="771890" y="310361"/>
                    <a:pt x="814085" y="314171"/>
                    <a:pt x="855805" y="314361"/>
                  </a:cubicBezTo>
                  <a:lnTo>
                    <a:pt x="868378" y="314456"/>
                  </a:lnTo>
                  <a:cubicBezTo>
                    <a:pt x="960104" y="313123"/>
                    <a:pt x="1050877" y="239399"/>
                    <a:pt x="1063355" y="156056"/>
                  </a:cubicBezTo>
                  <a:cubicBezTo>
                    <a:pt x="1076785" y="119575"/>
                    <a:pt x="1074404" y="79094"/>
                    <a:pt x="1057449" y="47280"/>
                  </a:cubicBezTo>
                  <a:cubicBezTo>
                    <a:pt x="1056116" y="44613"/>
                    <a:pt x="1054496" y="42422"/>
                    <a:pt x="1052973" y="40136"/>
                  </a:cubicBezTo>
                  <a:lnTo>
                    <a:pt x="1049543" y="35469"/>
                  </a:lnTo>
                  <a:cubicBezTo>
                    <a:pt x="1038114" y="24992"/>
                    <a:pt x="1024492" y="15848"/>
                    <a:pt x="1006491" y="7085"/>
                  </a:cubicBezTo>
                  <a:lnTo>
                    <a:pt x="1001157" y="5751"/>
                  </a:lnTo>
                  <a:cubicBezTo>
                    <a:pt x="928099" y="2513"/>
                    <a:pt x="850566" y="512"/>
                    <a:pt x="764555" y="131"/>
                  </a:cubicBezTo>
                  <a:cubicBezTo>
                    <a:pt x="712073" y="-154"/>
                    <a:pt x="659495" y="36"/>
                    <a:pt x="606726" y="608"/>
                  </a:cubicBezTo>
                  <a:cubicBezTo>
                    <a:pt x="581104" y="893"/>
                    <a:pt x="555101" y="1179"/>
                    <a:pt x="529383" y="1274"/>
                  </a:cubicBezTo>
                  <a:cubicBezTo>
                    <a:pt x="473185" y="1655"/>
                    <a:pt x="415178" y="2036"/>
                    <a:pt x="358028" y="3941"/>
                  </a:cubicBezTo>
                  <a:lnTo>
                    <a:pt x="343360" y="4322"/>
                  </a:lnTo>
                  <a:cubicBezTo>
                    <a:pt x="287162" y="5846"/>
                    <a:pt x="216963" y="7656"/>
                    <a:pt x="171243" y="45566"/>
                  </a:cubicBezTo>
                  <a:cubicBezTo>
                    <a:pt x="112093" y="94429"/>
                    <a:pt x="103425" y="169867"/>
                    <a:pt x="95424" y="240066"/>
                  </a:cubicBezTo>
                  <a:cubicBezTo>
                    <a:pt x="86280" y="320838"/>
                    <a:pt x="77803" y="416469"/>
                    <a:pt x="84470" y="512576"/>
                  </a:cubicBezTo>
                  <a:lnTo>
                    <a:pt x="85232" y="526769"/>
                  </a:lnTo>
                  <a:cubicBezTo>
                    <a:pt x="88661" y="585062"/>
                    <a:pt x="94281" y="693551"/>
                    <a:pt x="151050" y="709363"/>
                  </a:cubicBezTo>
                  <a:cubicBezTo>
                    <a:pt x="159146" y="711554"/>
                    <a:pt x="167338" y="712697"/>
                    <a:pt x="175910" y="712697"/>
                  </a:cubicBezTo>
                  <a:cubicBezTo>
                    <a:pt x="203152" y="712887"/>
                    <a:pt x="232489" y="702029"/>
                    <a:pt x="260016" y="681169"/>
                  </a:cubicBezTo>
                  <a:cubicBezTo>
                    <a:pt x="321167" y="634496"/>
                    <a:pt x="404034" y="609065"/>
                    <a:pt x="492712" y="609541"/>
                  </a:cubicBezTo>
                  <a:cubicBezTo>
                    <a:pt x="614537" y="610208"/>
                    <a:pt x="731218" y="658404"/>
                    <a:pt x="797226" y="735080"/>
                  </a:cubicBezTo>
                  <a:cubicBezTo>
                    <a:pt x="846756" y="792516"/>
                    <a:pt x="865330" y="862525"/>
                    <a:pt x="851614" y="937772"/>
                  </a:cubicBezTo>
                  <a:cubicBezTo>
                    <a:pt x="825610" y="1077790"/>
                    <a:pt x="672067" y="1158943"/>
                    <a:pt x="540909" y="1164467"/>
                  </a:cubicBezTo>
                  <a:cubicBezTo>
                    <a:pt x="537003" y="1164563"/>
                    <a:pt x="533193" y="1164753"/>
                    <a:pt x="529383" y="1164658"/>
                  </a:cubicBezTo>
                  <a:cubicBezTo>
                    <a:pt x="425466" y="1164086"/>
                    <a:pt x="343932" y="1095221"/>
                    <a:pt x="265064" y="1028641"/>
                  </a:cubicBezTo>
                  <a:cubicBezTo>
                    <a:pt x="237537" y="1005209"/>
                    <a:pt x="208867" y="981206"/>
                    <a:pt x="179911" y="960632"/>
                  </a:cubicBezTo>
                  <a:cubicBezTo>
                    <a:pt x="156670" y="944154"/>
                    <a:pt x="134286" y="935582"/>
                    <a:pt x="113426" y="935486"/>
                  </a:cubicBezTo>
                  <a:cubicBezTo>
                    <a:pt x="45322" y="935105"/>
                    <a:pt x="12176" y="1020259"/>
                    <a:pt x="4175" y="1100174"/>
                  </a:cubicBezTo>
                  <a:cubicBezTo>
                    <a:pt x="-2398" y="1162181"/>
                    <a:pt x="-7636" y="1215998"/>
                    <a:pt x="41227" y="1268004"/>
                  </a:cubicBezTo>
                  <a:cubicBezTo>
                    <a:pt x="92376" y="1322487"/>
                    <a:pt x="164576" y="1354301"/>
                    <a:pt x="214391" y="1373446"/>
                  </a:cubicBezTo>
                  <a:cubicBezTo>
                    <a:pt x="282305" y="1399544"/>
                    <a:pt x="361743" y="1413641"/>
                    <a:pt x="444039" y="1414022"/>
                  </a:cubicBezTo>
                  <a:cubicBezTo>
                    <a:pt x="534336" y="1414499"/>
                    <a:pt x="625300" y="1398973"/>
                    <a:pt x="707405" y="1369731"/>
                  </a:cubicBezTo>
                  <a:cubicBezTo>
                    <a:pt x="900953" y="1300294"/>
                    <a:pt x="1045162" y="1145417"/>
                    <a:pt x="1093168" y="955394"/>
                  </a:cubicBezTo>
                  <a:cubicBezTo>
                    <a:pt x="1127839" y="818329"/>
                    <a:pt x="1100312" y="689265"/>
                    <a:pt x="1013253" y="581728"/>
                  </a:cubicBezTo>
                  <a:close/>
                  <a:moveTo>
                    <a:pt x="698833" y="1346490"/>
                  </a:moveTo>
                  <a:cubicBezTo>
                    <a:pt x="619680" y="1374875"/>
                    <a:pt x="531764" y="1389448"/>
                    <a:pt x="444325" y="1388972"/>
                  </a:cubicBezTo>
                  <a:cubicBezTo>
                    <a:pt x="365172" y="1388591"/>
                    <a:pt x="288972" y="1375351"/>
                    <a:pt x="223821" y="1350205"/>
                  </a:cubicBezTo>
                  <a:cubicBezTo>
                    <a:pt x="176577" y="1332012"/>
                    <a:pt x="107997" y="1302008"/>
                    <a:pt x="60277" y="1251240"/>
                  </a:cubicBezTo>
                  <a:cubicBezTo>
                    <a:pt x="18938" y="1207139"/>
                    <a:pt x="23510" y="1163134"/>
                    <a:pt x="29797" y="1102269"/>
                  </a:cubicBezTo>
                  <a:cubicBezTo>
                    <a:pt x="36369" y="1036261"/>
                    <a:pt x="62277" y="959585"/>
                    <a:pt x="113426" y="959870"/>
                  </a:cubicBezTo>
                  <a:cubicBezTo>
                    <a:pt x="128762" y="959966"/>
                    <a:pt x="146193" y="966919"/>
                    <a:pt x="165052" y="980349"/>
                  </a:cubicBezTo>
                  <a:cubicBezTo>
                    <a:pt x="193055" y="1000161"/>
                    <a:pt x="219916" y="1022926"/>
                    <a:pt x="248396" y="1047024"/>
                  </a:cubicBezTo>
                  <a:cubicBezTo>
                    <a:pt x="330977" y="1116652"/>
                    <a:pt x="416226" y="1188566"/>
                    <a:pt x="529478" y="1189137"/>
                  </a:cubicBezTo>
                  <a:cubicBezTo>
                    <a:pt x="533574" y="1189137"/>
                    <a:pt x="537765" y="1189042"/>
                    <a:pt x="542052" y="1188947"/>
                  </a:cubicBezTo>
                  <a:cubicBezTo>
                    <a:pt x="686832" y="1183041"/>
                    <a:pt x="848375" y="1096173"/>
                    <a:pt x="876855" y="942059"/>
                  </a:cubicBezTo>
                  <a:cubicBezTo>
                    <a:pt x="892285" y="859286"/>
                    <a:pt x="871616" y="782324"/>
                    <a:pt x="817134" y="719364"/>
                  </a:cubicBezTo>
                  <a:cubicBezTo>
                    <a:pt x="746268" y="637068"/>
                    <a:pt x="622252" y="585538"/>
                    <a:pt x="493093" y="584776"/>
                  </a:cubicBezTo>
                  <a:cubicBezTo>
                    <a:pt x="398605" y="584300"/>
                    <a:pt x="310308" y="611732"/>
                    <a:pt x="244300" y="661643"/>
                  </a:cubicBezTo>
                  <a:cubicBezTo>
                    <a:pt x="221345" y="679073"/>
                    <a:pt x="197627" y="688027"/>
                    <a:pt x="176196" y="687932"/>
                  </a:cubicBezTo>
                  <a:cubicBezTo>
                    <a:pt x="170005" y="687932"/>
                    <a:pt x="164004" y="687074"/>
                    <a:pt x="158289" y="685550"/>
                  </a:cubicBezTo>
                  <a:cubicBezTo>
                    <a:pt x="119237" y="674692"/>
                    <a:pt x="113236" y="566202"/>
                    <a:pt x="110950" y="525435"/>
                  </a:cubicBezTo>
                  <a:lnTo>
                    <a:pt x="110188" y="510767"/>
                  </a:lnTo>
                  <a:cubicBezTo>
                    <a:pt x="103425" y="416374"/>
                    <a:pt x="111902" y="322076"/>
                    <a:pt x="121332" y="239114"/>
                  </a:cubicBezTo>
                  <a:cubicBezTo>
                    <a:pt x="128762" y="174058"/>
                    <a:pt x="136477" y="106526"/>
                    <a:pt x="188007" y="64044"/>
                  </a:cubicBezTo>
                  <a:cubicBezTo>
                    <a:pt x="226869" y="31945"/>
                    <a:pt x="291925" y="30040"/>
                    <a:pt x="344312" y="28706"/>
                  </a:cubicBezTo>
                  <a:lnTo>
                    <a:pt x="358981" y="28325"/>
                  </a:lnTo>
                  <a:cubicBezTo>
                    <a:pt x="415845" y="26420"/>
                    <a:pt x="473662" y="26039"/>
                    <a:pt x="529669" y="25658"/>
                  </a:cubicBezTo>
                  <a:cubicBezTo>
                    <a:pt x="555577" y="25563"/>
                    <a:pt x="581485" y="25277"/>
                    <a:pt x="607202" y="24992"/>
                  </a:cubicBezTo>
                  <a:cubicBezTo>
                    <a:pt x="659780" y="24325"/>
                    <a:pt x="712263" y="24230"/>
                    <a:pt x="764555" y="24515"/>
                  </a:cubicBezTo>
                  <a:cubicBezTo>
                    <a:pt x="835231" y="24896"/>
                    <a:pt x="900001" y="26135"/>
                    <a:pt x="961532" y="28516"/>
                  </a:cubicBezTo>
                  <a:lnTo>
                    <a:pt x="961532" y="28516"/>
                  </a:lnTo>
                  <a:cubicBezTo>
                    <a:pt x="973629" y="28992"/>
                    <a:pt x="985631" y="29468"/>
                    <a:pt x="997537" y="30040"/>
                  </a:cubicBezTo>
                  <a:cubicBezTo>
                    <a:pt x="1011539" y="36993"/>
                    <a:pt x="1022206" y="44137"/>
                    <a:pt x="1032018" y="53471"/>
                  </a:cubicBezTo>
                  <a:lnTo>
                    <a:pt x="1034970" y="58329"/>
                  </a:lnTo>
                  <a:cubicBezTo>
                    <a:pt x="1048972" y="84142"/>
                    <a:pt x="1050496" y="118622"/>
                    <a:pt x="1038685" y="151198"/>
                  </a:cubicBezTo>
                  <a:cubicBezTo>
                    <a:pt x="1029636" y="215587"/>
                    <a:pt x="954960" y="288453"/>
                    <a:pt x="868473" y="289406"/>
                  </a:cubicBezTo>
                  <a:lnTo>
                    <a:pt x="856281" y="289596"/>
                  </a:lnTo>
                  <a:cubicBezTo>
                    <a:pt x="815705" y="289406"/>
                    <a:pt x="773985" y="285596"/>
                    <a:pt x="733694" y="282071"/>
                  </a:cubicBezTo>
                  <a:cubicBezTo>
                    <a:pt x="705786" y="279500"/>
                    <a:pt x="677592" y="277118"/>
                    <a:pt x="649398" y="275690"/>
                  </a:cubicBezTo>
                  <a:cubicBezTo>
                    <a:pt x="622156" y="274261"/>
                    <a:pt x="593868" y="273880"/>
                    <a:pt x="565197" y="273499"/>
                  </a:cubicBezTo>
                  <a:cubicBezTo>
                    <a:pt x="509762" y="272737"/>
                    <a:pt x="452135" y="272070"/>
                    <a:pt x="398319" y="263783"/>
                  </a:cubicBezTo>
                  <a:lnTo>
                    <a:pt x="383651" y="261497"/>
                  </a:lnTo>
                  <a:lnTo>
                    <a:pt x="383555" y="275880"/>
                  </a:lnTo>
                  <a:cubicBezTo>
                    <a:pt x="383270" y="299788"/>
                    <a:pt x="381936" y="325696"/>
                    <a:pt x="378888" y="357319"/>
                  </a:cubicBezTo>
                  <a:cubicBezTo>
                    <a:pt x="377841" y="369987"/>
                    <a:pt x="377269" y="382751"/>
                    <a:pt x="376888" y="395800"/>
                  </a:cubicBezTo>
                  <a:lnTo>
                    <a:pt x="376507" y="411992"/>
                  </a:lnTo>
                  <a:lnTo>
                    <a:pt x="392604" y="408087"/>
                  </a:lnTo>
                  <a:cubicBezTo>
                    <a:pt x="438324" y="397419"/>
                    <a:pt x="485854" y="392180"/>
                    <a:pt x="534432" y="392466"/>
                  </a:cubicBezTo>
                  <a:cubicBezTo>
                    <a:pt x="716264" y="393419"/>
                    <a:pt x="892191" y="471619"/>
                    <a:pt x="993346" y="596777"/>
                  </a:cubicBezTo>
                  <a:cubicBezTo>
                    <a:pt x="1075452" y="698123"/>
                    <a:pt x="1101455" y="820139"/>
                    <a:pt x="1068879" y="949202"/>
                  </a:cubicBezTo>
                  <a:cubicBezTo>
                    <a:pt x="1057925" y="992446"/>
                    <a:pt x="1041828" y="1033689"/>
                    <a:pt x="1021159" y="1072456"/>
                  </a:cubicBezTo>
                  <a:cubicBezTo>
                    <a:pt x="954293" y="1197329"/>
                    <a:pt x="840375" y="1295627"/>
                    <a:pt x="698833" y="1346490"/>
                  </a:cubicBezTo>
                  <a:close/>
                </a:path>
              </a:pathLst>
            </a:custGeom>
            <a:solidFill>
              <a:srgbClr val="FFE4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7"/>
            <p:cNvSpPr/>
            <p:nvPr/>
          </p:nvSpPr>
          <p:spPr>
            <a:xfrm>
              <a:off x="7803180" y="1228784"/>
              <a:ext cx="1056636" cy="1364408"/>
            </a:xfrm>
            <a:custGeom>
              <a:avLst/>
              <a:gdLst/>
              <a:ahLst/>
              <a:cxnLst/>
              <a:rect l="l" t="t" r="r" b="b"/>
              <a:pathLst>
                <a:path w="1056636" h="1364408" extrusionOk="0">
                  <a:moveTo>
                    <a:pt x="967534" y="572489"/>
                  </a:moveTo>
                  <a:cubicBezTo>
                    <a:pt x="866379" y="447330"/>
                    <a:pt x="690452" y="369130"/>
                    <a:pt x="508620" y="368177"/>
                  </a:cubicBezTo>
                  <a:cubicBezTo>
                    <a:pt x="460043" y="367892"/>
                    <a:pt x="412512" y="373226"/>
                    <a:pt x="366793" y="383798"/>
                  </a:cubicBezTo>
                  <a:lnTo>
                    <a:pt x="350695" y="387704"/>
                  </a:lnTo>
                  <a:lnTo>
                    <a:pt x="351077" y="371511"/>
                  </a:lnTo>
                  <a:cubicBezTo>
                    <a:pt x="351457" y="358462"/>
                    <a:pt x="351934" y="345603"/>
                    <a:pt x="353076" y="333030"/>
                  </a:cubicBezTo>
                  <a:cubicBezTo>
                    <a:pt x="356125" y="301407"/>
                    <a:pt x="357458" y="275499"/>
                    <a:pt x="357744" y="251591"/>
                  </a:cubicBezTo>
                  <a:lnTo>
                    <a:pt x="357839" y="237209"/>
                  </a:lnTo>
                  <a:lnTo>
                    <a:pt x="372508" y="239495"/>
                  </a:lnTo>
                  <a:cubicBezTo>
                    <a:pt x="426324" y="247781"/>
                    <a:pt x="483855" y="248448"/>
                    <a:pt x="539385" y="249210"/>
                  </a:cubicBezTo>
                  <a:cubicBezTo>
                    <a:pt x="568056" y="249591"/>
                    <a:pt x="596250" y="249972"/>
                    <a:pt x="623587" y="251401"/>
                  </a:cubicBezTo>
                  <a:cubicBezTo>
                    <a:pt x="651780" y="252925"/>
                    <a:pt x="679975" y="255211"/>
                    <a:pt x="707883" y="257783"/>
                  </a:cubicBezTo>
                  <a:cubicBezTo>
                    <a:pt x="748269" y="261307"/>
                    <a:pt x="789893" y="265022"/>
                    <a:pt x="830469" y="265307"/>
                  </a:cubicBezTo>
                  <a:lnTo>
                    <a:pt x="842662" y="265117"/>
                  </a:lnTo>
                  <a:cubicBezTo>
                    <a:pt x="929149" y="264260"/>
                    <a:pt x="1003825" y="191298"/>
                    <a:pt x="1013350" y="124528"/>
                  </a:cubicBezTo>
                  <a:cubicBezTo>
                    <a:pt x="1024684" y="94429"/>
                    <a:pt x="1023161" y="59948"/>
                    <a:pt x="1009159" y="34136"/>
                  </a:cubicBezTo>
                  <a:lnTo>
                    <a:pt x="1005158" y="27659"/>
                  </a:lnTo>
                  <a:cubicBezTo>
                    <a:pt x="996490" y="19848"/>
                    <a:pt x="985822" y="12704"/>
                    <a:pt x="971821" y="5751"/>
                  </a:cubicBezTo>
                  <a:cubicBezTo>
                    <a:pt x="959914" y="5180"/>
                    <a:pt x="948008" y="4608"/>
                    <a:pt x="935816" y="4227"/>
                  </a:cubicBezTo>
                  <a:cubicBezTo>
                    <a:pt x="874285" y="1751"/>
                    <a:pt x="809610" y="512"/>
                    <a:pt x="738839" y="131"/>
                  </a:cubicBezTo>
                  <a:cubicBezTo>
                    <a:pt x="686547" y="-154"/>
                    <a:pt x="634064" y="36"/>
                    <a:pt x="581486" y="608"/>
                  </a:cubicBezTo>
                  <a:cubicBezTo>
                    <a:pt x="555769" y="893"/>
                    <a:pt x="529860" y="1179"/>
                    <a:pt x="503953" y="1274"/>
                  </a:cubicBezTo>
                  <a:cubicBezTo>
                    <a:pt x="448041" y="1655"/>
                    <a:pt x="390224" y="2036"/>
                    <a:pt x="333264" y="3941"/>
                  </a:cubicBezTo>
                  <a:lnTo>
                    <a:pt x="318596" y="4322"/>
                  </a:lnTo>
                  <a:cubicBezTo>
                    <a:pt x="266304" y="5561"/>
                    <a:pt x="201153" y="7466"/>
                    <a:pt x="162291" y="39565"/>
                  </a:cubicBezTo>
                  <a:cubicBezTo>
                    <a:pt x="110760" y="82046"/>
                    <a:pt x="103045" y="149579"/>
                    <a:pt x="95330" y="217873"/>
                  </a:cubicBezTo>
                  <a:cubicBezTo>
                    <a:pt x="86186" y="297597"/>
                    <a:pt x="77709" y="391799"/>
                    <a:pt x="84472" y="486192"/>
                  </a:cubicBezTo>
                  <a:lnTo>
                    <a:pt x="85234" y="500861"/>
                  </a:lnTo>
                  <a:cubicBezTo>
                    <a:pt x="87615" y="541628"/>
                    <a:pt x="93520" y="650117"/>
                    <a:pt x="132573" y="660976"/>
                  </a:cubicBezTo>
                  <a:cubicBezTo>
                    <a:pt x="138288" y="662500"/>
                    <a:pt x="144289" y="663357"/>
                    <a:pt x="150480" y="663357"/>
                  </a:cubicBezTo>
                  <a:cubicBezTo>
                    <a:pt x="171911" y="663452"/>
                    <a:pt x="195628" y="654499"/>
                    <a:pt x="218584" y="637068"/>
                  </a:cubicBezTo>
                  <a:cubicBezTo>
                    <a:pt x="284592" y="587157"/>
                    <a:pt x="372889" y="559725"/>
                    <a:pt x="467376" y="560201"/>
                  </a:cubicBezTo>
                  <a:cubicBezTo>
                    <a:pt x="596440" y="560868"/>
                    <a:pt x="720551" y="612398"/>
                    <a:pt x="791417" y="694790"/>
                  </a:cubicBezTo>
                  <a:cubicBezTo>
                    <a:pt x="845900" y="757750"/>
                    <a:pt x="866474" y="834712"/>
                    <a:pt x="851139" y="917484"/>
                  </a:cubicBezTo>
                  <a:cubicBezTo>
                    <a:pt x="822659" y="1071694"/>
                    <a:pt x="661115" y="1158467"/>
                    <a:pt x="516335" y="1164372"/>
                  </a:cubicBezTo>
                  <a:cubicBezTo>
                    <a:pt x="512144" y="1164563"/>
                    <a:pt x="507953" y="1164658"/>
                    <a:pt x="503762" y="1164563"/>
                  </a:cubicBezTo>
                  <a:cubicBezTo>
                    <a:pt x="390510" y="1163991"/>
                    <a:pt x="305261" y="1092077"/>
                    <a:pt x="222679" y="1022450"/>
                  </a:cubicBezTo>
                  <a:cubicBezTo>
                    <a:pt x="194200" y="998351"/>
                    <a:pt x="167339" y="975682"/>
                    <a:pt x="139335" y="955775"/>
                  </a:cubicBezTo>
                  <a:cubicBezTo>
                    <a:pt x="120476" y="942344"/>
                    <a:pt x="103045" y="935391"/>
                    <a:pt x="87710" y="935296"/>
                  </a:cubicBezTo>
                  <a:cubicBezTo>
                    <a:pt x="36561" y="935010"/>
                    <a:pt x="10653" y="1011686"/>
                    <a:pt x="4081" y="1077695"/>
                  </a:cubicBezTo>
                  <a:cubicBezTo>
                    <a:pt x="-2206" y="1138559"/>
                    <a:pt x="-6778" y="1182565"/>
                    <a:pt x="34560" y="1226666"/>
                  </a:cubicBezTo>
                  <a:cubicBezTo>
                    <a:pt x="82281" y="1277434"/>
                    <a:pt x="150766" y="1307438"/>
                    <a:pt x="198105" y="1325630"/>
                  </a:cubicBezTo>
                  <a:cubicBezTo>
                    <a:pt x="263256" y="1350776"/>
                    <a:pt x="339456" y="1364016"/>
                    <a:pt x="418609" y="1364397"/>
                  </a:cubicBezTo>
                  <a:cubicBezTo>
                    <a:pt x="505953" y="1364873"/>
                    <a:pt x="593964" y="1350205"/>
                    <a:pt x="673117" y="1321916"/>
                  </a:cubicBezTo>
                  <a:cubicBezTo>
                    <a:pt x="814658" y="1271052"/>
                    <a:pt x="928577" y="1172754"/>
                    <a:pt x="995157" y="1047977"/>
                  </a:cubicBezTo>
                  <a:cubicBezTo>
                    <a:pt x="1015826" y="1009210"/>
                    <a:pt x="1032019" y="967967"/>
                    <a:pt x="1042877" y="924723"/>
                  </a:cubicBezTo>
                  <a:cubicBezTo>
                    <a:pt x="1075643" y="795850"/>
                    <a:pt x="1049640" y="673835"/>
                    <a:pt x="967534" y="572489"/>
                  </a:cubicBezTo>
                  <a:close/>
                </a:path>
              </a:pathLst>
            </a:custGeom>
            <a:solidFill>
              <a:srgbClr val="FFB8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8064832" y="1233011"/>
              <a:ext cx="794865" cy="1043940"/>
            </a:xfrm>
            <a:custGeom>
              <a:avLst/>
              <a:gdLst/>
              <a:ahLst/>
              <a:cxnLst/>
              <a:rect l="l" t="t" r="r" b="b"/>
              <a:pathLst>
                <a:path w="794865" h="1043940" extrusionOk="0">
                  <a:moveTo>
                    <a:pt x="673974" y="0"/>
                  </a:moveTo>
                  <a:cubicBezTo>
                    <a:pt x="686070" y="476"/>
                    <a:pt x="698072" y="953"/>
                    <a:pt x="709978" y="1524"/>
                  </a:cubicBezTo>
                  <a:cubicBezTo>
                    <a:pt x="723980" y="8477"/>
                    <a:pt x="734648" y="15621"/>
                    <a:pt x="743316" y="23432"/>
                  </a:cubicBezTo>
                  <a:lnTo>
                    <a:pt x="747316" y="29909"/>
                  </a:lnTo>
                  <a:cubicBezTo>
                    <a:pt x="761318" y="55721"/>
                    <a:pt x="762842" y="90202"/>
                    <a:pt x="751507" y="120301"/>
                  </a:cubicBezTo>
                  <a:cubicBezTo>
                    <a:pt x="741982" y="187166"/>
                    <a:pt x="667306" y="260033"/>
                    <a:pt x="580819" y="260890"/>
                  </a:cubicBezTo>
                  <a:lnTo>
                    <a:pt x="568628" y="261080"/>
                  </a:lnTo>
                  <a:cubicBezTo>
                    <a:pt x="528051" y="260890"/>
                    <a:pt x="486331" y="257080"/>
                    <a:pt x="446041" y="253556"/>
                  </a:cubicBezTo>
                  <a:cubicBezTo>
                    <a:pt x="418132" y="250984"/>
                    <a:pt x="389939" y="248603"/>
                    <a:pt x="361744" y="247174"/>
                  </a:cubicBezTo>
                  <a:cubicBezTo>
                    <a:pt x="334503" y="245745"/>
                    <a:pt x="306213" y="245364"/>
                    <a:pt x="277544" y="244983"/>
                  </a:cubicBezTo>
                  <a:cubicBezTo>
                    <a:pt x="222108" y="244221"/>
                    <a:pt x="164481" y="243554"/>
                    <a:pt x="110665" y="235268"/>
                  </a:cubicBezTo>
                  <a:lnTo>
                    <a:pt x="95997" y="232982"/>
                  </a:lnTo>
                  <a:lnTo>
                    <a:pt x="95902" y="247364"/>
                  </a:lnTo>
                  <a:cubicBezTo>
                    <a:pt x="95616" y="271272"/>
                    <a:pt x="94282" y="297180"/>
                    <a:pt x="91235" y="328803"/>
                  </a:cubicBezTo>
                  <a:cubicBezTo>
                    <a:pt x="90186" y="341471"/>
                    <a:pt x="89615" y="354235"/>
                    <a:pt x="89234" y="367284"/>
                  </a:cubicBezTo>
                  <a:lnTo>
                    <a:pt x="88853" y="383477"/>
                  </a:lnTo>
                  <a:lnTo>
                    <a:pt x="104950" y="379571"/>
                  </a:lnTo>
                  <a:cubicBezTo>
                    <a:pt x="150671" y="368903"/>
                    <a:pt x="198200" y="363665"/>
                    <a:pt x="246777" y="363950"/>
                  </a:cubicBezTo>
                  <a:cubicBezTo>
                    <a:pt x="428610" y="364903"/>
                    <a:pt x="604536" y="443103"/>
                    <a:pt x="705692" y="568262"/>
                  </a:cubicBezTo>
                  <a:cubicBezTo>
                    <a:pt x="787797" y="669608"/>
                    <a:pt x="813801" y="791623"/>
                    <a:pt x="781225" y="920687"/>
                  </a:cubicBezTo>
                  <a:cubicBezTo>
                    <a:pt x="770272" y="963930"/>
                    <a:pt x="754174" y="1005173"/>
                    <a:pt x="733505" y="1043940"/>
                  </a:cubicBezTo>
                  <a:cubicBezTo>
                    <a:pt x="745697" y="1007555"/>
                    <a:pt x="754460" y="968407"/>
                    <a:pt x="759222" y="926402"/>
                  </a:cubicBezTo>
                  <a:cubicBezTo>
                    <a:pt x="779892" y="742474"/>
                    <a:pt x="698072" y="581787"/>
                    <a:pt x="537766" y="484823"/>
                  </a:cubicBezTo>
                  <a:cubicBezTo>
                    <a:pt x="440612" y="425863"/>
                    <a:pt x="321739" y="394049"/>
                    <a:pt x="204010" y="393478"/>
                  </a:cubicBezTo>
                  <a:cubicBezTo>
                    <a:pt x="141526" y="393192"/>
                    <a:pt x="79423" y="401669"/>
                    <a:pt x="21130" y="419576"/>
                  </a:cubicBezTo>
                  <a:cubicBezTo>
                    <a:pt x="6557" y="360617"/>
                    <a:pt x="-2587" y="301466"/>
                    <a:pt x="652" y="240316"/>
                  </a:cubicBezTo>
                  <a:cubicBezTo>
                    <a:pt x="2080" y="214598"/>
                    <a:pt x="21035" y="209645"/>
                    <a:pt x="42181" y="209741"/>
                  </a:cubicBezTo>
                  <a:cubicBezTo>
                    <a:pt x="49134" y="209741"/>
                    <a:pt x="56277" y="210407"/>
                    <a:pt x="63136" y="210979"/>
                  </a:cubicBezTo>
                  <a:cubicBezTo>
                    <a:pt x="69231" y="211455"/>
                    <a:pt x="75042" y="212027"/>
                    <a:pt x="80376" y="212027"/>
                  </a:cubicBezTo>
                  <a:cubicBezTo>
                    <a:pt x="114761" y="211741"/>
                    <a:pt x="146384" y="210788"/>
                    <a:pt x="178007" y="209645"/>
                  </a:cubicBezTo>
                  <a:cubicBezTo>
                    <a:pt x="296594" y="205835"/>
                    <a:pt x="416418" y="194691"/>
                    <a:pt x="531575" y="164973"/>
                  </a:cubicBezTo>
                  <a:cubicBezTo>
                    <a:pt x="603108" y="146495"/>
                    <a:pt x="665973" y="113633"/>
                    <a:pt x="675784" y="37529"/>
                  </a:cubicBezTo>
                  <a:cubicBezTo>
                    <a:pt x="677594" y="24670"/>
                    <a:pt x="676736" y="12192"/>
                    <a:pt x="673974" y="0"/>
                  </a:cubicBezTo>
                  <a:close/>
                </a:path>
              </a:pathLst>
            </a:custGeom>
            <a:solidFill>
              <a:srgbClr val="FFB8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7"/>
          <p:cNvGrpSpPr/>
          <p:nvPr/>
        </p:nvGrpSpPr>
        <p:grpSpPr>
          <a:xfrm>
            <a:off x="3136790" y="2825965"/>
            <a:ext cx="1140029" cy="1467999"/>
            <a:chOff x="3136790" y="2825965"/>
            <a:chExt cx="1140029" cy="1467999"/>
          </a:xfrm>
        </p:grpSpPr>
        <p:sp>
          <p:nvSpPr>
            <p:cNvPr id="1918" name="Google Shape;1918;p47"/>
            <p:cNvSpPr/>
            <p:nvPr/>
          </p:nvSpPr>
          <p:spPr>
            <a:xfrm>
              <a:off x="3204322" y="2875597"/>
              <a:ext cx="1072497" cy="1418367"/>
            </a:xfrm>
            <a:custGeom>
              <a:avLst/>
              <a:gdLst/>
              <a:ahLst/>
              <a:cxnLst/>
              <a:rect l="l" t="t" r="r" b="b"/>
              <a:pathLst>
                <a:path w="1072497" h="1418367" extrusionOk="0">
                  <a:moveTo>
                    <a:pt x="289257" y="1291019"/>
                  </a:moveTo>
                  <a:lnTo>
                    <a:pt x="289542" y="1291209"/>
                  </a:lnTo>
                  <a:lnTo>
                    <a:pt x="289257" y="1291019"/>
                  </a:lnTo>
                  <a:lnTo>
                    <a:pt x="289257" y="1291019"/>
                  </a:lnTo>
                  <a:lnTo>
                    <a:pt x="289257" y="1291019"/>
                  </a:lnTo>
                  <a:close/>
                  <a:moveTo>
                    <a:pt x="289257" y="1291019"/>
                  </a:moveTo>
                  <a:lnTo>
                    <a:pt x="289257" y="1291019"/>
                  </a:lnTo>
                  <a:lnTo>
                    <a:pt x="289257" y="1291019"/>
                  </a:lnTo>
                  <a:lnTo>
                    <a:pt x="289257" y="1291019"/>
                  </a:lnTo>
                  <a:close/>
                  <a:moveTo>
                    <a:pt x="571768" y="1086422"/>
                  </a:moveTo>
                  <a:cubicBezTo>
                    <a:pt x="571387" y="1086422"/>
                    <a:pt x="571006" y="1086422"/>
                    <a:pt x="570720" y="1086422"/>
                  </a:cubicBezTo>
                  <a:cubicBezTo>
                    <a:pt x="539574" y="1086231"/>
                    <a:pt x="506141" y="1079754"/>
                    <a:pt x="474899" y="1067467"/>
                  </a:cubicBezTo>
                  <a:lnTo>
                    <a:pt x="471470" y="1063657"/>
                  </a:lnTo>
                  <a:cubicBezTo>
                    <a:pt x="469565" y="1061561"/>
                    <a:pt x="467755" y="1059371"/>
                    <a:pt x="466041" y="1057180"/>
                  </a:cubicBezTo>
                  <a:lnTo>
                    <a:pt x="461373" y="1050989"/>
                  </a:lnTo>
                  <a:cubicBezTo>
                    <a:pt x="459754" y="1048703"/>
                    <a:pt x="458040" y="1046321"/>
                    <a:pt x="456516" y="1043940"/>
                  </a:cubicBezTo>
                  <a:cubicBezTo>
                    <a:pt x="455087" y="1041845"/>
                    <a:pt x="453753" y="1039559"/>
                    <a:pt x="452515" y="1037463"/>
                  </a:cubicBezTo>
                  <a:cubicBezTo>
                    <a:pt x="451086" y="1034987"/>
                    <a:pt x="449658" y="1032510"/>
                    <a:pt x="448324" y="1029938"/>
                  </a:cubicBezTo>
                  <a:cubicBezTo>
                    <a:pt x="447086" y="1027652"/>
                    <a:pt x="446038" y="1025366"/>
                    <a:pt x="444990" y="1022985"/>
                  </a:cubicBezTo>
                  <a:cubicBezTo>
                    <a:pt x="444038" y="1020794"/>
                    <a:pt x="443085" y="1018604"/>
                    <a:pt x="442228" y="1016413"/>
                  </a:cubicBezTo>
                  <a:cubicBezTo>
                    <a:pt x="439466" y="1009460"/>
                    <a:pt x="436989" y="1002411"/>
                    <a:pt x="435180" y="994981"/>
                  </a:cubicBezTo>
                  <a:cubicBezTo>
                    <a:pt x="433941" y="989743"/>
                    <a:pt x="433084" y="984599"/>
                    <a:pt x="432322" y="979456"/>
                  </a:cubicBezTo>
                  <a:cubicBezTo>
                    <a:pt x="431274" y="971836"/>
                    <a:pt x="430798" y="964311"/>
                    <a:pt x="430893" y="956786"/>
                  </a:cubicBezTo>
                  <a:lnTo>
                    <a:pt x="431179" y="951452"/>
                  </a:lnTo>
                  <a:cubicBezTo>
                    <a:pt x="431465" y="946118"/>
                    <a:pt x="431846" y="940880"/>
                    <a:pt x="432608" y="935641"/>
                  </a:cubicBezTo>
                  <a:cubicBezTo>
                    <a:pt x="432894" y="933450"/>
                    <a:pt x="433275" y="931259"/>
                    <a:pt x="433656" y="929164"/>
                  </a:cubicBezTo>
                  <a:cubicBezTo>
                    <a:pt x="434703" y="923735"/>
                    <a:pt x="435942" y="918305"/>
                    <a:pt x="437561" y="913067"/>
                  </a:cubicBezTo>
                  <a:lnTo>
                    <a:pt x="438799" y="908685"/>
                  </a:lnTo>
                  <a:cubicBezTo>
                    <a:pt x="441180" y="901351"/>
                    <a:pt x="444038" y="894302"/>
                    <a:pt x="447372" y="887349"/>
                  </a:cubicBezTo>
                  <a:lnTo>
                    <a:pt x="449467" y="883158"/>
                  </a:lnTo>
                  <a:cubicBezTo>
                    <a:pt x="453944" y="874395"/>
                    <a:pt x="459087" y="865822"/>
                    <a:pt x="464802" y="857726"/>
                  </a:cubicBezTo>
                  <a:cubicBezTo>
                    <a:pt x="466422" y="855440"/>
                    <a:pt x="468136" y="853250"/>
                    <a:pt x="469946" y="851059"/>
                  </a:cubicBezTo>
                  <a:lnTo>
                    <a:pt x="474708" y="845153"/>
                  </a:lnTo>
                  <a:cubicBezTo>
                    <a:pt x="476804" y="842677"/>
                    <a:pt x="478995" y="840391"/>
                    <a:pt x="481185" y="838010"/>
                  </a:cubicBezTo>
                  <a:lnTo>
                    <a:pt x="486329" y="832580"/>
                  </a:lnTo>
                  <a:cubicBezTo>
                    <a:pt x="488615" y="830294"/>
                    <a:pt x="491091" y="828104"/>
                    <a:pt x="493473" y="825913"/>
                  </a:cubicBezTo>
                  <a:lnTo>
                    <a:pt x="498902" y="820960"/>
                  </a:lnTo>
                  <a:cubicBezTo>
                    <a:pt x="501474" y="818864"/>
                    <a:pt x="504045" y="816769"/>
                    <a:pt x="506712" y="814769"/>
                  </a:cubicBezTo>
                  <a:lnTo>
                    <a:pt x="512332" y="810387"/>
                  </a:lnTo>
                  <a:cubicBezTo>
                    <a:pt x="515094" y="808387"/>
                    <a:pt x="517952" y="806577"/>
                    <a:pt x="520714" y="804767"/>
                  </a:cubicBezTo>
                  <a:lnTo>
                    <a:pt x="526429" y="801053"/>
                  </a:lnTo>
                  <a:cubicBezTo>
                    <a:pt x="529477" y="799243"/>
                    <a:pt x="532525" y="797624"/>
                    <a:pt x="535573" y="795909"/>
                  </a:cubicBezTo>
                  <a:lnTo>
                    <a:pt x="541098" y="792861"/>
                  </a:lnTo>
                  <a:cubicBezTo>
                    <a:pt x="544622" y="791147"/>
                    <a:pt x="548146" y="789622"/>
                    <a:pt x="551670" y="788194"/>
                  </a:cubicBezTo>
                  <a:lnTo>
                    <a:pt x="556242" y="786194"/>
                  </a:lnTo>
                  <a:cubicBezTo>
                    <a:pt x="561386" y="784193"/>
                    <a:pt x="566529" y="782384"/>
                    <a:pt x="571768" y="780860"/>
                  </a:cubicBezTo>
                  <a:cubicBezTo>
                    <a:pt x="586341" y="776669"/>
                    <a:pt x="600915" y="774668"/>
                    <a:pt x="615583" y="774668"/>
                  </a:cubicBezTo>
                  <a:cubicBezTo>
                    <a:pt x="615869" y="774668"/>
                    <a:pt x="616059" y="774668"/>
                    <a:pt x="616345" y="774668"/>
                  </a:cubicBezTo>
                  <a:cubicBezTo>
                    <a:pt x="632919" y="774763"/>
                    <a:pt x="648921" y="777526"/>
                    <a:pt x="664161" y="782384"/>
                  </a:cubicBezTo>
                  <a:cubicBezTo>
                    <a:pt x="694926" y="815912"/>
                    <a:pt x="716262" y="858298"/>
                    <a:pt x="723597" y="899160"/>
                  </a:cubicBezTo>
                  <a:cubicBezTo>
                    <a:pt x="742075" y="1004411"/>
                    <a:pt x="674543" y="1064705"/>
                    <a:pt x="624537" y="1079468"/>
                  </a:cubicBezTo>
                  <a:cubicBezTo>
                    <a:pt x="608916" y="1084040"/>
                    <a:pt x="591199" y="1086422"/>
                    <a:pt x="571768" y="1086422"/>
                  </a:cubicBezTo>
                  <a:lnTo>
                    <a:pt x="571768" y="1086422"/>
                  </a:lnTo>
                  <a:close/>
                  <a:moveTo>
                    <a:pt x="859614" y="636365"/>
                  </a:moveTo>
                  <a:cubicBezTo>
                    <a:pt x="854280" y="630841"/>
                    <a:pt x="848660" y="625602"/>
                    <a:pt x="843040" y="620363"/>
                  </a:cubicBezTo>
                  <a:cubicBezTo>
                    <a:pt x="847612" y="624554"/>
                    <a:pt x="852184" y="628650"/>
                    <a:pt x="856470" y="633032"/>
                  </a:cubicBezTo>
                  <a:lnTo>
                    <a:pt x="859614" y="636365"/>
                  </a:lnTo>
                  <a:lnTo>
                    <a:pt x="859614" y="636365"/>
                  </a:lnTo>
                  <a:close/>
                  <a:moveTo>
                    <a:pt x="832563" y="610838"/>
                  </a:moveTo>
                  <a:cubicBezTo>
                    <a:pt x="823419" y="603028"/>
                    <a:pt x="813989" y="595503"/>
                    <a:pt x="804083" y="588550"/>
                  </a:cubicBezTo>
                  <a:cubicBezTo>
                    <a:pt x="813322" y="595122"/>
                    <a:pt x="822276" y="602075"/>
                    <a:pt x="830943" y="609410"/>
                  </a:cubicBezTo>
                  <a:lnTo>
                    <a:pt x="832563" y="610838"/>
                  </a:lnTo>
                  <a:lnTo>
                    <a:pt x="832563" y="610838"/>
                  </a:lnTo>
                  <a:close/>
                  <a:moveTo>
                    <a:pt x="915430" y="144018"/>
                  </a:moveTo>
                  <a:lnTo>
                    <a:pt x="915430" y="144018"/>
                  </a:lnTo>
                  <a:lnTo>
                    <a:pt x="915240" y="143637"/>
                  </a:lnTo>
                  <a:lnTo>
                    <a:pt x="915430" y="144018"/>
                  </a:lnTo>
                  <a:lnTo>
                    <a:pt x="915430" y="144018"/>
                  </a:lnTo>
                  <a:close/>
                  <a:moveTo>
                    <a:pt x="908572" y="130493"/>
                  </a:moveTo>
                  <a:cubicBezTo>
                    <a:pt x="904762" y="124397"/>
                    <a:pt x="900381" y="118491"/>
                    <a:pt x="895713" y="112681"/>
                  </a:cubicBezTo>
                  <a:lnTo>
                    <a:pt x="897714" y="114967"/>
                  </a:lnTo>
                  <a:lnTo>
                    <a:pt x="897809" y="115062"/>
                  </a:lnTo>
                  <a:cubicBezTo>
                    <a:pt x="901714" y="120015"/>
                    <a:pt x="905334" y="125158"/>
                    <a:pt x="908572" y="130493"/>
                  </a:cubicBezTo>
                  <a:lnTo>
                    <a:pt x="908572" y="130493"/>
                  </a:lnTo>
                  <a:close/>
                  <a:moveTo>
                    <a:pt x="872949" y="89440"/>
                  </a:moveTo>
                  <a:lnTo>
                    <a:pt x="870186" y="87249"/>
                  </a:lnTo>
                  <a:lnTo>
                    <a:pt x="872091" y="88678"/>
                  </a:lnTo>
                  <a:lnTo>
                    <a:pt x="872949" y="89440"/>
                  </a:lnTo>
                  <a:lnTo>
                    <a:pt x="872949" y="89440"/>
                  </a:lnTo>
                  <a:close/>
                  <a:moveTo>
                    <a:pt x="583198" y="0"/>
                  </a:moveTo>
                  <a:cubicBezTo>
                    <a:pt x="471375" y="0"/>
                    <a:pt x="359837" y="34004"/>
                    <a:pt x="271159" y="97536"/>
                  </a:cubicBezTo>
                  <a:cubicBezTo>
                    <a:pt x="44559" y="259556"/>
                    <a:pt x="-24497" y="567309"/>
                    <a:pt x="7317" y="800195"/>
                  </a:cubicBezTo>
                  <a:cubicBezTo>
                    <a:pt x="28272" y="952786"/>
                    <a:pt x="72182" y="1069277"/>
                    <a:pt x="141810" y="1156145"/>
                  </a:cubicBezTo>
                  <a:cubicBezTo>
                    <a:pt x="176671" y="1199579"/>
                    <a:pt x="233154" y="1255109"/>
                    <a:pt x="296496" y="1295591"/>
                  </a:cubicBezTo>
                  <a:cubicBezTo>
                    <a:pt x="294114" y="1294067"/>
                    <a:pt x="291638" y="1292638"/>
                    <a:pt x="289257" y="1291019"/>
                  </a:cubicBezTo>
                  <a:lnTo>
                    <a:pt x="347359" y="1329500"/>
                  </a:lnTo>
                  <a:lnTo>
                    <a:pt x="374410" y="1347406"/>
                  </a:lnTo>
                  <a:cubicBezTo>
                    <a:pt x="378506" y="1350169"/>
                    <a:pt x="382697" y="1352645"/>
                    <a:pt x="386793" y="1355312"/>
                  </a:cubicBezTo>
                  <a:cubicBezTo>
                    <a:pt x="408510" y="1368838"/>
                    <a:pt x="430893" y="1380554"/>
                    <a:pt x="453563" y="1389412"/>
                  </a:cubicBezTo>
                  <a:cubicBezTo>
                    <a:pt x="502807" y="1408367"/>
                    <a:pt x="556052" y="1417987"/>
                    <a:pt x="612059" y="1418368"/>
                  </a:cubicBezTo>
                  <a:cubicBezTo>
                    <a:pt x="612821" y="1418368"/>
                    <a:pt x="613488" y="1418368"/>
                    <a:pt x="614250" y="1418368"/>
                  </a:cubicBezTo>
                  <a:cubicBezTo>
                    <a:pt x="622917" y="1418368"/>
                    <a:pt x="631490" y="1418082"/>
                    <a:pt x="640062" y="1417701"/>
                  </a:cubicBezTo>
                  <a:cubicBezTo>
                    <a:pt x="643110" y="1417511"/>
                    <a:pt x="646158" y="1417225"/>
                    <a:pt x="649206" y="1417034"/>
                  </a:cubicBezTo>
                  <a:cubicBezTo>
                    <a:pt x="655493" y="1416653"/>
                    <a:pt x="661684" y="1416177"/>
                    <a:pt x="667875" y="1415510"/>
                  </a:cubicBezTo>
                  <a:cubicBezTo>
                    <a:pt x="671495" y="1415129"/>
                    <a:pt x="675019" y="1414653"/>
                    <a:pt x="678639" y="1414177"/>
                  </a:cubicBezTo>
                  <a:cubicBezTo>
                    <a:pt x="684258" y="1413510"/>
                    <a:pt x="689973" y="1412748"/>
                    <a:pt x="695593" y="1411796"/>
                  </a:cubicBezTo>
                  <a:cubicBezTo>
                    <a:pt x="699308" y="1411224"/>
                    <a:pt x="703118" y="1410462"/>
                    <a:pt x="706833" y="1409795"/>
                  </a:cubicBezTo>
                  <a:cubicBezTo>
                    <a:pt x="712262" y="1408843"/>
                    <a:pt x="717596" y="1407795"/>
                    <a:pt x="722930" y="1406652"/>
                  </a:cubicBezTo>
                  <a:cubicBezTo>
                    <a:pt x="726740" y="1405795"/>
                    <a:pt x="730550" y="1404938"/>
                    <a:pt x="734360" y="1404080"/>
                  </a:cubicBezTo>
                  <a:cubicBezTo>
                    <a:pt x="739599" y="1402842"/>
                    <a:pt x="744837" y="1401509"/>
                    <a:pt x="749981" y="1400080"/>
                  </a:cubicBezTo>
                  <a:cubicBezTo>
                    <a:pt x="753696" y="1399032"/>
                    <a:pt x="757506" y="1397984"/>
                    <a:pt x="761220" y="1396841"/>
                  </a:cubicBezTo>
                  <a:cubicBezTo>
                    <a:pt x="766364" y="1395318"/>
                    <a:pt x="771507" y="1393698"/>
                    <a:pt x="776556" y="1391984"/>
                  </a:cubicBezTo>
                  <a:cubicBezTo>
                    <a:pt x="780270" y="1390745"/>
                    <a:pt x="783890" y="1389602"/>
                    <a:pt x="787509" y="1388269"/>
                  </a:cubicBezTo>
                  <a:cubicBezTo>
                    <a:pt x="792653" y="1386459"/>
                    <a:pt x="797701" y="1384459"/>
                    <a:pt x="802749" y="1382554"/>
                  </a:cubicBezTo>
                  <a:cubicBezTo>
                    <a:pt x="806178" y="1381220"/>
                    <a:pt x="809703" y="1379887"/>
                    <a:pt x="813132" y="1378458"/>
                  </a:cubicBezTo>
                  <a:cubicBezTo>
                    <a:pt x="818466" y="1376268"/>
                    <a:pt x="823609" y="1373981"/>
                    <a:pt x="828848" y="1371600"/>
                  </a:cubicBezTo>
                  <a:cubicBezTo>
                    <a:pt x="831896" y="1370267"/>
                    <a:pt x="835039" y="1368933"/>
                    <a:pt x="837992" y="1367504"/>
                  </a:cubicBezTo>
                  <a:cubicBezTo>
                    <a:pt x="844183" y="1364552"/>
                    <a:pt x="850089" y="1361504"/>
                    <a:pt x="856089" y="1358265"/>
                  </a:cubicBezTo>
                  <a:lnTo>
                    <a:pt x="861995" y="1355217"/>
                  </a:lnTo>
                  <a:cubicBezTo>
                    <a:pt x="869901" y="1350931"/>
                    <a:pt x="877521" y="1346454"/>
                    <a:pt x="885141" y="1341787"/>
                  </a:cubicBezTo>
                  <a:lnTo>
                    <a:pt x="890856" y="1338072"/>
                  </a:lnTo>
                  <a:cubicBezTo>
                    <a:pt x="896380" y="1334548"/>
                    <a:pt x="901905" y="1330928"/>
                    <a:pt x="907239" y="1327214"/>
                  </a:cubicBezTo>
                  <a:cubicBezTo>
                    <a:pt x="909906" y="1325309"/>
                    <a:pt x="912477" y="1323404"/>
                    <a:pt x="915144" y="1321403"/>
                  </a:cubicBezTo>
                  <a:cubicBezTo>
                    <a:pt x="919621" y="1318165"/>
                    <a:pt x="924003" y="1314926"/>
                    <a:pt x="928289" y="1311497"/>
                  </a:cubicBezTo>
                  <a:cubicBezTo>
                    <a:pt x="931051" y="1309306"/>
                    <a:pt x="933718" y="1307021"/>
                    <a:pt x="936385" y="1304830"/>
                  </a:cubicBezTo>
                  <a:cubicBezTo>
                    <a:pt x="940386" y="1301496"/>
                    <a:pt x="944386" y="1298162"/>
                    <a:pt x="948196" y="1294733"/>
                  </a:cubicBezTo>
                  <a:cubicBezTo>
                    <a:pt x="950863" y="1292352"/>
                    <a:pt x="953530" y="1289876"/>
                    <a:pt x="956102" y="1287494"/>
                  </a:cubicBezTo>
                  <a:cubicBezTo>
                    <a:pt x="959817" y="1284065"/>
                    <a:pt x="963436" y="1280541"/>
                    <a:pt x="966960" y="1277017"/>
                  </a:cubicBezTo>
                  <a:cubicBezTo>
                    <a:pt x="969532" y="1274540"/>
                    <a:pt x="971913" y="1271873"/>
                    <a:pt x="974390" y="1269302"/>
                  </a:cubicBezTo>
                  <a:lnTo>
                    <a:pt x="979343" y="1264158"/>
                  </a:lnTo>
                  <a:lnTo>
                    <a:pt x="981057" y="1262348"/>
                  </a:lnTo>
                  <a:lnTo>
                    <a:pt x="981057" y="1262348"/>
                  </a:lnTo>
                  <a:lnTo>
                    <a:pt x="983915" y="1258919"/>
                  </a:lnTo>
                  <a:cubicBezTo>
                    <a:pt x="988773" y="1253395"/>
                    <a:pt x="993440" y="1247680"/>
                    <a:pt x="997917" y="1241870"/>
                  </a:cubicBezTo>
                  <a:cubicBezTo>
                    <a:pt x="999631" y="1239679"/>
                    <a:pt x="1001441" y="1237583"/>
                    <a:pt x="1003060" y="1235297"/>
                  </a:cubicBezTo>
                  <a:lnTo>
                    <a:pt x="1004870" y="1233106"/>
                  </a:lnTo>
                  <a:cubicBezTo>
                    <a:pt x="1010299" y="1225677"/>
                    <a:pt x="1015443" y="1218057"/>
                    <a:pt x="1020205" y="1210247"/>
                  </a:cubicBezTo>
                  <a:cubicBezTo>
                    <a:pt x="1025539" y="1201579"/>
                    <a:pt x="1030492" y="1192625"/>
                    <a:pt x="1034969" y="1183481"/>
                  </a:cubicBezTo>
                  <a:lnTo>
                    <a:pt x="1035159" y="1183196"/>
                  </a:lnTo>
                  <a:cubicBezTo>
                    <a:pt x="1039255" y="1174814"/>
                    <a:pt x="1042970" y="1166336"/>
                    <a:pt x="1046304" y="1157669"/>
                  </a:cubicBezTo>
                  <a:cubicBezTo>
                    <a:pt x="1047351" y="1155097"/>
                    <a:pt x="1048209" y="1152335"/>
                    <a:pt x="1049161" y="1149668"/>
                  </a:cubicBezTo>
                  <a:cubicBezTo>
                    <a:pt x="1050876" y="1144905"/>
                    <a:pt x="1052781" y="1140238"/>
                    <a:pt x="1054305" y="1135380"/>
                  </a:cubicBezTo>
                  <a:lnTo>
                    <a:pt x="1055543" y="1130903"/>
                  </a:lnTo>
                  <a:cubicBezTo>
                    <a:pt x="1056686" y="1127284"/>
                    <a:pt x="1057638" y="1123569"/>
                    <a:pt x="1058591" y="1119854"/>
                  </a:cubicBezTo>
                  <a:cubicBezTo>
                    <a:pt x="1060115" y="1114235"/>
                    <a:pt x="1061544" y="1108520"/>
                    <a:pt x="1062877" y="1102805"/>
                  </a:cubicBezTo>
                  <a:cubicBezTo>
                    <a:pt x="1063734" y="1098995"/>
                    <a:pt x="1064496" y="1095185"/>
                    <a:pt x="1065163" y="1091375"/>
                  </a:cubicBezTo>
                  <a:cubicBezTo>
                    <a:pt x="1065735" y="1088517"/>
                    <a:pt x="1066401" y="1085755"/>
                    <a:pt x="1066878" y="1082993"/>
                  </a:cubicBezTo>
                  <a:cubicBezTo>
                    <a:pt x="1067259" y="1080326"/>
                    <a:pt x="1067544" y="1077563"/>
                    <a:pt x="1067925" y="1074896"/>
                  </a:cubicBezTo>
                  <a:cubicBezTo>
                    <a:pt x="1068592" y="1070039"/>
                    <a:pt x="1069259" y="1065181"/>
                    <a:pt x="1069830" y="1060228"/>
                  </a:cubicBezTo>
                  <a:cubicBezTo>
                    <a:pt x="1070402" y="1054989"/>
                    <a:pt x="1070878" y="1049750"/>
                    <a:pt x="1071259" y="1044416"/>
                  </a:cubicBezTo>
                  <a:cubicBezTo>
                    <a:pt x="1071640" y="1039463"/>
                    <a:pt x="1071926" y="1034415"/>
                    <a:pt x="1072116" y="1029367"/>
                  </a:cubicBezTo>
                  <a:cubicBezTo>
                    <a:pt x="1072212" y="1026890"/>
                    <a:pt x="1072497" y="1024509"/>
                    <a:pt x="1072497" y="1022033"/>
                  </a:cubicBezTo>
                  <a:cubicBezTo>
                    <a:pt x="1072497" y="1019747"/>
                    <a:pt x="1072307" y="1017461"/>
                    <a:pt x="1072307" y="1015175"/>
                  </a:cubicBezTo>
                  <a:cubicBezTo>
                    <a:pt x="1072307" y="1007555"/>
                    <a:pt x="1072116" y="999839"/>
                    <a:pt x="1071735" y="992124"/>
                  </a:cubicBezTo>
                  <a:cubicBezTo>
                    <a:pt x="1071545" y="987933"/>
                    <a:pt x="1071354" y="983837"/>
                    <a:pt x="1071069" y="979646"/>
                  </a:cubicBezTo>
                  <a:cubicBezTo>
                    <a:pt x="1070402" y="970788"/>
                    <a:pt x="1069354" y="962025"/>
                    <a:pt x="1068211" y="953167"/>
                  </a:cubicBezTo>
                  <a:cubicBezTo>
                    <a:pt x="1067925" y="950786"/>
                    <a:pt x="1067830" y="948404"/>
                    <a:pt x="1067449" y="946023"/>
                  </a:cubicBezTo>
                  <a:lnTo>
                    <a:pt x="1067163" y="944213"/>
                  </a:lnTo>
                  <a:cubicBezTo>
                    <a:pt x="1066592" y="940118"/>
                    <a:pt x="1065639" y="936117"/>
                    <a:pt x="1064973" y="932117"/>
                  </a:cubicBezTo>
                  <a:cubicBezTo>
                    <a:pt x="1063830" y="926021"/>
                    <a:pt x="1062782" y="920020"/>
                    <a:pt x="1061448" y="914019"/>
                  </a:cubicBezTo>
                  <a:cubicBezTo>
                    <a:pt x="1060496" y="909638"/>
                    <a:pt x="1059353" y="905351"/>
                    <a:pt x="1058210" y="900970"/>
                  </a:cubicBezTo>
                  <a:cubicBezTo>
                    <a:pt x="1056781" y="895350"/>
                    <a:pt x="1055448" y="889635"/>
                    <a:pt x="1053828" y="884015"/>
                  </a:cubicBezTo>
                  <a:cubicBezTo>
                    <a:pt x="1052495" y="879634"/>
                    <a:pt x="1051066" y="875252"/>
                    <a:pt x="1049637" y="870776"/>
                  </a:cubicBezTo>
                  <a:cubicBezTo>
                    <a:pt x="1047923" y="865346"/>
                    <a:pt x="1046208" y="859917"/>
                    <a:pt x="1044208" y="854488"/>
                  </a:cubicBezTo>
                  <a:cubicBezTo>
                    <a:pt x="1042589" y="850106"/>
                    <a:pt x="1040874" y="845725"/>
                    <a:pt x="1039160" y="841343"/>
                  </a:cubicBezTo>
                  <a:cubicBezTo>
                    <a:pt x="1037826" y="837914"/>
                    <a:pt x="1036588" y="834390"/>
                    <a:pt x="1035159" y="830961"/>
                  </a:cubicBezTo>
                  <a:lnTo>
                    <a:pt x="1033254" y="826961"/>
                  </a:lnTo>
                  <a:cubicBezTo>
                    <a:pt x="1028778" y="816483"/>
                    <a:pt x="1023920" y="806291"/>
                    <a:pt x="1018776" y="796195"/>
                  </a:cubicBezTo>
                  <a:lnTo>
                    <a:pt x="1017062" y="792575"/>
                  </a:lnTo>
                  <a:cubicBezTo>
                    <a:pt x="1011156" y="781431"/>
                    <a:pt x="1004775" y="770668"/>
                    <a:pt x="997917" y="760095"/>
                  </a:cubicBezTo>
                  <a:cubicBezTo>
                    <a:pt x="996012" y="757047"/>
                    <a:pt x="993916" y="754189"/>
                    <a:pt x="991916" y="751237"/>
                  </a:cubicBezTo>
                  <a:cubicBezTo>
                    <a:pt x="988868" y="746760"/>
                    <a:pt x="986010" y="742188"/>
                    <a:pt x="982867" y="737807"/>
                  </a:cubicBezTo>
                  <a:lnTo>
                    <a:pt x="982867" y="737807"/>
                  </a:lnTo>
                  <a:lnTo>
                    <a:pt x="981534" y="735902"/>
                  </a:lnTo>
                  <a:cubicBezTo>
                    <a:pt x="979629" y="733330"/>
                    <a:pt x="977533" y="730949"/>
                    <a:pt x="975628" y="728472"/>
                  </a:cubicBezTo>
                  <a:cubicBezTo>
                    <a:pt x="973056" y="725043"/>
                    <a:pt x="970389" y="721709"/>
                    <a:pt x="967627" y="718471"/>
                  </a:cubicBezTo>
                  <a:cubicBezTo>
                    <a:pt x="961817" y="711422"/>
                    <a:pt x="955816" y="704660"/>
                    <a:pt x="949625" y="697992"/>
                  </a:cubicBezTo>
                  <a:lnTo>
                    <a:pt x="944386" y="692087"/>
                  </a:lnTo>
                  <a:lnTo>
                    <a:pt x="941814" y="689705"/>
                  </a:lnTo>
                  <a:cubicBezTo>
                    <a:pt x="936290" y="684181"/>
                    <a:pt x="930480" y="678847"/>
                    <a:pt x="924669" y="673608"/>
                  </a:cubicBezTo>
                  <a:cubicBezTo>
                    <a:pt x="921812" y="671132"/>
                    <a:pt x="919145" y="668465"/>
                    <a:pt x="916287" y="665988"/>
                  </a:cubicBezTo>
                  <a:cubicBezTo>
                    <a:pt x="907429" y="658463"/>
                    <a:pt x="898285" y="651320"/>
                    <a:pt x="888760" y="644652"/>
                  </a:cubicBezTo>
                  <a:cubicBezTo>
                    <a:pt x="886284" y="642938"/>
                    <a:pt x="883712" y="641128"/>
                    <a:pt x="881140" y="639509"/>
                  </a:cubicBezTo>
                  <a:lnTo>
                    <a:pt x="873806" y="634651"/>
                  </a:lnTo>
                  <a:cubicBezTo>
                    <a:pt x="863233" y="627507"/>
                    <a:pt x="852089" y="620173"/>
                    <a:pt x="840754" y="612743"/>
                  </a:cubicBezTo>
                  <a:lnTo>
                    <a:pt x="797987" y="584454"/>
                  </a:lnTo>
                  <a:cubicBezTo>
                    <a:pt x="730169" y="538925"/>
                    <a:pt x="644253" y="513683"/>
                    <a:pt x="554814" y="513207"/>
                  </a:cubicBezTo>
                  <a:cubicBezTo>
                    <a:pt x="553956" y="513207"/>
                    <a:pt x="553099" y="513207"/>
                    <a:pt x="552242" y="513207"/>
                  </a:cubicBezTo>
                  <a:cubicBezTo>
                    <a:pt x="487758" y="513207"/>
                    <a:pt x="425369" y="525971"/>
                    <a:pt x="369076" y="549497"/>
                  </a:cubicBezTo>
                  <a:lnTo>
                    <a:pt x="369457" y="545497"/>
                  </a:lnTo>
                  <a:cubicBezTo>
                    <a:pt x="369838" y="541973"/>
                    <a:pt x="370314" y="538448"/>
                    <a:pt x="370886" y="534924"/>
                  </a:cubicBezTo>
                  <a:cubicBezTo>
                    <a:pt x="371457" y="531495"/>
                    <a:pt x="372029" y="528066"/>
                    <a:pt x="372696" y="524637"/>
                  </a:cubicBezTo>
                  <a:cubicBezTo>
                    <a:pt x="373267" y="521303"/>
                    <a:pt x="373934" y="517874"/>
                    <a:pt x="374791" y="514541"/>
                  </a:cubicBezTo>
                  <a:cubicBezTo>
                    <a:pt x="375553" y="511016"/>
                    <a:pt x="376410" y="507587"/>
                    <a:pt x="377363" y="504158"/>
                  </a:cubicBezTo>
                  <a:cubicBezTo>
                    <a:pt x="378315" y="500825"/>
                    <a:pt x="379173" y="497396"/>
                    <a:pt x="380220" y="494062"/>
                  </a:cubicBezTo>
                  <a:cubicBezTo>
                    <a:pt x="381173" y="490728"/>
                    <a:pt x="382316" y="487394"/>
                    <a:pt x="383459" y="484061"/>
                  </a:cubicBezTo>
                  <a:cubicBezTo>
                    <a:pt x="384602" y="480632"/>
                    <a:pt x="385840" y="477203"/>
                    <a:pt x="387078" y="473869"/>
                  </a:cubicBezTo>
                  <a:cubicBezTo>
                    <a:pt x="388317" y="470535"/>
                    <a:pt x="389650" y="467297"/>
                    <a:pt x="391079" y="464058"/>
                  </a:cubicBezTo>
                  <a:cubicBezTo>
                    <a:pt x="392508" y="460724"/>
                    <a:pt x="393936" y="457391"/>
                    <a:pt x="395460" y="454152"/>
                  </a:cubicBezTo>
                  <a:cubicBezTo>
                    <a:pt x="396889" y="451104"/>
                    <a:pt x="398413" y="448056"/>
                    <a:pt x="399937" y="445103"/>
                  </a:cubicBezTo>
                  <a:cubicBezTo>
                    <a:pt x="401842" y="441389"/>
                    <a:pt x="403842" y="437674"/>
                    <a:pt x="405938" y="434054"/>
                  </a:cubicBezTo>
                  <a:cubicBezTo>
                    <a:pt x="407557" y="431197"/>
                    <a:pt x="409272" y="428339"/>
                    <a:pt x="410986" y="425482"/>
                  </a:cubicBezTo>
                  <a:cubicBezTo>
                    <a:pt x="413272" y="421958"/>
                    <a:pt x="415558" y="418433"/>
                    <a:pt x="418035" y="415004"/>
                  </a:cubicBezTo>
                  <a:cubicBezTo>
                    <a:pt x="419749" y="412433"/>
                    <a:pt x="421559" y="409956"/>
                    <a:pt x="423369" y="407480"/>
                  </a:cubicBezTo>
                  <a:cubicBezTo>
                    <a:pt x="428131" y="401098"/>
                    <a:pt x="433084" y="395002"/>
                    <a:pt x="438418" y="389192"/>
                  </a:cubicBezTo>
                  <a:lnTo>
                    <a:pt x="439847" y="387477"/>
                  </a:lnTo>
                  <a:cubicBezTo>
                    <a:pt x="445657" y="381191"/>
                    <a:pt x="451944" y="375380"/>
                    <a:pt x="458516" y="369761"/>
                  </a:cubicBezTo>
                  <a:lnTo>
                    <a:pt x="464421" y="364998"/>
                  </a:lnTo>
                  <a:cubicBezTo>
                    <a:pt x="469470" y="360998"/>
                    <a:pt x="474708" y="357188"/>
                    <a:pt x="480138" y="353568"/>
                  </a:cubicBezTo>
                  <a:cubicBezTo>
                    <a:pt x="482328" y="352139"/>
                    <a:pt x="484519" y="350615"/>
                    <a:pt x="486710" y="349282"/>
                  </a:cubicBezTo>
                  <a:cubicBezTo>
                    <a:pt x="494235" y="344710"/>
                    <a:pt x="502045" y="340424"/>
                    <a:pt x="510332" y="336709"/>
                  </a:cubicBezTo>
                  <a:cubicBezTo>
                    <a:pt x="542431" y="322326"/>
                    <a:pt x="579198" y="314992"/>
                    <a:pt x="619107" y="314992"/>
                  </a:cubicBezTo>
                  <a:cubicBezTo>
                    <a:pt x="619679" y="314992"/>
                    <a:pt x="620250" y="314992"/>
                    <a:pt x="620822" y="314992"/>
                  </a:cubicBezTo>
                  <a:cubicBezTo>
                    <a:pt x="686068" y="315373"/>
                    <a:pt x="758268" y="335280"/>
                    <a:pt x="825514" y="370142"/>
                  </a:cubicBezTo>
                  <a:lnTo>
                    <a:pt x="888284" y="411766"/>
                  </a:lnTo>
                  <a:cubicBezTo>
                    <a:pt x="898095" y="418243"/>
                    <a:pt x="909334" y="421862"/>
                    <a:pt x="921050" y="421862"/>
                  </a:cubicBezTo>
                  <a:cubicBezTo>
                    <a:pt x="921145" y="421862"/>
                    <a:pt x="921240" y="421862"/>
                    <a:pt x="921336" y="421862"/>
                  </a:cubicBezTo>
                  <a:cubicBezTo>
                    <a:pt x="934575" y="421862"/>
                    <a:pt x="954578" y="417386"/>
                    <a:pt x="975152" y="396621"/>
                  </a:cubicBezTo>
                  <a:lnTo>
                    <a:pt x="980200" y="391001"/>
                  </a:lnTo>
                  <a:lnTo>
                    <a:pt x="982105" y="388620"/>
                  </a:lnTo>
                  <a:lnTo>
                    <a:pt x="982105" y="388620"/>
                  </a:lnTo>
                  <a:lnTo>
                    <a:pt x="983153" y="387001"/>
                  </a:lnTo>
                  <a:lnTo>
                    <a:pt x="984486" y="385477"/>
                  </a:lnTo>
                  <a:lnTo>
                    <a:pt x="986487" y="382048"/>
                  </a:lnTo>
                  <a:cubicBezTo>
                    <a:pt x="988011" y="379762"/>
                    <a:pt x="989725" y="377571"/>
                    <a:pt x="991154" y="375190"/>
                  </a:cubicBezTo>
                  <a:lnTo>
                    <a:pt x="993821" y="369761"/>
                  </a:lnTo>
                  <a:lnTo>
                    <a:pt x="995440" y="366998"/>
                  </a:lnTo>
                  <a:lnTo>
                    <a:pt x="996488" y="364331"/>
                  </a:lnTo>
                  <a:cubicBezTo>
                    <a:pt x="999250" y="358331"/>
                    <a:pt x="1001822" y="352139"/>
                    <a:pt x="1003917" y="345567"/>
                  </a:cubicBezTo>
                  <a:lnTo>
                    <a:pt x="1004298" y="344615"/>
                  </a:lnTo>
                  <a:lnTo>
                    <a:pt x="1004298" y="344424"/>
                  </a:lnTo>
                  <a:lnTo>
                    <a:pt x="1004489" y="344043"/>
                  </a:lnTo>
                  <a:lnTo>
                    <a:pt x="1006013" y="338995"/>
                  </a:lnTo>
                  <a:cubicBezTo>
                    <a:pt x="1008013" y="331946"/>
                    <a:pt x="1009537" y="324707"/>
                    <a:pt x="1010775" y="317373"/>
                  </a:cubicBezTo>
                  <a:lnTo>
                    <a:pt x="1011061" y="316325"/>
                  </a:lnTo>
                  <a:lnTo>
                    <a:pt x="1011252" y="313658"/>
                  </a:lnTo>
                  <a:cubicBezTo>
                    <a:pt x="1012776" y="303943"/>
                    <a:pt x="1013633" y="294037"/>
                    <a:pt x="1013919" y="284226"/>
                  </a:cubicBezTo>
                  <a:lnTo>
                    <a:pt x="1014204" y="281273"/>
                  </a:lnTo>
                  <a:lnTo>
                    <a:pt x="1014204" y="279368"/>
                  </a:lnTo>
                  <a:cubicBezTo>
                    <a:pt x="1014204" y="276320"/>
                    <a:pt x="1014109" y="273368"/>
                    <a:pt x="1014014" y="270320"/>
                  </a:cubicBezTo>
                  <a:cubicBezTo>
                    <a:pt x="1013919" y="266605"/>
                    <a:pt x="1013823" y="262890"/>
                    <a:pt x="1013633" y="259271"/>
                  </a:cubicBezTo>
                  <a:cubicBezTo>
                    <a:pt x="1013442" y="256127"/>
                    <a:pt x="1012966" y="253175"/>
                    <a:pt x="1012680" y="250127"/>
                  </a:cubicBezTo>
                  <a:cubicBezTo>
                    <a:pt x="1012395" y="247460"/>
                    <a:pt x="1012299" y="244697"/>
                    <a:pt x="1011918" y="242126"/>
                  </a:cubicBezTo>
                  <a:lnTo>
                    <a:pt x="1011442" y="239935"/>
                  </a:lnTo>
                  <a:cubicBezTo>
                    <a:pt x="1010680" y="235268"/>
                    <a:pt x="1009728" y="230886"/>
                    <a:pt x="1008680" y="226504"/>
                  </a:cubicBezTo>
                  <a:cubicBezTo>
                    <a:pt x="1008204" y="224314"/>
                    <a:pt x="1007823" y="222028"/>
                    <a:pt x="1007156" y="219932"/>
                  </a:cubicBezTo>
                  <a:cubicBezTo>
                    <a:pt x="1005441" y="213646"/>
                    <a:pt x="1003441" y="207740"/>
                    <a:pt x="1001155" y="202121"/>
                  </a:cubicBezTo>
                  <a:lnTo>
                    <a:pt x="1001060" y="201835"/>
                  </a:lnTo>
                  <a:cubicBezTo>
                    <a:pt x="998869" y="196596"/>
                    <a:pt x="996393" y="191643"/>
                    <a:pt x="993630" y="187166"/>
                  </a:cubicBezTo>
                  <a:cubicBezTo>
                    <a:pt x="990392" y="181928"/>
                    <a:pt x="986868" y="176879"/>
                    <a:pt x="982962" y="171926"/>
                  </a:cubicBezTo>
                  <a:lnTo>
                    <a:pt x="982962" y="171926"/>
                  </a:lnTo>
                  <a:lnTo>
                    <a:pt x="981438" y="170021"/>
                  </a:lnTo>
                  <a:lnTo>
                    <a:pt x="979629" y="168116"/>
                  </a:lnTo>
                  <a:cubicBezTo>
                    <a:pt x="976485" y="164402"/>
                    <a:pt x="973437" y="160687"/>
                    <a:pt x="969913" y="157067"/>
                  </a:cubicBezTo>
                  <a:cubicBezTo>
                    <a:pt x="967818" y="154877"/>
                    <a:pt x="965341" y="152876"/>
                    <a:pt x="963055" y="150781"/>
                  </a:cubicBezTo>
                  <a:lnTo>
                    <a:pt x="957054" y="145352"/>
                  </a:lnTo>
                  <a:cubicBezTo>
                    <a:pt x="949720" y="139065"/>
                    <a:pt x="942005" y="132969"/>
                    <a:pt x="933337" y="127254"/>
                  </a:cubicBezTo>
                  <a:lnTo>
                    <a:pt x="848184" y="70771"/>
                  </a:lnTo>
                  <a:lnTo>
                    <a:pt x="848279" y="70866"/>
                  </a:lnTo>
                  <a:lnTo>
                    <a:pt x="848184" y="70771"/>
                  </a:lnTo>
                  <a:lnTo>
                    <a:pt x="851327" y="73247"/>
                  </a:lnTo>
                  <a:cubicBezTo>
                    <a:pt x="814656" y="48101"/>
                    <a:pt x="765888" y="28194"/>
                    <a:pt x="704737" y="14002"/>
                  </a:cubicBezTo>
                  <a:cubicBezTo>
                    <a:pt x="665780" y="4953"/>
                    <a:pt x="625870" y="381"/>
                    <a:pt x="585960" y="191"/>
                  </a:cubicBezTo>
                  <a:cubicBezTo>
                    <a:pt x="585198" y="0"/>
                    <a:pt x="584246" y="0"/>
                    <a:pt x="583198" y="0"/>
                  </a:cubicBezTo>
                  <a:lnTo>
                    <a:pt x="58319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9" name="Google Shape;1919;p47"/>
            <p:cNvGrpSpPr/>
            <p:nvPr/>
          </p:nvGrpSpPr>
          <p:grpSpPr>
            <a:xfrm>
              <a:off x="3161613" y="2849777"/>
              <a:ext cx="1047674" cy="1395229"/>
              <a:chOff x="3161613" y="2849777"/>
              <a:chExt cx="1047674" cy="1395229"/>
            </a:xfrm>
          </p:grpSpPr>
          <p:sp>
            <p:nvSpPr>
              <p:cNvPr id="1920" name="Google Shape;1920;p47"/>
              <p:cNvSpPr/>
              <p:nvPr/>
            </p:nvSpPr>
            <p:spPr>
              <a:xfrm>
                <a:off x="3458051" y="3520151"/>
                <a:ext cx="514826" cy="472635"/>
              </a:xfrm>
              <a:custGeom>
                <a:avLst/>
                <a:gdLst/>
                <a:ahLst/>
                <a:cxnLst/>
                <a:rect l="l" t="t" r="r" b="b"/>
                <a:pathLst>
                  <a:path w="514826" h="472635" extrusionOk="0">
                    <a:moveTo>
                      <a:pt x="1619" y="232127"/>
                    </a:moveTo>
                    <a:cubicBezTo>
                      <a:pt x="1715" y="232794"/>
                      <a:pt x="1619" y="233460"/>
                      <a:pt x="1810" y="234222"/>
                    </a:cubicBezTo>
                    <a:cubicBezTo>
                      <a:pt x="2572" y="239366"/>
                      <a:pt x="3620" y="244509"/>
                      <a:pt x="4858" y="249748"/>
                    </a:cubicBezTo>
                    <a:cubicBezTo>
                      <a:pt x="6477" y="256320"/>
                      <a:pt x="8382" y="262607"/>
                      <a:pt x="10668" y="268798"/>
                    </a:cubicBezTo>
                    <a:cubicBezTo>
                      <a:pt x="11335" y="270608"/>
                      <a:pt x="12192" y="272322"/>
                      <a:pt x="12859" y="274037"/>
                    </a:cubicBezTo>
                    <a:cubicBezTo>
                      <a:pt x="13240" y="274989"/>
                      <a:pt x="13430" y="276037"/>
                      <a:pt x="13811" y="276990"/>
                    </a:cubicBezTo>
                    <a:cubicBezTo>
                      <a:pt x="14478" y="278609"/>
                      <a:pt x="15335" y="280133"/>
                      <a:pt x="16097" y="281657"/>
                    </a:cubicBezTo>
                    <a:cubicBezTo>
                      <a:pt x="16859" y="283371"/>
                      <a:pt x="17526" y="285086"/>
                      <a:pt x="18383" y="286705"/>
                    </a:cubicBezTo>
                    <a:cubicBezTo>
                      <a:pt x="18955" y="287943"/>
                      <a:pt x="19622" y="289086"/>
                      <a:pt x="20288" y="290229"/>
                    </a:cubicBezTo>
                    <a:cubicBezTo>
                      <a:pt x="21622" y="292896"/>
                      <a:pt x="23146" y="295373"/>
                      <a:pt x="24575" y="297945"/>
                    </a:cubicBezTo>
                    <a:cubicBezTo>
                      <a:pt x="25622" y="299849"/>
                      <a:pt x="26670" y="301755"/>
                      <a:pt x="27813" y="303564"/>
                    </a:cubicBezTo>
                    <a:cubicBezTo>
                      <a:pt x="28480" y="304612"/>
                      <a:pt x="29147" y="305660"/>
                      <a:pt x="29813" y="306707"/>
                    </a:cubicBezTo>
                    <a:cubicBezTo>
                      <a:pt x="31337" y="309089"/>
                      <a:pt x="32956" y="311280"/>
                      <a:pt x="34576" y="313470"/>
                    </a:cubicBezTo>
                    <a:cubicBezTo>
                      <a:pt x="36005" y="315471"/>
                      <a:pt x="37433" y="317471"/>
                      <a:pt x="38862" y="319376"/>
                    </a:cubicBezTo>
                    <a:cubicBezTo>
                      <a:pt x="39529" y="320233"/>
                      <a:pt x="40196" y="321090"/>
                      <a:pt x="40862" y="321948"/>
                    </a:cubicBezTo>
                    <a:cubicBezTo>
                      <a:pt x="42577" y="324043"/>
                      <a:pt x="44387" y="325948"/>
                      <a:pt x="46101" y="328044"/>
                    </a:cubicBezTo>
                    <a:cubicBezTo>
                      <a:pt x="47816" y="330044"/>
                      <a:pt x="49625" y="332044"/>
                      <a:pt x="51435" y="333949"/>
                    </a:cubicBezTo>
                    <a:cubicBezTo>
                      <a:pt x="52102" y="334616"/>
                      <a:pt x="52673" y="335378"/>
                      <a:pt x="53340" y="336045"/>
                    </a:cubicBezTo>
                    <a:cubicBezTo>
                      <a:pt x="53530" y="336235"/>
                      <a:pt x="53721" y="336426"/>
                      <a:pt x="53816" y="336616"/>
                    </a:cubicBezTo>
                    <a:cubicBezTo>
                      <a:pt x="54674" y="337473"/>
                      <a:pt x="55721" y="338235"/>
                      <a:pt x="56579" y="339188"/>
                    </a:cubicBezTo>
                    <a:cubicBezTo>
                      <a:pt x="56864" y="339474"/>
                      <a:pt x="57245" y="339759"/>
                      <a:pt x="57531" y="340045"/>
                    </a:cubicBezTo>
                    <a:cubicBezTo>
                      <a:pt x="60007" y="342522"/>
                      <a:pt x="62579" y="344998"/>
                      <a:pt x="65246" y="347379"/>
                    </a:cubicBezTo>
                    <a:cubicBezTo>
                      <a:pt x="66866" y="348808"/>
                      <a:pt x="68580" y="350237"/>
                      <a:pt x="70199" y="351666"/>
                    </a:cubicBezTo>
                    <a:cubicBezTo>
                      <a:pt x="71628" y="352904"/>
                      <a:pt x="73057" y="354047"/>
                      <a:pt x="74486" y="355190"/>
                    </a:cubicBezTo>
                    <a:cubicBezTo>
                      <a:pt x="76391" y="356714"/>
                      <a:pt x="78296" y="358238"/>
                      <a:pt x="80296" y="359666"/>
                    </a:cubicBezTo>
                    <a:cubicBezTo>
                      <a:pt x="82677" y="361476"/>
                      <a:pt x="85058" y="363191"/>
                      <a:pt x="87535" y="364905"/>
                    </a:cubicBezTo>
                    <a:cubicBezTo>
                      <a:pt x="89249" y="366144"/>
                      <a:pt x="90869" y="367382"/>
                      <a:pt x="92583" y="368525"/>
                    </a:cubicBezTo>
                    <a:lnTo>
                      <a:pt x="177737" y="425008"/>
                    </a:lnTo>
                    <a:cubicBezTo>
                      <a:pt x="224600" y="456060"/>
                      <a:pt x="282226" y="472347"/>
                      <a:pt x="334328" y="472633"/>
                    </a:cubicBezTo>
                    <a:cubicBezTo>
                      <a:pt x="356616" y="472728"/>
                      <a:pt x="377190" y="470061"/>
                      <a:pt x="395478" y="464537"/>
                    </a:cubicBezTo>
                    <a:cubicBezTo>
                      <a:pt x="403098" y="462346"/>
                      <a:pt x="410528" y="459298"/>
                      <a:pt x="417767" y="455869"/>
                    </a:cubicBezTo>
                    <a:cubicBezTo>
                      <a:pt x="418624" y="455488"/>
                      <a:pt x="419386" y="455107"/>
                      <a:pt x="420243" y="454726"/>
                    </a:cubicBezTo>
                    <a:cubicBezTo>
                      <a:pt x="427101" y="451297"/>
                      <a:pt x="433768" y="447297"/>
                      <a:pt x="440150" y="442820"/>
                    </a:cubicBezTo>
                    <a:cubicBezTo>
                      <a:pt x="441293" y="442058"/>
                      <a:pt x="442341" y="441391"/>
                      <a:pt x="443389" y="440534"/>
                    </a:cubicBezTo>
                    <a:cubicBezTo>
                      <a:pt x="449675" y="436057"/>
                      <a:pt x="455676" y="431009"/>
                      <a:pt x="461296" y="425484"/>
                    </a:cubicBezTo>
                    <a:cubicBezTo>
                      <a:pt x="462248" y="424532"/>
                      <a:pt x="463201" y="423579"/>
                      <a:pt x="464153" y="422627"/>
                    </a:cubicBezTo>
                    <a:cubicBezTo>
                      <a:pt x="469773" y="416912"/>
                      <a:pt x="475202" y="410816"/>
                      <a:pt x="480060" y="404148"/>
                    </a:cubicBezTo>
                    <a:cubicBezTo>
                      <a:pt x="480346" y="403863"/>
                      <a:pt x="480632" y="403577"/>
                      <a:pt x="480822" y="403196"/>
                    </a:cubicBezTo>
                    <a:cubicBezTo>
                      <a:pt x="481203" y="402624"/>
                      <a:pt x="481489" y="402053"/>
                      <a:pt x="481870" y="401481"/>
                    </a:cubicBezTo>
                    <a:cubicBezTo>
                      <a:pt x="487109" y="394147"/>
                      <a:pt x="491871" y="386432"/>
                      <a:pt x="495967" y="378050"/>
                    </a:cubicBezTo>
                    <a:cubicBezTo>
                      <a:pt x="496062" y="377859"/>
                      <a:pt x="496253" y="377669"/>
                      <a:pt x="496348" y="377478"/>
                    </a:cubicBezTo>
                    <a:cubicBezTo>
                      <a:pt x="496634" y="376907"/>
                      <a:pt x="496824" y="376240"/>
                      <a:pt x="497110" y="375669"/>
                    </a:cubicBezTo>
                    <a:cubicBezTo>
                      <a:pt x="500063" y="369382"/>
                      <a:pt x="502730" y="362810"/>
                      <a:pt x="505016" y="355952"/>
                    </a:cubicBezTo>
                    <a:cubicBezTo>
                      <a:pt x="505301" y="354999"/>
                      <a:pt x="505873" y="354047"/>
                      <a:pt x="506159" y="353094"/>
                    </a:cubicBezTo>
                    <a:cubicBezTo>
                      <a:pt x="506349" y="352523"/>
                      <a:pt x="506349" y="351951"/>
                      <a:pt x="506540" y="351380"/>
                    </a:cubicBezTo>
                    <a:cubicBezTo>
                      <a:pt x="508730" y="344331"/>
                      <a:pt x="510540" y="336997"/>
                      <a:pt x="511778" y="329377"/>
                    </a:cubicBezTo>
                    <a:cubicBezTo>
                      <a:pt x="511874" y="328806"/>
                      <a:pt x="512064" y="328329"/>
                      <a:pt x="512159" y="327853"/>
                    </a:cubicBezTo>
                    <a:cubicBezTo>
                      <a:pt x="512350" y="326901"/>
                      <a:pt x="512255" y="325853"/>
                      <a:pt x="512445" y="324805"/>
                    </a:cubicBezTo>
                    <a:cubicBezTo>
                      <a:pt x="513588" y="317566"/>
                      <a:pt x="514255" y="310041"/>
                      <a:pt x="514541" y="302326"/>
                    </a:cubicBezTo>
                    <a:cubicBezTo>
                      <a:pt x="514541" y="301278"/>
                      <a:pt x="514826" y="300326"/>
                      <a:pt x="514826" y="299278"/>
                    </a:cubicBezTo>
                    <a:cubicBezTo>
                      <a:pt x="514826" y="298707"/>
                      <a:pt x="514826" y="298040"/>
                      <a:pt x="514826" y="297468"/>
                    </a:cubicBezTo>
                    <a:cubicBezTo>
                      <a:pt x="514826" y="295087"/>
                      <a:pt x="514731" y="292706"/>
                      <a:pt x="514636" y="290324"/>
                    </a:cubicBezTo>
                    <a:cubicBezTo>
                      <a:pt x="514541" y="286610"/>
                      <a:pt x="514445" y="282895"/>
                      <a:pt x="514160" y="279085"/>
                    </a:cubicBezTo>
                    <a:cubicBezTo>
                      <a:pt x="513969" y="276323"/>
                      <a:pt x="513588" y="273561"/>
                      <a:pt x="513207" y="270798"/>
                    </a:cubicBezTo>
                    <a:cubicBezTo>
                      <a:pt x="512921" y="268227"/>
                      <a:pt x="512731" y="265750"/>
                      <a:pt x="512350" y="263083"/>
                    </a:cubicBezTo>
                    <a:lnTo>
                      <a:pt x="511397" y="256987"/>
                    </a:lnTo>
                    <a:cubicBezTo>
                      <a:pt x="509968" y="248891"/>
                      <a:pt x="507968" y="240795"/>
                      <a:pt x="505587" y="232698"/>
                    </a:cubicBezTo>
                    <a:cubicBezTo>
                      <a:pt x="504825" y="230127"/>
                      <a:pt x="503777" y="227555"/>
                      <a:pt x="502920" y="224983"/>
                    </a:cubicBezTo>
                    <a:cubicBezTo>
                      <a:pt x="501110" y="219458"/>
                      <a:pt x="499205" y="213934"/>
                      <a:pt x="497015" y="208505"/>
                    </a:cubicBezTo>
                    <a:cubicBezTo>
                      <a:pt x="496824" y="208029"/>
                      <a:pt x="496729" y="207648"/>
                      <a:pt x="496538" y="207171"/>
                    </a:cubicBezTo>
                    <a:cubicBezTo>
                      <a:pt x="494919" y="203361"/>
                      <a:pt x="493014" y="199647"/>
                      <a:pt x="491204" y="195932"/>
                    </a:cubicBezTo>
                    <a:cubicBezTo>
                      <a:pt x="489585" y="192598"/>
                      <a:pt x="488156" y="189169"/>
                      <a:pt x="486442" y="185931"/>
                    </a:cubicBezTo>
                    <a:cubicBezTo>
                      <a:pt x="483965" y="181263"/>
                      <a:pt x="481203" y="176787"/>
                      <a:pt x="478441" y="172215"/>
                    </a:cubicBezTo>
                    <a:cubicBezTo>
                      <a:pt x="476726" y="169452"/>
                      <a:pt x="475297" y="166595"/>
                      <a:pt x="473488" y="163832"/>
                    </a:cubicBezTo>
                    <a:cubicBezTo>
                      <a:pt x="470345" y="158975"/>
                      <a:pt x="466820" y="154403"/>
                      <a:pt x="463296" y="149736"/>
                    </a:cubicBezTo>
                    <a:cubicBezTo>
                      <a:pt x="461582" y="147449"/>
                      <a:pt x="460058" y="145068"/>
                      <a:pt x="458343" y="142878"/>
                    </a:cubicBezTo>
                    <a:cubicBezTo>
                      <a:pt x="454628" y="138210"/>
                      <a:pt x="450533" y="133924"/>
                      <a:pt x="446532" y="129447"/>
                    </a:cubicBezTo>
                    <a:cubicBezTo>
                      <a:pt x="444627" y="127447"/>
                      <a:pt x="442913" y="125256"/>
                      <a:pt x="441008" y="123256"/>
                    </a:cubicBezTo>
                    <a:cubicBezTo>
                      <a:pt x="440912" y="123161"/>
                      <a:pt x="440817" y="122970"/>
                      <a:pt x="440626" y="122780"/>
                    </a:cubicBezTo>
                    <a:cubicBezTo>
                      <a:pt x="436817" y="118874"/>
                      <a:pt x="432626" y="115255"/>
                      <a:pt x="428530" y="111636"/>
                    </a:cubicBezTo>
                    <a:cubicBezTo>
                      <a:pt x="426244" y="109635"/>
                      <a:pt x="424148" y="107445"/>
                      <a:pt x="421862" y="105444"/>
                    </a:cubicBezTo>
                    <a:cubicBezTo>
                      <a:pt x="415195" y="99920"/>
                      <a:pt x="408242" y="94681"/>
                      <a:pt x="401098" y="89919"/>
                    </a:cubicBezTo>
                    <a:lnTo>
                      <a:pt x="399860" y="89061"/>
                    </a:lnTo>
                    <a:lnTo>
                      <a:pt x="401098" y="89919"/>
                    </a:lnTo>
                    <a:cubicBezTo>
                      <a:pt x="389382" y="82203"/>
                      <a:pt x="375857" y="73250"/>
                      <a:pt x="362236" y="64201"/>
                    </a:cubicBezTo>
                    <a:lnTo>
                      <a:pt x="315944" y="33531"/>
                    </a:lnTo>
                    <a:lnTo>
                      <a:pt x="313182" y="31721"/>
                    </a:lnTo>
                    <a:cubicBezTo>
                      <a:pt x="311849" y="30864"/>
                      <a:pt x="310420" y="30102"/>
                      <a:pt x="309086" y="29340"/>
                    </a:cubicBezTo>
                    <a:cubicBezTo>
                      <a:pt x="307086" y="28101"/>
                      <a:pt x="305086" y="26958"/>
                      <a:pt x="302990" y="25720"/>
                    </a:cubicBezTo>
                    <a:cubicBezTo>
                      <a:pt x="300038" y="24006"/>
                      <a:pt x="296990" y="22386"/>
                      <a:pt x="293846" y="20862"/>
                    </a:cubicBezTo>
                    <a:cubicBezTo>
                      <a:pt x="292703" y="20291"/>
                      <a:pt x="291560" y="19624"/>
                      <a:pt x="290322" y="19053"/>
                    </a:cubicBezTo>
                    <a:cubicBezTo>
                      <a:pt x="288989" y="18386"/>
                      <a:pt x="287655" y="17814"/>
                      <a:pt x="286226" y="17148"/>
                    </a:cubicBezTo>
                    <a:cubicBezTo>
                      <a:pt x="282131" y="15243"/>
                      <a:pt x="277844" y="13528"/>
                      <a:pt x="273558" y="12004"/>
                    </a:cubicBezTo>
                    <a:cubicBezTo>
                      <a:pt x="272034" y="11433"/>
                      <a:pt x="270510" y="10766"/>
                      <a:pt x="268891" y="10194"/>
                    </a:cubicBezTo>
                    <a:cubicBezTo>
                      <a:pt x="268034" y="9909"/>
                      <a:pt x="267272" y="9623"/>
                      <a:pt x="266510" y="9432"/>
                    </a:cubicBezTo>
                    <a:cubicBezTo>
                      <a:pt x="265652" y="9147"/>
                      <a:pt x="264700" y="8956"/>
                      <a:pt x="263843" y="8670"/>
                    </a:cubicBezTo>
                    <a:cubicBezTo>
                      <a:pt x="259842" y="7432"/>
                      <a:pt x="255842" y="6099"/>
                      <a:pt x="251746" y="5146"/>
                    </a:cubicBezTo>
                    <a:cubicBezTo>
                      <a:pt x="251555" y="5146"/>
                      <a:pt x="251365" y="5051"/>
                      <a:pt x="251174" y="5051"/>
                    </a:cubicBezTo>
                    <a:cubicBezTo>
                      <a:pt x="248317" y="4384"/>
                      <a:pt x="245364" y="4003"/>
                      <a:pt x="242506" y="3432"/>
                    </a:cubicBezTo>
                    <a:cubicBezTo>
                      <a:pt x="240221" y="3051"/>
                      <a:pt x="237935" y="2574"/>
                      <a:pt x="235649" y="2193"/>
                    </a:cubicBezTo>
                    <a:cubicBezTo>
                      <a:pt x="234029" y="2003"/>
                      <a:pt x="232505" y="1527"/>
                      <a:pt x="230886" y="1336"/>
                    </a:cubicBezTo>
                    <a:cubicBezTo>
                      <a:pt x="224028" y="479"/>
                      <a:pt x="216980" y="3"/>
                      <a:pt x="209931" y="3"/>
                    </a:cubicBezTo>
                    <a:cubicBezTo>
                      <a:pt x="192500" y="-93"/>
                      <a:pt x="175260" y="2384"/>
                      <a:pt x="158305" y="7242"/>
                    </a:cubicBezTo>
                    <a:cubicBezTo>
                      <a:pt x="152495" y="8956"/>
                      <a:pt x="146590" y="10956"/>
                      <a:pt x="140875" y="13242"/>
                    </a:cubicBezTo>
                    <a:cubicBezTo>
                      <a:pt x="138970" y="14004"/>
                      <a:pt x="137065" y="14957"/>
                      <a:pt x="135160" y="15719"/>
                    </a:cubicBezTo>
                    <a:cubicBezTo>
                      <a:pt x="131350" y="17338"/>
                      <a:pt x="127540" y="18957"/>
                      <a:pt x="123825" y="20767"/>
                    </a:cubicBezTo>
                    <a:cubicBezTo>
                      <a:pt x="121634" y="21815"/>
                      <a:pt x="119539" y="23148"/>
                      <a:pt x="117443" y="24291"/>
                    </a:cubicBezTo>
                    <a:cubicBezTo>
                      <a:pt x="114014" y="26101"/>
                      <a:pt x="110680" y="27911"/>
                      <a:pt x="107347" y="29911"/>
                    </a:cubicBezTo>
                    <a:cubicBezTo>
                      <a:pt x="105156" y="31245"/>
                      <a:pt x="102965" y="32769"/>
                      <a:pt x="100775" y="34293"/>
                    </a:cubicBezTo>
                    <a:cubicBezTo>
                      <a:pt x="97631" y="36293"/>
                      <a:pt x="94583" y="38293"/>
                      <a:pt x="91535" y="40484"/>
                    </a:cubicBezTo>
                    <a:cubicBezTo>
                      <a:pt x="89345" y="42103"/>
                      <a:pt x="87154" y="43818"/>
                      <a:pt x="85058" y="45532"/>
                    </a:cubicBezTo>
                    <a:cubicBezTo>
                      <a:pt x="82201" y="47723"/>
                      <a:pt x="79343" y="49914"/>
                      <a:pt x="76581" y="52295"/>
                    </a:cubicBezTo>
                    <a:cubicBezTo>
                      <a:pt x="74390" y="54105"/>
                      <a:pt x="72390" y="56105"/>
                      <a:pt x="70295" y="58010"/>
                    </a:cubicBezTo>
                    <a:cubicBezTo>
                      <a:pt x="67723" y="60391"/>
                      <a:pt x="65056" y="62772"/>
                      <a:pt x="62484" y="65344"/>
                    </a:cubicBezTo>
                    <a:cubicBezTo>
                      <a:pt x="60484" y="67440"/>
                      <a:pt x="58483" y="69630"/>
                      <a:pt x="56483" y="71726"/>
                    </a:cubicBezTo>
                    <a:cubicBezTo>
                      <a:pt x="54102" y="74298"/>
                      <a:pt x="51721" y="76869"/>
                      <a:pt x="49435" y="79536"/>
                    </a:cubicBezTo>
                    <a:cubicBezTo>
                      <a:pt x="47530" y="81822"/>
                      <a:pt x="45720" y="84204"/>
                      <a:pt x="43910" y="86490"/>
                    </a:cubicBezTo>
                    <a:cubicBezTo>
                      <a:pt x="42481" y="88299"/>
                      <a:pt x="40957" y="90109"/>
                      <a:pt x="39529" y="92014"/>
                    </a:cubicBezTo>
                    <a:cubicBezTo>
                      <a:pt x="38862" y="92871"/>
                      <a:pt x="38386" y="93824"/>
                      <a:pt x="37719" y="94776"/>
                    </a:cubicBezTo>
                    <a:cubicBezTo>
                      <a:pt x="35909" y="97348"/>
                      <a:pt x="34195" y="99920"/>
                      <a:pt x="32576" y="102492"/>
                    </a:cubicBezTo>
                    <a:cubicBezTo>
                      <a:pt x="30766" y="105349"/>
                      <a:pt x="28956" y="108111"/>
                      <a:pt x="27242" y="111064"/>
                    </a:cubicBezTo>
                    <a:cubicBezTo>
                      <a:pt x="25718" y="113731"/>
                      <a:pt x="24289" y="116398"/>
                      <a:pt x="22860" y="119065"/>
                    </a:cubicBezTo>
                    <a:cubicBezTo>
                      <a:pt x="21812" y="120970"/>
                      <a:pt x="20765" y="122780"/>
                      <a:pt x="19717" y="124685"/>
                    </a:cubicBezTo>
                    <a:cubicBezTo>
                      <a:pt x="19336" y="125542"/>
                      <a:pt x="19145" y="126399"/>
                      <a:pt x="18764" y="127161"/>
                    </a:cubicBezTo>
                    <a:cubicBezTo>
                      <a:pt x="15050" y="135067"/>
                      <a:pt x="11716" y="143068"/>
                      <a:pt x="9049" y="151450"/>
                    </a:cubicBezTo>
                    <a:cubicBezTo>
                      <a:pt x="8954" y="151736"/>
                      <a:pt x="8763" y="152022"/>
                      <a:pt x="8668" y="152307"/>
                    </a:cubicBezTo>
                    <a:cubicBezTo>
                      <a:pt x="8287" y="153450"/>
                      <a:pt x="8192" y="154593"/>
                      <a:pt x="7906" y="155641"/>
                    </a:cubicBezTo>
                    <a:cubicBezTo>
                      <a:pt x="6096" y="161832"/>
                      <a:pt x="4572" y="168119"/>
                      <a:pt x="3334" y="174405"/>
                    </a:cubicBezTo>
                    <a:cubicBezTo>
                      <a:pt x="3143" y="175644"/>
                      <a:pt x="2667" y="176882"/>
                      <a:pt x="2477" y="178120"/>
                    </a:cubicBezTo>
                    <a:lnTo>
                      <a:pt x="2762" y="178311"/>
                    </a:lnTo>
                    <a:lnTo>
                      <a:pt x="2762" y="178311"/>
                    </a:lnTo>
                    <a:lnTo>
                      <a:pt x="2477" y="178120"/>
                    </a:lnTo>
                    <a:cubicBezTo>
                      <a:pt x="2286" y="179454"/>
                      <a:pt x="2286" y="180787"/>
                      <a:pt x="2096" y="182121"/>
                    </a:cubicBezTo>
                    <a:cubicBezTo>
                      <a:pt x="1238" y="187836"/>
                      <a:pt x="762" y="193646"/>
                      <a:pt x="476" y="199551"/>
                    </a:cubicBezTo>
                    <a:cubicBezTo>
                      <a:pt x="381" y="201171"/>
                      <a:pt x="95" y="202790"/>
                      <a:pt x="0" y="204409"/>
                    </a:cubicBezTo>
                    <a:cubicBezTo>
                      <a:pt x="0" y="204981"/>
                      <a:pt x="95" y="205552"/>
                      <a:pt x="95" y="206028"/>
                    </a:cubicBezTo>
                    <a:cubicBezTo>
                      <a:pt x="-95" y="214887"/>
                      <a:pt x="476" y="223459"/>
                      <a:pt x="1619" y="232127"/>
                    </a:cubicBezTo>
                    <a:close/>
                    <a:moveTo>
                      <a:pt x="249365" y="392242"/>
                    </a:moveTo>
                    <a:cubicBezTo>
                      <a:pt x="218123" y="392052"/>
                      <a:pt x="184785" y="385479"/>
                      <a:pt x="153543" y="373287"/>
                    </a:cubicBezTo>
                    <a:cubicBezTo>
                      <a:pt x="152400" y="372049"/>
                      <a:pt x="151352" y="370811"/>
                      <a:pt x="150305" y="369668"/>
                    </a:cubicBezTo>
                    <a:cubicBezTo>
                      <a:pt x="148400" y="367382"/>
                      <a:pt x="146399" y="365191"/>
                      <a:pt x="144590" y="362905"/>
                    </a:cubicBezTo>
                    <a:cubicBezTo>
                      <a:pt x="143066" y="361000"/>
                      <a:pt x="141637" y="359000"/>
                      <a:pt x="140113" y="356904"/>
                    </a:cubicBezTo>
                    <a:cubicBezTo>
                      <a:pt x="138398" y="354523"/>
                      <a:pt x="136684" y="352142"/>
                      <a:pt x="135160" y="349665"/>
                    </a:cubicBezTo>
                    <a:cubicBezTo>
                      <a:pt x="133826" y="347570"/>
                      <a:pt x="132588" y="345474"/>
                      <a:pt x="131255" y="343379"/>
                    </a:cubicBezTo>
                    <a:cubicBezTo>
                      <a:pt x="129730" y="340807"/>
                      <a:pt x="128302" y="338235"/>
                      <a:pt x="126968" y="335664"/>
                    </a:cubicBezTo>
                    <a:cubicBezTo>
                      <a:pt x="125825" y="333378"/>
                      <a:pt x="124682" y="331091"/>
                      <a:pt x="123634" y="328710"/>
                    </a:cubicBezTo>
                    <a:cubicBezTo>
                      <a:pt x="122682" y="326615"/>
                      <a:pt x="121730" y="324424"/>
                      <a:pt x="120872" y="322233"/>
                    </a:cubicBezTo>
                    <a:cubicBezTo>
                      <a:pt x="118110" y="315280"/>
                      <a:pt x="115633" y="308136"/>
                      <a:pt x="113824" y="300707"/>
                    </a:cubicBezTo>
                    <a:cubicBezTo>
                      <a:pt x="112586" y="295468"/>
                      <a:pt x="111728" y="290324"/>
                      <a:pt x="111062" y="285181"/>
                    </a:cubicBezTo>
                    <a:cubicBezTo>
                      <a:pt x="110014" y="277561"/>
                      <a:pt x="109538" y="269941"/>
                      <a:pt x="109633" y="262512"/>
                    </a:cubicBezTo>
                    <a:cubicBezTo>
                      <a:pt x="109633" y="260702"/>
                      <a:pt x="109823" y="258987"/>
                      <a:pt x="109919" y="257178"/>
                    </a:cubicBezTo>
                    <a:cubicBezTo>
                      <a:pt x="110109" y="251844"/>
                      <a:pt x="110585" y="246605"/>
                      <a:pt x="111443" y="241366"/>
                    </a:cubicBezTo>
                    <a:cubicBezTo>
                      <a:pt x="111728" y="239271"/>
                      <a:pt x="112109" y="237080"/>
                      <a:pt x="112490" y="234984"/>
                    </a:cubicBezTo>
                    <a:cubicBezTo>
                      <a:pt x="113443" y="229650"/>
                      <a:pt x="114776" y="224412"/>
                      <a:pt x="116300" y="219173"/>
                    </a:cubicBezTo>
                    <a:cubicBezTo>
                      <a:pt x="116777" y="217554"/>
                      <a:pt x="117157" y="215934"/>
                      <a:pt x="117634" y="214315"/>
                    </a:cubicBezTo>
                    <a:cubicBezTo>
                      <a:pt x="120015" y="207076"/>
                      <a:pt x="122873" y="200123"/>
                      <a:pt x="126111" y="193265"/>
                    </a:cubicBezTo>
                    <a:cubicBezTo>
                      <a:pt x="126873" y="191836"/>
                      <a:pt x="127635" y="190312"/>
                      <a:pt x="128302" y="188883"/>
                    </a:cubicBezTo>
                    <a:cubicBezTo>
                      <a:pt x="132779" y="180120"/>
                      <a:pt x="137827" y="171738"/>
                      <a:pt x="143542" y="163737"/>
                    </a:cubicBezTo>
                    <a:cubicBezTo>
                      <a:pt x="145256" y="161356"/>
                      <a:pt x="147066" y="158975"/>
                      <a:pt x="148876" y="156689"/>
                    </a:cubicBezTo>
                    <a:cubicBezTo>
                      <a:pt x="150305" y="154784"/>
                      <a:pt x="151733" y="152879"/>
                      <a:pt x="153353" y="151069"/>
                    </a:cubicBezTo>
                    <a:cubicBezTo>
                      <a:pt x="155448" y="148497"/>
                      <a:pt x="157734" y="146116"/>
                      <a:pt x="160020" y="143735"/>
                    </a:cubicBezTo>
                    <a:cubicBezTo>
                      <a:pt x="161639" y="141925"/>
                      <a:pt x="163259" y="140115"/>
                      <a:pt x="165068" y="138401"/>
                    </a:cubicBezTo>
                    <a:cubicBezTo>
                      <a:pt x="167354" y="136115"/>
                      <a:pt x="169736" y="133924"/>
                      <a:pt x="172212" y="131733"/>
                    </a:cubicBezTo>
                    <a:cubicBezTo>
                      <a:pt x="174022" y="130114"/>
                      <a:pt x="175736" y="128399"/>
                      <a:pt x="177641" y="126780"/>
                    </a:cubicBezTo>
                    <a:cubicBezTo>
                      <a:pt x="180118" y="124685"/>
                      <a:pt x="182690" y="122780"/>
                      <a:pt x="185166" y="120780"/>
                    </a:cubicBezTo>
                    <a:cubicBezTo>
                      <a:pt x="187071" y="119256"/>
                      <a:pt x="189071" y="117732"/>
                      <a:pt x="191072" y="116303"/>
                    </a:cubicBezTo>
                    <a:cubicBezTo>
                      <a:pt x="193643" y="114398"/>
                      <a:pt x="196405" y="112683"/>
                      <a:pt x="199073" y="110969"/>
                    </a:cubicBezTo>
                    <a:cubicBezTo>
                      <a:pt x="201073" y="109635"/>
                      <a:pt x="203168" y="108207"/>
                      <a:pt x="205169" y="106968"/>
                    </a:cubicBezTo>
                    <a:cubicBezTo>
                      <a:pt x="207931" y="105254"/>
                      <a:pt x="210884" y="103825"/>
                      <a:pt x="213741" y="102301"/>
                    </a:cubicBezTo>
                    <a:cubicBezTo>
                      <a:pt x="215837" y="101158"/>
                      <a:pt x="217837" y="100015"/>
                      <a:pt x="219932" y="98967"/>
                    </a:cubicBezTo>
                    <a:cubicBezTo>
                      <a:pt x="223076" y="97443"/>
                      <a:pt x="226219" y="96110"/>
                      <a:pt x="229457" y="94681"/>
                    </a:cubicBezTo>
                    <a:cubicBezTo>
                      <a:pt x="231362" y="93919"/>
                      <a:pt x="233172" y="92967"/>
                      <a:pt x="235077" y="92205"/>
                    </a:cubicBezTo>
                    <a:cubicBezTo>
                      <a:pt x="240221" y="90204"/>
                      <a:pt x="245364" y="88395"/>
                      <a:pt x="250508" y="86871"/>
                    </a:cubicBezTo>
                    <a:cubicBezTo>
                      <a:pt x="265367" y="82680"/>
                      <a:pt x="280130" y="80584"/>
                      <a:pt x="295085" y="80679"/>
                    </a:cubicBezTo>
                    <a:cubicBezTo>
                      <a:pt x="311658" y="80775"/>
                      <a:pt x="327660" y="83537"/>
                      <a:pt x="342900" y="88395"/>
                    </a:cubicBezTo>
                    <a:cubicBezTo>
                      <a:pt x="373666" y="121923"/>
                      <a:pt x="395002" y="164309"/>
                      <a:pt x="402336" y="205171"/>
                    </a:cubicBezTo>
                    <a:cubicBezTo>
                      <a:pt x="420815" y="310327"/>
                      <a:pt x="353282" y="370716"/>
                      <a:pt x="303276" y="385479"/>
                    </a:cubicBezTo>
                    <a:cubicBezTo>
                      <a:pt x="287369" y="389861"/>
                      <a:pt x="269272" y="392432"/>
                      <a:pt x="249365" y="392242"/>
                    </a:cubicBezTo>
                    <a:close/>
                    <a:moveTo>
                      <a:pt x="190595" y="409387"/>
                    </a:moveTo>
                    <a:cubicBezTo>
                      <a:pt x="187643" y="408720"/>
                      <a:pt x="184785" y="407958"/>
                      <a:pt x="181832" y="407196"/>
                    </a:cubicBezTo>
                    <a:cubicBezTo>
                      <a:pt x="184785" y="407958"/>
                      <a:pt x="187738" y="408720"/>
                      <a:pt x="190595" y="409387"/>
                    </a:cubicBezTo>
                    <a:close/>
                    <a:moveTo>
                      <a:pt x="170974" y="404339"/>
                    </a:moveTo>
                    <a:cubicBezTo>
                      <a:pt x="168021" y="403482"/>
                      <a:pt x="165068" y="402434"/>
                      <a:pt x="162211" y="401481"/>
                    </a:cubicBezTo>
                    <a:cubicBezTo>
                      <a:pt x="165068" y="402529"/>
                      <a:pt x="168021" y="403482"/>
                      <a:pt x="170974" y="404339"/>
                    </a:cubicBezTo>
                    <a:close/>
                    <a:moveTo>
                      <a:pt x="151448" y="397957"/>
                    </a:moveTo>
                    <a:cubicBezTo>
                      <a:pt x="148495" y="396909"/>
                      <a:pt x="145637" y="395671"/>
                      <a:pt x="142780" y="394528"/>
                    </a:cubicBezTo>
                    <a:cubicBezTo>
                      <a:pt x="145637" y="395671"/>
                      <a:pt x="148495" y="396909"/>
                      <a:pt x="151448" y="397957"/>
                    </a:cubicBezTo>
                    <a:close/>
                    <a:moveTo>
                      <a:pt x="421100" y="178596"/>
                    </a:moveTo>
                    <a:cubicBezTo>
                      <a:pt x="420529" y="176787"/>
                      <a:pt x="419957" y="174882"/>
                      <a:pt x="419386" y="173072"/>
                    </a:cubicBezTo>
                    <a:cubicBezTo>
                      <a:pt x="419767" y="174310"/>
                      <a:pt x="420243" y="175453"/>
                      <a:pt x="420624" y="176596"/>
                    </a:cubicBezTo>
                    <a:cubicBezTo>
                      <a:pt x="420815" y="177263"/>
                      <a:pt x="420910" y="177930"/>
                      <a:pt x="421100" y="178596"/>
                    </a:cubicBezTo>
                    <a:close/>
                    <a:moveTo>
                      <a:pt x="412909" y="154784"/>
                    </a:moveTo>
                    <a:cubicBezTo>
                      <a:pt x="412337" y="153450"/>
                      <a:pt x="411861" y="152212"/>
                      <a:pt x="411385" y="150879"/>
                    </a:cubicBezTo>
                    <a:cubicBezTo>
                      <a:pt x="411575" y="151355"/>
                      <a:pt x="411861" y="151831"/>
                      <a:pt x="412051" y="152307"/>
                    </a:cubicBezTo>
                    <a:cubicBezTo>
                      <a:pt x="412337" y="153165"/>
                      <a:pt x="412528" y="153927"/>
                      <a:pt x="412909" y="154784"/>
                    </a:cubicBezTo>
                    <a:close/>
                    <a:moveTo>
                      <a:pt x="389001" y="108683"/>
                    </a:moveTo>
                    <a:cubicBezTo>
                      <a:pt x="388049" y="107254"/>
                      <a:pt x="387001" y="105825"/>
                      <a:pt x="386048" y="104397"/>
                    </a:cubicBezTo>
                    <a:cubicBezTo>
                      <a:pt x="386715" y="105349"/>
                      <a:pt x="387477" y="106302"/>
                      <a:pt x="388144" y="107349"/>
                    </a:cubicBezTo>
                    <a:cubicBezTo>
                      <a:pt x="388430" y="107730"/>
                      <a:pt x="388715" y="108207"/>
                      <a:pt x="389001" y="108683"/>
                    </a:cubicBezTo>
                    <a:close/>
                    <a:moveTo>
                      <a:pt x="375190" y="89347"/>
                    </a:moveTo>
                    <a:cubicBezTo>
                      <a:pt x="373856" y="87633"/>
                      <a:pt x="372523" y="85823"/>
                      <a:pt x="371094" y="84204"/>
                    </a:cubicBezTo>
                    <a:cubicBezTo>
                      <a:pt x="371761" y="84966"/>
                      <a:pt x="372428" y="85632"/>
                      <a:pt x="372999" y="86490"/>
                    </a:cubicBezTo>
                    <a:cubicBezTo>
                      <a:pt x="373761" y="87347"/>
                      <a:pt x="374428" y="88395"/>
                      <a:pt x="375190" y="89347"/>
                    </a:cubicBezTo>
                    <a:close/>
                    <a:moveTo>
                      <a:pt x="358426" y="69821"/>
                    </a:moveTo>
                    <a:cubicBezTo>
                      <a:pt x="357854" y="69249"/>
                      <a:pt x="357283" y="68583"/>
                      <a:pt x="356807" y="68011"/>
                    </a:cubicBezTo>
                    <a:cubicBezTo>
                      <a:pt x="356807" y="68011"/>
                      <a:pt x="356902" y="68011"/>
                      <a:pt x="356902" y="68011"/>
                    </a:cubicBezTo>
                    <a:cubicBezTo>
                      <a:pt x="357473" y="68678"/>
                      <a:pt x="357949" y="69345"/>
                      <a:pt x="358426" y="69821"/>
                    </a:cubicBezTo>
                    <a:close/>
                    <a:moveTo>
                      <a:pt x="202025" y="411578"/>
                    </a:moveTo>
                    <a:cubicBezTo>
                      <a:pt x="204883" y="412054"/>
                      <a:pt x="207645" y="412721"/>
                      <a:pt x="210407" y="413102"/>
                    </a:cubicBezTo>
                    <a:cubicBezTo>
                      <a:pt x="207550" y="412626"/>
                      <a:pt x="204788" y="412054"/>
                      <a:pt x="202025" y="411578"/>
                    </a:cubicBezTo>
                    <a:close/>
                    <a:moveTo>
                      <a:pt x="222790" y="414435"/>
                    </a:moveTo>
                    <a:cubicBezTo>
                      <a:pt x="225171" y="414721"/>
                      <a:pt x="227552" y="415102"/>
                      <a:pt x="229934" y="415293"/>
                    </a:cubicBezTo>
                    <a:cubicBezTo>
                      <a:pt x="227552" y="415102"/>
                      <a:pt x="225171" y="414721"/>
                      <a:pt x="222790" y="414435"/>
                    </a:cubicBezTo>
                    <a:close/>
                  </a:path>
                </a:pathLst>
              </a:custGeom>
              <a:solidFill>
                <a:srgbClr val="195B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47"/>
              <p:cNvSpPr/>
              <p:nvPr/>
            </p:nvSpPr>
            <p:spPr>
              <a:xfrm>
                <a:off x="3161613" y="2849777"/>
                <a:ext cx="1047674" cy="1395229"/>
              </a:xfrm>
              <a:custGeom>
                <a:avLst/>
                <a:gdLst/>
                <a:ahLst/>
                <a:cxnLst/>
                <a:rect l="l" t="t" r="r" b="b"/>
                <a:pathLst>
                  <a:path w="1047674" h="1395229" extrusionOk="0">
                    <a:moveTo>
                      <a:pt x="1046436" y="1020897"/>
                    </a:moveTo>
                    <a:cubicBezTo>
                      <a:pt x="1046817" y="1015658"/>
                      <a:pt x="1047103" y="1010419"/>
                      <a:pt x="1047293" y="1005085"/>
                    </a:cubicBezTo>
                    <a:cubicBezTo>
                      <a:pt x="1047388" y="1002704"/>
                      <a:pt x="1047674" y="1000513"/>
                      <a:pt x="1047674" y="998132"/>
                    </a:cubicBezTo>
                    <a:cubicBezTo>
                      <a:pt x="1047674" y="995941"/>
                      <a:pt x="1047484" y="993750"/>
                      <a:pt x="1047579" y="991560"/>
                    </a:cubicBezTo>
                    <a:cubicBezTo>
                      <a:pt x="1047579" y="983654"/>
                      <a:pt x="1047388" y="975844"/>
                      <a:pt x="1047007" y="967938"/>
                    </a:cubicBezTo>
                    <a:cubicBezTo>
                      <a:pt x="1046817" y="963937"/>
                      <a:pt x="1046626" y="959937"/>
                      <a:pt x="1046341" y="955841"/>
                    </a:cubicBezTo>
                    <a:cubicBezTo>
                      <a:pt x="1045674" y="946888"/>
                      <a:pt x="1044626" y="937934"/>
                      <a:pt x="1043483" y="928981"/>
                    </a:cubicBezTo>
                    <a:cubicBezTo>
                      <a:pt x="1043197" y="926695"/>
                      <a:pt x="1043102" y="924408"/>
                      <a:pt x="1042721" y="922218"/>
                    </a:cubicBezTo>
                    <a:cubicBezTo>
                      <a:pt x="1042626" y="921646"/>
                      <a:pt x="1042531" y="921075"/>
                      <a:pt x="1042435" y="920503"/>
                    </a:cubicBezTo>
                    <a:cubicBezTo>
                      <a:pt x="1041769" y="916312"/>
                      <a:pt x="1040911" y="912121"/>
                      <a:pt x="1040149" y="907835"/>
                    </a:cubicBezTo>
                    <a:cubicBezTo>
                      <a:pt x="1039102" y="901930"/>
                      <a:pt x="1038054" y="896024"/>
                      <a:pt x="1036720" y="890214"/>
                    </a:cubicBezTo>
                    <a:cubicBezTo>
                      <a:pt x="1035768" y="885737"/>
                      <a:pt x="1034530" y="881260"/>
                      <a:pt x="1033387" y="876783"/>
                    </a:cubicBezTo>
                    <a:cubicBezTo>
                      <a:pt x="1031958" y="871259"/>
                      <a:pt x="1030624" y="865734"/>
                      <a:pt x="1029100" y="860305"/>
                    </a:cubicBezTo>
                    <a:cubicBezTo>
                      <a:pt x="1027767" y="855733"/>
                      <a:pt x="1026243" y="851161"/>
                      <a:pt x="1024814" y="846589"/>
                    </a:cubicBezTo>
                    <a:cubicBezTo>
                      <a:pt x="1023100" y="841350"/>
                      <a:pt x="1021385" y="836016"/>
                      <a:pt x="1019575" y="830873"/>
                    </a:cubicBezTo>
                    <a:cubicBezTo>
                      <a:pt x="1017956" y="826301"/>
                      <a:pt x="1016146" y="821729"/>
                      <a:pt x="1014337" y="817157"/>
                    </a:cubicBezTo>
                    <a:cubicBezTo>
                      <a:pt x="1013003" y="813823"/>
                      <a:pt x="1011860" y="810490"/>
                      <a:pt x="1010527" y="807156"/>
                    </a:cubicBezTo>
                    <a:cubicBezTo>
                      <a:pt x="1009955" y="805822"/>
                      <a:pt x="1009288" y="804584"/>
                      <a:pt x="1008717" y="803250"/>
                    </a:cubicBezTo>
                    <a:cubicBezTo>
                      <a:pt x="1004145" y="792678"/>
                      <a:pt x="999287" y="782296"/>
                      <a:pt x="994048" y="772104"/>
                    </a:cubicBezTo>
                    <a:cubicBezTo>
                      <a:pt x="993477" y="771056"/>
                      <a:pt x="993001" y="769913"/>
                      <a:pt x="992429" y="768770"/>
                    </a:cubicBezTo>
                    <a:cubicBezTo>
                      <a:pt x="986524" y="757626"/>
                      <a:pt x="980142" y="746863"/>
                      <a:pt x="973379" y="736290"/>
                    </a:cubicBezTo>
                    <a:cubicBezTo>
                      <a:pt x="971379" y="733147"/>
                      <a:pt x="969188" y="730098"/>
                      <a:pt x="967188" y="727051"/>
                    </a:cubicBezTo>
                    <a:cubicBezTo>
                      <a:pt x="964235" y="722669"/>
                      <a:pt x="961378" y="718192"/>
                      <a:pt x="958234" y="713906"/>
                    </a:cubicBezTo>
                    <a:lnTo>
                      <a:pt x="958234" y="713906"/>
                    </a:lnTo>
                    <a:lnTo>
                      <a:pt x="956901" y="712096"/>
                    </a:lnTo>
                    <a:lnTo>
                      <a:pt x="955758" y="711334"/>
                    </a:lnTo>
                    <a:lnTo>
                      <a:pt x="955758" y="711334"/>
                    </a:lnTo>
                    <a:cubicBezTo>
                      <a:pt x="956139" y="711620"/>
                      <a:pt x="956520" y="711811"/>
                      <a:pt x="956901" y="712096"/>
                    </a:cubicBezTo>
                    <a:cubicBezTo>
                      <a:pt x="954996" y="709524"/>
                      <a:pt x="952900" y="707143"/>
                      <a:pt x="950900" y="704572"/>
                    </a:cubicBezTo>
                    <a:cubicBezTo>
                      <a:pt x="948328" y="701143"/>
                      <a:pt x="945661" y="697904"/>
                      <a:pt x="942994" y="694570"/>
                    </a:cubicBezTo>
                    <a:cubicBezTo>
                      <a:pt x="937184" y="687522"/>
                      <a:pt x="931183" y="680664"/>
                      <a:pt x="924897" y="673996"/>
                    </a:cubicBezTo>
                    <a:cubicBezTo>
                      <a:pt x="923087" y="672091"/>
                      <a:pt x="921563" y="669996"/>
                      <a:pt x="919753" y="668186"/>
                    </a:cubicBezTo>
                    <a:cubicBezTo>
                      <a:pt x="918896" y="667329"/>
                      <a:pt x="918039" y="666662"/>
                      <a:pt x="917182" y="665805"/>
                    </a:cubicBezTo>
                    <a:cubicBezTo>
                      <a:pt x="911657" y="660185"/>
                      <a:pt x="905752" y="654851"/>
                      <a:pt x="899942" y="649612"/>
                    </a:cubicBezTo>
                    <a:cubicBezTo>
                      <a:pt x="897179" y="647136"/>
                      <a:pt x="894512" y="644469"/>
                      <a:pt x="891655" y="642088"/>
                    </a:cubicBezTo>
                    <a:cubicBezTo>
                      <a:pt x="882796" y="634563"/>
                      <a:pt x="873652" y="627419"/>
                      <a:pt x="864127" y="620752"/>
                    </a:cubicBezTo>
                    <a:cubicBezTo>
                      <a:pt x="861651" y="619037"/>
                      <a:pt x="859079" y="617227"/>
                      <a:pt x="856507" y="615608"/>
                    </a:cubicBezTo>
                    <a:lnTo>
                      <a:pt x="848221" y="610084"/>
                    </a:lnTo>
                    <a:cubicBezTo>
                      <a:pt x="838029" y="603321"/>
                      <a:pt x="827456" y="596272"/>
                      <a:pt x="816693" y="589224"/>
                    </a:cubicBezTo>
                    <a:lnTo>
                      <a:pt x="771354" y="559125"/>
                    </a:lnTo>
                    <a:cubicBezTo>
                      <a:pt x="773926" y="560839"/>
                      <a:pt x="776402" y="562554"/>
                      <a:pt x="778974" y="564268"/>
                    </a:cubicBezTo>
                    <a:cubicBezTo>
                      <a:pt x="788499" y="570936"/>
                      <a:pt x="797643" y="578080"/>
                      <a:pt x="806501" y="585604"/>
                    </a:cubicBezTo>
                    <a:cubicBezTo>
                      <a:pt x="809359" y="587986"/>
                      <a:pt x="812026" y="590652"/>
                      <a:pt x="814788" y="593129"/>
                    </a:cubicBezTo>
                    <a:cubicBezTo>
                      <a:pt x="820693" y="598368"/>
                      <a:pt x="826504" y="603702"/>
                      <a:pt x="832028" y="609322"/>
                    </a:cubicBezTo>
                    <a:cubicBezTo>
                      <a:pt x="834695" y="611989"/>
                      <a:pt x="837172" y="614846"/>
                      <a:pt x="839648" y="617513"/>
                    </a:cubicBezTo>
                    <a:cubicBezTo>
                      <a:pt x="840696" y="618656"/>
                      <a:pt x="841648" y="619894"/>
                      <a:pt x="842792" y="621037"/>
                    </a:cubicBezTo>
                    <a:lnTo>
                      <a:pt x="764115" y="568936"/>
                    </a:lnTo>
                    <a:cubicBezTo>
                      <a:pt x="696202" y="523882"/>
                      <a:pt x="613334" y="501689"/>
                      <a:pt x="530181" y="501213"/>
                    </a:cubicBezTo>
                    <a:cubicBezTo>
                      <a:pt x="465887" y="500832"/>
                      <a:pt x="401593" y="513881"/>
                      <a:pt x="343586" y="539122"/>
                    </a:cubicBezTo>
                    <a:cubicBezTo>
                      <a:pt x="343681" y="536646"/>
                      <a:pt x="343777" y="534169"/>
                      <a:pt x="343967" y="531693"/>
                    </a:cubicBezTo>
                    <a:cubicBezTo>
                      <a:pt x="344253" y="528359"/>
                      <a:pt x="344634" y="524930"/>
                      <a:pt x="345015" y="521596"/>
                    </a:cubicBezTo>
                    <a:cubicBezTo>
                      <a:pt x="345396" y="517977"/>
                      <a:pt x="345872" y="514357"/>
                      <a:pt x="346444" y="510738"/>
                    </a:cubicBezTo>
                    <a:cubicBezTo>
                      <a:pt x="346920" y="507499"/>
                      <a:pt x="347491" y="504165"/>
                      <a:pt x="348158" y="500927"/>
                    </a:cubicBezTo>
                    <a:cubicBezTo>
                      <a:pt x="348825" y="497498"/>
                      <a:pt x="349492" y="493974"/>
                      <a:pt x="350254" y="490545"/>
                    </a:cubicBezTo>
                    <a:cubicBezTo>
                      <a:pt x="351016" y="487116"/>
                      <a:pt x="351873" y="483687"/>
                      <a:pt x="352825" y="480258"/>
                    </a:cubicBezTo>
                    <a:cubicBezTo>
                      <a:pt x="353778" y="476829"/>
                      <a:pt x="354730" y="473305"/>
                      <a:pt x="355778" y="469876"/>
                    </a:cubicBezTo>
                    <a:cubicBezTo>
                      <a:pt x="356731" y="466637"/>
                      <a:pt x="357778" y="463494"/>
                      <a:pt x="358826" y="460351"/>
                    </a:cubicBezTo>
                    <a:cubicBezTo>
                      <a:pt x="360064" y="456826"/>
                      <a:pt x="361207" y="453302"/>
                      <a:pt x="362636" y="449873"/>
                    </a:cubicBezTo>
                    <a:cubicBezTo>
                      <a:pt x="363874" y="446539"/>
                      <a:pt x="365208" y="443301"/>
                      <a:pt x="366637" y="440062"/>
                    </a:cubicBezTo>
                    <a:cubicBezTo>
                      <a:pt x="367970" y="436824"/>
                      <a:pt x="369399" y="433585"/>
                      <a:pt x="370923" y="430442"/>
                    </a:cubicBezTo>
                    <a:cubicBezTo>
                      <a:pt x="372447" y="427299"/>
                      <a:pt x="373971" y="424060"/>
                      <a:pt x="375590" y="420917"/>
                    </a:cubicBezTo>
                    <a:cubicBezTo>
                      <a:pt x="377495" y="417298"/>
                      <a:pt x="379400" y="413678"/>
                      <a:pt x="381496" y="410154"/>
                    </a:cubicBezTo>
                    <a:cubicBezTo>
                      <a:pt x="383210" y="407201"/>
                      <a:pt x="384925" y="404344"/>
                      <a:pt x="386639" y="401581"/>
                    </a:cubicBezTo>
                    <a:cubicBezTo>
                      <a:pt x="388830" y="397962"/>
                      <a:pt x="391211" y="394533"/>
                      <a:pt x="393592" y="391104"/>
                    </a:cubicBezTo>
                    <a:cubicBezTo>
                      <a:pt x="395402" y="388532"/>
                      <a:pt x="397117" y="386056"/>
                      <a:pt x="399022" y="383579"/>
                    </a:cubicBezTo>
                    <a:cubicBezTo>
                      <a:pt x="403689" y="377293"/>
                      <a:pt x="408642" y="371197"/>
                      <a:pt x="413976" y="365386"/>
                    </a:cubicBezTo>
                    <a:cubicBezTo>
                      <a:pt x="414547" y="364815"/>
                      <a:pt x="415024" y="364148"/>
                      <a:pt x="415595" y="363481"/>
                    </a:cubicBezTo>
                    <a:cubicBezTo>
                      <a:pt x="421405" y="357195"/>
                      <a:pt x="427692" y="351385"/>
                      <a:pt x="434169" y="345860"/>
                    </a:cubicBezTo>
                    <a:cubicBezTo>
                      <a:pt x="436169" y="344241"/>
                      <a:pt x="438169" y="342622"/>
                      <a:pt x="440170" y="341002"/>
                    </a:cubicBezTo>
                    <a:cubicBezTo>
                      <a:pt x="445218" y="337002"/>
                      <a:pt x="450457" y="333192"/>
                      <a:pt x="455791" y="329668"/>
                    </a:cubicBezTo>
                    <a:cubicBezTo>
                      <a:pt x="457981" y="328239"/>
                      <a:pt x="460172" y="326715"/>
                      <a:pt x="462363" y="325381"/>
                    </a:cubicBezTo>
                    <a:cubicBezTo>
                      <a:pt x="469888" y="320809"/>
                      <a:pt x="477698" y="316523"/>
                      <a:pt x="485985" y="312808"/>
                    </a:cubicBezTo>
                    <a:cubicBezTo>
                      <a:pt x="518560" y="298140"/>
                      <a:pt x="555898" y="290901"/>
                      <a:pt x="596475" y="291091"/>
                    </a:cubicBezTo>
                    <a:cubicBezTo>
                      <a:pt x="661721" y="291472"/>
                      <a:pt x="733921" y="311380"/>
                      <a:pt x="801167" y="346241"/>
                    </a:cubicBezTo>
                    <a:lnTo>
                      <a:pt x="863842" y="387865"/>
                    </a:lnTo>
                    <a:cubicBezTo>
                      <a:pt x="873652" y="394342"/>
                      <a:pt x="884987" y="397962"/>
                      <a:pt x="896608" y="397962"/>
                    </a:cubicBezTo>
                    <a:cubicBezTo>
                      <a:pt x="909847" y="398057"/>
                      <a:pt x="929945" y="393580"/>
                      <a:pt x="950615" y="372721"/>
                    </a:cubicBezTo>
                    <a:lnTo>
                      <a:pt x="955663" y="367101"/>
                    </a:lnTo>
                    <a:lnTo>
                      <a:pt x="957568" y="364815"/>
                    </a:lnTo>
                    <a:lnTo>
                      <a:pt x="957568" y="364815"/>
                    </a:lnTo>
                    <a:cubicBezTo>
                      <a:pt x="957949" y="364339"/>
                      <a:pt x="958234" y="363767"/>
                      <a:pt x="958615" y="363291"/>
                    </a:cubicBezTo>
                    <a:cubicBezTo>
                      <a:pt x="959092" y="362719"/>
                      <a:pt x="959568" y="362243"/>
                      <a:pt x="960044" y="361672"/>
                    </a:cubicBezTo>
                    <a:cubicBezTo>
                      <a:pt x="960806" y="360624"/>
                      <a:pt x="961378" y="359290"/>
                      <a:pt x="962140" y="358147"/>
                    </a:cubicBezTo>
                    <a:cubicBezTo>
                      <a:pt x="963664" y="355861"/>
                      <a:pt x="965283" y="353766"/>
                      <a:pt x="966712" y="351385"/>
                    </a:cubicBezTo>
                    <a:cubicBezTo>
                      <a:pt x="967759" y="349670"/>
                      <a:pt x="968521" y="347765"/>
                      <a:pt x="969474" y="345955"/>
                    </a:cubicBezTo>
                    <a:cubicBezTo>
                      <a:pt x="969950" y="345003"/>
                      <a:pt x="970617" y="344241"/>
                      <a:pt x="971093" y="343288"/>
                    </a:cubicBezTo>
                    <a:cubicBezTo>
                      <a:pt x="971474" y="342526"/>
                      <a:pt x="971760" y="341478"/>
                      <a:pt x="972141" y="340717"/>
                    </a:cubicBezTo>
                    <a:cubicBezTo>
                      <a:pt x="975094" y="334430"/>
                      <a:pt x="977761" y="327953"/>
                      <a:pt x="979951" y="321000"/>
                    </a:cubicBezTo>
                    <a:cubicBezTo>
                      <a:pt x="979951" y="321000"/>
                      <a:pt x="979951" y="321000"/>
                      <a:pt x="979951" y="320905"/>
                    </a:cubicBezTo>
                    <a:lnTo>
                      <a:pt x="979951" y="320905"/>
                    </a:lnTo>
                    <a:cubicBezTo>
                      <a:pt x="980047" y="320714"/>
                      <a:pt x="980142" y="320523"/>
                      <a:pt x="980142" y="320428"/>
                    </a:cubicBezTo>
                    <a:lnTo>
                      <a:pt x="981666" y="315380"/>
                    </a:lnTo>
                    <a:cubicBezTo>
                      <a:pt x="983666" y="308427"/>
                      <a:pt x="985190" y="301283"/>
                      <a:pt x="986428" y="294044"/>
                    </a:cubicBezTo>
                    <a:cubicBezTo>
                      <a:pt x="986524" y="293568"/>
                      <a:pt x="986619" y="293187"/>
                      <a:pt x="986714" y="292710"/>
                    </a:cubicBezTo>
                    <a:cubicBezTo>
                      <a:pt x="986905" y="291663"/>
                      <a:pt x="986905" y="290520"/>
                      <a:pt x="987000" y="289472"/>
                    </a:cubicBezTo>
                    <a:cubicBezTo>
                      <a:pt x="988429" y="280138"/>
                      <a:pt x="989286" y="270613"/>
                      <a:pt x="989572" y="261088"/>
                    </a:cubicBezTo>
                    <a:cubicBezTo>
                      <a:pt x="989572" y="259944"/>
                      <a:pt x="989857" y="258802"/>
                      <a:pt x="989857" y="257659"/>
                    </a:cubicBezTo>
                    <a:cubicBezTo>
                      <a:pt x="989857" y="256897"/>
                      <a:pt x="989857" y="256135"/>
                      <a:pt x="989857" y="255373"/>
                    </a:cubicBezTo>
                    <a:cubicBezTo>
                      <a:pt x="989857" y="252896"/>
                      <a:pt x="989762" y="250419"/>
                      <a:pt x="989667" y="247943"/>
                    </a:cubicBezTo>
                    <a:cubicBezTo>
                      <a:pt x="989572" y="243657"/>
                      <a:pt x="989476" y="239466"/>
                      <a:pt x="989191" y="235275"/>
                    </a:cubicBezTo>
                    <a:cubicBezTo>
                      <a:pt x="989000" y="232608"/>
                      <a:pt x="988619" y="230131"/>
                      <a:pt x="988333" y="227464"/>
                    </a:cubicBezTo>
                    <a:cubicBezTo>
                      <a:pt x="988048" y="224416"/>
                      <a:pt x="987857" y="221368"/>
                      <a:pt x="987381" y="218415"/>
                    </a:cubicBezTo>
                    <a:cubicBezTo>
                      <a:pt x="987286" y="217558"/>
                      <a:pt x="987000" y="216796"/>
                      <a:pt x="986905" y="216034"/>
                    </a:cubicBezTo>
                    <a:cubicBezTo>
                      <a:pt x="986238" y="211748"/>
                      <a:pt x="985285" y="207557"/>
                      <a:pt x="984333" y="203461"/>
                    </a:cubicBezTo>
                    <a:cubicBezTo>
                      <a:pt x="983761" y="201080"/>
                      <a:pt x="983285" y="198508"/>
                      <a:pt x="982714" y="196222"/>
                    </a:cubicBezTo>
                    <a:cubicBezTo>
                      <a:pt x="980999" y="190031"/>
                      <a:pt x="978999" y="184030"/>
                      <a:pt x="976713" y="178506"/>
                    </a:cubicBezTo>
                    <a:cubicBezTo>
                      <a:pt x="976713" y="178410"/>
                      <a:pt x="976713" y="178315"/>
                      <a:pt x="976618" y="178220"/>
                    </a:cubicBezTo>
                    <a:cubicBezTo>
                      <a:pt x="974427" y="172981"/>
                      <a:pt x="971950" y="168028"/>
                      <a:pt x="969188" y="163552"/>
                    </a:cubicBezTo>
                    <a:cubicBezTo>
                      <a:pt x="965950" y="158313"/>
                      <a:pt x="962425" y="153264"/>
                      <a:pt x="958520" y="148311"/>
                    </a:cubicBezTo>
                    <a:lnTo>
                      <a:pt x="958520" y="148311"/>
                    </a:lnTo>
                    <a:lnTo>
                      <a:pt x="956996" y="146406"/>
                    </a:lnTo>
                    <a:cubicBezTo>
                      <a:pt x="956425" y="145740"/>
                      <a:pt x="955663" y="145168"/>
                      <a:pt x="955091" y="144502"/>
                    </a:cubicBezTo>
                    <a:cubicBezTo>
                      <a:pt x="952043" y="140787"/>
                      <a:pt x="948900" y="137072"/>
                      <a:pt x="945471" y="133548"/>
                    </a:cubicBezTo>
                    <a:cubicBezTo>
                      <a:pt x="943375" y="131452"/>
                      <a:pt x="940899" y="129452"/>
                      <a:pt x="938708" y="127452"/>
                    </a:cubicBezTo>
                    <a:cubicBezTo>
                      <a:pt x="936708" y="125547"/>
                      <a:pt x="934708" y="123642"/>
                      <a:pt x="932517" y="121832"/>
                    </a:cubicBezTo>
                    <a:cubicBezTo>
                      <a:pt x="925278" y="115546"/>
                      <a:pt x="917563" y="109545"/>
                      <a:pt x="908895" y="103830"/>
                    </a:cubicBezTo>
                    <a:lnTo>
                      <a:pt x="823742" y="47347"/>
                    </a:lnTo>
                    <a:cubicBezTo>
                      <a:pt x="823837" y="47347"/>
                      <a:pt x="823932" y="47442"/>
                      <a:pt x="823932" y="47537"/>
                    </a:cubicBezTo>
                    <a:cubicBezTo>
                      <a:pt x="823837" y="47537"/>
                      <a:pt x="823742" y="47442"/>
                      <a:pt x="823742" y="47347"/>
                    </a:cubicBezTo>
                    <a:cubicBezTo>
                      <a:pt x="832409" y="53061"/>
                      <a:pt x="840220" y="59253"/>
                      <a:pt x="847554" y="65539"/>
                    </a:cubicBezTo>
                    <a:cubicBezTo>
                      <a:pt x="849554" y="67254"/>
                      <a:pt x="851364" y="68968"/>
                      <a:pt x="853269" y="70683"/>
                    </a:cubicBezTo>
                    <a:cubicBezTo>
                      <a:pt x="859365" y="76302"/>
                      <a:pt x="865080" y="82208"/>
                      <a:pt x="870128" y="88304"/>
                    </a:cubicBezTo>
                    <a:cubicBezTo>
                      <a:pt x="870985" y="89352"/>
                      <a:pt x="872033" y="90399"/>
                      <a:pt x="872986" y="91543"/>
                    </a:cubicBezTo>
                    <a:lnTo>
                      <a:pt x="873367" y="91923"/>
                    </a:lnTo>
                    <a:lnTo>
                      <a:pt x="873367" y="91923"/>
                    </a:lnTo>
                    <a:cubicBezTo>
                      <a:pt x="877272" y="96877"/>
                      <a:pt x="880796" y="101925"/>
                      <a:pt x="884035" y="107164"/>
                    </a:cubicBezTo>
                    <a:cubicBezTo>
                      <a:pt x="886606" y="111259"/>
                      <a:pt x="888797" y="115927"/>
                      <a:pt x="890893" y="120689"/>
                    </a:cubicBezTo>
                    <a:lnTo>
                      <a:pt x="809740" y="66873"/>
                    </a:lnTo>
                    <a:cubicBezTo>
                      <a:pt x="784498" y="50109"/>
                      <a:pt x="752780" y="35917"/>
                      <a:pt x="714680" y="24296"/>
                    </a:cubicBezTo>
                    <a:cubicBezTo>
                      <a:pt x="702012" y="20391"/>
                      <a:pt x="688582" y="16867"/>
                      <a:pt x="674485" y="13533"/>
                    </a:cubicBezTo>
                    <a:cubicBezTo>
                      <a:pt x="636861" y="4770"/>
                      <a:pt x="597904" y="293"/>
                      <a:pt x="559042" y="7"/>
                    </a:cubicBezTo>
                    <a:cubicBezTo>
                      <a:pt x="451695" y="-564"/>
                      <a:pt x="345777" y="32583"/>
                      <a:pt x="261004" y="93257"/>
                    </a:cubicBezTo>
                    <a:cubicBezTo>
                      <a:pt x="247955" y="102592"/>
                      <a:pt x="235573" y="112497"/>
                      <a:pt x="223571" y="122785"/>
                    </a:cubicBezTo>
                    <a:cubicBezTo>
                      <a:pt x="219666" y="126118"/>
                      <a:pt x="216142" y="129738"/>
                      <a:pt x="212427" y="133167"/>
                    </a:cubicBezTo>
                    <a:cubicBezTo>
                      <a:pt x="204521" y="140310"/>
                      <a:pt x="196806" y="147454"/>
                      <a:pt x="189376" y="155074"/>
                    </a:cubicBezTo>
                    <a:cubicBezTo>
                      <a:pt x="185090" y="159456"/>
                      <a:pt x="181090" y="164028"/>
                      <a:pt x="176994" y="168505"/>
                    </a:cubicBezTo>
                    <a:cubicBezTo>
                      <a:pt x="170612" y="175553"/>
                      <a:pt x="164230" y="182602"/>
                      <a:pt x="158134" y="189840"/>
                    </a:cubicBezTo>
                    <a:cubicBezTo>
                      <a:pt x="154039" y="194698"/>
                      <a:pt x="150229" y="199747"/>
                      <a:pt x="146323" y="204795"/>
                    </a:cubicBezTo>
                    <a:cubicBezTo>
                      <a:pt x="142894" y="209176"/>
                      <a:pt x="139275" y="213463"/>
                      <a:pt x="136036" y="217939"/>
                    </a:cubicBezTo>
                    <a:cubicBezTo>
                      <a:pt x="134322" y="220321"/>
                      <a:pt x="132893" y="222892"/>
                      <a:pt x="131083" y="225369"/>
                    </a:cubicBezTo>
                    <a:cubicBezTo>
                      <a:pt x="124702" y="234418"/>
                      <a:pt x="118701" y="243657"/>
                      <a:pt x="112795" y="253086"/>
                    </a:cubicBezTo>
                    <a:cubicBezTo>
                      <a:pt x="109366" y="258611"/>
                      <a:pt x="105747" y="263945"/>
                      <a:pt x="102508" y="269565"/>
                    </a:cubicBezTo>
                    <a:cubicBezTo>
                      <a:pt x="95936" y="280804"/>
                      <a:pt x="89840" y="292234"/>
                      <a:pt x="83935" y="303855"/>
                    </a:cubicBezTo>
                    <a:cubicBezTo>
                      <a:pt x="82220" y="307189"/>
                      <a:pt x="80220" y="310427"/>
                      <a:pt x="78505" y="313856"/>
                    </a:cubicBezTo>
                    <a:cubicBezTo>
                      <a:pt x="78220" y="314427"/>
                      <a:pt x="77934" y="315094"/>
                      <a:pt x="77648" y="315761"/>
                    </a:cubicBezTo>
                    <a:cubicBezTo>
                      <a:pt x="70123" y="331192"/>
                      <a:pt x="63170" y="346908"/>
                      <a:pt x="56788" y="362814"/>
                    </a:cubicBezTo>
                    <a:cubicBezTo>
                      <a:pt x="55741" y="365481"/>
                      <a:pt x="54883" y="368339"/>
                      <a:pt x="53836" y="371006"/>
                    </a:cubicBezTo>
                    <a:cubicBezTo>
                      <a:pt x="48692" y="384341"/>
                      <a:pt x="43834" y="397771"/>
                      <a:pt x="39453" y="411297"/>
                    </a:cubicBezTo>
                    <a:cubicBezTo>
                      <a:pt x="39072" y="412344"/>
                      <a:pt x="38691" y="413297"/>
                      <a:pt x="38310" y="414345"/>
                    </a:cubicBezTo>
                    <a:cubicBezTo>
                      <a:pt x="37072" y="418345"/>
                      <a:pt x="36214" y="422346"/>
                      <a:pt x="34976" y="426346"/>
                    </a:cubicBezTo>
                    <a:cubicBezTo>
                      <a:pt x="31357" y="438538"/>
                      <a:pt x="27832" y="450730"/>
                      <a:pt x="24784" y="463113"/>
                    </a:cubicBezTo>
                    <a:cubicBezTo>
                      <a:pt x="23260" y="469399"/>
                      <a:pt x="21832" y="475781"/>
                      <a:pt x="20403" y="482163"/>
                    </a:cubicBezTo>
                    <a:cubicBezTo>
                      <a:pt x="17926" y="493212"/>
                      <a:pt x="15640" y="504356"/>
                      <a:pt x="13640" y="515500"/>
                    </a:cubicBezTo>
                    <a:cubicBezTo>
                      <a:pt x="12973" y="519024"/>
                      <a:pt x="12116" y="522549"/>
                      <a:pt x="11545" y="526073"/>
                    </a:cubicBezTo>
                    <a:cubicBezTo>
                      <a:pt x="11068" y="528931"/>
                      <a:pt x="10878" y="531788"/>
                      <a:pt x="10402" y="534741"/>
                    </a:cubicBezTo>
                    <a:cubicBezTo>
                      <a:pt x="8020" y="549695"/>
                      <a:pt x="6115" y="564554"/>
                      <a:pt x="4591" y="579413"/>
                    </a:cubicBezTo>
                    <a:cubicBezTo>
                      <a:pt x="4210" y="583318"/>
                      <a:pt x="3639" y="587223"/>
                      <a:pt x="3258" y="591034"/>
                    </a:cubicBezTo>
                    <a:cubicBezTo>
                      <a:pt x="1639" y="609512"/>
                      <a:pt x="686" y="627800"/>
                      <a:pt x="210" y="645898"/>
                    </a:cubicBezTo>
                    <a:cubicBezTo>
                      <a:pt x="210" y="647326"/>
                      <a:pt x="19" y="648660"/>
                      <a:pt x="19" y="650089"/>
                    </a:cubicBezTo>
                    <a:cubicBezTo>
                      <a:pt x="-76" y="653422"/>
                      <a:pt x="210" y="656661"/>
                      <a:pt x="210" y="659994"/>
                    </a:cubicBezTo>
                    <a:cubicBezTo>
                      <a:pt x="115" y="674758"/>
                      <a:pt x="400" y="689332"/>
                      <a:pt x="972" y="703810"/>
                    </a:cubicBezTo>
                    <a:cubicBezTo>
                      <a:pt x="1258" y="709239"/>
                      <a:pt x="1448" y="714668"/>
                      <a:pt x="1829" y="720002"/>
                    </a:cubicBezTo>
                    <a:cubicBezTo>
                      <a:pt x="3067" y="738290"/>
                      <a:pt x="4687" y="756292"/>
                      <a:pt x="7068" y="773818"/>
                    </a:cubicBezTo>
                    <a:cubicBezTo>
                      <a:pt x="7735" y="778676"/>
                      <a:pt x="8401" y="783629"/>
                      <a:pt x="9163" y="788487"/>
                    </a:cubicBezTo>
                    <a:cubicBezTo>
                      <a:pt x="10116" y="794869"/>
                      <a:pt x="11354" y="800774"/>
                      <a:pt x="12402" y="807061"/>
                    </a:cubicBezTo>
                    <a:cubicBezTo>
                      <a:pt x="14021" y="816871"/>
                      <a:pt x="15640" y="826777"/>
                      <a:pt x="17545" y="836302"/>
                    </a:cubicBezTo>
                    <a:cubicBezTo>
                      <a:pt x="19069" y="844398"/>
                      <a:pt x="20879" y="852209"/>
                      <a:pt x="22594" y="860020"/>
                    </a:cubicBezTo>
                    <a:cubicBezTo>
                      <a:pt x="24689" y="869640"/>
                      <a:pt x="26785" y="879165"/>
                      <a:pt x="29166" y="888309"/>
                    </a:cubicBezTo>
                    <a:cubicBezTo>
                      <a:pt x="31071" y="895738"/>
                      <a:pt x="33071" y="902882"/>
                      <a:pt x="35071" y="910026"/>
                    </a:cubicBezTo>
                    <a:cubicBezTo>
                      <a:pt x="37643" y="919170"/>
                      <a:pt x="40215" y="928219"/>
                      <a:pt x="43072" y="936982"/>
                    </a:cubicBezTo>
                    <a:cubicBezTo>
                      <a:pt x="45263" y="943744"/>
                      <a:pt x="47454" y="950316"/>
                      <a:pt x="49835" y="956889"/>
                    </a:cubicBezTo>
                    <a:cubicBezTo>
                      <a:pt x="52883" y="965461"/>
                      <a:pt x="56026" y="973939"/>
                      <a:pt x="59265" y="982130"/>
                    </a:cubicBezTo>
                    <a:cubicBezTo>
                      <a:pt x="60503" y="985273"/>
                      <a:pt x="61646" y="988798"/>
                      <a:pt x="62884" y="991846"/>
                    </a:cubicBezTo>
                    <a:cubicBezTo>
                      <a:pt x="64408" y="995465"/>
                      <a:pt x="66123" y="998894"/>
                      <a:pt x="67742" y="1002514"/>
                    </a:cubicBezTo>
                    <a:cubicBezTo>
                      <a:pt x="70123" y="1008038"/>
                      <a:pt x="72600" y="1013372"/>
                      <a:pt x="75076" y="1018706"/>
                    </a:cubicBezTo>
                    <a:cubicBezTo>
                      <a:pt x="78601" y="1025945"/>
                      <a:pt x="82220" y="1032994"/>
                      <a:pt x="85840" y="1040042"/>
                    </a:cubicBezTo>
                    <a:cubicBezTo>
                      <a:pt x="88411" y="1044900"/>
                      <a:pt x="90888" y="1049853"/>
                      <a:pt x="93555" y="1054520"/>
                    </a:cubicBezTo>
                    <a:cubicBezTo>
                      <a:pt x="97746" y="1061949"/>
                      <a:pt x="102223" y="1069093"/>
                      <a:pt x="106795" y="1076142"/>
                    </a:cubicBezTo>
                    <a:cubicBezTo>
                      <a:pt x="109271" y="1079952"/>
                      <a:pt x="111557" y="1083952"/>
                      <a:pt x="114129" y="1087667"/>
                    </a:cubicBezTo>
                    <a:cubicBezTo>
                      <a:pt x="121273" y="1098240"/>
                      <a:pt x="128702" y="1108527"/>
                      <a:pt x="136513" y="1118242"/>
                    </a:cubicBezTo>
                    <a:cubicBezTo>
                      <a:pt x="142228" y="1125386"/>
                      <a:pt x="148514" y="1132911"/>
                      <a:pt x="155372" y="1140531"/>
                    </a:cubicBezTo>
                    <a:cubicBezTo>
                      <a:pt x="157849" y="1143388"/>
                      <a:pt x="160801" y="1146246"/>
                      <a:pt x="163468" y="1149199"/>
                    </a:cubicBezTo>
                    <a:cubicBezTo>
                      <a:pt x="167850" y="1153961"/>
                      <a:pt x="172041" y="1158628"/>
                      <a:pt x="176803" y="1163391"/>
                    </a:cubicBezTo>
                    <a:lnTo>
                      <a:pt x="177661" y="1164248"/>
                    </a:lnTo>
                    <a:cubicBezTo>
                      <a:pt x="165659" y="1157676"/>
                      <a:pt x="153848" y="1150818"/>
                      <a:pt x="142323" y="1143579"/>
                    </a:cubicBezTo>
                    <a:cubicBezTo>
                      <a:pt x="150514" y="1152913"/>
                      <a:pt x="159182" y="1162343"/>
                      <a:pt x="168326" y="1171678"/>
                    </a:cubicBezTo>
                    <a:cubicBezTo>
                      <a:pt x="168707" y="1172058"/>
                      <a:pt x="169183" y="1172440"/>
                      <a:pt x="169564" y="1172916"/>
                    </a:cubicBezTo>
                    <a:cubicBezTo>
                      <a:pt x="171374" y="1174821"/>
                      <a:pt x="173374" y="1176631"/>
                      <a:pt x="175279" y="1178440"/>
                    </a:cubicBezTo>
                    <a:cubicBezTo>
                      <a:pt x="182614" y="1185774"/>
                      <a:pt x="190234" y="1192918"/>
                      <a:pt x="198044" y="1200062"/>
                    </a:cubicBezTo>
                    <a:cubicBezTo>
                      <a:pt x="201187" y="1202920"/>
                      <a:pt x="204426" y="1205682"/>
                      <a:pt x="207664" y="1208539"/>
                    </a:cubicBezTo>
                    <a:cubicBezTo>
                      <a:pt x="214903" y="1214826"/>
                      <a:pt x="222238" y="1220922"/>
                      <a:pt x="229667" y="1226923"/>
                    </a:cubicBezTo>
                    <a:cubicBezTo>
                      <a:pt x="232810" y="1229494"/>
                      <a:pt x="235954" y="1231971"/>
                      <a:pt x="239192" y="1234447"/>
                    </a:cubicBezTo>
                    <a:cubicBezTo>
                      <a:pt x="249860" y="1242639"/>
                      <a:pt x="260623" y="1250545"/>
                      <a:pt x="271577" y="1257783"/>
                    </a:cubicBezTo>
                    <a:lnTo>
                      <a:pt x="272053" y="1258069"/>
                    </a:lnTo>
                    <a:cubicBezTo>
                      <a:pt x="271863" y="1257974"/>
                      <a:pt x="271768" y="1257879"/>
                      <a:pt x="271577" y="1257783"/>
                    </a:cubicBezTo>
                    <a:lnTo>
                      <a:pt x="322250" y="1291312"/>
                    </a:lnTo>
                    <a:lnTo>
                      <a:pt x="356159" y="1313791"/>
                    </a:lnTo>
                    <a:cubicBezTo>
                      <a:pt x="352159" y="1312362"/>
                      <a:pt x="347968" y="1311314"/>
                      <a:pt x="343967" y="1309790"/>
                    </a:cubicBezTo>
                    <a:cubicBezTo>
                      <a:pt x="317011" y="1299313"/>
                      <a:pt x="290246" y="1284739"/>
                      <a:pt x="264814" y="1267880"/>
                    </a:cubicBezTo>
                    <a:lnTo>
                      <a:pt x="349968" y="1324363"/>
                    </a:lnTo>
                    <a:cubicBezTo>
                      <a:pt x="375400" y="1341223"/>
                      <a:pt x="402165" y="1355891"/>
                      <a:pt x="429121" y="1366273"/>
                    </a:cubicBezTo>
                    <a:cubicBezTo>
                      <a:pt x="478365" y="1385228"/>
                      <a:pt x="531610" y="1394944"/>
                      <a:pt x="587617" y="1395229"/>
                    </a:cubicBezTo>
                    <a:cubicBezTo>
                      <a:pt x="596951" y="1395229"/>
                      <a:pt x="606381" y="1395039"/>
                      <a:pt x="615715" y="1394563"/>
                    </a:cubicBezTo>
                    <a:cubicBezTo>
                      <a:pt x="618573" y="1394372"/>
                      <a:pt x="621430" y="1394086"/>
                      <a:pt x="624193" y="1393896"/>
                    </a:cubicBezTo>
                    <a:cubicBezTo>
                      <a:pt x="630670" y="1393420"/>
                      <a:pt x="637242" y="1392943"/>
                      <a:pt x="643719" y="1392276"/>
                    </a:cubicBezTo>
                    <a:cubicBezTo>
                      <a:pt x="647053" y="1391896"/>
                      <a:pt x="650386" y="1391419"/>
                      <a:pt x="653720" y="1391038"/>
                    </a:cubicBezTo>
                    <a:cubicBezTo>
                      <a:pt x="659626" y="1390276"/>
                      <a:pt x="665531" y="1389514"/>
                      <a:pt x="671437" y="1388562"/>
                    </a:cubicBezTo>
                    <a:cubicBezTo>
                      <a:pt x="674961" y="1387990"/>
                      <a:pt x="678580" y="1387324"/>
                      <a:pt x="682105" y="1386657"/>
                    </a:cubicBezTo>
                    <a:cubicBezTo>
                      <a:pt x="687724" y="1385609"/>
                      <a:pt x="693344" y="1384561"/>
                      <a:pt x="698964" y="1383323"/>
                    </a:cubicBezTo>
                    <a:cubicBezTo>
                      <a:pt x="702583" y="1382561"/>
                      <a:pt x="706203" y="1381704"/>
                      <a:pt x="709727" y="1380847"/>
                    </a:cubicBezTo>
                    <a:cubicBezTo>
                      <a:pt x="715156" y="1379513"/>
                      <a:pt x="720586" y="1378180"/>
                      <a:pt x="726015" y="1376656"/>
                    </a:cubicBezTo>
                    <a:cubicBezTo>
                      <a:pt x="729634" y="1375703"/>
                      <a:pt x="733159" y="1374655"/>
                      <a:pt x="736778" y="1373607"/>
                    </a:cubicBezTo>
                    <a:cubicBezTo>
                      <a:pt x="742112" y="1371988"/>
                      <a:pt x="747351" y="1370369"/>
                      <a:pt x="752685" y="1368655"/>
                    </a:cubicBezTo>
                    <a:cubicBezTo>
                      <a:pt x="756209" y="1367512"/>
                      <a:pt x="759733" y="1366273"/>
                      <a:pt x="763162" y="1365130"/>
                    </a:cubicBezTo>
                    <a:cubicBezTo>
                      <a:pt x="768496" y="1363225"/>
                      <a:pt x="773735" y="1361225"/>
                      <a:pt x="778879" y="1359225"/>
                    </a:cubicBezTo>
                    <a:cubicBezTo>
                      <a:pt x="782212" y="1357891"/>
                      <a:pt x="785546" y="1356653"/>
                      <a:pt x="788785" y="1355320"/>
                    </a:cubicBezTo>
                    <a:cubicBezTo>
                      <a:pt x="794214" y="1353033"/>
                      <a:pt x="799548" y="1350652"/>
                      <a:pt x="804882" y="1348271"/>
                    </a:cubicBezTo>
                    <a:cubicBezTo>
                      <a:pt x="807835" y="1346938"/>
                      <a:pt x="810787" y="1345699"/>
                      <a:pt x="813740" y="1344271"/>
                    </a:cubicBezTo>
                    <a:cubicBezTo>
                      <a:pt x="819836" y="1341318"/>
                      <a:pt x="825932" y="1338270"/>
                      <a:pt x="831838" y="1335031"/>
                    </a:cubicBezTo>
                    <a:cubicBezTo>
                      <a:pt x="833838" y="1333983"/>
                      <a:pt x="835838" y="1333031"/>
                      <a:pt x="837838" y="1331983"/>
                    </a:cubicBezTo>
                    <a:cubicBezTo>
                      <a:pt x="845649" y="1327697"/>
                      <a:pt x="853364" y="1323220"/>
                      <a:pt x="860889" y="1318648"/>
                    </a:cubicBezTo>
                    <a:cubicBezTo>
                      <a:pt x="862984" y="1317315"/>
                      <a:pt x="865080" y="1315886"/>
                      <a:pt x="867175" y="1314553"/>
                    </a:cubicBezTo>
                    <a:cubicBezTo>
                      <a:pt x="872509" y="1311124"/>
                      <a:pt x="877843" y="1307695"/>
                      <a:pt x="882987" y="1304075"/>
                    </a:cubicBezTo>
                    <a:cubicBezTo>
                      <a:pt x="885844" y="1302075"/>
                      <a:pt x="888702" y="1299884"/>
                      <a:pt x="891559" y="1297789"/>
                    </a:cubicBezTo>
                    <a:cubicBezTo>
                      <a:pt x="895750" y="1294741"/>
                      <a:pt x="899942" y="1291597"/>
                      <a:pt x="904037" y="1288454"/>
                    </a:cubicBezTo>
                    <a:cubicBezTo>
                      <a:pt x="906990" y="1286073"/>
                      <a:pt x="909943" y="1283691"/>
                      <a:pt x="912800" y="1281215"/>
                    </a:cubicBezTo>
                    <a:cubicBezTo>
                      <a:pt x="916610" y="1278072"/>
                      <a:pt x="920325" y="1275024"/>
                      <a:pt x="923944" y="1271785"/>
                    </a:cubicBezTo>
                    <a:cubicBezTo>
                      <a:pt x="926802" y="1269214"/>
                      <a:pt x="929659" y="1266547"/>
                      <a:pt x="932517" y="1263975"/>
                    </a:cubicBezTo>
                    <a:cubicBezTo>
                      <a:pt x="935946" y="1260736"/>
                      <a:pt x="939375" y="1257498"/>
                      <a:pt x="942613" y="1254164"/>
                    </a:cubicBezTo>
                    <a:cubicBezTo>
                      <a:pt x="945376" y="1251402"/>
                      <a:pt x="948043" y="1248640"/>
                      <a:pt x="950710" y="1245782"/>
                    </a:cubicBezTo>
                    <a:cubicBezTo>
                      <a:pt x="952234" y="1244163"/>
                      <a:pt x="953853" y="1242639"/>
                      <a:pt x="955282" y="1241020"/>
                    </a:cubicBezTo>
                    <a:lnTo>
                      <a:pt x="956996" y="1239210"/>
                    </a:lnTo>
                    <a:lnTo>
                      <a:pt x="956996" y="1239210"/>
                    </a:lnTo>
                    <a:cubicBezTo>
                      <a:pt x="957949" y="1238162"/>
                      <a:pt x="958806" y="1236924"/>
                      <a:pt x="959758" y="1235876"/>
                    </a:cubicBezTo>
                    <a:cubicBezTo>
                      <a:pt x="964616" y="1230351"/>
                      <a:pt x="969283" y="1224637"/>
                      <a:pt x="973855" y="1218826"/>
                    </a:cubicBezTo>
                    <a:cubicBezTo>
                      <a:pt x="975570" y="1216636"/>
                      <a:pt x="977380" y="1214445"/>
                      <a:pt x="978999" y="1212254"/>
                    </a:cubicBezTo>
                    <a:cubicBezTo>
                      <a:pt x="979570" y="1211492"/>
                      <a:pt x="980237" y="1210825"/>
                      <a:pt x="980713" y="1209968"/>
                    </a:cubicBezTo>
                    <a:cubicBezTo>
                      <a:pt x="986143" y="1202539"/>
                      <a:pt x="991286" y="1194919"/>
                      <a:pt x="996049" y="1187203"/>
                    </a:cubicBezTo>
                    <a:cubicBezTo>
                      <a:pt x="1001383" y="1178440"/>
                      <a:pt x="1006336" y="1169487"/>
                      <a:pt x="1010812" y="1160248"/>
                    </a:cubicBezTo>
                    <a:cubicBezTo>
                      <a:pt x="1010812" y="1160248"/>
                      <a:pt x="1010908" y="1160152"/>
                      <a:pt x="1010908" y="1160057"/>
                    </a:cubicBezTo>
                    <a:cubicBezTo>
                      <a:pt x="1015003" y="1151770"/>
                      <a:pt x="1018623" y="1143198"/>
                      <a:pt x="1022052" y="1134625"/>
                    </a:cubicBezTo>
                    <a:cubicBezTo>
                      <a:pt x="1023100" y="1132054"/>
                      <a:pt x="1023957" y="1129291"/>
                      <a:pt x="1024909" y="1126720"/>
                    </a:cubicBezTo>
                    <a:cubicBezTo>
                      <a:pt x="1026624" y="1121957"/>
                      <a:pt x="1028529" y="1117195"/>
                      <a:pt x="1030053" y="1112337"/>
                    </a:cubicBezTo>
                    <a:cubicBezTo>
                      <a:pt x="1030529" y="1110813"/>
                      <a:pt x="1030910" y="1109194"/>
                      <a:pt x="1031386" y="1107670"/>
                    </a:cubicBezTo>
                    <a:cubicBezTo>
                      <a:pt x="1032434" y="1104145"/>
                      <a:pt x="1033387" y="1100621"/>
                      <a:pt x="1034339" y="1097097"/>
                    </a:cubicBezTo>
                    <a:cubicBezTo>
                      <a:pt x="1035863" y="1091287"/>
                      <a:pt x="1037387" y="1085572"/>
                      <a:pt x="1038625" y="1079666"/>
                    </a:cubicBezTo>
                    <a:cubicBezTo>
                      <a:pt x="1039483" y="1075951"/>
                      <a:pt x="1040149" y="1072237"/>
                      <a:pt x="1040911" y="1068522"/>
                    </a:cubicBezTo>
                    <a:cubicBezTo>
                      <a:pt x="1041483" y="1065664"/>
                      <a:pt x="1042150" y="1062807"/>
                      <a:pt x="1042626" y="1059854"/>
                    </a:cubicBezTo>
                    <a:cubicBezTo>
                      <a:pt x="1043102" y="1057092"/>
                      <a:pt x="1043293" y="1054330"/>
                      <a:pt x="1043674" y="1051567"/>
                    </a:cubicBezTo>
                    <a:cubicBezTo>
                      <a:pt x="1044436" y="1046709"/>
                      <a:pt x="1045007" y="1041757"/>
                      <a:pt x="1045579" y="1036899"/>
                    </a:cubicBezTo>
                    <a:cubicBezTo>
                      <a:pt x="1045674" y="1031089"/>
                      <a:pt x="1046055" y="1026040"/>
                      <a:pt x="1046436" y="1020897"/>
                    </a:cubicBezTo>
                    <a:close/>
                    <a:moveTo>
                      <a:pt x="283102" y="1256069"/>
                    </a:moveTo>
                    <a:cubicBezTo>
                      <a:pt x="275959" y="1249592"/>
                      <a:pt x="269005" y="1242924"/>
                      <a:pt x="262243" y="1236257"/>
                    </a:cubicBezTo>
                    <a:cubicBezTo>
                      <a:pt x="267291" y="1239876"/>
                      <a:pt x="272339" y="1243687"/>
                      <a:pt x="277483" y="1247020"/>
                    </a:cubicBezTo>
                    <a:lnTo>
                      <a:pt x="360445" y="1302075"/>
                    </a:lnTo>
                    <a:cubicBezTo>
                      <a:pt x="356445" y="1300646"/>
                      <a:pt x="352349" y="1299598"/>
                      <a:pt x="348349" y="1298074"/>
                    </a:cubicBezTo>
                    <a:cubicBezTo>
                      <a:pt x="337014" y="1293693"/>
                      <a:pt x="325584" y="1288359"/>
                      <a:pt x="314249" y="1282453"/>
                    </a:cubicBezTo>
                    <a:cubicBezTo>
                      <a:pt x="306820" y="1276453"/>
                      <a:pt x="299390" y="1270357"/>
                      <a:pt x="292246" y="1264070"/>
                    </a:cubicBezTo>
                    <a:cubicBezTo>
                      <a:pt x="289198" y="1261403"/>
                      <a:pt x="286150" y="1258736"/>
                      <a:pt x="283102" y="1256069"/>
                    </a:cubicBezTo>
                    <a:close/>
                    <a:moveTo>
                      <a:pt x="814217" y="325762"/>
                    </a:moveTo>
                    <a:cubicBezTo>
                      <a:pt x="815550" y="326715"/>
                      <a:pt x="816979" y="327572"/>
                      <a:pt x="818312" y="328524"/>
                    </a:cubicBezTo>
                    <a:cubicBezTo>
                      <a:pt x="815931" y="328906"/>
                      <a:pt x="813550" y="329286"/>
                      <a:pt x="811359" y="329286"/>
                    </a:cubicBezTo>
                    <a:cubicBezTo>
                      <a:pt x="809073" y="329286"/>
                      <a:pt x="806977" y="328620"/>
                      <a:pt x="804787" y="328239"/>
                    </a:cubicBezTo>
                    <a:cubicBezTo>
                      <a:pt x="793071" y="321285"/>
                      <a:pt x="781546" y="314618"/>
                      <a:pt x="771830" y="308141"/>
                    </a:cubicBezTo>
                    <a:cubicBezTo>
                      <a:pt x="767925" y="305569"/>
                      <a:pt x="763639" y="303093"/>
                      <a:pt x="759543" y="300616"/>
                    </a:cubicBezTo>
                    <a:cubicBezTo>
                      <a:pt x="777926" y="307855"/>
                      <a:pt x="796214" y="316332"/>
                      <a:pt x="814217" y="325762"/>
                    </a:cubicBezTo>
                    <a:close/>
                    <a:moveTo>
                      <a:pt x="803834" y="599987"/>
                    </a:moveTo>
                    <a:cubicBezTo>
                      <a:pt x="805739" y="601606"/>
                      <a:pt x="807454" y="603416"/>
                      <a:pt x="809263" y="605131"/>
                    </a:cubicBezTo>
                    <a:cubicBezTo>
                      <a:pt x="814978" y="610369"/>
                      <a:pt x="820598" y="615703"/>
                      <a:pt x="825932" y="621323"/>
                    </a:cubicBezTo>
                    <a:cubicBezTo>
                      <a:pt x="828218" y="623704"/>
                      <a:pt x="830314" y="626371"/>
                      <a:pt x="832600" y="628848"/>
                    </a:cubicBezTo>
                    <a:lnTo>
                      <a:pt x="763829" y="583223"/>
                    </a:lnTo>
                    <a:cubicBezTo>
                      <a:pt x="777545" y="588081"/>
                      <a:pt x="790785" y="593701"/>
                      <a:pt x="803834" y="599987"/>
                    </a:cubicBezTo>
                    <a:close/>
                    <a:moveTo>
                      <a:pt x="754876" y="311951"/>
                    </a:moveTo>
                    <a:cubicBezTo>
                      <a:pt x="772592" y="318904"/>
                      <a:pt x="789832" y="326715"/>
                      <a:pt x="806406" y="335287"/>
                    </a:cubicBezTo>
                    <a:lnTo>
                      <a:pt x="815074" y="341002"/>
                    </a:lnTo>
                    <a:cubicBezTo>
                      <a:pt x="813740" y="341098"/>
                      <a:pt x="812407" y="341193"/>
                      <a:pt x="811168" y="341193"/>
                    </a:cubicBezTo>
                    <a:cubicBezTo>
                      <a:pt x="806025" y="341193"/>
                      <a:pt x="801072" y="340240"/>
                      <a:pt x="796214" y="338907"/>
                    </a:cubicBezTo>
                    <a:lnTo>
                      <a:pt x="763067" y="316999"/>
                    </a:lnTo>
                    <a:cubicBezTo>
                      <a:pt x="760305" y="315189"/>
                      <a:pt x="757543" y="313570"/>
                      <a:pt x="754876" y="311951"/>
                    </a:cubicBezTo>
                    <a:close/>
                    <a:moveTo>
                      <a:pt x="644005" y="56110"/>
                    </a:moveTo>
                    <a:cubicBezTo>
                      <a:pt x="682771" y="56300"/>
                      <a:pt x="721824" y="60777"/>
                      <a:pt x="759448" y="69540"/>
                    </a:cubicBezTo>
                    <a:cubicBezTo>
                      <a:pt x="792309" y="77160"/>
                      <a:pt x="820884" y="86589"/>
                      <a:pt x="846030" y="97448"/>
                    </a:cubicBezTo>
                    <a:cubicBezTo>
                      <a:pt x="846982" y="98496"/>
                      <a:pt x="848030" y="99543"/>
                      <a:pt x="848887" y="100591"/>
                    </a:cubicBezTo>
                    <a:cubicBezTo>
                      <a:pt x="850221" y="102115"/>
                      <a:pt x="851745" y="103639"/>
                      <a:pt x="852983" y="105259"/>
                    </a:cubicBezTo>
                    <a:cubicBezTo>
                      <a:pt x="856507" y="109735"/>
                      <a:pt x="859841" y="114307"/>
                      <a:pt x="862699" y="118974"/>
                    </a:cubicBezTo>
                    <a:cubicBezTo>
                      <a:pt x="864985" y="122689"/>
                      <a:pt x="866985" y="126785"/>
                      <a:pt x="868795" y="131167"/>
                    </a:cubicBezTo>
                    <a:cubicBezTo>
                      <a:pt x="870795" y="135929"/>
                      <a:pt x="872509" y="141073"/>
                      <a:pt x="873938" y="146597"/>
                    </a:cubicBezTo>
                    <a:cubicBezTo>
                      <a:pt x="874224" y="147645"/>
                      <a:pt x="874415" y="148788"/>
                      <a:pt x="874605" y="149931"/>
                    </a:cubicBezTo>
                    <a:cubicBezTo>
                      <a:pt x="875653" y="154407"/>
                      <a:pt x="876700" y="158980"/>
                      <a:pt x="877462" y="163742"/>
                    </a:cubicBezTo>
                    <a:cubicBezTo>
                      <a:pt x="877939" y="167076"/>
                      <a:pt x="878320" y="170600"/>
                      <a:pt x="878605" y="174124"/>
                    </a:cubicBezTo>
                    <a:cubicBezTo>
                      <a:pt x="878891" y="176506"/>
                      <a:pt x="879177" y="178887"/>
                      <a:pt x="879367" y="181268"/>
                    </a:cubicBezTo>
                    <a:cubicBezTo>
                      <a:pt x="879558" y="184888"/>
                      <a:pt x="879558" y="188507"/>
                      <a:pt x="879653" y="192222"/>
                    </a:cubicBezTo>
                    <a:cubicBezTo>
                      <a:pt x="879748" y="194603"/>
                      <a:pt x="879844" y="196984"/>
                      <a:pt x="879844" y="199461"/>
                    </a:cubicBezTo>
                    <a:cubicBezTo>
                      <a:pt x="879844" y="200223"/>
                      <a:pt x="879748" y="200889"/>
                      <a:pt x="879748" y="201652"/>
                    </a:cubicBezTo>
                    <a:cubicBezTo>
                      <a:pt x="879463" y="211081"/>
                      <a:pt x="878605" y="220511"/>
                      <a:pt x="877177" y="229655"/>
                    </a:cubicBezTo>
                    <a:cubicBezTo>
                      <a:pt x="877081" y="230227"/>
                      <a:pt x="876986" y="230798"/>
                      <a:pt x="876891" y="231369"/>
                    </a:cubicBezTo>
                    <a:cubicBezTo>
                      <a:pt x="874510" y="229655"/>
                      <a:pt x="872224" y="227750"/>
                      <a:pt x="869747" y="226131"/>
                    </a:cubicBezTo>
                    <a:lnTo>
                      <a:pt x="833743" y="202223"/>
                    </a:lnTo>
                    <a:lnTo>
                      <a:pt x="784594" y="169648"/>
                    </a:lnTo>
                    <a:cubicBezTo>
                      <a:pt x="760115" y="153360"/>
                      <a:pt x="733444" y="140120"/>
                      <a:pt x="705536" y="129738"/>
                    </a:cubicBezTo>
                    <a:cubicBezTo>
                      <a:pt x="661054" y="113260"/>
                      <a:pt x="613144" y="104497"/>
                      <a:pt x="564852" y="103544"/>
                    </a:cubicBezTo>
                    <a:cubicBezTo>
                      <a:pt x="562661" y="103544"/>
                      <a:pt x="560470" y="103258"/>
                      <a:pt x="558280" y="103258"/>
                    </a:cubicBezTo>
                    <a:lnTo>
                      <a:pt x="558280" y="103258"/>
                    </a:lnTo>
                    <a:lnTo>
                      <a:pt x="558280" y="103258"/>
                    </a:lnTo>
                    <a:cubicBezTo>
                      <a:pt x="535705" y="103163"/>
                      <a:pt x="513226" y="104877"/>
                      <a:pt x="490843" y="108306"/>
                    </a:cubicBezTo>
                    <a:cubicBezTo>
                      <a:pt x="454838" y="113736"/>
                      <a:pt x="419596" y="123832"/>
                      <a:pt x="386353" y="138596"/>
                    </a:cubicBezTo>
                    <a:cubicBezTo>
                      <a:pt x="364541" y="148216"/>
                      <a:pt x="343586" y="159646"/>
                      <a:pt x="323869" y="173457"/>
                    </a:cubicBezTo>
                    <a:cubicBezTo>
                      <a:pt x="314059" y="180315"/>
                      <a:pt x="304724" y="187650"/>
                      <a:pt x="295580" y="195460"/>
                    </a:cubicBezTo>
                    <a:cubicBezTo>
                      <a:pt x="292723" y="197937"/>
                      <a:pt x="290056" y="200604"/>
                      <a:pt x="287198" y="203176"/>
                    </a:cubicBezTo>
                    <a:cubicBezTo>
                      <a:pt x="281102" y="208700"/>
                      <a:pt x="275006" y="214320"/>
                      <a:pt x="269196" y="220225"/>
                    </a:cubicBezTo>
                    <a:cubicBezTo>
                      <a:pt x="265957" y="223464"/>
                      <a:pt x="262909" y="226988"/>
                      <a:pt x="259861" y="230322"/>
                    </a:cubicBezTo>
                    <a:cubicBezTo>
                      <a:pt x="254718" y="235942"/>
                      <a:pt x="249670" y="241561"/>
                      <a:pt x="244812" y="247467"/>
                    </a:cubicBezTo>
                    <a:cubicBezTo>
                      <a:pt x="241669" y="251277"/>
                      <a:pt x="238716" y="255087"/>
                      <a:pt x="235668" y="258992"/>
                    </a:cubicBezTo>
                    <a:cubicBezTo>
                      <a:pt x="233287" y="262040"/>
                      <a:pt x="230810" y="264993"/>
                      <a:pt x="228524" y="268041"/>
                    </a:cubicBezTo>
                    <a:cubicBezTo>
                      <a:pt x="226810" y="270327"/>
                      <a:pt x="225381" y="272898"/>
                      <a:pt x="223762" y="275280"/>
                    </a:cubicBezTo>
                    <a:cubicBezTo>
                      <a:pt x="219094" y="281947"/>
                      <a:pt x="214618" y="288710"/>
                      <a:pt x="210236" y="295663"/>
                    </a:cubicBezTo>
                    <a:cubicBezTo>
                      <a:pt x="207188" y="300521"/>
                      <a:pt x="204140" y="305379"/>
                      <a:pt x="201283" y="310332"/>
                    </a:cubicBezTo>
                    <a:cubicBezTo>
                      <a:pt x="197092" y="317571"/>
                      <a:pt x="193091" y="325000"/>
                      <a:pt x="189281" y="332430"/>
                    </a:cubicBezTo>
                    <a:cubicBezTo>
                      <a:pt x="187471" y="336049"/>
                      <a:pt x="185281" y="339383"/>
                      <a:pt x="183566" y="343002"/>
                    </a:cubicBezTo>
                    <a:cubicBezTo>
                      <a:pt x="182804" y="344622"/>
                      <a:pt x="182137" y="346241"/>
                      <a:pt x="181375" y="347860"/>
                    </a:cubicBezTo>
                    <a:cubicBezTo>
                      <a:pt x="178423" y="354147"/>
                      <a:pt x="175660" y="360528"/>
                      <a:pt x="172898" y="366910"/>
                    </a:cubicBezTo>
                    <a:cubicBezTo>
                      <a:pt x="170326" y="372816"/>
                      <a:pt x="167755" y="378626"/>
                      <a:pt x="165373" y="384627"/>
                    </a:cubicBezTo>
                    <a:cubicBezTo>
                      <a:pt x="162802" y="391199"/>
                      <a:pt x="160516" y="397962"/>
                      <a:pt x="158230" y="404629"/>
                    </a:cubicBezTo>
                    <a:cubicBezTo>
                      <a:pt x="156610" y="409201"/>
                      <a:pt x="154801" y="413678"/>
                      <a:pt x="153277" y="418345"/>
                    </a:cubicBezTo>
                    <a:cubicBezTo>
                      <a:pt x="152800" y="419774"/>
                      <a:pt x="152515" y="421298"/>
                      <a:pt x="152038" y="422822"/>
                    </a:cubicBezTo>
                    <a:cubicBezTo>
                      <a:pt x="150133" y="429109"/>
                      <a:pt x="148419" y="435490"/>
                      <a:pt x="146704" y="441872"/>
                    </a:cubicBezTo>
                    <a:cubicBezTo>
                      <a:pt x="144990" y="448349"/>
                      <a:pt x="143085" y="454826"/>
                      <a:pt x="141656" y="461303"/>
                    </a:cubicBezTo>
                    <a:cubicBezTo>
                      <a:pt x="140227" y="467589"/>
                      <a:pt x="138989" y="473971"/>
                      <a:pt x="137751" y="480258"/>
                    </a:cubicBezTo>
                    <a:cubicBezTo>
                      <a:pt x="136798" y="485211"/>
                      <a:pt x="135560" y="490164"/>
                      <a:pt x="134703" y="495212"/>
                    </a:cubicBezTo>
                    <a:cubicBezTo>
                      <a:pt x="134417" y="496927"/>
                      <a:pt x="134322" y="498736"/>
                      <a:pt x="134036" y="500451"/>
                    </a:cubicBezTo>
                    <a:cubicBezTo>
                      <a:pt x="132988" y="506737"/>
                      <a:pt x="132322" y="513024"/>
                      <a:pt x="131560" y="519310"/>
                    </a:cubicBezTo>
                    <a:cubicBezTo>
                      <a:pt x="130798" y="525978"/>
                      <a:pt x="129940" y="532740"/>
                      <a:pt x="129369" y="539408"/>
                    </a:cubicBezTo>
                    <a:cubicBezTo>
                      <a:pt x="128797" y="545694"/>
                      <a:pt x="128607" y="551981"/>
                      <a:pt x="128321" y="558268"/>
                    </a:cubicBezTo>
                    <a:cubicBezTo>
                      <a:pt x="128131" y="563030"/>
                      <a:pt x="127559" y="567888"/>
                      <a:pt x="127559" y="572650"/>
                    </a:cubicBezTo>
                    <a:cubicBezTo>
                      <a:pt x="127559" y="574555"/>
                      <a:pt x="127654" y="576460"/>
                      <a:pt x="127654" y="578461"/>
                    </a:cubicBezTo>
                    <a:cubicBezTo>
                      <a:pt x="127654" y="585319"/>
                      <a:pt x="127845" y="592081"/>
                      <a:pt x="128131" y="598844"/>
                    </a:cubicBezTo>
                    <a:cubicBezTo>
                      <a:pt x="128321" y="605131"/>
                      <a:pt x="128512" y="611512"/>
                      <a:pt x="128988" y="617703"/>
                    </a:cubicBezTo>
                    <a:cubicBezTo>
                      <a:pt x="129464" y="624466"/>
                      <a:pt x="130321" y="631039"/>
                      <a:pt x="131083" y="637706"/>
                    </a:cubicBezTo>
                    <a:cubicBezTo>
                      <a:pt x="131655" y="642373"/>
                      <a:pt x="131845" y="647136"/>
                      <a:pt x="132512" y="651708"/>
                    </a:cubicBezTo>
                    <a:cubicBezTo>
                      <a:pt x="132703" y="653232"/>
                      <a:pt x="133179" y="654661"/>
                      <a:pt x="133369" y="656089"/>
                    </a:cubicBezTo>
                    <a:cubicBezTo>
                      <a:pt x="134798" y="665138"/>
                      <a:pt x="136703" y="673901"/>
                      <a:pt x="138703" y="682759"/>
                    </a:cubicBezTo>
                    <a:cubicBezTo>
                      <a:pt x="139656" y="687046"/>
                      <a:pt x="140418" y="691522"/>
                      <a:pt x="141561" y="695809"/>
                    </a:cubicBezTo>
                    <a:cubicBezTo>
                      <a:pt x="144895" y="708858"/>
                      <a:pt x="148895" y="721621"/>
                      <a:pt x="153562" y="734004"/>
                    </a:cubicBezTo>
                    <a:lnTo>
                      <a:pt x="153562" y="734004"/>
                    </a:lnTo>
                    <a:cubicBezTo>
                      <a:pt x="153562" y="734004"/>
                      <a:pt x="153562" y="734004"/>
                      <a:pt x="153562" y="734004"/>
                    </a:cubicBezTo>
                    <a:lnTo>
                      <a:pt x="238811" y="790487"/>
                    </a:lnTo>
                    <a:cubicBezTo>
                      <a:pt x="341300" y="692284"/>
                      <a:pt x="472936" y="621894"/>
                      <a:pt x="610762" y="622561"/>
                    </a:cubicBezTo>
                    <a:cubicBezTo>
                      <a:pt x="665531" y="622847"/>
                      <a:pt x="721157" y="634563"/>
                      <a:pt x="776402" y="659994"/>
                    </a:cubicBezTo>
                    <a:cubicBezTo>
                      <a:pt x="779450" y="662757"/>
                      <a:pt x="782593" y="665424"/>
                      <a:pt x="785451" y="668377"/>
                    </a:cubicBezTo>
                    <a:cubicBezTo>
                      <a:pt x="788690" y="671615"/>
                      <a:pt x="791642" y="674949"/>
                      <a:pt x="794690" y="678282"/>
                    </a:cubicBezTo>
                    <a:cubicBezTo>
                      <a:pt x="798024" y="681902"/>
                      <a:pt x="801358" y="685617"/>
                      <a:pt x="804501" y="689427"/>
                    </a:cubicBezTo>
                    <a:cubicBezTo>
                      <a:pt x="807454" y="693046"/>
                      <a:pt x="810311" y="696856"/>
                      <a:pt x="813073" y="700571"/>
                    </a:cubicBezTo>
                    <a:cubicBezTo>
                      <a:pt x="815931" y="704381"/>
                      <a:pt x="818788" y="708191"/>
                      <a:pt x="821455" y="712096"/>
                    </a:cubicBezTo>
                    <a:cubicBezTo>
                      <a:pt x="824122" y="716002"/>
                      <a:pt x="826599" y="720097"/>
                      <a:pt x="829075" y="724098"/>
                    </a:cubicBezTo>
                    <a:cubicBezTo>
                      <a:pt x="831457" y="728098"/>
                      <a:pt x="833933" y="732003"/>
                      <a:pt x="836219" y="736099"/>
                    </a:cubicBezTo>
                    <a:cubicBezTo>
                      <a:pt x="838505" y="740195"/>
                      <a:pt x="840601" y="744386"/>
                      <a:pt x="842601" y="748577"/>
                    </a:cubicBezTo>
                    <a:cubicBezTo>
                      <a:pt x="844696" y="752863"/>
                      <a:pt x="846792" y="757054"/>
                      <a:pt x="848697" y="761436"/>
                    </a:cubicBezTo>
                    <a:cubicBezTo>
                      <a:pt x="850126" y="764579"/>
                      <a:pt x="851269" y="767818"/>
                      <a:pt x="852602" y="771056"/>
                    </a:cubicBezTo>
                    <a:cubicBezTo>
                      <a:pt x="856031" y="779533"/>
                      <a:pt x="858984" y="788201"/>
                      <a:pt x="861651" y="796964"/>
                    </a:cubicBezTo>
                    <a:cubicBezTo>
                      <a:pt x="862508" y="799726"/>
                      <a:pt x="863365" y="802489"/>
                      <a:pt x="864127" y="805251"/>
                    </a:cubicBezTo>
                    <a:cubicBezTo>
                      <a:pt x="867080" y="816300"/>
                      <a:pt x="869557" y="827539"/>
                      <a:pt x="871367" y="838969"/>
                    </a:cubicBezTo>
                    <a:cubicBezTo>
                      <a:pt x="872224" y="844113"/>
                      <a:pt x="872700" y="849351"/>
                      <a:pt x="873176" y="854590"/>
                    </a:cubicBezTo>
                    <a:cubicBezTo>
                      <a:pt x="873557" y="858305"/>
                      <a:pt x="874129" y="862020"/>
                      <a:pt x="874415" y="865734"/>
                    </a:cubicBezTo>
                    <a:cubicBezTo>
                      <a:pt x="874795" y="870878"/>
                      <a:pt x="874795" y="876117"/>
                      <a:pt x="874891" y="881356"/>
                    </a:cubicBezTo>
                    <a:cubicBezTo>
                      <a:pt x="874986" y="885356"/>
                      <a:pt x="875272" y="889261"/>
                      <a:pt x="875176" y="893262"/>
                    </a:cubicBezTo>
                    <a:cubicBezTo>
                      <a:pt x="874986" y="901834"/>
                      <a:pt x="874510" y="910407"/>
                      <a:pt x="873748" y="919074"/>
                    </a:cubicBezTo>
                    <a:cubicBezTo>
                      <a:pt x="873557" y="921551"/>
                      <a:pt x="873081" y="923932"/>
                      <a:pt x="872795" y="926409"/>
                    </a:cubicBezTo>
                    <a:cubicBezTo>
                      <a:pt x="872033" y="932790"/>
                      <a:pt x="871176" y="939077"/>
                      <a:pt x="870033" y="945364"/>
                    </a:cubicBezTo>
                    <a:cubicBezTo>
                      <a:pt x="869461" y="948316"/>
                      <a:pt x="868795" y="951269"/>
                      <a:pt x="868223" y="954222"/>
                    </a:cubicBezTo>
                    <a:cubicBezTo>
                      <a:pt x="866985" y="959937"/>
                      <a:pt x="865747" y="965557"/>
                      <a:pt x="864223" y="971176"/>
                    </a:cubicBezTo>
                    <a:cubicBezTo>
                      <a:pt x="863365" y="974415"/>
                      <a:pt x="862508" y="977558"/>
                      <a:pt x="861556" y="980701"/>
                    </a:cubicBezTo>
                    <a:cubicBezTo>
                      <a:pt x="859936" y="986131"/>
                      <a:pt x="858031" y="991655"/>
                      <a:pt x="856126" y="997084"/>
                    </a:cubicBezTo>
                    <a:cubicBezTo>
                      <a:pt x="854983" y="1000228"/>
                      <a:pt x="853936" y="1003466"/>
                      <a:pt x="852697" y="1006609"/>
                    </a:cubicBezTo>
                    <a:cubicBezTo>
                      <a:pt x="850221" y="1013086"/>
                      <a:pt x="847363" y="1019468"/>
                      <a:pt x="844411" y="1025755"/>
                    </a:cubicBezTo>
                    <a:cubicBezTo>
                      <a:pt x="843458" y="1027755"/>
                      <a:pt x="842696" y="1029755"/>
                      <a:pt x="841744" y="1031755"/>
                    </a:cubicBezTo>
                    <a:cubicBezTo>
                      <a:pt x="836981" y="1041566"/>
                      <a:pt x="831647" y="1051186"/>
                      <a:pt x="825837" y="1060711"/>
                    </a:cubicBezTo>
                    <a:cubicBezTo>
                      <a:pt x="820503" y="1069379"/>
                      <a:pt x="814883" y="1077666"/>
                      <a:pt x="809073" y="1085762"/>
                    </a:cubicBezTo>
                    <a:cubicBezTo>
                      <a:pt x="808120" y="1087096"/>
                      <a:pt x="807073" y="1088334"/>
                      <a:pt x="806120" y="1089667"/>
                    </a:cubicBezTo>
                    <a:cubicBezTo>
                      <a:pt x="796690" y="1102336"/>
                      <a:pt x="786784" y="1114432"/>
                      <a:pt x="776117" y="1125576"/>
                    </a:cubicBezTo>
                    <a:cubicBezTo>
                      <a:pt x="776021" y="1125672"/>
                      <a:pt x="775926" y="1125767"/>
                      <a:pt x="775831" y="1125862"/>
                    </a:cubicBezTo>
                    <a:cubicBezTo>
                      <a:pt x="765163" y="1137102"/>
                      <a:pt x="753828" y="1147389"/>
                      <a:pt x="742112" y="1157104"/>
                    </a:cubicBezTo>
                    <a:cubicBezTo>
                      <a:pt x="741160" y="1157866"/>
                      <a:pt x="740302" y="1158628"/>
                      <a:pt x="739445" y="1159390"/>
                    </a:cubicBezTo>
                    <a:cubicBezTo>
                      <a:pt x="728110" y="1168534"/>
                      <a:pt x="716204" y="1176916"/>
                      <a:pt x="704012" y="1184632"/>
                    </a:cubicBezTo>
                    <a:cubicBezTo>
                      <a:pt x="702488" y="1185584"/>
                      <a:pt x="700869" y="1186632"/>
                      <a:pt x="699345" y="1187680"/>
                    </a:cubicBezTo>
                    <a:cubicBezTo>
                      <a:pt x="687343" y="1195014"/>
                      <a:pt x="674961" y="1201681"/>
                      <a:pt x="662293" y="1207682"/>
                    </a:cubicBezTo>
                    <a:cubicBezTo>
                      <a:pt x="660388" y="1208634"/>
                      <a:pt x="658483" y="1209492"/>
                      <a:pt x="656482" y="1210349"/>
                    </a:cubicBezTo>
                    <a:cubicBezTo>
                      <a:pt x="643814" y="1216159"/>
                      <a:pt x="630860" y="1221207"/>
                      <a:pt x="617620" y="1225684"/>
                    </a:cubicBezTo>
                    <a:cubicBezTo>
                      <a:pt x="615620" y="1226351"/>
                      <a:pt x="613525" y="1227018"/>
                      <a:pt x="611524" y="1227684"/>
                    </a:cubicBezTo>
                    <a:cubicBezTo>
                      <a:pt x="598094" y="1231971"/>
                      <a:pt x="584473" y="1235686"/>
                      <a:pt x="570662" y="1238638"/>
                    </a:cubicBezTo>
                    <a:cubicBezTo>
                      <a:pt x="568757" y="1239019"/>
                      <a:pt x="566947" y="1239400"/>
                      <a:pt x="565042" y="1239781"/>
                    </a:cubicBezTo>
                    <a:cubicBezTo>
                      <a:pt x="550850" y="1242639"/>
                      <a:pt x="536372" y="1244925"/>
                      <a:pt x="521894" y="1246354"/>
                    </a:cubicBezTo>
                    <a:cubicBezTo>
                      <a:pt x="520656" y="1246449"/>
                      <a:pt x="519322" y="1246544"/>
                      <a:pt x="518084" y="1246639"/>
                    </a:cubicBezTo>
                    <a:cubicBezTo>
                      <a:pt x="502844" y="1248068"/>
                      <a:pt x="487414" y="1248830"/>
                      <a:pt x="471888" y="1248830"/>
                    </a:cubicBezTo>
                    <a:cubicBezTo>
                      <a:pt x="423596" y="1248544"/>
                      <a:pt x="374447" y="1241115"/>
                      <a:pt x="326441" y="1226446"/>
                    </a:cubicBezTo>
                    <a:cubicBezTo>
                      <a:pt x="297485" y="1217588"/>
                      <a:pt x="267577" y="1206158"/>
                      <a:pt x="237763" y="1192918"/>
                    </a:cubicBezTo>
                    <a:cubicBezTo>
                      <a:pt x="232048" y="1186441"/>
                      <a:pt x="226524" y="1179964"/>
                      <a:pt x="221571" y="1173868"/>
                    </a:cubicBezTo>
                    <a:cubicBezTo>
                      <a:pt x="213665" y="1164057"/>
                      <a:pt x="206236" y="1153771"/>
                      <a:pt x="199092" y="1143198"/>
                    </a:cubicBezTo>
                    <a:cubicBezTo>
                      <a:pt x="196711" y="1139769"/>
                      <a:pt x="194615" y="1135959"/>
                      <a:pt x="192329" y="1132434"/>
                    </a:cubicBezTo>
                    <a:cubicBezTo>
                      <a:pt x="187567" y="1125005"/>
                      <a:pt x="182899" y="1117575"/>
                      <a:pt x="178518" y="1109860"/>
                    </a:cubicBezTo>
                    <a:cubicBezTo>
                      <a:pt x="176041" y="1105479"/>
                      <a:pt x="173755" y="1101002"/>
                      <a:pt x="171374" y="1096525"/>
                    </a:cubicBezTo>
                    <a:cubicBezTo>
                      <a:pt x="167469" y="1089096"/>
                      <a:pt x="163564" y="1081476"/>
                      <a:pt x="159849" y="1073665"/>
                    </a:cubicBezTo>
                    <a:cubicBezTo>
                      <a:pt x="157563" y="1068807"/>
                      <a:pt x="155372" y="1063950"/>
                      <a:pt x="153181" y="1058997"/>
                    </a:cubicBezTo>
                    <a:cubicBezTo>
                      <a:pt x="149943" y="1051758"/>
                      <a:pt x="146990" y="1044423"/>
                      <a:pt x="143942" y="1036899"/>
                    </a:cubicBezTo>
                    <a:cubicBezTo>
                      <a:pt x="140894" y="1029183"/>
                      <a:pt x="137941" y="1021373"/>
                      <a:pt x="135084" y="1013277"/>
                    </a:cubicBezTo>
                    <a:cubicBezTo>
                      <a:pt x="132607" y="1006228"/>
                      <a:pt x="130131" y="999084"/>
                      <a:pt x="127845" y="991846"/>
                    </a:cubicBezTo>
                    <a:cubicBezTo>
                      <a:pt x="125178" y="983464"/>
                      <a:pt x="122701" y="974891"/>
                      <a:pt x="120225" y="966223"/>
                    </a:cubicBezTo>
                    <a:cubicBezTo>
                      <a:pt x="118129" y="958698"/>
                      <a:pt x="116034" y="951269"/>
                      <a:pt x="114034" y="943554"/>
                    </a:cubicBezTo>
                    <a:cubicBezTo>
                      <a:pt x="111748" y="934505"/>
                      <a:pt x="109652" y="925075"/>
                      <a:pt x="107557" y="915646"/>
                    </a:cubicBezTo>
                    <a:cubicBezTo>
                      <a:pt x="105842" y="907835"/>
                      <a:pt x="104032" y="899929"/>
                      <a:pt x="102508" y="891833"/>
                    </a:cubicBezTo>
                    <a:cubicBezTo>
                      <a:pt x="100603" y="881927"/>
                      <a:pt x="98889" y="871640"/>
                      <a:pt x="97174" y="861258"/>
                    </a:cubicBezTo>
                    <a:cubicBezTo>
                      <a:pt x="95460" y="850685"/>
                      <a:pt x="93555" y="840207"/>
                      <a:pt x="92031" y="829254"/>
                    </a:cubicBezTo>
                    <a:cubicBezTo>
                      <a:pt x="89650" y="811632"/>
                      <a:pt x="88030" y="793440"/>
                      <a:pt x="86792" y="774961"/>
                    </a:cubicBezTo>
                    <a:cubicBezTo>
                      <a:pt x="86506" y="769913"/>
                      <a:pt x="86221" y="764865"/>
                      <a:pt x="86030" y="759817"/>
                    </a:cubicBezTo>
                    <a:cubicBezTo>
                      <a:pt x="85268" y="744862"/>
                      <a:pt x="85078" y="729718"/>
                      <a:pt x="85173" y="714287"/>
                    </a:cubicBezTo>
                    <a:cubicBezTo>
                      <a:pt x="85173" y="710096"/>
                      <a:pt x="85078" y="705905"/>
                      <a:pt x="85173" y="701619"/>
                    </a:cubicBezTo>
                    <a:cubicBezTo>
                      <a:pt x="85554" y="683331"/>
                      <a:pt x="86602" y="664757"/>
                      <a:pt x="88221" y="646088"/>
                    </a:cubicBezTo>
                    <a:cubicBezTo>
                      <a:pt x="88507" y="642469"/>
                      <a:pt x="89078" y="638944"/>
                      <a:pt x="89459" y="635325"/>
                    </a:cubicBezTo>
                    <a:cubicBezTo>
                      <a:pt x="90983" y="620085"/>
                      <a:pt x="92983" y="604749"/>
                      <a:pt x="95365" y="589510"/>
                    </a:cubicBezTo>
                    <a:cubicBezTo>
                      <a:pt x="96317" y="583414"/>
                      <a:pt x="97365" y="577318"/>
                      <a:pt x="98508" y="571317"/>
                    </a:cubicBezTo>
                    <a:cubicBezTo>
                      <a:pt x="100603" y="559887"/>
                      <a:pt x="102889" y="548457"/>
                      <a:pt x="105461" y="537122"/>
                    </a:cubicBezTo>
                    <a:cubicBezTo>
                      <a:pt x="106890" y="530931"/>
                      <a:pt x="108223" y="524835"/>
                      <a:pt x="109747" y="518644"/>
                    </a:cubicBezTo>
                    <a:cubicBezTo>
                      <a:pt x="112891" y="505975"/>
                      <a:pt x="116510" y="493498"/>
                      <a:pt x="120225" y="480924"/>
                    </a:cubicBezTo>
                    <a:cubicBezTo>
                      <a:pt x="121654" y="476257"/>
                      <a:pt x="122797" y="471590"/>
                      <a:pt x="124321" y="466923"/>
                    </a:cubicBezTo>
                    <a:cubicBezTo>
                      <a:pt x="128988" y="452445"/>
                      <a:pt x="134227" y="438062"/>
                      <a:pt x="139751" y="423774"/>
                    </a:cubicBezTo>
                    <a:cubicBezTo>
                      <a:pt x="140418" y="421965"/>
                      <a:pt x="140989" y="420155"/>
                      <a:pt x="141656" y="418440"/>
                    </a:cubicBezTo>
                    <a:cubicBezTo>
                      <a:pt x="148038" y="402534"/>
                      <a:pt x="154991" y="386818"/>
                      <a:pt x="162516" y="371292"/>
                    </a:cubicBezTo>
                    <a:cubicBezTo>
                      <a:pt x="164611" y="367006"/>
                      <a:pt x="166993" y="362910"/>
                      <a:pt x="169183" y="358719"/>
                    </a:cubicBezTo>
                    <a:cubicBezTo>
                      <a:pt x="174994" y="347384"/>
                      <a:pt x="180994" y="336049"/>
                      <a:pt x="187471" y="325000"/>
                    </a:cubicBezTo>
                    <a:cubicBezTo>
                      <a:pt x="190710" y="319476"/>
                      <a:pt x="194329" y="314142"/>
                      <a:pt x="197663" y="308713"/>
                    </a:cubicBezTo>
                    <a:cubicBezTo>
                      <a:pt x="203569" y="299283"/>
                      <a:pt x="209665" y="289948"/>
                      <a:pt x="216142" y="280804"/>
                    </a:cubicBezTo>
                    <a:cubicBezTo>
                      <a:pt x="220999" y="273946"/>
                      <a:pt x="226048" y="267184"/>
                      <a:pt x="231191" y="260516"/>
                    </a:cubicBezTo>
                    <a:cubicBezTo>
                      <a:pt x="235096" y="255468"/>
                      <a:pt x="239002" y="250324"/>
                      <a:pt x="243097" y="245371"/>
                    </a:cubicBezTo>
                    <a:cubicBezTo>
                      <a:pt x="249098" y="238132"/>
                      <a:pt x="255480" y="231084"/>
                      <a:pt x="261862" y="224131"/>
                    </a:cubicBezTo>
                    <a:cubicBezTo>
                      <a:pt x="265957" y="219654"/>
                      <a:pt x="269958" y="214986"/>
                      <a:pt x="274244" y="210605"/>
                    </a:cubicBezTo>
                    <a:cubicBezTo>
                      <a:pt x="281578" y="203080"/>
                      <a:pt x="289294" y="195936"/>
                      <a:pt x="297104" y="188888"/>
                    </a:cubicBezTo>
                    <a:cubicBezTo>
                      <a:pt x="300914" y="185364"/>
                      <a:pt x="304534" y="181744"/>
                      <a:pt x="308439" y="178410"/>
                    </a:cubicBezTo>
                    <a:cubicBezTo>
                      <a:pt x="320440" y="168123"/>
                      <a:pt x="332823" y="158218"/>
                      <a:pt x="345872" y="148883"/>
                    </a:cubicBezTo>
                    <a:cubicBezTo>
                      <a:pt x="430645" y="88685"/>
                      <a:pt x="536563" y="55538"/>
                      <a:pt x="644005" y="56110"/>
                    </a:cubicBezTo>
                    <a:close/>
                  </a:path>
                </a:pathLst>
              </a:custGeom>
              <a:solidFill>
                <a:srgbClr val="195B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2" name="Google Shape;1922;p47"/>
            <p:cNvSpPr/>
            <p:nvPr/>
          </p:nvSpPr>
          <p:spPr>
            <a:xfrm>
              <a:off x="3161346" y="2849396"/>
              <a:ext cx="937283" cy="1314654"/>
            </a:xfrm>
            <a:custGeom>
              <a:avLst/>
              <a:gdLst/>
              <a:ahLst/>
              <a:cxnLst/>
              <a:rect l="l" t="t" r="r" b="b"/>
              <a:pathLst>
                <a:path w="937283" h="1314654" extrusionOk="0">
                  <a:moveTo>
                    <a:pt x="764668" y="584080"/>
                  </a:moveTo>
                  <a:cubicBezTo>
                    <a:pt x="700279" y="538932"/>
                    <a:pt x="616840" y="513786"/>
                    <a:pt x="529972" y="513310"/>
                  </a:cubicBezTo>
                  <a:cubicBezTo>
                    <a:pt x="433864" y="512833"/>
                    <a:pt x="341853" y="541504"/>
                    <a:pt x="271273" y="594367"/>
                  </a:cubicBezTo>
                  <a:lnTo>
                    <a:pt x="259271" y="603130"/>
                  </a:lnTo>
                  <a:lnTo>
                    <a:pt x="252794" y="589986"/>
                  </a:lnTo>
                  <a:cubicBezTo>
                    <a:pt x="244603" y="573412"/>
                    <a:pt x="239364" y="558363"/>
                    <a:pt x="236887" y="542932"/>
                  </a:cubicBezTo>
                  <a:cubicBezTo>
                    <a:pt x="215742" y="417964"/>
                    <a:pt x="283274" y="282519"/>
                    <a:pt x="390430" y="234608"/>
                  </a:cubicBezTo>
                  <a:cubicBezTo>
                    <a:pt x="426340" y="218511"/>
                    <a:pt x="467202" y="210319"/>
                    <a:pt x="511207" y="210605"/>
                  </a:cubicBezTo>
                  <a:cubicBezTo>
                    <a:pt x="597409" y="211081"/>
                    <a:pt x="694849" y="243085"/>
                    <a:pt x="778765" y="298711"/>
                  </a:cubicBezTo>
                  <a:lnTo>
                    <a:pt x="782003" y="301474"/>
                  </a:lnTo>
                  <a:cubicBezTo>
                    <a:pt x="789433" y="311761"/>
                    <a:pt x="800005" y="317095"/>
                    <a:pt x="811340" y="317095"/>
                  </a:cubicBezTo>
                  <a:cubicBezTo>
                    <a:pt x="823342" y="317190"/>
                    <a:pt x="836296" y="311475"/>
                    <a:pt x="847916" y="299854"/>
                  </a:cubicBezTo>
                  <a:cubicBezTo>
                    <a:pt x="858965" y="288520"/>
                    <a:pt x="867061" y="272327"/>
                    <a:pt x="872491" y="253944"/>
                  </a:cubicBezTo>
                  <a:cubicBezTo>
                    <a:pt x="885730" y="208414"/>
                    <a:pt x="881730" y="149550"/>
                    <a:pt x="863061" y="119356"/>
                  </a:cubicBezTo>
                  <a:cubicBezTo>
                    <a:pt x="833248" y="71350"/>
                    <a:pt x="769811" y="35631"/>
                    <a:pt x="674561" y="13533"/>
                  </a:cubicBezTo>
                  <a:cubicBezTo>
                    <a:pt x="636937" y="4770"/>
                    <a:pt x="597980" y="293"/>
                    <a:pt x="559118" y="7"/>
                  </a:cubicBezTo>
                  <a:cubicBezTo>
                    <a:pt x="451771" y="-564"/>
                    <a:pt x="345853" y="32583"/>
                    <a:pt x="261081" y="93257"/>
                  </a:cubicBezTo>
                  <a:cubicBezTo>
                    <a:pt x="42673" y="249562"/>
                    <a:pt x="-23907" y="547600"/>
                    <a:pt x="7240" y="773437"/>
                  </a:cubicBezTo>
                  <a:cubicBezTo>
                    <a:pt x="27528" y="922027"/>
                    <a:pt x="69914" y="1034613"/>
                    <a:pt x="136684" y="1117957"/>
                  </a:cubicBezTo>
                  <a:cubicBezTo>
                    <a:pt x="148114" y="1132244"/>
                    <a:pt x="162021" y="1147961"/>
                    <a:pt x="177737" y="1163962"/>
                  </a:cubicBezTo>
                  <a:cubicBezTo>
                    <a:pt x="224886" y="1211873"/>
                    <a:pt x="288513" y="1262356"/>
                    <a:pt x="353283" y="1287311"/>
                  </a:cubicBezTo>
                  <a:cubicBezTo>
                    <a:pt x="399670" y="1305313"/>
                    <a:pt x="449866" y="1314362"/>
                    <a:pt x="502730" y="1314648"/>
                  </a:cubicBezTo>
                  <a:cubicBezTo>
                    <a:pt x="661226" y="1315505"/>
                    <a:pt x="816960" y="1236543"/>
                    <a:pt x="889731" y="1118052"/>
                  </a:cubicBezTo>
                  <a:cubicBezTo>
                    <a:pt x="988219" y="957651"/>
                    <a:pt x="927545" y="698190"/>
                    <a:pt x="764668" y="584080"/>
                  </a:cubicBezTo>
                  <a:close/>
                  <a:moveTo>
                    <a:pt x="607029" y="1078809"/>
                  </a:moveTo>
                  <a:cubicBezTo>
                    <a:pt x="588646" y="1084238"/>
                    <a:pt x="568167" y="1087000"/>
                    <a:pt x="545878" y="1086810"/>
                  </a:cubicBezTo>
                  <a:cubicBezTo>
                    <a:pt x="446914" y="1086334"/>
                    <a:pt x="327470" y="1027755"/>
                    <a:pt x="301467" y="920408"/>
                  </a:cubicBezTo>
                  <a:cubicBezTo>
                    <a:pt x="274892" y="810013"/>
                    <a:pt x="359379" y="706000"/>
                    <a:pt x="455105" y="678187"/>
                  </a:cubicBezTo>
                  <a:cubicBezTo>
                    <a:pt x="472155" y="673330"/>
                    <a:pt x="489395" y="670853"/>
                    <a:pt x="506731" y="670948"/>
                  </a:cubicBezTo>
                  <a:cubicBezTo>
                    <a:pt x="618268" y="671520"/>
                    <a:pt x="705994" y="775628"/>
                    <a:pt x="723043" y="871545"/>
                  </a:cubicBezTo>
                  <a:cubicBezTo>
                    <a:pt x="742189" y="979558"/>
                    <a:pt x="679133" y="1057473"/>
                    <a:pt x="607029" y="1078809"/>
                  </a:cubicBezTo>
                  <a:close/>
                </a:path>
              </a:pathLst>
            </a:custGeom>
            <a:solidFill>
              <a:srgbClr val="5FA4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7"/>
            <p:cNvSpPr/>
            <p:nvPr/>
          </p:nvSpPr>
          <p:spPr>
            <a:xfrm>
              <a:off x="3136790" y="2825965"/>
              <a:ext cx="987428" cy="1361993"/>
            </a:xfrm>
            <a:custGeom>
              <a:avLst/>
              <a:gdLst/>
              <a:ahLst/>
              <a:cxnLst/>
              <a:rect l="l" t="t" r="r" b="b"/>
              <a:pathLst>
                <a:path w="987428" h="1361993" extrusionOk="0">
                  <a:moveTo>
                    <a:pt x="803511" y="588081"/>
                  </a:moveTo>
                  <a:cubicBezTo>
                    <a:pt x="734931" y="540075"/>
                    <a:pt x="646730" y="513500"/>
                    <a:pt x="554813" y="513024"/>
                  </a:cubicBezTo>
                  <a:cubicBezTo>
                    <a:pt x="458706" y="512547"/>
                    <a:pt x="366695" y="539694"/>
                    <a:pt x="293543" y="589986"/>
                  </a:cubicBezTo>
                  <a:cubicBezTo>
                    <a:pt x="289923" y="580556"/>
                    <a:pt x="287351" y="571698"/>
                    <a:pt x="285827" y="562458"/>
                  </a:cubicBezTo>
                  <a:cubicBezTo>
                    <a:pt x="268587" y="461779"/>
                    <a:pt x="316117" y="328334"/>
                    <a:pt x="425273" y="279852"/>
                  </a:cubicBezTo>
                  <a:cubicBezTo>
                    <a:pt x="457849" y="265183"/>
                    <a:pt x="495187" y="257944"/>
                    <a:pt x="535763" y="258135"/>
                  </a:cubicBezTo>
                  <a:cubicBezTo>
                    <a:pt x="616726" y="258516"/>
                    <a:pt x="708356" y="288615"/>
                    <a:pt x="787985" y="340716"/>
                  </a:cubicBezTo>
                  <a:cubicBezTo>
                    <a:pt x="799987" y="356052"/>
                    <a:pt x="817513" y="364910"/>
                    <a:pt x="836087" y="365005"/>
                  </a:cubicBezTo>
                  <a:cubicBezTo>
                    <a:pt x="849326" y="365100"/>
                    <a:pt x="869424" y="360624"/>
                    <a:pt x="890093" y="339764"/>
                  </a:cubicBezTo>
                  <a:cubicBezTo>
                    <a:pt x="937052" y="292425"/>
                    <a:pt x="940195" y="181744"/>
                    <a:pt x="908667" y="130500"/>
                  </a:cubicBezTo>
                  <a:cubicBezTo>
                    <a:pt x="875425" y="76683"/>
                    <a:pt x="806940" y="37536"/>
                    <a:pt x="705023" y="13818"/>
                  </a:cubicBezTo>
                  <a:cubicBezTo>
                    <a:pt x="666065" y="4770"/>
                    <a:pt x="626156" y="198"/>
                    <a:pt x="586246" y="7"/>
                  </a:cubicBezTo>
                  <a:cubicBezTo>
                    <a:pt x="473470" y="-564"/>
                    <a:pt x="360789" y="33440"/>
                    <a:pt x="271254" y="97543"/>
                  </a:cubicBezTo>
                  <a:cubicBezTo>
                    <a:pt x="44559" y="259563"/>
                    <a:pt x="-24497" y="567316"/>
                    <a:pt x="7316" y="800202"/>
                  </a:cubicBezTo>
                  <a:cubicBezTo>
                    <a:pt x="28271" y="952793"/>
                    <a:pt x="72182" y="1069284"/>
                    <a:pt x="141809" y="1156152"/>
                  </a:cubicBezTo>
                  <a:cubicBezTo>
                    <a:pt x="189530" y="1215588"/>
                    <a:pt x="277541" y="1297788"/>
                    <a:pt x="368504" y="1333031"/>
                  </a:cubicBezTo>
                  <a:cubicBezTo>
                    <a:pt x="417749" y="1351986"/>
                    <a:pt x="470993" y="1361701"/>
                    <a:pt x="527000" y="1361987"/>
                  </a:cubicBezTo>
                  <a:cubicBezTo>
                    <a:pt x="693878" y="1362844"/>
                    <a:pt x="858089" y="1279215"/>
                    <a:pt x="935242" y="1153865"/>
                  </a:cubicBezTo>
                  <a:cubicBezTo>
                    <a:pt x="1041731" y="980415"/>
                    <a:pt x="979057" y="710858"/>
                    <a:pt x="803511" y="588081"/>
                  </a:cubicBezTo>
                  <a:close/>
                  <a:moveTo>
                    <a:pt x="31700" y="796869"/>
                  </a:moveTo>
                  <a:cubicBezTo>
                    <a:pt x="649" y="571031"/>
                    <a:pt x="67229" y="272994"/>
                    <a:pt x="285542" y="116688"/>
                  </a:cubicBezTo>
                  <a:cubicBezTo>
                    <a:pt x="370314" y="56014"/>
                    <a:pt x="476232" y="22867"/>
                    <a:pt x="583579" y="23439"/>
                  </a:cubicBezTo>
                  <a:cubicBezTo>
                    <a:pt x="622346" y="23629"/>
                    <a:pt x="661398" y="28106"/>
                    <a:pt x="699022" y="36964"/>
                  </a:cubicBezTo>
                  <a:cubicBezTo>
                    <a:pt x="794272" y="59157"/>
                    <a:pt x="857708" y="94876"/>
                    <a:pt x="887522" y="142787"/>
                  </a:cubicBezTo>
                  <a:cubicBezTo>
                    <a:pt x="906286" y="172981"/>
                    <a:pt x="910191" y="231846"/>
                    <a:pt x="896951" y="277375"/>
                  </a:cubicBezTo>
                  <a:cubicBezTo>
                    <a:pt x="891617" y="295758"/>
                    <a:pt x="883521" y="312046"/>
                    <a:pt x="872377" y="323286"/>
                  </a:cubicBezTo>
                  <a:cubicBezTo>
                    <a:pt x="860756" y="335001"/>
                    <a:pt x="847802" y="340621"/>
                    <a:pt x="835801" y="340526"/>
                  </a:cubicBezTo>
                  <a:cubicBezTo>
                    <a:pt x="824371" y="340431"/>
                    <a:pt x="813893" y="335192"/>
                    <a:pt x="806464" y="324905"/>
                  </a:cubicBezTo>
                  <a:lnTo>
                    <a:pt x="803416" y="322143"/>
                  </a:lnTo>
                  <a:cubicBezTo>
                    <a:pt x="719405" y="266612"/>
                    <a:pt x="622060" y="234513"/>
                    <a:pt x="535859" y="234036"/>
                  </a:cubicBezTo>
                  <a:cubicBezTo>
                    <a:pt x="491758" y="233846"/>
                    <a:pt x="450896" y="241942"/>
                    <a:pt x="415082" y="258039"/>
                  </a:cubicBezTo>
                  <a:cubicBezTo>
                    <a:pt x="307925" y="305950"/>
                    <a:pt x="240393" y="441396"/>
                    <a:pt x="261539" y="566364"/>
                  </a:cubicBezTo>
                  <a:cubicBezTo>
                    <a:pt x="264015" y="581794"/>
                    <a:pt x="269254" y="596844"/>
                    <a:pt x="277445" y="613417"/>
                  </a:cubicBezTo>
                  <a:lnTo>
                    <a:pt x="283922" y="626562"/>
                  </a:lnTo>
                  <a:lnTo>
                    <a:pt x="295924" y="617799"/>
                  </a:lnTo>
                  <a:cubicBezTo>
                    <a:pt x="366504" y="564935"/>
                    <a:pt x="458516" y="536265"/>
                    <a:pt x="554623" y="536741"/>
                  </a:cubicBezTo>
                  <a:cubicBezTo>
                    <a:pt x="641491" y="537217"/>
                    <a:pt x="724835" y="562268"/>
                    <a:pt x="789319" y="607512"/>
                  </a:cubicBezTo>
                  <a:cubicBezTo>
                    <a:pt x="952101" y="721621"/>
                    <a:pt x="1012871" y="981082"/>
                    <a:pt x="914192" y="1141388"/>
                  </a:cubicBezTo>
                  <a:cubicBezTo>
                    <a:pt x="841516" y="1259879"/>
                    <a:pt x="685782" y="1338841"/>
                    <a:pt x="527191" y="1337984"/>
                  </a:cubicBezTo>
                  <a:cubicBezTo>
                    <a:pt x="474232" y="1337698"/>
                    <a:pt x="424035" y="1328649"/>
                    <a:pt x="377744" y="1310647"/>
                  </a:cubicBezTo>
                  <a:cubicBezTo>
                    <a:pt x="312974" y="1285692"/>
                    <a:pt x="249347" y="1235209"/>
                    <a:pt x="202198" y="1187298"/>
                  </a:cubicBezTo>
                  <a:cubicBezTo>
                    <a:pt x="186482" y="1171296"/>
                    <a:pt x="172575" y="1155675"/>
                    <a:pt x="161145" y="1141293"/>
                  </a:cubicBezTo>
                  <a:cubicBezTo>
                    <a:pt x="94375" y="1058044"/>
                    <a:pt x="51893" y="945459"/>
                    <a:pt x="31700" y="796869"/>
                  </a:cubicBezTo>
                  <a:close/>
                  <a:moveTo>
                    <a:pt x="587294" y="1346652"/>
                  </a:moveTo>
                  <a:cubicBezTo>
                    <a:pt x="726835" y="1330078"/>
                    <a:pt x="858661" y="1254736"/>
                    <a:pt x="924669" y="1147484"/>
                  </a:cubicBezTo>
                  <a:cubicBezTo>
                    <a:pt x="858661" y="1254736"/>
                    <a:pt x="726835" y="1330078"/>
                    <a:pt x="587294" y="1346652"/>
                  </a:cubicBezTo>
                  <a:close/>
                </a:path>
              </a:pathLst>
            </a:custGeom>
            <a:solidFill>
              <a:srgbClr val="5FA4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3457953" y="3520342"/>
              <a:ext cx="429998" cy="415961"/>
            </a:xfrm>
            <a:custGeom>
              <a:avLst/>
              <a:gdLst/>
              <a:ahLst/>
              <a:cxnLst/>
              <a:rect l="l" t="t" r="r" b="b"/>
              <a:pathLst>
                <a:path w="429998" h="415961" extrusionOk="0">
                  <a:moveTo>
                    <a:pt x="210219" y="3"/>
                  </a:moveTo>
                  <a:cubicBezTo>
                    <a:pt x="321757" y="574"/>
                    <a:pt x="409482" y="104682"/>
                    <a:pt x="426532" y="200599"/>
                  </a:cubicBezTo>
                  <a:cubicBezTo>
                    <a:pt x="445677" y="308613"/>
                    <a:pt x="382527" y="386527"/>
                    <a:pt x="310518" y="407863"/>
                  </a:cubicBezTo>
                  <a:cubicBezTo>
                    <a:pt x="292134" y="413388"/>
                    <a:pt x="271656" y="416055"/>
                    <a:pt x="249367" y="415960"/>
                  </a:cubicBezTo>
                  <a:cubicBezTo>
                    <a:pt x="150402" y="415483"/>
                    <a:pt x="30864" y="356904"/>
                    <a:pt x="4956" y="249462"/>
                  </a:cubicBezTo>
                  <a:cubicBezTo>
                    <a:pt x="-21619" y="139068"/>
                    <a:pt x="62868" y="35055"/>
                    <a:pt x="158594" y="7242"/>
                  </a:cubicBezTo>
                  <a:cubicBezTo>
                    <a:pt x="175548" y="2384"/>
                    <a:pt x="192789" y="-93"/>
                    <a:pt x="210219" y="3"/>
                  </a:cubicBezTo>
                  <a:close/>
                  <a:moveTo>
                    <a:pt x="303374" y="385098"/>
                  </a:moveTo>
                  <a:cubicBezTo>
                    <a:pt x="353380" y="370335"/>
                    <a:pt x="420912" y="309946"/>
                    <a:pt x="402434" y="204790"/>
                  </a:cubicBezTo>
                  <a:cubicBezTo>
                    <a:pt x="386908" y="118303"/>
                    <a:pt x="308994" y="24387"/>
                    <a:pt x="210029" y="23815"/>
                  </a:cubicBezTo>
                  <a:cubicBezTo>
                    <a:pt x="195075" y="23720"/>
                    <a:pt x="180216" y="25815"/>
                    <a:pt x="165452" y="30006"/>
                  </a:cubicBezTo>
                  <a:cubicBezTo>
                    <a:pt x="80584" y="54676"/>
                    <a:pt x="5241" y="146497"/>
                    <a:pt x="28863" y="244033"/>
                  </a:cubicBezTo>
                  <a:cubicBezTo>
                    <a:pt x="51819" y="339569"/>
                    <a:pt x="159832" y="391671"/>
                    <a:pt x="249558" y="392147"/>
                  </a:cubicBezTo>
                  <a:cubicBezTo>
                    <a:pt x="269370" y="392147"/>
                    <a:pt x="287467" y="389670"/>
                    <a:pt x="303374" y="385098"/>
                  </a:cubicBezTo>
                  <a:lnTo>
                    <a:pt x="303374" y="385098"/>
                  </a:lnTo>
                  <a:close/>
                </a:path>
              </a:pathLst>
            </a:custGeom>
            <a:solidFill>
              <a:srgbClr val="5FA4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3289240" y="2953221"/>
              <a:ext cx="809501" cy="1210734"/>
            </a:xfrm>
            <a:custGeom>
              <a:avLst/>
              <a:gdLst/>
              <a:ahLst/>
              <a:cxnLst/>
              <a:rect l="l" t="t" r="r" b="b"/>
              <a:pathLst>
                <a:path w="809501" h="1210734" extrusionOk="0">
                  <a:moveTo>
                    <a:pt x="430748" y="5"/>
                  </a:moveTo>
                  <a:cubicBezTo>
                    <a:pt x="553335" y="671"/>
                    <a:pt x="674683" y="52487"/>
                    <a:pt x="744597" y="150119"/>
                  </a:cubicBezTo>
                  <a:cubicBezTo>
                    <a:pt x="739263" y="168502"/>
                    <a:pt x="731167" y="184790"/>
                    <a:pt x="720022" y="196029"/>
                  </a:cubicBezTo>
                  <a:cubicBezTo>
                    <a:pt x="708402" y="207745"/>
                    <a:pt x="695448" y="213365"/>
                    <a:pt x="683446" y="213269"/>
                  </a:cubicBezTo>
                  <a:cubicBezTo>
                    <a:pt x="672016" y="213174"/>
                    <a:pt x="661539" y="207935"/>
                    <a:pt x="654109" y="197648"/>
                  </a:cubicBezTo>
                  <a:lnTo>
                    <a:pt x="651061" y="194886"/>
                  </a:lnTo>
                  <a:cubicBezTo>
                    <a:pt x="567051" y="139355"/>
                    <a:pt x="469705" y="107256"/>
                    <a:pt x="383504" y="106780"/>
                  </a:cubicBezTo>
                  <a:cubicBezTo>
                    <a:pt x="339403" y="106589"/>
                    <a:pt x="298541" y="114686"/>
                    <a:pt x="262727" y="130783"/>
                  </a:cubicBezTo>
                  <a:cubicBezTo>
                    <a:pt x="155571" y="178694"/>
                    <a:pt x="88039" y="314139"/>
                    <a:pt x="109184" y="439107"/>
                  </a:cubicBezTo>
                  <a:cubicBezTo>
                    <a:pt x="111661" y="454538"/>
                    <a:pt x="116899" y="469587"/>
                    <a:pt x="125091" y="486161"/>
                  </a:cubicBezTo>
                  <a:lnTo>
                    <a:pt x="131568" y="499305"/>
                  </a:lnTo>
                  <a:lnTo>
                    <a:pt x="143569" y="490542"/>
                  </a:lnTo>
                  <a:cubicBezTo>
                    <a:pt x="214150" y="437678"/>
                    <a:pt x="306161" y="409008"/>
                    <a:pt x="402268" y="409484"/>
                  </a:cubicBezTo>
                  <a:cubicBezTo>
                    <a:pt x="489136" y="409961"/>
                    <a:pt x="572480" y="435011"/>
                    <a:pt x="636964" y="480255"/>
                  </a:cubicBezTo>
                  <a:cubicBezTo>
                    <a:pt x="799747" y="594365"/>
                    <a:pt x="860516" y="853826"/>
                    <a:pt x="761837" y="1014131"/>
                  </a:cubicBezTo>
                  <a:cubicBezTo>
                    <a:pt x="689161" y="1132622"/>
                    <a:pt x="533428" y="1211585"/>
                    <a:pt x="374836" y="1210728"/>
                  </a:cubicBezTo>
                  <a:cubicBezTo>
                    <a:pt x="321877" y="1210442"/>
                    <a:pt x="271681" y="1201393"/>
                    <a:pt x="225389" y="1183391"/>
                  </a:cubicBezTo>
                  <a:cubicBezTo>
                    <a:pt x="160619" y="1158435"/>
                    <a:pt x="96992" y="1107953"/>
                    <a:pt x="49843" y="1060042"/>
                  </a:cubicBezTo>
                  <a:cubicBezTo>
                    <a:pt x="98707" y="1086807"/>
                    <a:pt x="150046" y="1108238"/>
                    <a:pt x="198814" y="1123193"/>
                  </a:cubicBezTo>
                  <a:cubicBezTo>
                    <a:pt x="246820" y="1137766"/>
                    <a:pt x="295969" y="1145291"/>
                    <a:pt x="344261" y="1145577"/>
                  </a:cubicBezTo>
                  <a:cubicBezTo>
                    <a:pt x="485803" y="1146338"/>
                    <a:pt x="620296" y="1084807"/>
                    <a:pt x="698401" y="957648"/>
                  </a:cubicBezTo>
                  <a:cubicBezTo>
                    <a:pt x="796603" y="797723"/>
                    <a:pt x="745073" y="589602"/>
                    <a:pt x="574290" y="505211"/>
                  </a:cubicBezTo>
                  <a:cubicBezTo>
                    <a:pt x="515616" y="476255"/>
                    <a:pt x="456275" y="463205"/>
                    <a:pt x="398077" y="462920"/>
                  </a:cubicBezTo>
                  <a:cubicBezTo>
                    <a:pt x="260346" y="462158"/>
                    <a:pt x="128710" y="532643"/>
                    <a:pt x="26126" y="630845"/>
                  </a:cubicBezTo>
                  <a:cubicBezTo>
                    <a:pt x="-43883" y="445394"/>
                    <a:pt x="31460" y="185361"/>
                    <a:pt x="196528" y="70109"/>
                  </a:cubicBezTo>
                  <a:cubicBezTo>
                    <a:pt x="264727" y="22484"/>
                    <a:pt x="347976" y="-376"/>
                    <a:pt x="430748" y="5"/>
                  </a:cubicBezTo>
                  <a:close/>
                </a:path>
              </a:pathLst>
            </a:custGeom>
            <a:solidFill>
              <a:srgbClr val="5FA4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>
            <a:off x="7839682" y="2871208"/>
            <a:ext cx="1223259" cy="1482002"/>
            <a:chOff x="7839682" y="2871208"/>
            <a:chExt cx="1223259" cy="1482002"/>
          </a:xfrm>
        </p:grpSpPr>
        <p:sp>
          <p:nvSpPr>
            <p:cNvPr id="1927" name="Google Shape;1927;p47"/>
            <p:cNvSpPr/>
            <p:nvPr/>
          </p:nvSpPr>
          <p:spPr>
            <a:xfrm>
              <a:off x="7907119" y="2920841"/>
              <a:ext cx="1155822" cy="1432369"/>
            </a:xfrm>
            <a:custGeom>
              <a:avLst/>
              <a:gdLst/>
              <a:ahLst/>
              <a:cxnLst/>
              <a:rect l="l" t="t" r="r" b="b"/>
              <a:pathLst>
                <a:path w="1155822" h="1432369" extrusionOk="0">
                  <a:moveTo>
                    <a:pt x="282857" y="1294638"/>
                  </a:moveTo>
                  <a:cubicBezTo>
                    <a:pt x="282951" y="1294733"/>
                    <a:pt x="283142" y="1294829"/>
                    <a:pt x="283237" y="1294924"/>
                  </a:cubicBezTo>
                  <a:lnTo>
                    <a:pt x="282857" y="1294638"/>
                  </a:lnTo>
                  <a:lnTo>
                    <a:pt x="282857" y="1294638"/>
                  </a:lnTo>
                  <a:close/>
                  <a:moveTo>
                    <a:pt x="377249" y="1342644"/>
                  </a:moveTo>
                  <a:cubicBezTo>
                    <a:pt x="369534" y="1339691"/>
                    <a:pt x="361819" y="1336739"/>
                    <a:pt x="354199" y="1333310"/>
                  </a:cubicBezTo>
                  <a:cubicBezTo>
                    <a:pt x="361438" y="1336453"/>
                    <a:pt x="368867" y="1339120"/>
                    <a:pt x="376201" y="1341977"/>
                  </a:cubicBezTo>
                  <a:lnTo>
                    <a:pt x="377249" y="1342644"/>
                  </a:lnTo>
                  <a:lnTo>
                    <a:pt x="377249" y="1342644"/>
                  </a:lnTo>
                  <a:close/>
                  <a:moveTo>
                    <a:pt x="546223" y="1064705"/>
                  </a:moveTo>
                  <a:cubicBezTo>
                    <a:pt x="545842" y="1064705"/>
                    <a:pt x="545556" y="1064705"/>
                    <a:pt x="545175" y="1064705"/>
                  </a:cubicBezTo>
                  <a:cubicBezTo>
                    <a:pt x="517362" y="1064609"/>
                    <a:pt x="488596" y="1057561"/>
                    <a:pt x="461069" y="1046131"/>
                  </a:cubicBezTo>
                  <a:lnTo>
                    <a:pt x="456306" y="1041654"/>
                  </a:lnTo>
                  <a:cubicBezTo>
                    <a:pt x="451544" y="1036796"/>
                    <a:pt x="447353" y="1031558"/>
                    <a:pt x="443162" y="1026224"/>
                  </a:cubicBezTo>
                  <a:cubicBezTo>
                    <a:pt x="440971" y="1023556"/>
                    <a:pt x="438590" y="1021080"/>
                    <a:pt x="436590" y="1018318"/>
                  </a:cubicBezTo>
                  <a:cubicBezTo>
                    <a:pt x="430589" y="1010222"/>
                    <a:pt x="425160" y="1001744"/>
                    <a:pt x="420588" y="993077"/>
                  </a:cubicBezTo>
                  <a:cubicBezTo>
                    <a:pt x="413730" y="980218"/>
                    <a:pt x="407729" y="967073"/>
                    <a:pt x="402109" y="953929"/>
                  </a:cubicBezTo>
                  <a:cubicBezTo>
                    <a:pt x="399252" y="947452"/>
                    <a:pt x="396680" y="940784"/>
                    <a:pt x="394109" y="934212"/>
                  </a:cubicBezTo>
                  <a:cubicBezTo>
                    <a:pt x="392966" y="931069"/>
                    <a:pt x="391632" y="927926"/>
                    <a:pt x="390584" y="924878"/>
                  </a:cubicBezTo>
                  <a:cubicBezTo>
                    <a:pt x="386965" y="914495"/>
                    <a:pt x="383535" y="904208"/>
                    <a:pt x="380678" y="893826"/>
                  </a:cubicBezTo>
                  <a:lnTo>
                    <a:pt x="380011" y="891254"/>
                  </a:lnTo>
                  <a:cubicBezTo>
                    <a:pt x="377344" y="881729"/>
                    <a:pt x="375154" y="872204"/>
                    <a:pt x="373153" y="862584"/>
                  </a:cubicBezTo>
                  <a:cubicBezTo>
                    <a:pt x="372391" y="859155"/>
                    <a:pt x="371820" y="855631"/>
                    <a:pt x="371248" y="852106"/>
                  </a:cubicBezTo>
                  <a:cubicBezTo>
                    <a:pt x="370010" y="845534"/>
                    <a:pt x="368962" y="838867"/>
                    <a:pt x="368105" y="832295"/>
                  </a:cubicBezTo>
                  <a:cubicBezTo>
                    <a:pt x="367248" y="825913"/>
                    <a:pt x="366581" y="819531"/>
                    <a:pt x="366010" y="813245"/>
                  </a:cubicBezTo>
                  <a:cubicBezTo>
                    <a:pt x="365534" y="808006"/>
                    <a:pt x="364962" y="802767"/>
                    <a:pt x="364676" y="797433"/>
                  </a:cubicBezTo>
                  <a:cubicBezTo>
                    <a:pt x="364391" y="791051"/>
                    <a:pt x="364295" y="784670"/>
                    <a:pt x="364295" y="778288"/>
                  </a:cubicBezTo>
                  <a:cubicBezTo>
                    <a:pt x="364200" y="773239"/>
                    <a:pt x="364105" y="768287"/>
                    <a:pt x="364295" y="763238"/>
                  </a:cubicBezTo>
                  <a:cubicBezTo>
                    <a:pt x="364581" y="750380"/>
                    <a:pt x="365438" y="737521"/>
                    <a:pt x="366962" y="724853"/>
                  </a:cubicBezTo>
                  <a:cubicBezTo>
                    <a:pt x="368676" y="710565"/>
                    <a:pt x="370772" y="697135"/>
                    <a:pt x="372867" y="684181"/>
                  </a:cubicBezTo>
                  <a:cubicBezTo>
                    <a:pt x="375059" y="671608"/>
                    <a:pt x="377440" y="659702"/>
                    <a:pt x="380011" y="648367"/>
                  </a:cubicBezTo>
                  <a:lnTo>
                    <a:pt x="380869" y="644271"/>
                  </a:lnTo>
                  <a:cubicBezTo>
                    <a:pt x="383821" y="631793"/>
                    <a:pt x="387060" y="619982"/>
                    <a:pt x="390489" y="608933"/>
                  </a:cubicBezTo>
                  <a:cubicBezTo>
                    <a:pt x="393727" y="598646"/>
                    <a:pt x="397251" y="588931"/>
                    <a:pt x="400966" y="579787"/>
                  </a:cubicBezTo>
                  <a:cubicBezTo>
                    <a:pt x="403347" y="573977"/>
                    <a:pt x="405919" y="568166"/>
                    <a:pt x="408777" y="562356"/>
                  </a:cubicBezTo>
                  <a:lnTo>
                    <a:pt x="410206" y="559594"/>
                  </a:lnTo>
                  <a:cubicBezTo>
                    <a:pt x="413730" y="552545"/>
                    <a:pt x="417540" y="545497"/>
                    <a:pt x="421731" y="538544"/>
                  </a:cubicBezTo>
                  <a:lnTo>
                    <a:pt x="424588" y="533781"/>
                  </a:lnTo>
                  <a:cubicBezTo>
                    <a:pt x="429160" y="526352"/>
                    <a:pt x="434113" y="519017"/>
                    <a:pt x="439257" y="511778"/>
                  </a:cubicBezTo>
                  <a:lnTo>
                    <a:pt x="442495" y="507492"/>
                  </a:lnTo>
                  <a:cubicBezTo>
                    <a:pt x="446686" y="501777"/>
                    <a:pt x="451163" y="496253"/>
                    <a:pt x="455735" y="490823"/>
                  </a:cubicBezTo>
                  <a:lnTo>
                    <a:pt x="459450" y="486442"/>
                  </a:lnTo>
                  <a:cubicBezTo>
                    <a:pt x="464975" y="480060"/>
                    <a:pt x="470785" y="473774"/>
                    <a:pt x="476881" y="467868"/>
                  </a:cubicBezTo>
                  <a:lnTo>
                    <a:pt x="480214" y="464725"/>
                  </a:lnTo>
                  <a:cubicBezTo>
                    <a:pt x="485453" y="459677"/>
                    <a:pt x="490882" y="454914"/>
                    <a:pt x="496312" y="450342"/>
                  </a:cubicBezTo>
                  <a:lnTo>
                    <a:pt x="501074" y="446437"/>
                  </a:lnTo>
                  <a:cubicBezTo>
                    <a:pt x="507551" y="441198"/>
                    <a:pt x="514314" y="436245"/>
                    <a:pt x="521172" y="431768"/>
                  </a:cubicBezTo>
                  <a:lnTo>
                    <a:pt x="524124" y="429959"/>
                  </a:lnTo>
                  <a:cubicBezTo>
                    <a:pt x="530221" y="426149"/>
                    <a:pt x="536412" y="422624"/>
                    <a:pt x="542698" y="419386"/>
                  </a:cubicBezTo>
                  <a:lnTo>
                    <a:pt x="548128" y="416624"/>
                  </a:lnTo>
                  <a:cubicBezTo>
                    <a:pt x="555367" y="413099"/>
                    <a:pt x="562701" y="409956"/>
                    <a:pt x="570130" y="407480"/>
                  </a:cubicBezTo>
                  <a:lnTo>
                    <a:pt x="572131" y="406908"/>
                  </a:lnTo>
                  <a:cubicBezTo>
                    <a:pt x="578989" y="404717"/>
                    <a:pt x="585942" y="403003"/>
                    <a:pt x="592895" y="401669"/>
                  </a:cubicBezTo>
                  <a:lnTo>
                    <a:pt x="598896" y="400622"/>
                  </a:lnTo>
                  <a:cubicBezTo>
                    <a:pt x="606325" y="399479"/>
                    <a:pt x="613850" y="398717"/>
                    <a:pt x="621470" y="398717"/>
                  </a:cubicBezTo>
                  <a:cubicBezTo>
                    <a:pt x="621660" y="398717"/>
                    <a:pt x="621946" y="398717"/>
                    <a:pt x="622137" y="398717"/>
                  </a:cubicBezTo>
                  <a:cubicBezTo>
                    <a:pt x="633757" y="398812"/>
                    <a:pt x="645378" y="400717"/>
                    <a:pt x="656903" y="403479"/>
                  </a:cubicBezTo>
                  <a:cubicBezTo>
                    <a:pt x="678525" y="430149"/>
                    <a:pt x="698242" y="465868"/>
                    <a:pt x="716244" y="511302"/>
                  </a:cubicBezTo>
                  <a:cubicBezTo>
                    <a:pt x="775109" y="659606"/>
                    <a:pt x="783776" y="922496"/>
                    <a:pt x="646997" y="1030510"/>
                  </a:cubicBezTo>
                  <a:cubicBezTo>
                    <a:pt x="618327" y="1053370"/>
                    <a:pt x="584418" y="1064705"/>
                    <a:pt x="546223" y="1064705"/>
                  </a:cubicBezTo>
                  <a:lnTo>
                    <a:pt x="546223" y="1064705"/>
                  </a:lnTo>
                  <a:close/>
                  <a:moveTo>
                    <a:pt x="905506" y="132112"/>
                  </a:moveTo>
                  <a:lnTo>
                    <a:pt x="904268" y="131254"/>
                  </a:lnTo>
                  <a:cubicBezTo>
                    <a:pt x="899029" y="125635"/>
                    <a:pt x="893694" y="120110"/>
                    <a:pt x="888266" y="114776"/>
                  </a:cubicBezTo>
                  <a:cubicBezTo>
                    <a:pt x="891028" y="117443"/>
                    <a:pt x="893885" y="119729"/>
                    <a:pt x="896648" y="122492"/>
                  </a:cubicBezTo>
                  <a:cubicBezTo>
                    <a:pt x="899600" y="125635"/>
                    <a:pt x="902553" y="128873"/>
                    <a:pt x="905506" y="132112"/>
                  </a:cubicBezTo>
                  <a:lnTo>
                    <a:pt x="905506" y="132112"/>
                  </a:lnTo>
                  <a:close/>
                  <a:moveTo>
                    <a:pt x="873978" y="101727"/>
                  </a:moveTo>
                  <a:cubicBezTo>
                    <a:pt x="867406" y="96012"/>
                    <a:pt x="860643" y="90488"/>
                    <a:pt x="853690" y="85249"/>
                  </a:cubicBezTo>
                  <a:cubicBezTo>
                    <a:pt x="856452" y="87344"/>
                    <a:pt x="859309" y="89249"/>
                    <a:pt x="861976" y="91345"/>
                  </a:cubicBezTo>
                  <a:cubicBezTo>
                    <a:pt x="864262" y="93154"/>
                    <a:pt x="866548" y="95060"/>
                    <a:pt x="868834" y="96965"/>
                  </a:cubicBezTo>
                  <a:lnTo>
                    <a:pt x="873978" y="101727"/>
                  </a:lnTo>
                  <a:lnTo>
                    <a:pt x="873978" y="101727"/>
                  </a:lnTo>
                  <a:close/>
                  <a:moveTo>
                    <a:pt x="567654" y="0"/>
                  </a:moveTo>
                  <a:cubicBezTo>
                    <a:pt x="526220" y="0"/>
                    <a:pt x="486501" y="3620"/>
                    <a:pt x="452401" y="10763"/>
                  </a:cubicBezTo>
                  <a:cubicBezTo>
                    <a:pt x="261139" y="50292"/>
                    <a:pt x="111216" y="191548"/>
                    <a:pt x="41017" y="397764"/>
                  </a:cubicBezTo>
                  <a:cubicBezTo>
                    <a:pt x="-33660" y="616553"/>
                    <a:pt x="-4322" y="909352"/>
                    <a:pt x="112359" y="1109663"/>
                  </a:cubicBezTo>
                  <a:cubicBezTo>
                    <a:pt x="160365" y="1191863"/>
                    <a:pt x="221896" y="1256157"/>
                    <a:pt x="293619" y="1301020"/>
                  </a:cubicBezTo>
                  <a:cubicBezTo>
                    <a:pt x="290190" y="1298829"/>
                    <a:pt x="286666" y="1297019"/>
                    <a:pt x="283237" y="1294829"/>
                  </a:cubicBezTo>
                  <a:lnTo>
                    <a:pt x="368010" y="1351026"/>
                  </a:lnTo>
                  <a:cubicBezTo>
                    <a:pt x="418111" y="1384173"/>
                    <a:pt x="473451" y="1407605"/>
                    <a:pt x="533269" y="1420463"/>
                  </a:cubicBezTo>
                  <a:cubicBezTo>
                    <a:pt x="542508" y="1422464"/>
                    <a:pt x="551747" y="1424178"/>
                    <a:pt x="560986" y="1425702"/>
                  </a:cubicBezTo>
                  <a:cubicBezTo>
                    <a:pt x="563939" y="1426178"/>
                    <a:pt x="566892" y="1426464"/>
                    <a:pt x="569844" y="1426940"/>
                  </a:cubicBezTo>
                  <a:cubicBezTo>
                    <a:pt x="576131" y="1427893"/>
                    <a:pt x="582323" y="1428750"/>
                    <a:pt x="588514" y="1429417"/>
                  </a:cubicBezTo>
                  <a:lnTo>
                    <a:pt x="590323" y="1429607"/>
                  </a:lnTo>
                  <a:cubicBezTo>
                    <a:pt x="596419" y="1430274"/>
                    <a:pt x="602420" y="1430750"/>
                    <a:pt x="608516" y="1431131"/>
                  </a:cubicBezTo>
                  <a:lnTo>
                    <a:pt x="612612" y="1431512"/>
                  </a:lnTo>
                  <a:lnTo>
                    <a:pt x="612802" y="1431512"/>
                  </a:lnTo>
                  <a:lnTo>
                    <a:pt x="613184" y="1431512"/>
                  </a:lnTo>
                  <a:cubicBezTo>
                    <a:pt x="621470" y="1431989"/>
                    <a:pt x="629757" y="1432274"/>
                    <a:pt x="637853" y="1432370"/>
                  </a:cubicBezTo>
                  <a:cubicBezTo>
                    <a:pt x="638234" y="1432370"/>
                    <a:pt x="638710" y="1432370"/>
                    <a:pt x="639091" y="1432370"/>
                  </a:cubicBezTo>
                  <a:cubicBezTo>
                    <a:pt x="652331" y="1432370"/>
                    <a:pt x="665094" y="1431703"/>
                    <a:pt x="677763" y="1430560"/>
                  </a:cubicBezTo>
                  <a:cubicBezTo>
                    <a:pt x="680811" y="1430274"/>
                    <a:pt x="683859" y="1429988"/>
                    <a:pt x="686907" y="1429703"/>
                  </a:cubicBezTo>
                  <a:cubicBezTo>
                    <a:pt x="699670" y="1428369"/>
                    <a:pt x="712243" y="1426559"/>
                    <a:pt x="724340" y="1424178"/>
                  </a:cubicBezTo>
                  <a:lnTo>
                    <a:pt x="725007" y="1424083"/>
                  </a:lnTo>
                  <a:lnTo>
                    <a:pt x="727102" y="1423702"/>
                  </a:lnTo>
                  <a:lnTo>
                    <a:pt x="731008" y="1422654"/>
                  </a:lnTo>
                  <a:cubicBezTo>
                    <a:pt x="741676" y="1420368"/>
                    <a:pt x="752058" y="1417606"/>
                    <a:pt x="762249" y="1414558"/>
                  </a:cubicBezTo>
                  <a:lnTo>
                    <a:pt x="767012" y="1413320"/>
                  </a:lnTo>
                  <a:lnTo>
                    <a:pt x="770155" y="1412177"/>
                  </a:lnTo>
                  <a:cubicBezTo>
                    <a:pt x="780728" y="1408748"/>
                    <a:pt x="791015" y="1405033"/>
                    <a:pt x="801112" y="1400842"/>
                  </a:cubicBezTo>
                  <a:lnTo>
                    <a:pt x="801874" y="1400556"/>
                  </a:lnTo>
                  <a:lnTo>
                    <a:pt x="803588" y="1399699"/>
                  </a:lnTo>
                  <a:cubicBezTo>
                    <a:pt x="816637" y="1394174"/>
                    <a:pt x="829210" y="1387888"/>
                    <a:pt x="841402" y="1381125"/>
                  </a:cubicBezTo>
                  <a:lnTo>
                    <a:pt x="844736" y="1379411"/>
                  </a:lnTo>
                  <a:cubicBezTo>
                    <a:pt x="856738" y="1372553"/>
                    <a:pt x="868358" y="1365028"/>
                    <a:pt x="879598" y="1357122"/>
                  </a:cubicBezTo>
                  <a:lnTo>
                    <a:pt x="884931" y="1353407"/>
                  </a:lnTo>
                  <a:cubicBezTo>
                    <a:pt x="895790" y="1345502"/>
                    <a:pt x="906267" y="1337120"/>
                    <a:pt x="916364" y="1328356"/>
                  </a:cubicBezTo>
                  <a:lnTo>
                    <a:pt x="921698" y="1323594"/>
                  </a:lnTo>
                  <a:cubicBezTo>
                    <a:pt x="931700" y="1314641"/>
                    <a:pt x="941510" y="1305211"/>
                    <a:pt x="950750" y="1295400"/>
                  </a:cubicBezTo>
                  <a:lnTo>
                    <a:pt x="952369" y="1293876"/>
                  </a:lnTo>
                  <a:lnTo>
                    <a:pt x="952845" y="1293400"/>
                  </a:lnTo>
                  <a:lnTo>
                    <a:pt x="955798" y="1290256"/>
                  </a:lnTo>
                  <a:lnTo>
                    <a:pt x="956274" y="1289780"/>
                  </a:lnTo>
                  <a:lnTo>
                    <a:pt x="959322" y="1286161"/>
                  </a:lnTo>
                  <a:cubicBezTo>
                    <a:pt x="965799" y="1279017"/>
                    <a:pt x="972085" y="1271778"/>
                    <a:pt x="978182" y="1264253"/>
                  </a:cubicBezTo>
                  <a:lnTo>
                    <a:pt x="980944" y="1260920"/>
                  </a:lnTo>
                  <a:cubicBezTo>
                    <a:pt x="986754" y="1253776"/>
                    <a:pt x="992374" y="1246442"/>
                    <a:pt x="997898" y="1238917"/>
                  </a:cubicBezTo>
                  <a:lnTo>
                    <a:pt x="999613" y="1236250"/>
                  </a:lnTo>
                  <a:cubicBezTo>
                    <a:pt x="1010090" y="1221772"/>
                    <a:pt x="1019901" y="1206818"/>
                    <a:pt x="1029235" y="1191387"/>
                  </a:cubicBezTo>
                  <a:cubicBezTo>
                    <a:pt x="1031141" y="1188244"/>
                    <a:pt x="1032950" y="1185101"/>
                    <a:pt x="1034855" y="1181862"/>
                  </a:cubicBezTo>
                  <a:cubicBezTo>
                    <a:pt x="1044094" y="1166051"/>
                    <a:pt x="1052953" y="1149953"/>
                    <a:pt x="1061049" y="1133380"/>
                  </a:cubicBezTo>
                  <a:lnTo>
                    <a:pt x="1061430" y="1132713"/>
                  </a:lnTo>
                  <a:lnTo>
                    <a:pt x="1062478" y="1130427"/>
                  </a:lnTo>
                  <a:cubicBezTo>
                    <a:pt x="1071050" y="1112901"/>
                    <a:pt x="1078860" y="1094994"/>
                    <a:pt x="1086195" y="1076897"/>
                  </a:cubicBezTo>
                  <a:cubicBezTo>
                    <a:pt x="1087148" y="1074515"/>
                    <a:pt x="1088195" y="1072134"/>
                    <a:pt x="1089148" y="1069753"/>
                  </a:cubicBezTo>
                  <a:cubicBezTo>
                    <a:pt x="1096291" y="1051751"/>
                    <a:pt x="1102578" y="1033558"/>
                    <a:pt x="1108484" y="1015365"/>
                  </a:cubicBezTo>
                  <a:lnTo>
                    <a:pt x="1110293" y="1010222"/>
                  </a:lnTo>
                  <a:lnTo>
                    <a:pt x="1111532" y="1005745"/>
                  </a:lnTo>
                  <a:cubicBezTo>
                    <a:pt x="1117818" y="985552"/>
                    <a:pt x="1123438" y="965454"/>
                    <a:pt x="1128295" y="945261"/>
                  </a:cubicBezTo>
                  <a:cubicBezTo>
                    <a:pt x="1128962" y="942308"/>
                    <a:pt x="1129724" y="939355"/>
                    <a:pt x="1130391" y="936403"/>
                  </a:cubicBezTo>
                  <a:cubicBezTo>
                    <a:pt x="1135153" y="916305"/>
                    <a:pt x="1139154" y="896398"/>
                    <a:pt x="1142488" y="876681"/>
                  </a:cubicBezTo>
                  <a:lnTo>
                    <a:pt x="1143249" y="872871"/>
                  </a:lnTo>
                  <a:lnTo>
                    <a:pt x="1143916" y="867918"/>
                  </a:lnTo>
                  <a:cubicBezTo>
                    <a:pt x="1146869" y="849725"/>
                    <a:pt x="1149346" y="831818"/>
                    <a:pt x="1151155" y="814292"/>
                  </a:cubicBezTo>
                  <a:lnTo>
                    <a:pt x="1151727" y="807911"/>
                  </a:lnTo>
                  <a:cubicBezTo>
                    <a:pt x="1153537" y="789718"/>
                    <a:pt x="1154775" y="771811"/>
                    <a:pt x="1155346" y="754761"/>
                  </a:cubicBezTo>
                  <a:cubicBezTo>
                    <a:pt x="1155537" y="750094"/>
                    <a:pt x="1155632" y="745046"/>
                    <a:pt x="1155727" y="739807"/>
                  </a:cubicBezTo>
                  <a:lnTo>
                    <a:pt x="1155727" y="736092"/>
                  </a:lnTo>
                  <a:cubicBezTo>
                    <a:pt x="1155823" y="733425"/>
                    <a:pt x="1155823" y="730758"/>
                    <a:pt x="1155823" y="727996"/>
                  </a:cubicBezTo>
                  <a:cubicBezTo>
                    <a:pt x="1155823" y="722947"/>
                    <a:pt x="1155823" y="717613"/>
                    <a:pt x="1155823" y="712184"/>
                  </a:cubicBezTo>
                  <a:cubicBezTo>
                    <a:pt x="1155823" y="709517"/>
                    <a:pt x="1155823" y="706946"/>
                    <a:pt x="1155823" y="704183"/>
                  </a:cubicBezTo>
                  <a:cubicBezTo>
                    <a:pt x="1155727" y="695897"/>
                    <a:pt x="1155537" y="687324"/>
                    <a:pt x="1155251" y="678275"/>
                  </a:cubicBezTo>
                  <a:lnTo>
                    <a:pt x="1155060" y="675132"/>
                  </a:lnTo>
                  <a:cubicBezTo>
                    <a:pt x="1154775" y="667036"/>
                    <a:pt x="1154394" y="658559"/>
                    <a:pt x="1153917" y="649986"/>
                  </a:cubicBezTo>
                  <a:cubicBezTo>
                    <a:pt x="1153727" y="646938"/>
                    <a:pt x="1153537" y="643795"/>
                    <a:pt x="1153346" y="640652"/>
                  </a:cubicBezTo>
                  <a:cubicBezTo>
                    <a:pt x="1152870" y="633413"/>
                    <a:pt x="1152298" y="626078"/>
                    <a:pt x="1151727" y="618554"/>
                  </a:cubicBezTo>
                  <a:cubicBezTo>
                    <a:pt x="1151441" y="615315"/>
                    <a:pt x="1151251" y="612172"/>
                    <a:pt x="1150869" y="608838"/>
                  </a:cubicBezTo>
                  <a:cubicBezTo>
                    <a:pt x="1149917" y="598646"/>
                    <a:pt x="1148869" y="588264"/>
                    <a:pt x="1147536" y="577596"/>
                  </a:cubicBezTo>
                  <a:lnTo>
                    <a:pt x="1147440" y="576453"/>
                  </a:lnTo>
                  <a:cubicBezTo>
                    <a:pt x="1146298" y="567023"/>
                    <a:pt x="1144964" y="557403"/>
                    <a:pt x="1143535" y="547688"/>
                  </a:cubicBezTo>
                  <a:lnTo>
                    <a:pt x="1142964" y="544163"/>
                  </a:lnTo>
                  <a:cubicBezTo>
                    <a:pt x="1140773" y="529590"/>
                    <a:pt x="1138202" y="514826"/>
                    <a:pt x="1135249" y="499777"/>
                  </a:cubicBezTo>
                  <a:cubicBezTo>
                    <a:pt x="1134773" y="497491"/>
                    <a:pt x="1134201" y="495110"/>
                    <a:pt x="1133724" y="492824"/>
                  </a:cubicBezTo>
                  <a:cubicBezTo>
                    <a:pt x="1131058" y="480060"/>
                    <a:pt x="1128200" y="467201"/>
                    <a:pt x="1124866" y="454343"/>
                  </a:cubicBezTo>
                  <a:cubicBezTo>
                    <a:pt x="1123628" y="449294"/>
                    <a:pt x="1122200" y="444341"/>
                    <a:pt x="1120866" y="439388"/>
                  </a:cubicBezTo>
                  <a:cubicBezTo>
                    <a:pt x="1118009" y="428720"/>
                    <a:pt x="1114865" y="418052"/>
                    <a:pt x="1111436" y="407289"/>
                  </a:cubicBezTo>
                  <a:cubicBezTo>
                    <a:pt x="1109817" y="402146"/>
                    <a:pt x="1108198" y="397002"/>
                    <a:pt x="1106388" y="391763"/>
                  </a:cubicBezTo>
                  <a:cubicBezTo>
                    <a:pt x="1102197" y="379571"/>
                    <a:pt x="1097720" y="367570"/>
                    <a:pt x="1092862" y="355473"/>
                  </a:cubicBezTo>
                  <a:cubicBezTo>
                    <a:pt x="1091719" y="352806"/>
                    <a:pt x="1090957" y="350044"/>
                    <a:pt x="1089814" y="347377"/>
                  </a:cubicBezTo>
                  <a:lnTo>
                    <a:pt x="1088957" y="345472"/>
                  </a:lnTo>
                  <a:cubicBezTo>
                    <a:pt x="1085909" y="338233"/>
                    <a:pt x="1082480" y="331089"/>
                    <a:pt x="1079051" y="323945"/>
                  </a:cubicBezTo>
                  <a:cubicBezTo>
                    <a:pt x="1076384" y="318135"/>
                    <a:pt x="1073908" y="312325"/>
                    <a:pt x="1070955" y="306610"/>
                  </a:cubicBezTo>
                  <a:cubicBezTo>
                    <a:pt x="1067145" y="299085"/>
                    <a:pt x="1062858" y="291751"/>
                    <a:pt x="1058763" y="284321"/>
                  </a:cubicBezTo>
                  <a:cubicBezTo>
                    <a:pt x="1055905" y="279178"/>
                    <a:pt x="1053238" y="273939"/>
                    <a:pt x="1050191" y="268796"/>
                  </a:cubicBezTo>
                  <a:cubicBezTo>
                    <a:pt x="1045237" y="260604"/>
                    <a:pt x="1039808" y="252794"/>
                    <a:pt x="1034474" y="244888"/>
                  </a:cubicBezTo>
                  <a:cubicBezTo>
                    <a:pt x="1031712" y="240792"/>
                    <a:pt x="1029235" y="236601"/>
                    <a:pt x="1026378" y="232601"/>
                  </a:cubicBezTo>
                  <a:cubicBezTo>
                    <a:pt x="1017901" y="220885"/>
                    <a:pt x="1008947" y="209360"/>
                    <a:pt x="999327" y="198406"/>
                  </a:cubicBezTo>
                  <a:cubicBezTo>
                    <a:pt x="993707" y="192024"/>
                    <a:pt x="987992" y="185738"/>
                    <a:pt x="982087" y="179737"/>
                  </a:cubicBezTo>
                  <a:lnTo>
                    <a:pt x="981229" y="178975"/>
                  </a:lnTo>
                  <a:cubicBezTo>
                    <a:pt x="972276" y="169926"/>
                    <a:pt x="963037" y="161449"/>
                    <a:pt x="953416" y="153353"/>
                  </a:cubicBezTo>
                  <a:cubicBezTo>
                    <a:pt x="951130" y="151448"/>
                    <a:pt x="948940" y="149638"/>
                    <a:pt x="946654" y="147828"/>
                  </a:cubicBezTo>
                  <a:cubicBezTo>
                    <a:pt x="936843" y="139922"/>
                    <a:pt x="926842" y="132207"/>
                    <a:pt x="916364" y="125349"/>
                  </a:cubicBezTo>
                  <a:cubicBezTo>
                    <a:pt x="903601" y="116872"/>
                    <a:pt x="888646" y="106966"/>
                    <a:pt x="873787" y="97155"/>
                  </a:cubicBezTo>
                  <a:lnTo>
                    <a:pt x="831210" y="68961"/>
                  </a:lnTo>
                  <a:cubicBezTo>
                    <a:pt x="833497" y="70485"/>
                    <a:pt x="835687" y="72390"/>
                    <a:pt x="837973" y="74009"/>
                  </a:cubicBezTo>
                  <a:cubicBezTo>
                    <a:pt x="814351" y="57626"/>
                    <a:pt x="789396" y="43625"/>
                    <a:pt x="762726" y="32671"/>
                  </a:cubicBezTo>
                  <a:cubicBezTo>
                    <a:pt x="712434" y="12002"/>
                    <a:pt x="644140" y="476"/>
                    <a:pt x="570988" y="95"/>
                  </a:cubicBezTo>
                  <a:cubicBezTo>
                    <a:pt x="570130" y="0"/>
                    <a:pt x="568987" y="0"/>
                    <a:pt x="567654" y="0"/>
                  </a:cubicBezTo>
                  <a:lnTo>
                    <a:pt x="567654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8" name="Google Shape;1928;p47"/>
            <p:cNvGrpSpPr/>
            <p:nvPr/>
          </p:nvGrpSpPr>
          <p:grpSpPr>
            <a:xfrm>
              <a:off x="7864098" y="2883115"/>
              <a:ext cx="1131692" cy="1420668"/>
              <a:chOff x="7864098" y="2883115"/>
              <a:chExt cx="1131692" cy="1420668"/>
            </a:xfrm>
          </p:grpSpPr>
          <p:sp>
            <p:nvSpPr>
              <p:cNvPr id="1929" name="Google Shape;1929;p47"/>
              <p:cNvSpPr/>
              <p:nvPr/>
            </p:nvSpPr>
            <p:spPr>
              <a:xfrm>
                <a:off x="8093567" y="3189634"/>
                <a:ext cx="611710" cy="826869"/>
              </a:xfrm>
              <a:custGeom>
                <a:avLst/>
                <a:gdLst/>
                <a:ahLst/>
                <a:cxnLst/>
                <a:rect l="l" t="t" r="r" b="b"/>
                <a:pathLst>
                  <a:path w="611710" h="826869" extrusionOk="0">
                    <a:moveTo>
                      <a:pt x="2206" y="439676"/>
                    </a:moveTo>
                    <a:cubicBezTo>
                      <a:pt x="2778" y="446724"/>
                      <a:pt x="3540" y="453678"/>
                      <a:pt x="4492" y="460726"/>
                    </a:cubicBezTo>
                    <a:cubicBezTo>
                      <a:pt x="4778" y="462631"/>
                      <a:pt x="4873" y="464536"/>
                      <a:pt x="5159" y="466441"/>
                    </a:cubicBezTo>
                    <a:cubicBezTo>
                      <a:pt x="5826" y="471108"/>
                      <a:pt x="6873" y="475871"/>
                      <a:pt x="7731" y="480538"/>
                    </a:cubicBezTo>
                    <a:cubicBezTo>
                      <a:pt x="8397" y="484539"/>
                      <a:pt x="9064" y="488444"/>
                      <a:pt x="9922" y="492445"/>
                    </a:cubicBezTo>
                    <a:cubicBezTo>
                      <a:pt x="11827" y="501970"/>
                      <a:pt x="14208" y="511399"/>
                      <a:pt x="16684" y="520829"/>
                    </a:cubicBezTo>
                    <a:cubicBezTo>
                      <a:pt x="17065" y="522258"/>
                      <a:pt x="17351" y="523687"/>
                      <a:pt x="17732" y="525115"/>
                    </a:cubicBezTo>
                    <a:cubicBezTo>
                      <a:pt x="20780" y="535879"/>
                      <a:pt x="24209" y="546642"/>
                      <a:pt x="28019" y="557310"/>
                    </a:cubicBezTo>
                    <a:cubicBezTo>
                      <a:pt x="29352" y="560929"/>
                      <a:pt x="30781" y="564549"/>
                      <a:pt x="32210" y="568168"/>
                    </a:cubicBezTo>
                    <a:cubicBezTo>
                      <a:pt x="34210" y="573312"/>
                      <a:pt x="35925" y="578360"/>
                      <a:pt x="38115" y="583504"/>
                    </a:cubicBezTo>
                    <a:cubicBezTo>
                      <a:pt x="38687" y="584932"/>
                      <a:pt x="39544" y="586361"/>
                      <a:pt x="40116" y="587790"/>
                    </a:cubicBezTo>
                    <a:cubicBezTo>
                      <a:pt x="46116" y="601696"/>
                      <a:pt x="52403" y="615508"/>
                      <a:pt x="59737" y="629224"/>
                    </a:cubicBezTo>
                    <a:cubicBezTo>
                      <a:pt x="64786" y="638749"/>
                      <a:pt x="70786" y="647988"/>
                      <a:pt x="77359" y="656941"/>
                    </a:cubicBezTo>
                    <a:cubicBezTo>
                      <a:pt x="79549" y="659894"/>
                      <a:pt x="82121" y="662561"/>
                      <a:pt x="84407" y="665419"/>
                    </a:cubicBezTo>
                    <a:cubicBezTo>
                      <a:pt x="89074" y="671229"/>
                      <a:pt x="93837" y="677039"/>
                      <a:pt x="99075" y="682468"/>
                    </a:cubicBezTo>
                    <a:cubicBezTo>
                      <a:pt x="99552" y="683040"/>
                      <a:pt x="99933" y="683611"/>
                      <a:pt x="100504" y="684183"/>
                    </a:cubicBezTo>
                    <a:cubicBezTo>
                      <a:pt x="104885" y="688660"/>
                      <a:pt x="109648" y="692660"/>
                      <a:pt x="114410" y="696851"/>
                    </a:cubicBezTo>
                    <a:cubicBezTo>
                      <a:pt x="117078" y="699232"/>
                      <a:pt x="119554" y="701804"/>
                      <a:pt x="122412" y="704185"/>
                    </a:cubicBezTo>
                    <a:cubicBezTo>
                      <a:pt x="130603" y="710948"/>
                      <a:pt x="139271" y="717425"/>
                      <a:pt x="148225" y="723426"/>
                    </a:cubicBezTo>
                    <a:lnTo>
                      <a:pt x="233378" y="779909"/>
                    </a:lnTo>
                    <a:cubicBezTo>
                      <a:pt x="277002" y="808770"/>
                      <a:pt x="328152" y="826582"/>
                      <a:pt x="376348" y="826867"/>
                    </a:cubicBezTo>
                    <a:cubicBezTo>
                      <a:pt x="420259" y="827058"/>
                      <a:pt x="460740" y="813342"/>
                      <a:pt x="493791" y="787148"/>
                    </a:cubicBezTo>
                    <a:cubicBezTo>
                      <a:pt x="502745" y="780004"/>
                      <a:pt x="511127" y="772289"/>
                      <a:pt x="518938" y="764098"/>
                    </a:cubicBezTo>
                    <a:cubicBezTo>
                      <a:pt x="522271" y="760573"/>
                      <a:pt x="525128" y="756573"/>
                      <a:pt x="528272" y="752858"/>
                    </a:cubicBezTo>
                    <a:cubicBezTo>
                      <a:pt x="532272" y="748096"/>
                      <a:pt x="536559" y="743524"/>
                      <a:pt x="540273" y="738475"/>
                    </a:cubicBezTo>
                    <a:cubicBezTo>
                      <a:pt x="540464" y="738285"/>
                      <a:pt x="540654" y="737999"/>
                      <a:pt x="540750" y="737713"/>
                    </a:cubicBezTo>
                    <a:cubicBezTo>
                      <a:pt x="541893" y="736189"/>
                      <a:pt x="542750" y="734570"/>
                      <a:pt x="543798" y="733046"/>
                    </a:cubicBezTo>
                    <a:cubicBezTo>
                      <a:pt x="548846" y="725902"/>
                      <a:pt x="553513" y="718473"/>
                      <a:pt x="557895" y="710758"/>
                    </a:cubicBezTo>
                    <a:cubicBezTo>
                      <a:pt x="559609" y="707805"/>
                      <a:pt x="561133" y="704852"/>
                      <a:pt x="562752" y="701899"/>
                    </a:cubicBezTo>
                    <a:cubicBezTo>
                      <a:pt x="564371" y="698851"/>
                      <a:pt x="566181" y="695899"/>
                      <a:pt x="567706" y="692755"/>
                    </a:cubicBezTo>
                    <a:cubicBezTo>
                      <a:pt x="569611" y="688850"/>
                      <a:pt x="571230" y="684659"/>
                      <a:pt x="573040" y="680658"/>
                    </a:cubicBezTo>
                    <a:cubicBezTo>
                      <a:pt x="574373" y="677706"/>
                      <a:pt x="575706" y="674753"/>
                      <a:pt x="576945" y="671800"/>
                    </a:cubicBezTo>
                    <a:cubicBezTo>
                      <a:pt x="581136" y="661704"/>
                      <a:pt x="585041" y="651417"/>
                      <a:pt x="588375" y="640749"/>
                    </a:cubicBezTo>
                    <a:lnTo>
                      <a:pt x="588375" y="640749"/>
                    </a:lnTo>
                    <a:cubicBezTo>
                      <a:pt x="588470" y="640558"/>
                      <a:pt x="588470" y="640368"/>
                      <a:pt x="588565" y="640082"/>
                    </a:cubicBezTo>
                    <a:cubicBezTo>
                      <a:pt x="591994" y="629033"/>
                      <a:pt x="595042" y="617794"/>
                      <a:pt x="597709" y="606364"/>
                    </a:cubicBezTo>
                    <a:cubicBezTo>
                      <a:pt x="598566" y="602554"/>
                      <a:pt x="599233" y="598648"/>
                      <a:pt x="599995" y="594743"/>
                    </a:cubicBezTo>
                    <a:cubicBezTo>
                      <a:pt x="601328" y="588171"/>
                      <a:pt x="602853" y="581694"/>
                      <a:pt x="603996" y="575122"/>
                    </a:cubicBezTo>
                    <a:cubicBezTo>
                      <a:pt x="604186" y="573883"/>
                      <a:pt x="604281" y="572550"/>
                      <a:pt x="604472" y="571312"/>
                    </a:cubicBezTo>
                    <a:cubicBezTo>
                      <a:pt x="606091" y="560834"/>
                      <a:pt x="607329" y="550357"/>
                      <a:pt x="608472" y="539689"/>
                    </a:cubicBezTo>
                    <a:cubicBezTo>
                      <a:pt x="608854" y="536641"/>
                      <a:pt x="609330" y="533593"/>
                      <a:pt x="609520" y="530545"/>
                    </a:cubicBezTo>
                    <a:cubicBezTo>
                      <a:pt x="610759" y="516638"/>
                      <a:pt x="611425" y="502636"/>
                      <a:pt x="611711" y="488635"/>
                    </a:cubicBezTo>
                    <a:cubicBezTo>
                      <a:pt x="611711" y="488254"/>
                      <a:pt x="611711" y="487968"/>
                      <a:pt x="611711" y="487587"/>
                    </a:cubicBezTo>
                    <a:cubicBezTo>
                      <a:pt x="611711" y="486444"/>
                      <a:pt x="611616" y="485396"/>
                      <a:pt x="611616" y="484253"/>
                    </a:cubicBezTo>
                    <a:cubicBezTo>
                      <a:pt x="611806" y="467965"/>
                      <a:pt x="611330" y="451773"/>
                      <a:pt x="610473" y="435676"/>
                    </a:cubicBezTo>
                    <a:cubicBezTo>
                      <a:pt x="610187" y="431485"/>
                      <a:pt x="609997" y="427389"/>
                      <a:pt x="609711" y="423198"/>
                    </a:cubicBezTo>
                    <a:cubicBezTo>
                      <a:pt x="608472" y="406339"/>
                      <a:pt x="606758" y="389575"/>
                      <a:pt x="604377" y="373192"/>
                    </a:cubicBezTo>
                    <a:cubicBezTo>
                      <a:pt x="604281" y="372620"/>
                      <a:pt x="604281" y="371953"/>
                      <a:pt x="604186" y="371382"/>
                    </a:cubicBezTo>
                    <a:cubicBezTo>
                      <a:pt x="603138" y="364429"/>
                      <a:pt x="601805" y="357666"/>
                      <a:pt x="600567" y="350808"/>
                    </a:cubicBezTo>
                    <a:cubicBezTo>
                      <a:pt x="599805" y="346426"/>
                      <a:pt x="599138" y="342045"/>
                      <a:pt x="598281" y="337759"/>
                    </a:cubicBezTo>
                    <a:cubicBezTo>
                      <a:pt x="596757" y="330139"/>
                      <a:pt x="594947" y="322804"/>
                      <a:pt x="593232" y="315470"/>
                    </a:cubicBezTo>
                    <a:cubicBezTo>
                      <a:pt x="592280" y="311470"/>
                      <a:pt x="591423" y="307279"/>
                      <a:pt x="590375" y="303373"/>
                    </a:cubicBezTo>
                    <a:cubicBezTo>
                      <a:pt x="588375" y="295563"/>
                      <a:pt x="586089" y="288133"/>
                      <a:pt x="583898" y="280704"/>
                    </a:cubicBezTo>
                    <a:cubicBezTo>
                      <a:pt x="582945" y="277465"/>
                      <a:pt x="582088" y="274132"/>
                      <a:pt x="581040" y="270988"/>
                    </a:cubicBezTo>
                    <a:cubicBezTo>
                      <a:pt x="577707" y="260606"/>
                      <a:pt x="574087" y="250605"/>
                      <a:pt x="570277" y="240985"/>
                    </a:cubicBezTo>
                    <a:cubicBezTo>
                      <a:pt x="568848" y="237365"/>
                      <a:pt x="567420" y="233841"/>
                      <a:pt x="565896" y="230317"/>
                    </a:cubicBezTo>
                    <a:cubicBezTo>
                      <a:pt x="565134" y="228507"/>
                      <a:pt x="564277" y="226888"/>
                      <a:pt x="563515" y="225078"/>
                    </a:cubicBezTo>
                    <a:cubicBezTo>
                      <a:pt x="559609" y="215934"/>
                      <a:pt x="555609" y="207076"/>
                      <a:pt x="551513" y="198694"/>
                    </a:cubicBezTo>
                    <a:cubicBezTo>
                      <a:pt x="550275" y="196217"/>
                      <a:pt x="549132" y="193550"/>
                      <a:pt x="547893" y="191169"/>
                    </a:cubicBezTo>
                    <a:cubicBezTo>
                      <a:pt x="542750" y="181072"/>
                      <a:pt x="537511" y="171547"/>
                      <a:pt x="532082" y="162594"/>
                    </a:cubicBezTo>
                    <a:cubicBezTo>
                      <a:pt x="530844" y="160594"/>
                      <a:pt x="529606" y="158879"/>
                      <a:pt x="528463" y="156974"/>
                    </a:cubicBezTo>
                    <a:cubicBezTo>
                      <a:pt x="523986" y="149926"/>
                      <a:pt x="519414" y="143163"/>
                      <a:pt x="514747" y="136876"/>
                    </a:cubicBezTo>
                    <a:cubicBezTo>
                      <a:pt x="513222" y="134686"/>
                      <a:pt x="511603" y="132590"/>
                      <a:pt x="509984" y="130495"/>
                    </a:cubicBezTo>
                    <a:cubicBezTo>
                      <a:pt x="494839" y="111064"/>
                      <a:pt x="478646" y="95538"/>
                      <a:pt x="461311" y="84013"/>
                    </a:cubicBezTo>
                    <a:lnTo>
                      <a:pt x="419211" y="56104"/>
                    </a:lnTo>
                    <a:cubicBezTo>
                      <a:pt x="404161" y="46103"/>
                      <a:pt x="389112" y="36102"/>
                      <a:pt x="376158" y="27529"/>
                    </a:cubicBezTo>
                    <a:cubicBezTo>
                      <a:pt x="366061" y="20862"/>
                      <a:pt x="355584" y="15528"/>
                      <a:pt x="344820" y="11432"/>
                    </a:cubicBezTo>
                    <a:cubicBezTo>
                      <a:pt x="337296" y="8575"/>
                      <a:pt x="329581" y="6479"/>
                      <a:pt x="321865" y="4669"/>
                    </a:cubicBezTo>
                    <a:cubicBezTo>
                      <a:pt x="320436" y="4384"/>
                      <a:pt x="319103" y="4002"/>
                      <a:pt x="317674" y="3717"/>
                    </a:cubicBezTo>
                    <a:cubicBezTo>
                      <a:pt x="310244" y="2193"/>
                      <a:pt x="302720" y="1145"/>
                      <a:pt x="295290" y="573"/>
                    </a:cubicBezTo>
                    <a:cubicBezTo>
                      <a:pt x="294719" y="573"/>
                      <a:pt x="294147" y="383"/>
                      <a:pt x="293671" y="383"/>
                    </a:cubicBezTo>
                    <a:cubicBezTo>
                      <a:pt x="290147" y="193"/>
                      <a:pt x="286527" y="2"/>
                      <a:pt x="283003" y="2"/>
                    </a:cubicBezTo>
                    <a:cubicBezTo>
                      <a:pt x="204136" y="-379"/>
                      <a:pt x="130794" y="53247"/>
                      <a:pt x="81550" y="120779"/>
                    </a:cubicBezTo>
                    <a:lnTo>
                      <a:pt x="101933" y="134305"/>
                    </a:lnTo>
                    <a:cubicBezTo>
                      <a:pt x="101552" y="134781"/>
                      <a:pt x="101171" y="135162"/>
                      <a:pt x="100885" y="135638"/>
                    </a:cubicBezTo>
                    <a:cubicBezTo>
                      <a:pt x="100600" y="136019"/>
                      <a:pt x="100409" y="136400"/>
                      <a:pt x="100123" y="136781"/>
                    </a:cubicBezTo>
                    <a:cubicBezTo>
                      <a:pt x="94789" y="144115"/>
                      <a:pt x="89836" y="151640"/>
                      <a:pt x="85169" y="159260"/>
                    </a:cubicBezTo>
                    <a:cubicBezTo>
                      <a:pt x="84216" y="160784"/>
                      <a:pt x="83454" y="162213"/>
                      <a:pt x="82502" y="163737"/>
                    </a:cubicBezTo>
                    <a:cubicBezTo>
                      <a:pt x="78216" y="170976"/>
                      <a:pt x="74215" y="178215"/>
                      <a:pt x="70596" y="185549"/>
                    </a:cubicBezTo>
                    <a:cubicBezTo>
                      <a:pt x="70405" y="186025"/>
                      <a:pt x="70120" y="186502"/>
                      <a:pt x="69834" y="186883"/>
                    </a:cubicBezTo>
                    <a:cubicBezTo>
                      <a:pt x="69738" y="187073"/>
                      <a:pt x="69643" y="187264"/>
                      <a:pt x="69548" y="187454"/>
                    </a:cubicBezTo>
                    <a:cubicBezTo>
                      <a:pt x="69262" y="188216"/>
                      <a:pt x="68881" y="188883"/>
                      <a:pt x="68500" y="189645"/>
                    </a:cubicBezTo>
                    <a:lnTo>
                      <a:pt x="48117" y="176119"/>
                    </a:lnTo>
                    <a:cubicBezTo>
                      <a:pt x="44783" y="182882"/>
                      <a:pt x="41735" y="189645"/>
                      <a:pt x="38973" y="196408"/>
                    </a:cubicBezTo>
                    <a:cubicBezTo>
                      <a:pt x="34972" y="206123"/>
                      <a:pt x="31257" y="216410"/>
                      <a:pt x="27733" y="227269"/>
                    </a:cubicBezTo>
                    <a:cubicBezTo>
                      <a:pt x="27733" y="227459"/>
                      <a:pt x="27638" y="227650"/>
                      <a:pt x="27543" y="227745"/>
                    </a:cubicBezTo>
                    <a:cubicBezTo>
                      <a:pt x="23923" y="239270"/>
                      <a:pt x="20589" y="251462"/>
                      <a:pt x="17541" y="264321"/>
                    </a:cubicBezTo>
                    <a:cubicBezTo>
                      <a:pt x="16684" y="268131"/>
                      <a:pt x="15922" y="272417"/>
                      <a:pt x="15065" y="276418"/>
                    </a:cubicBezTo>
                    <a:cubicBezTo>
                      <a:pt x="13065" y="285943"/>
                      <a:pt x="10969" y="295563"/>
                      <a:pt x="9255" y="305850"/>
                    </a:cubicBezTo>
                    <a:cubicBezTo>
                      <a:pt x="9159" y="306612"/>
                      <a:pt x="8969" y="307183"/>
                      <a:pt x="8874" y="307850"/>
                    </a:cubicBezTo>
                    <a:cubicBezTo>
                      <a:pt x="6778" y="320423"/>
                      <a:pt x="4873" y="333663"/>
                      <a:pt x="3159" y="347379"/>
                    </a:cubicBezTo>
                    <a:cubicBezTo>
                      <a:pt x="1539" y="360809"/>
                      <a:pt x="682" y="374239"/>
                      <a:pt x="301" y="387765"/>
                    </a:cubicBezTo>
                    <a:cubicBezTo>
                      <a:pt x="301" y="389003"/>
                      <a:pt x="15" y="390241"/>
                      <a:pt x="15" y="391480"/>
                    </a:cubicBezTo>
                    <a:cubicBezTo>
                      <a:pt x="-80" y="395385"/>
                      <a:pt x="301" y="399290"/>
                      <a:pt x="301" y="403100"/>
                    </a:cubicBezTo>
                    <a:cubicBezTo>
                      <a:pt x="301" y="410053"/>
                      <a:pt x="397" y="417007"/>
                      <a:pt x="777" y="423960"/>
                    </a:cubicBezTo>
                    <a:cubicBezTo>
                      <a:pt x="1159" y="429103"/>
                      <a:pt x="1730" y="434437"/>
                      <a:pt x="2206" y="439676"/>
                    </a:cubicBezTo>
                    <a:close/>
                    <a:moveTo>
                      <a:pt x="402923" y="60200"/>
                    </a:moveTo>
                    <a:cubicBezTo>
                      <a:pt x="404352" y="60486"/>
                      <a:pt x="405876" y="60867"/>
                      <a:pt x="407304" y="61248"/>
                    </a:cubicBezTo>
                    <a:cubicBezTo>
                      <a:pt x="410257" y="61915"/>
                      <a:pt x="413210" y="62962"/>
                      <a:pt x="416162" y="63820"/>
                    </a:cubicBezTo>
                    <a:cubicBezTo>
                      <a:pt x="419115" y="67153"/>
                      <a:pt x="422068" y="70392"/>
                      <a:pt x="424926" y="74011"/>
                    </a:cubicBezTo>
                    <a:cubicBezTo>
                      <a:pt x="426545" y="76012"/>
                      <a:pt x="428164" y="78202"/>
                      <a:pt x="429688" y="80393"/>
                    </a:cubicBezTo>
                    <a:cubicBezTo>
                      <a:pt x="434356" y="86775"/>
                      <a:pt x="439023" y="93538"/>
                      <a:pt x="443500" y="100681"/>
                    </a:cubicBezTo>
                    <a:cubicBezTo>
                      <a:pt x="443594" y="100872"/>
                      <a:pt x="443690" y="101062"/>
                      <a:pt x="443881" y="101253"/>
                    </a:cubicBezTo>
                    <a:lnTo>
                      <a:pt x="377110" y="56962"/>
                    </a:lnTo>
                    <a:cubicBezTo>
                      <a:pt x="378253" y="57057"/>
                      <a:pt x="379491" y="57057"/>
                      <a:pt x="380634" y="57152"/>
                    </a:cubicBezTo>
                    <a:cubicBezTo>
                      <a:pt x="388064" y="57628"/>
                      <a:pt x="395493" y="58676"/>
                      <a:pt x="402923" y="60200"/>
                    </a:cubicBezTo>
                    <a:close/>
                    <a:moveTo>
                      <a:pt x="291004" y="770289"/>
                    </a:moveTo>
                    <a:cubicBezTo>
                      <a:pt x="259000" y="770098"/>
                      <a:pt x="225662" y="762097"/>
                      <a:pt x="194135" y="748286"/>
                    </a:cubicBezTo>
                    <a:cubicBezTo>
                      <a:pt x="190801" y="745143"/>
                      <a:pt x="187372" y="742190"/>
                      <a:pt x="184229" y="738952"/>
                    </a:cubicBezTo>
                    <a:cubicBezTo>
                      <a:pt x="179086" y="733618"/>
                      <a:pt x="174418" y="727903"/>
                      <a:pt x="169846" y="722188"/>
                    </a:cubicBezTo>
                    <a:cubicBezTo>
                      <a:pt x="167465" y="719235"/>
                      <a:pt x="164703" y="716377"/>
                      <a:pt x="162417" y="713329"/>
                    </a:cubicBezTo>
                    <a:cubicBezTo>
                      <a:pt x="158321" y="707900"/>
                      <a:pt x="155082" y="702090"/>
                      <a:pt x="151558" y="696280"/>
                    </a:cubicBezTo>
                    <a:cubicBezTo>
                      <a:pt x="154892" y="698756"/>
                      <a:pt x="158035" y="701423"/>
                      <a:pt x="161559" y="703709"/>
                    </a:cubicBezTo>
                    <a:lnTo>
                      <a:pt x="246713" y="760192"/>
                    </a:lnTo>
                    <a:cubicBezTo>
                      <a:pt x="246618" y="760192"/>
                      <a:pt x="246618" y="760097"/>
                      <a:pt x="246522" y="760097"/>
                    </a:cubicBezTo>
                    <a:lnTo>
                      <a:pt x="246713" y="760192"/>
                    </a:lnTo>
                    <a:cubicBezTo>
                      <a:pt x="245856" y="759621"/>
                      <a:pt x="245094" y="758954"/>
                      <a:pt x="244236" y="758383"/>
                    </a:cubicBezTo>
                    <a:cubicBezTo>
                      <a:pt x="236997" y="753525"/>
                      <a:pt x="230044" y="748286"/>
                      <a:pt x="223281" y="742762"/>
                    </a:cubicBezTo>
                    <a:cubicBezTo>
                      <a:pt x="220995" y="740857"/>
                      <a:pt x="218900" y="738666"/>
                      <a:pt x="216614" y="736666"/>
                    </a:cubicBezTo>
                    <a:cubicBezTo>
                      <a:pt x="211661" y="732284"/>
                      <a:pt x="206708" y="727807"/>
                      <a:pt x="202136" y="723140"/>
                    </a:cubicBezTo>
                    <a:cubicBezTo>
                      <a:pt x="197564" y="718378"/>
                      <a:pt x="193468" y="713234"/>
                      <a:pt x="189372" y="708186"/>
                    </a:cubicBezTo>
                    <a:cubicBezTo>
                      <a:pt x="187086" y="705424"/>
                      <a:pt x="184610" y="702757"/>
                      <a:pt x="182419" y="699899"/>
                    </a:cubicBezTo>
                    <a:cubicBezTo>
                      <a:pt x="176418" y="691803"/>
                      <a:pt x="170989" y="683421"/>
                      <a:pt x="166417" y="674753"/>
                    </a:cubicBezTo>
                    <a:cubicBezTo>
                      <a:pt x="159464" y="661799"/>
                      <a:pt x="153463" y="648655"/>
                      <a:pt x="147843" y="635415"/>
                    </a:cubicBezTo>
                    <a:cubicBezTo>
                      <a:pt x="145177" y="629128"/>
                      <a:pt x="142700" y="622937"/>
                      <a:pt x="140319" y="616650"/>
                    </a:cubicBezTo>
                    <a:cubicBezTo>
                      <a:pt x="138985" y="613222"/>
                      <a:pt x="137652" y="609888"/>
                      <a:pt x="136413" y="606459"/>
                    </a:cubicBezTo>
                    <a:cubicBezTo>
                      <a:pt x="132794" y="596172"/>
                      <a:pt x="129460" y="585980"/>
                      <a:pt x="126507" y="575598"/>
                    </a:cubicBezTo>
                    <a:cubicBezTo>
                      <a:pt x="126221" y="574550"/>
                      <a:pt x="126031" y="573502"/>
                      <a:pt x="125745" y="572455"/>
                    </a:cubicBezTo>
                    <a:cubicBezTo>
                      <a:pt x="123174" y="563120"/>
                      <a:pt x="120983" y="553690"/>
                      <a:pt x="118983" y="544356"/>
                    </a:cubicBezTo>
                    <a:cubicBezTo>
                      <a:pt x="118221" y="540832"/>
                      <a:pt x="117649" y="537307"/>
                      <a:pt x="117078" y="533688"/>
                    </a:cubicBezTo>
                    <a:cubicBezTo>
                      <a:pt x="115839" y="527116"/>
                      <a:pt x="114792" y="520543"/>
                      <a:pt x="113934" y="513971"/>
                    </a:cubicBezTo>
                    <a:cubicBezTo>
                      <a:pt x="113077" y="507589"/>
                      <a:pt x="112506" y="501207"/>
                      <a:pt x="111934" y="494826"/>
                    </a:cubicBezTo>
                    <a:cubicBezTo>
                      <a:pt x="111458" y="489587"/>
                      <a:pt x="110886" y="484348"/>
                      <a:pt x="110696" y="479014"/>
                    </a:cubicBezTo>
                    <a:cubicBezTo>
                      <a:pt x="110315" y="472632"/>
                      <a:pt x="110315" y="466251"/>
                      <a:pt x="110219" y="459869"/>
                    </a:cubicBezTo>
                    <a:cubicBezTo>
                      <a:pt x="110125" y="454821"/>
                      <a:pt x="110029" y="449868"/>
                      <a:pt x="110219" y="444820"/>
                    </a:cubicBezTo>
                    <a:cubicBezTo>
                      <a:pt x="110601" y="431961"/>
                      <a:pt x="111362" y="419102"/>
                      <a:pt x="112887" y="406434"/>
                    </a:cubicBezTo>
                    <a:cubicBezTo>
                      <a:pt x="114601" y="392146"/>
                      <a:pt x="116696" y="378621"/>
                      <a:pt x="118792" y="365762"/>
                    </a:cubicBezTo>
                    <a:cubicBezTo>
                      <a:pt x="121078" y="352332"/>
                      <a:pt x="123555" y="339568"/>
                      <a:pt x="126412" y="327567"/>
                    </a:cubicBezTo>
                    <a:cubicBezTo>
                      <a:pt x="126507" y="327091"/>
                      <a:pt x="126603" y="326519"/>
                      <a:pt x="126698" y="326043"/>
                    </a:cubicBezTo>
                    <a:cubicBezTo>
                      <a:pt x="129651" y="313470"/>
                      <a:pt x="132794" y="301754"/>
                      <a:pt x="136318" y="290705"/>
                    </a:cubicBezTo>
                    <a:cubicBezTo>
                      <a:pt x="139557" y="280418"/>
                      <a:pt x="142985" y="270607"/>
                      <a:pt x="146796" y="261463"/>
                    </a:cubicBezTo>
                    <a:cubicBezTo>
                      <a:pt x="149177" y="255653"/>
                      <a:pt x="151844" y="249843"/>
                      <a:pt x="154606" y="244033"/>
                    </a:cubicBezTo>
                    <a:cubicBezTo>
                      <a:pt x="155082" y="243175"/>
                      <a:pt x="155559" y="242223"/>
                      <a:pt x="156035" y="241366"/>
                    </a:cubicBezTo>
                    <a:cubicBezTo>
                      <a:pt x="159559" y="234317"/>
                      <a:pt x="163464" y="227269"/>
                      <a:pt x="167560" y="220315"/>
                    </a:cubicBezTo>
                    <a:cubicBezTo>
                      <a:pt x="168512" y="218696"/>
                      <a:pt x="169465" y="217077"/>
                      <a:pt x="170418" y="215458"/>
                    </a:cubicBezTo>
                    <a:cubicBezTo>
                      <a:pt x="174990" y="208028"/>
                      <a:pt x="179847" y="200694"/>
                      <a:pt x="184991" y="193550"/>
                    </a:cubicBezTo>
                    <a:cubicBezTo>
                      <a:pt x="186039" y="192026"/>
                      <a:pt x="187182" y="190597"/>
                      <a:pt x="188325" y="189073"/>
                    </a:cubicBezTo>
                    <a:cubicBezTo>
                      <a:pt x="192516" y="183454"/>
                      <a:pt x="196897" y="177929"/>
                      <a:pt x="201469" y="172500"/>
                    </a:cubicBezTo>
                    <a:cubicBezTo>
                      <a:pt x="202803" y="170976"/>
                      <a:pt x="204041" y="169452"/>
                      <a:pt x="205279" y="167928"/>
                    </a:cubicBezTo>
                    <a:cubicBezTo>
                      <a:pt x="210899" y="161546"/>
                      <a:pt x="216614" y="155355"/>
                      <a:pt x="222710" y="149354"/>
                    </a:cubicBezTo>
                    <a:cubicBezTo>
                      <a:pt x="223853" y="148306"/>
                      <a:pt x="224996" y="147259"/>
                      <a:pt x="226044" y="146211"/>
                    </a:cubicBezTo>
                    <a:cubicBezTo>
                      <a:pt x="231282" y="141258"/>
                      <a:pt x="236616" y="136400"/>
                      <a:pt x="242141" y="131828"/>
                    </a:cubicBezTo>
                    <a:cubicBezTo>
                      <a:pt x="243665" y="130495"/>
                      <a:pt x="245189" y="129161"/>
                      <a:pt x="246808" y="127923"/>
                    </a:cubicBezTo>
                    <a:cubicBezTo>
                      <a:pt x="253381" y="122684"/>
                      <a:pt x="260048" y="117731"/>
                      <a:pt x="267001" y="113254"/>
                    </a:cubicBezTo>
                    <a:cubicBezTo>
                      <a:pt x="267953" y="112588"/>
                      <a:pt x="269002" y="112111"/>
                      <a:pt x="269954" y="111445"/>
                    </a:cubicBezTo>
                    <a:cubicBezTo>
                      <a:pt x="276050" y="107539"/>
                      <a:pt x="282241" y="104015"/>
                      <a:pt x="288528" y="100777"/>
                    </a:cubicBezTo>
                    <a:cubicBezTo>
                      <a:pt x="290338" y="99824"/>
                      <a:pt x="292147" y="98872"/>
                      <a:pt x="293957" y="98014"/>
                    </a:cubicBezTo>
                    <a:cubicBezTo>
                      <a:pt x="301196" y="94490"/>
                      <a:pt x="308530" y="91347"/>
                      <a:pt x="316055" y="88870"/>
                    </a:cubicBezTo>
                    <a:cubicBezTo>
                      <a:pt x="316721" y="88680"/>
                      <a:pt x="317388" y="88489"/>
                      <a:pt x="317960" y="88299"/>
                    </a:cubicBezTo>
                    <a:cubicBezTo>
                      <a:pt x="324818" y="86013"/>
                      <a:pt x="331771" y="84394"/>
                      <a:pt x="338819" y="83060"/>
                    </a:cubicBezTo>
                    <a:cubicBezTo>
                      <a:pt x="340820" y="82679"/>
                      <a:pt x="342820" y="82298"/>
                      <a:pt x="344820" y="82012"/>
                    </a:cubicBezTo>
                    <a:cubicBezTo>
                      <a:pt x="352536" y="80869"/>
                      <a:pt x="360251" y="80012"/>
                      <a:pt x="368061" y="80107"/>
                    </a:cubicBezTo>
                    <a:cubicBezTo>
                      <a:pt x="385873" y="80203"/>
                      <a:pt x="403971" y="83536"/>
                      <a:pt x="421306" y="90013"/>
                    </a:cubicBezTo>
                    <a:cubicBezTo>
                      <a:pt x="429117" y="92966"/>
                      <a:pt x="436737" y="96871"/>
                      <a:pt x="444071" y="101443"/>
                    </a:cubicBezTo>
                    <a:cubicBezTo>
                      <a:pt x="445023" y="102967"/>
                      <a:pt x="445976" y="104301"/>
                      <a:pt x="446833" y="105825"/>
                    </a:cubicBezTo>
                    <a:cubicBezTo>
                      <a:pt x="452263" y="114778"/>
                      <a:pt x="457597" y="124398"/>
                      <a:pt x="462740" y="134495"/>
                    </a:cubicBezTo>
                    <a:cubicBezTo>
                      <a:pt x="463978" y="136972"/>
                      <a:pt x="465216" y="139543"/>
                      <a:pt x="466455" y="142115"/>
                    </a:cubicBezTo>
                    <a:cubicBezTo>
                      <a:pt x="470455" y="150307"/>
                      <a:pt x="474361" y="158879"/>
                      <a:pt x="478170" y="167833"/>
                    </a:cubicBezTo>
                    <a:cubicBezTo>
                      <a:pt x="480552" y="173262"/>
                      <a:pt x="482837" y="178596"/>
                      <a:pt x="485124" y="184311"/>
                    </a:cubicBezTo>
                    <a:cubicBezTo>
                      <a:pt x="488934" y="193836"/>
                      <a:pt x="492458" y="203837"/>
                      <a:pt x="495887" y="214219"/>
                    </a:cubicBezTo>
                    <a:cubicBezTo>
                      <a:pt x="497030" y="217648"/>
                      <a:pt x="497887" y="221363"/>
                      <a:pt x="498935" y="224887"/>
                    </a:cubicBezTo>
                    <a:cubicBezTo>
                      <a:pt x="501031" y="232031"/>
                      <a:pt x="503221" y="239080"/>
                      <a:pt x="505222" y="246604"/>
                    </a:cubicBezTo>
                    <a:cubicBezTo>
                      <a:pt x="506364" y="251081"/>
                      <a:pt x="507317" y="255748"/>
                      <a:pt x="508365" y="260416"/>
                    </a:cubicBezTo>
                    <a:cubicBezTo>
                      <a:pt x="509984" y="267178"/>
                      <a:pt x="511603" y="273941"/>
                      <a:pt x="513032" y="280894"/>
                    </a:cubicBezTo>
                    <a:cubicBezTo>
                      <a:pt x="514080" y="286228"/>
                      <a:pt x="514937" y="291753"/>
                      <a:pt x="515889" y="297277"/>
                    </a:cubicBezTo>
                    <a:cubicBezTo>
                      <a:pt x="516937" y="303564"/>
                      <a:pt x="518175" y="309755"/>
                      <a:pt x="519128" y="316137"/>
                    </a:cubicBezTo>
                    <a:cubicBezTo>
                      <a:pt x="521604" y="332615"/>
                      <a:pt x="523319" y="349474"/>
                      <a:pt x="524557" y="366524"/>
                    </a:cubicBezTo>
                    <a:cubicBezTo>
                      <a:pt x="524843" y="370715"/>
                      <a:pt x="525034" y="374906"/>
                      <a:pt x="525319" y="379002"/>
                    </a:cubicBezTo>
                    <a:cubicBezTo>
                      <a:pt x="526177" y="394623"/>
                      <a:pt x="526653" y="410434"/>
                      <a:pt x="526462" y="426151"/>
                    </a:cubicBezTo>
                    <a:cubicBezTo>
                      <a:pt x="526462" y="428151"/>
                      <a:pt x="526557" y="430246"/>
                      <a:pt x="526462" y="432342"/>
                    </a:cubicBezTo>
                    <a:cubicBezTo>
                      <a:pt x="526177" y="446153"/>
                      <a:pt x="525415" y="459869"/>
                      <a:pt x="524272" y="473490"/>
                    </a:cubicBezTo>
                    <a:cubicBezTo>
                      <a:pt x="523986" y="476919"/>
                      <a:pt x="523414" y="480157"/>
                      <a:pt x="523129" y="483586"/>
                    </a:cubicBezTo>
                    <a:cubicBezTo>
                      <a:pt x="522081" y="494064"/>
                      <a:pt x="520843" y="504446"/>
                      <a:pt x="519128" y="514828"/>
                    </a:cubicBezTo>
                    <a:cubicBezTo>
                      <a:pt x="517890" y="522353"/>
                      <a:pt x="516461" y="529687"/>
                      <a:pt x="514937" y="537022"/>
                    </a:cubicBezTo>
                    <a:cubicBezTo>
                      <a:pt x="514080" y="541213"/>
                      <a:pt x="513318" y="545499"/>
                      <a:pt x="512365" y="549690"/>
                    </a:cubicBezTo>
                    <a:cubicBezTo>
                      <a:pt x="507127" y="572359"/>
                      <a:pt x="500173" y="594267"/>
                      <a:pt x="491696" y="615031"/>
                    </a:cubicBezTo>
                    <a:cubicBezTo>
                      <a:pt x="490458" y="618174"/>
                      <a:pt x="489029" y="621127"/>
                      <a:pt x="487695" y="624175"/>
                    </a:cubicBezTo>
                    <a:cubicBezTo>
                      <a:pt x="484457" y="631414"/>
                      <a:pt x="481028" y="638463"/>
                      <a:pt x="477409" y="645321"/>
                    </a:cubicBezTo>
                    <a:cubicBezTo>
                      <a:pt x="475884" y="648274"/>
                      <a:pt x="474265" y="651131"/>
                      <a:pt x="472646" y="654084"/>
                    </a:cubicBezTo>
                    <a:cubicBezTo>
                      <a:pt x="467884" y="662371"/>
                      <a:pt x="462931" y="670372"/>
                      <a:pt x="457501" y="678087"/>
                    </a:cubicBezTo>
                    <a:cubicBezTo>
                      <a:pt x="456834" y="679039"/>
                      <a:pt x="456263" y="679992"/>
                      <a:pt x="455691" y="680849"/>
                    </a:cubicBezTo>
                    <a:cubicBezTo>
                      <a:pt x="450548" y="687898"/>
                      <a:pt x="444833" y="694470"/>
                      <a:pt x="439118" y="700947"/>
                    </a:cubicBezTo>
                    <a:cubicBezTo>
                      <a:pt x="437213" y="703042"/>
                      <a:pt x="435594" y="705424"/>
                      <a:pt x="433593" y="707519"/>
                    </a:cubicBezTo>
                    <a:cubicBezTo>
                      <a:pt x="425687" y="715806"/>
                      <a:pt x="417306" y="723616"/>
                      <a:pt x="408352" y="730760"/>
                    </a:cubicBezTo>
                    <a:cubicBezTo>
                      <a:pt x="375396" y="756858"/>
                      <a:pt x="334914" y="770574"/>
                      <a:pt x="291004" y="770289"/>
                    </a:cubicBezTo>
                    <a:close/>
                  </a:path>
                </a:pathLst>
              </a:custGeom>
              <a:solidFill>
                <a:srgbClr val="2C89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47"/>
              <p:cNvSpPr/>
              <p:nvPr/>
            </p:nvSpPr>
            <p:spPr>
              <a:xfrm>
                <a:off x="7864098" y="2883115"/>
                <a:ext cx="1131692" cy="1420668"/>
              </a:xfrm>
              <a:custGeom>
                <a:avLst/>
                <a:gdLst/>
                <a:ahLst/>
                <a:cxnLst/>
                <a:rect l="l" t="t" r="r" b="b"/>
                <a:pathLst>
                  <a:path w="1131692" h="1420668" extrusionOk="0">
                    <a:moveTo>
                      <a:pt x="1131597" y="716192"/>
                    </a:moveTo>
                    <a:cubicBezTo>
                      <a:pt x="1131693" y="710763"/>
                      <a:pt x="1131693" y="705048"/>
                      <a:pt x="1131693" y="699142"/>
                    </a:cubicBezTo>
                    <a:cubicBezTo>
                      <a:pt x="1131693" y="696856"/>
                      <a:pt x="1131693" y="694665"/>
                      <a:pt x="1131597" y="692284"/>
                    </a:cubicBezTo>
                    <a:cubicBezTo>
                      <a:pt x="1131502" y="683807"/>
                      <a:pt x="1131312" y="674949"/>
                      <a:pt x="1131026" y="665614"/>
                    </a:cubicBezTo>
                    <a:cubicBezTo>
                      <a:pt x="1131026" y="665519"/>
                      <a:pt x="1131026" y="665328"/>
                      <a:pt x="1131026" y="665233"/>
                    </a:cubicBezTo>
                    <a:cubicBezTo>
                      <a:pt x="1130741" y="656184"/>
                      <a:pt x="1130264" y="646755"/>
                      <a:pt x="1129692" y="637039"/>
                    </a:cubicBezTo>
                    <a:cubicBezTo>
                      <a:pt x="1129502" y="634658"/>
                      <a:pt x="1129407" y="632181"/>
                      <a:pt x="1129216" y="629705"/>
                    </a:cubicBezTo>
                    <a:cubicBezTo>
                      <a:pt x="1128740" y="621609"/>
                      <a:pt x="1128073" y="613417"/>
                      <a:pt x="1127406" y="605035"/>
                    </a:cubicBezTo>
                    <a:cubicBezTo>
                      <a:pt x="1127216" y="602559"/>
                      <a:pt x="1127026" y="600082"/>
                      <a:pt x="1126740" y="597606"/>
                    </a:cubicBezTo>
                    <a:cubicBezTo>
                      <a:pt x="1124930" y="577698"/>
                      <a:pt x="1122549" y="557029"/>
                      <a:pt x="1119406" y="535598"/>
                    </a:cubicBezTo>
                    <a:cubicBezTo>
                      <a:pt x="1119215" y="534264"/>
                      <a:pt x="1118929" y="532931"/>
                      <a:pt x="1118739" y="531693"/>
                    </a:cubicBezTo>
                    <a:cubicBezTo>
                      <a:pt x="1116548" y="517310"/>
                      <a:pt x="1114072" y="502737"/>
                      <a:pt x="1111119" y="487878"/>
                    </a:cubicBezTo>
                    <a:cubicBezTo>
                      <a:pt x="1110642" y="485401"/>
                      <a:pt x="1109976" y="482829"/>
                      <a:pt x="1109499" y="480258"/>
                    </a:cubicBezTo>
                    <a:cubicBezTo>
                      <a:pt x="1106928" y="467685"/>
                      <a:pt x="1103975" y="455016"/>
                      <a:pt x="1100737" y="442253"/>
                    </a:cubicBezTo>
                    <a:cubicBezTo>
                      <a:pt x="1099498" y="437300"/>
                      <a:pt x="1098069" y="432347"/>
                      <a:pt x="1096736" y="427394"/>
                    </a:cubicBezTo>
                    <a:cubicBezTo>
                      <a:pt x="1093783" y="416631"/>
                      <a:pt x="1090640" y="405867"/>
                      <a:pt x="1087211" y="395104"/>
                    </a:cubicBezTo>
                    <a:cubicBezTo>
                      <a:pt x="1085592" y="390056"/>
                      <a:pt x="1083972" y="384912"/>
                      <a:pt x="1082258" y="379864"/>
                    </a:cubicBezTo>
                    <a:cubicBezTo>
                      <a:pt x="1078067" y="367577"/>
                      <a:pt x="1073495" y="355480"/>
                      <a:pt x="1068637" y="343288"/>
                    </a:cubicBezTo>
                    <a:cubicBezTo>
                      <a:pt x="1067590" y="340621"/>
                      <a:pt x="1066828" y="338049"/>
                      <a:pt x="1065685" y="335382"/>
                    </a:cubicBezTo>
                    <a:cubicBezTo>
                      <a:pt x="1065399" y="334716"/>
                      <a:pt x="1065113" y="334144"/>
                      <a:pt x="1064827" y="333477"/>
                    </a:cubicBezTo>
                    <a:cubicBezTo>
                      <a:pt x="1061589" y="325857"/>
                      <a:pt x="1057969" y="318333"/>
                      <a:pt x="1054445" y="310808"/>
                    </a:cubicBezTo>
                    <a:cubicBezTo>
                      <a:pt x="1051969" y="305379"/>
                      <a:pt x="1049587" y="299949"/>
                      <a:pt x="1046920" y="294615"/>
                    </a:cubicBezTo>
                    <a:cubicBezTo>
                      <a:pt x="1042729" y="286233"/>
                      <a:pt x="1038062" y="278137"/>
                      <a:pt x="1033395" y="270041"/>
                    </a:cubicBezTo>
                    <a:cubicBezTo>
                      <a:pt x="1030918" y="265659"/>
                      <a:pt x="1028728" y="261183"/>
                      <a:pt x="1026156" y="256896"/>
                    </a:cubicBezTo>
                    <a:cubicBezTo>
                      <a:pt x="1020726" y="247848"/>
                      <a:pt x="1014726" y="238989"/>
                      <a:pt x="1008630" y="230226"/>
                    </a:cubicBezTo>
                    <a:cubicBezTo>
                      <a:pt x="1006439" y="227083"/>
                      <a:pt x="1004439" y="223749"/>
                      <a:pt x="1002248" y="220606"/>
                    </a:cubicBezTo>
                    <a:cubicBezTo>
                      <a:pt x="993771" y="208795"/>
                      <a:pt x="984722" y="197365"/>
                      <a:pt x="975102" y="186316"/>
                    </a:cubicBezTo>
                    <a:cubicBezTo>
                      <a:pt x="969482" y="179839"/>
                      <a:pt x="963672" y="173648"/>
                      <a:pt x="957862" y="167647"/>
                    </a:cubicBezTo>
                    <a:cubicBezTo>
                      <a:pt x="957576" y="167361"/>
                      <a:pt x="957290" y="167171"/>
                      <a:pt x="957004" y="166885"/>
                    </a:cubicBezTo>
                    <a:cubicBezTo>
                      <a:pt x="948051" y="157836"/>
                      <a:pt x="938812" y="149454"/>
                      <a:pt x="929287" y="141358"/>
                    </a:cubicBezTo>
                    <a:cubicBezTo>
                      <a:pt x="927001" y="139453"/>
                      <a:pt x="924809" y="137643"/>
                      <a:pt x="922428" y="135738"/>
                    </a:cubicBezTo>
                    <a:cubicBezTo>
                      <a:pt x="912618" y="127737"/>
                      <a:pt x="902521" y="120117"/>
                      <a:pt x="892139" y="113259"/>
                    </a:cubicBezTo>
                    <a:lnTo>
                      <a:pt x="806985" y="56871"/>
                    </a:lnTo>
                    <a:cubicBezTo>
                      <a:pt x="817368" y="63729"/>
                      <a:pt x="827464" y="71349"/>
                      <a:pt x="837275" y="79350"/>
                    </a:cubicBezTo>
                    <a:cubicBezTo>
                      <a:pt x="839561" y="81160"/>
                      <a:pt x="841847" y="83065"/>
                      <a:pt x="844133" y="84970"/>
                    </a:cubicBezTo>
                    <a:cubicBezTo>
                      <a:pt x="853658" y="93066"/>
                      <a:pt x="862992" y="101448"/>
                      <a:pt x="871946" y="110497"/>
                    </a:cubicBezTo>
                    <a:cubicBezTo>
                      <a:pt x="874994" y="113545"/>
                      <a:pt x="877851" y="116879"/>
                      <a:pt x="880804" y="120022"/>
                    </a:cubicBezTo>
                    <a:lnTo>
                      <a:pt x="799842" y="66396"/>
                    </a:lnTo>
                    <a:cubicBezTo>
                      <a:pt x="796984" y="64491"/>
                      <a:pt x="794031" y="62586"/>
                      <a:pt x="791079" y="60777"/>
                    </a:cubicBezTo>
                    <a:cubicBezTo>
                      <a:pt x="786221" y="57729"/>
                      <a:pt x="781173" y="54776"/>
                      <a:pt x="776124" y="51918"/>
                    </a:cubicBezTo>
                    <a:lnTo>
                      <a:pt x="773458" y="50490"/>
                    </a:lnTo>
                    <a:cubicBezTo>
                      <a:pt x="772696" y="50013"/>
                      <a:pt x="771743" y="49728"/>
                      <a:pt x="770981" y="49251"/>
                    </a:cubicBezTo>
                    <a:cubicBezTo>
                      <a:pt x="759075" y="42774"/>
                      <a:pt x="746692" y="36774"/>
                      <a:pt x="733738" y="31535"/>
                    </a:cubicBezTo>
                    <a:cubicBezTo>
                      <a:pt x="725833" y="28296"/>
                      <a:pt x="717451" y="25439"/>
                      <a:pt x="708783" y="22677"/>
                    </a:cubicBezTo>
                    <a:cubicBezTo>
                      <a:pt x="707830" y="22391"/>
                      <a:pt x="706878" y="21915"/>
                      <a:pt x="705925" y="21629"/>
                    </a:cubicBezTo>
                    <a:cubicBezTo>
                      <a:pt x="703735" y="20962"/>
                      <a:pt x="701353" y="20391"/>
                      <a:pt x="699163" y="19819"/>
                    </a:cubicBezTo>
                    <a:cubicBezTo>
                      <a:pt x="695162" y="18676"/>
                      <a:pt x="691066" y="17533"/>
                      <a:pt x="686971" y="16485"/>
                    </a:cubicBezTo>
                    <a:cubicBezTo>
                      <a:pt x="683351" y="15533"/>
                      <a:pt x="679731" y="14771"/>
                      <a:pt x="676017" y="13914"/>
                    </a:cubicBezTo>
                    <a:cubicBezTo>
                      <a:pt x="671826" y="12961"/>
                      <a:pt x="667540" y="12104"/>
                      <a:pt x="663253" y="11151"/>
                    </a:cubicBezTo>
                    <a:cubicBezTo>
                      <a:pt x="659443" y="10389"/>
                      <a:pt x="655633" y="9723"/>
                      <a:pt x="651823" y="9056"/>
                    </a:cubicBezTo>
                    <a:cubicBezTo>
                      <a:pt x="647442" y="8294"/>
                      <a:pt x="643060" y="7627"/>
                      <a:pt x="638583" y="6960"/>
                    </a:cubicBezTo>
                    <a:cubicBezTo>
                      <a:pt x="634678" y="6389"/>
                      <a:pt x="630868" y="5817"/>
                      <a:pt x="626963" y="5341"/>
                    </a:cubicBezTo>
                    <a:cubicBezTo>
                      <a:pt x="622391" y="4770"/>
                      <a:pt x="617819" y="4293"/>
                      <a:pt x="613342" y="3722"/>
                    </a:cubicBezTo>
                    <a:cubicBezTo>
                      <a:pt x="610961" y="3436"/>
                      <a:pt x="608675" y="3150"/>
                      <a:pt x="606389" y="2960"/>
                    </a:cubicBezTo>
                    <a:cubicBezTo>
                      <a:pt x="603246" y="2674"/>
                      <a:pt x="600103" y="2388"/>
                      <a:pt x="596864" y="2103"/>
                    </a:cubicBezTo>
                    <a:cubicBezTo>
                      <a:pt x="580195" y="769"/>
                      <a:pt x="563336" y="102"/>
                      <a:pt x="546667" y="7"/>
                    </a:cubicBezTo>
                    <a:cubicBezTo>
                      <a:pt x="505043" y="-183"/>
                      <a:pt x="464562" y="3436"/>
                      <a:pt x="430176" y="10580"/>
                    </a:cubicBezTo>
                    <a:cubicBezTo>
                      <a:pt x="420461" y="12675"/>
                      <a:pt x="410936" y="15247"/>
                      <a:pt x="401411" y="17724"/>
                    </a:cubicBezTo>
                    <a:lnTo>
                      <a:pt x="414746" y="26582"/>
                    </a:lnTo>
                    <a:cubicBezTo>
                      <a:pt x="405412" y="28868"/>
                      <a:pt x="396267" y="31344"/>
                      <a:pt x="387124" y="34202"/>
                    </a:cubicBezTo>
                    <a:cubicBezTo>
                      <a:pt x="383218" y="35440"/>
                      <a:pt x="379408" y="36774"/>
                      <a:pt x="375598" y="38012"/>
                    </a:cubicBezTo>
                    <a:cubicBezTo>
                      <a:pt x="365788" y="41250"/>
                      <a:pt x="356263" y="44870"/>
                      <a:pt x="346738" y="48775"/>
                    </a:cubicBezTo>
                    <a:cubicBezTo>
                      <a:pt x="343118" y="50204"/>
                      <a:pt x="339499" y="51633"/>
                      <a:pt x="335974" y="53157"/>
                    </a:cubicBezTo>
                    <a:cubicBezTo>
                      <a:pt x="323497" y="58586"/>
                      <a:pt x="311304" y="64396"/>
                      <a:pt x="299398" y="70778"/>
                    </a:cubicBezTo>
                    <a:cubicBezTo>
                      <a:pt x="297969" y="71540"/>
                      <a:pt x="296732" y="72397"/>
                      <a:pt x="295303" y="73159"/>
                    </a:cubicBezTo>
                    <a:cubicBezTo>
                      <a:pt x="284730" y="78969"/>
                      <a:pt x="274347" y="85256"/>
                      <a:pt x="264251" y="91923"/>
                    </a:cubicBezTo>
                    <a:cubicBezTo>
                      <a:pt x="260822" y="94209"/>
                      <a:pt x="257393" y="96495"/>
                      <a:pt x="254059" y="98877"/>
                    </a:cubicBezTo>
                    <a:cubicBezTo>
                      <a:pt x="245582" y="104782"/>
                      <a:pt x="237200" y="110878"/>
                      <a:pt x="229008" y="117260"/>
                    </a:cubicBezTo>
                    <a:cubicBezTo>
                      <a:pt x="226151" y="119546"/>
                      <a:pt x="223198" y="121641"/>
                      <a:pt x="220341" y="124023"/>
                    </a:cubicBezTo>
                    <a:cubicBezTo>
                      <a:pt x="209768" y="132690"/>
                      <a:pt x="199481" y="141739"/>
                      <a:pt x="189575" y="151264"/>
                    </a:cubicBezTo>
                    <a:cubicBezTo>
                      <a:pt x="187860" y="152979"/>
                      <a:pt x="186146" y="154788"/>
                      <a:pt x="184431" y="156408"/>
                    </a:cubicBezTo>
                    <a:cubicBezTo>
                      <a:pt x="176240" y="164599"/>
                      <a:pt x="168144" y="173076"/>
                      <a:pt x="160428" y="181839"/>
                    </a:cubicBezTo>
                    <a:cubicBezTo>
                      <a:pt x="157571" y="184983"/>
                      <a:pt x="154809" y="188221"/>
                      <a:pt x="152047" y="191460"/>
                    </a:cubicBezTo>
                    <a:cubicBezTo>
                      <a:pt x="144903" y="199842"/>
                      <a:pt x="138045" y="208509"/>
                      <a:pt x="131377" y="217368"/>
                    </a:cubicBezTo>
                    <a:cubicBezTo>
                      <a:pt x="129853" y="219368"/>
                      <a:pt x="128234" y="221178"/>
                      <a:pt x="126805" y="223178"/>
                    </a:cubicBezTo>
                    <a:cubicBezTo>
                      <a:pt x="126329" y="223845"/>
                      <a:pt x="125853" y="224702"/>
                      <a:pt x="125281" y="225369"/>
                    </a:cubicBezTo>
                    <a:cubicBezTo>
                      <a:pt x="116423" y="237656"/>
                      <a:pt x="107946" y="250419"/>
                      <a:pt x="99945" y="263564"/>
                    </a:cubicBezTo>
                    <a:cubicBezTo>
                      <a:pt x="98040" y="266707"/>
                      <a:pt x="96230" y="269946"/>
                      <a:pt x="94420" y="273089"/>
                    </a:cubicBezTo>
                    <a:cubicBezTo>
                      <a:pt x="87943" y="284138"/>
                      <a:pt x="81752" y="295568"/>
                      <a:pt x="75846" y="307284"/>
                    </a:cubicBezTo>
                    <a:cubicBezTo>
                      <a:pt x="74703" y="309474"/>
                      <a:pt x="73465" y="311475"/>
                      <a:pt x="72322" y="313761"/>
                    </a:cubicBezTo>
                    <a:cubicBezTo>
                      <a:pt x="71655" y="315189"/>
                      <a:pt x="71084" y="316618"/>
                      <a:pt x="70417" y="318047"/>
                    </a:cubicBezTo>
                    <a:cubicBezTo>
                      <a:pt x="66512" y="326143"/>
                      <a:pt x="62893" y="334430"/>
                      <a:pt x="59273" y="342812"/>
                    </a:cubicBezTo>
                    <a:cubicBezTo>
                      <a:pt x="57559" y="346908"/>
                      <a:pt x="55653" y="350813"/>
                      <a:pt x="54034" y="355004"/>
                    </a:cubicBezTo>
                    <a:cubicBezTo>
                      <a:pt x="48891" y="367577"/>
                      <a:pt x="44033" y="380436"/>
                      <a:pt x="39556" y="393580"/>
                    </a:cubicBezTo>
                    <a:cubicBezTo>
                      <a:pt x="38128" y="397771"/>
                      <a:pt x="36794" y="402057"/>
                      <a:pt x="35365" y="406248"/>
                    </a:cubicBezTo>
                    <a:cubicBezTo>
                      <a:pt x="34222" y="409868"/>
                      <a:pt x="33460" y="413583"/>
                      <a:pt x="32317" y="417202"/>
                    </a:cubicBezTo>
                    <a:cubicBezTo>
                      <a:pt x="29460" y="426918"/>
                      <a:pt x="26697" y="436728"/>
                      <a:pt x="24126" y="446730"/>
                    </a:cubicBezTo>
                    <a:cubicBezTo>
                      <a:pt x="22602" y="452635"/>
                      <a:pt x="21268" y="458541"/>
                      <a:pt x="19935" y="464541"/>
                    </a:cubicBezTo>
                    <a:cubicBezTo>
                      <a:pt x="17649" y="474828"/>
                      <a:pt x="15553" y="485211"/>
                      <a:pt x="13648" y="495688"/>
                    </a:cubicBezTo>
                    <a:cubicBezTo>
                      <a:pt x="12981" y="499403"/>
                      <a:pt x="12124" y="502927"/>
                      <a:pt x="11457" y="506642"/>
                    </a:cubicBezTo>
                    <a:cubicBezTo>
                      <a:pt x="11172" y="508261"/>
                      <a:pt x="11077" y="509976"/>
                      <a:pt x="10791" y="511690"/>
                    </a:cubicBezTo>
                    <a:cubicBezTo>
                      <a:pt x="7838" y="530073"/>
                      <a:pt x="5362" y="548647"/>
                      <a:pt x="3742" y="567411"/>
                    </a:cubicBezTo>
                    <a:cubicBezTo>
                      <a:pt x="3456" y="570174"/>
                      <a:pt x="3361" y="572936"/>
                      <a:pt x="3171" y="575603"/>
                    </a:cubicBezTo>
                    <a:cubicBezTo>
                      <a:pt x="1837" y="591891"/>
                      <a:pt x="980" y="608369"/>
                      <a:pt x="504" y="624847"/>
                    </a:cubicBezTo>
                    <a:cubicBezTo>
                      <a:pt x="409" y="627609"/>
                      <a:pt x="123" y="630276"/>
                      <a:pt x="28" y="633039"/>
                    </a:cubicBezTo>
                    <a:cubicBezTo>
                      <a:pt x="-68" y="637230"/>
                      <a:pt x="123" y="641516"/>
                      <a:pt x="28" y="645707"/>
                    </a:cubicBezTo>
                    <a:cubicBezTo>
                      <a:pt x="28" y="651422"/>
                      <a:pt x="28" y="657137"/>
                      <a:pt x="28" y="662757"/>
                    </a:cubicBezTo>
                    <a:cubicBezTo>
                      <a:pt x="123" y="671805"/>
                      <a:pt x="409" y="680759"/>
                      <a:pt x="885" y="689808"/>
                    </a:cubicBezTo>
                    <a:cubicBezTo>
                      <a:pt x="1075" y="695237"/>
                      <a:pt x="1266" y="700761"/>
                      <a:pt x="1647" y="706191"/>
                    </a:cubicBezTo>
                    <a:cubicBezTo>
                      <a:pt x="2218" y="715811"/>
                      <a:pt x="2980" y="725336"/>
                      <a:pt x="3837" y="734956"/>
                    </a:cubicBezTo>
                    <a:cubicBezTo>
                      <a:pt x="4314" y="739814"/>
                      <a:pt x="4599" y="744767"/>
                      <a:pt x="5076" y="749625"/>
                    </a:cubicBezTo>
                    <a:cubicBezTo>
                      <a:pt x="6314" y="761817"/>
                      <a:pt x="7933" y="774009"/>
                      <a:pt x="9648" y="786201"/>
                    </a:cubicBezTo>
                    <a:cubicBezTo>
                      <a:pt x="12410" y="805251"/>
                      <a:pt x="15648" y="824205"/>
                      <a:pt x="19554" y="842970"/>
                    </a:cubicBezTo>
                    <a:cubicBezTo>
                      <a:pt x="20602" y="848018"/>
                      <a:pt x="21840" y="853066"/>
                      <a:pt x="22983" y="858114"/>
                    </a:cubicBezTo>
                    <a:cubicBezTo>
                      <a:pt x="25554" y="869735"/>
                      <a:pt x="28317" y="881260"/>
                      <a:pt x="31365" y="892690"/>
                    </a:cubicBezTo>
                    <a:cubicBezTo>
                      <a:pt x="32889" y="898596"/>
                      <a:pt x="34508" y="904406"/>
                      <a:pt x="36222" y="910216"/>
                    </a:cubicBezTo>
                    <a:cubicBezTo>
                      <a:pt x="39366" y="920979"/>
                      <a:pt x="42604" y="931552"/>
                      <a:pt x="46033" y="942030"/>
                    </a:cubicBezTo>
                    <a:cubicBezTo>
                      <a:pt x="47843" y="947649"/>
                      <a:pt x="49748" y="953269"/>
                      <a:pt x="51653" y="958889"/>
                    </a:cubicBezTo>
                    <a:cubicBezTo>
                      <a:pt x="55558" y="970033"/>
                      <a:pt x="59749" y="980892"/>
                      <a:pt x="64131" y="991750"/>
                    </a:cubicBezTo>
                    <a:cubicBezTo>
                      <a:pt x="65560" y="995274"/>
                      <a:pt x="66703" y="998989"/>
                      <a:pt x="68131" y="1002418"/>
                    </a:cubicBezTo>
                    <a:cubicBezTo>
                      <a:pt x="68607" y="1003466"/>
                      <a:pt x="69084" y="1004514"/>
                      <a:pt x="69560" y="1005562"/>
                    </a:cubicBezTo>
                    <a:cubicBezTo>
                      <a:pt x="73561" y="1014896"/>
                      <a:pt x="77847" y="1023945"/>
                      <a:pt x="82038" y="1032994"/>
                    </a:cubicBezTo>
                    <a:cubicBezTo>
                      <a:pt x="84228" y="1037565"/>
                      <a:pt x="86229" y="1042328"/>
                      <a:pt x="88420" y="1046805"/>
                    </a:cubicBezTo>
                    <a:cubicBezTo>
                      <a:pt x="95182" y="1060235"/>
                      <a:pt x="102136" y="1073379"/>
                      <a:pt x="109565" y="1086048"/>
                    </a:cubicBezTo>
                    <a:cubicBezTo>
                      <a:pt x="117661" y="1099954"/>
                      <a:pt x="126329" y="1113099"/>
                      <a:pt x="135187" y="1125862"/>
                    </a:cubicBezTo>
                    <a:cubicBezTo>
                      <a:pt x="137473" y="1129196"/>
                      <a:pt x="139759" y="1132434"/>
                      <a:pt x="142140" y="1135673"/>
                    </a:cubicBezTo>
                    <a:cubicBezTo>
                      <a:pt x="150332" y="1147008"/>
                      <a:pt x="158809" y="1158057"/>
                      <a:pt x="167667" y="1168534"/>
                    </a:cubicBezTo>
                    <a:cubicBezTo>
                      <a:pt x="168620" y="1169677"/>
                      <a:pt x="169572" y="1170915"/>
                      <a:pt x="170525" y="1172154"/>
                    </a:cubicBezTo>
                    <a:cubicBezTo>
                      <a:pt x="178335" y="1181298"/>
                      <a:pt x="186337" y="1190061"/>
                      <a:pt x="194528" y="1198443"/>
                    </a:cubicBezTo>
                    <a:cubicBezTo>
                      <a:pt x="196624" y="1200633"/>
                      <a:pt x="198814" y="1202538"/>
                      <a:pt x="200909" y="1204634"/>
                    </a:cubicBezTo>
                    <a:cubicBezTo>
                      <a:pt x="203386" y="1207015"/>
                      <a:pt x="205863" y="1209396"/>
                      <a:pt x="208244" y="1211682"/>
                    </a:cubicBezTo>
                    <a:cubicBezTo>
                      <a:pt x="218912" y="1221684"/>
                      <a:pt x="229675" y="1231399"/>
                      <a:pt x="241010" y="1240353"/>
                    </a:cubicBezTo>
                    <a:cubicBezTo>
                      <a:pt x="232533" y="1238733"/>
                      <a:pt x="224056" y="1236924"/>
                      <a:pt x="215674" y="1235114"/>
                    </a:cubicBezTo>
                    <a:cubicBezTo>
                      <a:pt x="223294" y="1241781"/>
                      <a:pt x="231199" y="1248163"/>
                      <a:pt x="239295" y="1254354"/>
                    </a:cubicBezTo>
                    <a:cubicBezTo>
                      <a:pt x="241581" y="1256164"/>
                      <a:pt x="243963" y="1257688"/>
                      <a:pt x="246344" y="1259498"/>
                    </a:cubicBezTo>
                    <a:cubicBezTo>
                      <a:pt x="251392" y="1263213"/>
                      <a:pt x="256345" y="1267023"/>
                      <a:pt x="261584" y="1270547"/>
                    </a:cubicBezTo>
                    <a:lnTo>
                      <a:pt x="265394" y="1273023"/>
                    </a:lnTo>
                    <a:cubicBezTo>
                      <a:pt x="265585" y="1273119"/>
                      <a:pt x="265680" y="1273214"/>
                      <a:pt x="265775" y="1273309"/>
                    </a:cubicBezTo>
                    <a:cubicBezTo>
                      <a:pt x="264346" y="1272357"/>
                      <a:pt x="262917" y="1271404"/>
                      <a:pt x="261489" y="1270547"/>
                    </a:cubicBezTo>
                    <a:lnTo>
                      <a:pt x="266061" y="1273595"/>
                    </a:lnTo>
                    <a:lnTo>
                      <a:pt x="351214" y="1329983"/>
                    </a:lnTo>
                    <a:cubicBezTo>
                      <a:pt x="351119" y="1329888"/>
                      <a:pt x="351024" y="1329792"/>
                      <a:pt x="350833" y="1329792"/>
                    </a:cubicBezTo>
                    <a:lnTo>
                      <a:pt x="351214" y="1329983"/>
                    </a:lnTo>
                    <a:cubicBezTo>
                      <a:pt x="351786" y="1330364"/>
                      <a:pt x="352357" y="1330650"/>
                      <a:pt x="352929" y="1331031"/>
                    </a:cubicBezTo>
                    <a:cubicBezTo>
                      <a:pt x="319782" y="1318458"/>
                      <a:pt x="288159" y="1302741"/>
                      <a:pt x="258536" y="1283120"/>
                    </a:cubicBezTo>
                    <a:lnTo>
                      <a:pt x="343784" y="1339508"/>
                    </a:lnTo>
                    <a:cubicBezTo>
                      <a:pt x="393886" y="1372655"/>
                      <a:pt x="449322" y="1395991"/>
                      <a:pt x="509044" y="1408850"/>
                    </a:cubicBezTo>
                    <a:cubicBezTo>
                      <a:pt x="518283" y="1410850"/>
                      <a:pt x="527522" y="1412565"/>
                      <a:pt x="536666" y="1414089"/>
                    </a:cubicBezTo>
                    <a:cubicBezTo>
                      <a:pt x="539714" y="1414565"/>
                      <a:pt x="542762" y="1414851"/>
                      <a:pt x="545715" y="1415327"/>
                    </a:cubicBezTo>
                    <a:cubicBezTo>
                      <a:pt x="552001" y="1416279"/>
                      <a:pt x="558192" y="1417137"/>
                      <a:pt x="564384" y="1417804"/>
                    </a:cubicBezTo>
                    <a:cubicBezTo>
                      <a:pt x="564955" y="1417899"/>
                      <a:pt x="565527" y="1417994"/>
                      <a:pt x="566098" y="1418089"/>
                    </a:cubicBezTo>
                    <a:cubicBezTo>
                      <a:pt x="571718" y="1418661"/>
                      <a:pt x="577242" y="1419042"/>
                      <a:pt x="582767" y="1419423"/>
                    </a:cubicBezTo>
                    <a:cubicBezTo>
                      <a:pt x="584672" y="1419518"/>
                      <a:pt x="586577" y="1419804"/>
                      <a:pt x="588482" y="1419899"/>
                    </a:cubicBezTo>
                    <a:lnTo>
                      <a:pt x="588482" y="1419899"/>
                    </a:lnTo>
                    <a:lnTo>
                      <a:pt x="588863" y="1419899"/>
                    </a:lnTo>
                    <a:cubicBezTo>
                      <a:pt x="597150" y="1420375"/>
                      <a:pt x="605437" y="1420661"/>
                      <a:pt x="613533" y="1420661"/>
                    </a:cubicBezTo>
                    <a:cubicBezTo>
                      <a:pt x="627249" y="1420756"/>
                      <a:pt x="640584" y="1419994"/>
                      <a:pt x="653633" y="1418851"/>
                    </a:cubicBezTo>
                    <a:cubicBezTo>
                      <a:pt x="656586" y="1418565"/>
                      <a:pt x="659443" y="1418375"/>
                      <a:pt x="662301" y="1417994"/>
                    </a:cubicBezTo>
                    <a:cubicBezTo>
                      <a:pt x="675160" y="1416661"/>
                      <a:pt x="687733" y="1414851"/>
                      <a:pt x="700020" y="1412470"/>
                    </a:cubicBezTo>
                    <a:cubicBezTo>
                      <a:pt x="700210" y="1412470"/>
                      <a:pt x="700401" y="1412470"/>
                      <a:pt x="700591" y="1412374"/>
                    </a:cubicBezTo>
                    <a:lnTo>
                      <a:pt x="702687" y="1411993"/>
                    </a:lnTo>
                    <a:cubicBezTo>
                      <a:pt x="704020" y="1411707"/>
                      <a:pt x="705163" y="1411326"/>
                      <a:pt x="706497" y="1411041"/>
                    </a:cubicBezTo>
                    <a:cubicBezTo>
                      <a:pt x="717260" y="1408659"/>
                      <a:pt x="727642" y="1405992"/>
                      <a:pt x="737929" y="1402849"/>
                    </a:cubicBezTo>
                    <a:cubicBezTo>
                      <a:pt x="739549" y="1402373"/>
                      <a:pt x="741168" y="1402087"/>
                      <a:pt x="742692" y="1401611"/>
                    </a:cubicBezTo>
                    <a:cubicBezTo>
                      <a:pt x="743740" y="1401230"/>
                      <a:pt x="744787" y="1400849"/>
                      <a:pt x="745835" y="1400468"/>
                    </a:cubicBezTo>
                    <a:cubicBezTo>
                      <a:pt x="756408" y="1397039"/>
                      <a:pt x="766695" y="1393324"/>
                      <a:pt x="776791" y="1389038"/>
                    </a:cubicBezTo>
                    <a:cubicBezTo>
                      <a:pt x="777077" y="1388943"/>
                      <a:pt x="777267" y="1388847"/>
                      <a:pt x="777553" y="1388752"/>
                    </a:cubicBezTo>
                    <a:cubicBezTo>
                      <a:pt x="778125" y="1388562"/>
                      <a:pt x="778601" y="1388181"/>
                      <a:pt x="779172" y="1387895"/>
                    </a:cubicBezTo>
                    <a:cubicBezTo>
                      <a:pt x="792222" y="1382371"/>
                      <a:pt x="804795" y="1376084"/>
                      <a:pt x="817082" y="1369226"/>
                    </a:cubicBezTo>
                    <a:cubicBezTo>
                      <a:pt x="818225" y="1368654"/>
                      <a:pt x="819273" y="1368083"/>
                      <a:pt x="820416" y="1367512"/>
                    </a:cubicBezTo>
                    <a:cubicBezTo>
                      <a:pt x="832417" y="1360654"/>
                      <a:pt x="843942" y="1353129"/>
                      <a:pt x="855277" y="1345223"/>
                    </a:cubicBezTo>
                    <a:cubicBezTo>
                      <a:pt x="857087" y="1343985"/>
                      <a:pt x="858897" y="1342746"/>
                      <a:pt x="860611" y="1341413"/>
                    </a:cubicBezTo>
                    <a:cubicBezTo>
                      <a:pt x="871374" y="1333603"/>
                      <a:pt x="881852" y="1325125"/>
                      <a:pt x="891949" y="1316362"/>
                    </a:cubicBezTo>
                    <a:cubicBezTo>
                      <a:pt x="893758" y="1314838"/>
                      <a:pt x="895568" y="1313219"/>
                      <a:pt x="897283" y="1311600"/>
                    </a:cubicBezTo>
                    <a:cubicBezTo>
                      <a:pt x="907284" y="1302551"/>
                      <a:pt x="916999" y="1293216"/>
                      <a:pt x="926334" y="1283311"/>
                    </a:cubicBezTo>
                    <a:cubicBezTo>
                      <a:pt x="926810" y="1282739"/>
                      <a:pt x="927381" y="1282358"/>
                      <a:pt x="927858" y="1281787"/>
                    </a:cubicBezTo>
                    <a:lnTo>
                      <a:pt x="928334" y="1281310"/>
                    </a:lnTo>
                    <a:lnTo>
                      <a:pt x="931287" y="1278167"/>
                    </a:lnTo>
                    <a:lnTo>
                      <a:pt x="931668" y="1277691"/>
                    </a:lnTo>
                    <a:cubicBezTo>
                      <a:pt x="932715" y="1276548"/>
                      <a:pt x="933668" y="1275405"/>
                      <a:pt x="934621" y="1274262"/>
                    </a:cubicBezTo>
                    <a:cubicBezTo>
                      <a:pt x="941193" y="1267023"/>
                      <a:pt x="947670" y="1259593"/>
                      <a:pt x="953861" y="1251878"/>
                    </a:cubicBezTo>
                    <a:cubicBezTo>
                      <a:pt x="954623" y="1250925"/>
                      <a:pt x="955480" y="1249973"/>
                      <a:pt x="956242" y="1249021"/>
                    </a:cubicBezTo>
                    <a:cubicBezTo>
                      <a:pt x="962053" y="1241781"/>
                      <a:pt x="967767" y="1234447"/>
                      <a:pt x="973197" y="1226827"/>
                    </a:cubicBezTo>
                    <a:cubicBezTo>
                      <a:pt x="973863" y="1225875"/>
                      <a:pt x="974435" y="1224922"/>
                      <a:pt x="975006" y="1223970"/>
                    </a:cubicBezTo>
                    <a:cubicBezTo>
                      <a:pt x="985389" y="1209587"/>
                      <a:pt x="995104" y="1194728"/>
                      <a:pt x="1004344" y="1179488"/>
                    </a:cubicBezTo>
                    <a:cubicBezTo>
                      <a:pt x="1006344" y="1176249"/>
                      <a:pt x="1008249" y="1172916"/>
                      <a:pt x="1010154" y="1169582"/>
                    </a:cubicBezTo>
                    <a:cubicBezTo>
                      <a:pt x="1019298" y="1153866"/>
                      <a:pt x="1028061" y="1137864"/>
                      <a:pt x="1036157" y="1121481"/>
                    </a:cubicBezTo>
                    <a:cubicBezTo>
                      <a:pt x="1036347" y="1121195"/>
                      <a:pt x="1036538" y="1120909"/>
                      <a:pt x="1036633" y="1120623"/>
                    </a:cubicBezTo>
                    <a:cubicBezTo>
                      <a:pt x="1037110" y="1119671"/>
                      <a:pt x="1037395" y="1118719"/>
                      <a:pt x="1037872" y="1117766"/>
                    </a:cubicBezTo>
                    <a:cubicBezTo>
                      <a:pt x="1046253" y="1100430"/>
                      <a:pt x="1053969" y="1082809"/>
                      <a:pt x="1061113" y="1064997"/>
                    </a:cubicBezTo>
                    <a:cubicBezTo>
                      <a:pt x="1062160" y="1062426"/>
                      <a:pt x="1063208" y="1059949"/>
                      <a:pt x="1064256" y="1057378"/>
                    </a:cubicBezTo>
                    <a:cubicBezTo>
                      <a:pt x="1071304" y="1039375"/>
                      <a:pt x="1077686" y="1021182"/>
                      <a:pt x="1083592" y="1002895"/>
                    </a:cubicBezTo>
                    <a:cubicBezTo>
                      <a:pt x="1084163" y="1001275"/>
                      <a:pt x="1084830" y="999656"/>
                      <a:pt x="1085306" y="997941"/>
                    </a:cubicBezTo>
                    <a:cubicBezTo>
                      <a:pt x="1085782" y="996513"/>
                      <a:pt x="1086068" y="995084"/>
                      <a:pt x="1086449" y="993655"/>
                    </a:cubicBezTo>
                    <a:cubicBezTo>
                      <a:pt x="1092831" y="973272"/>
                      <a:pt x="1098451" y="952888"/>
                      <a:pt x="1103403" y="932600"/>
                    </a:cubicBezTo>
                    <a:cubicBezTo>
                      <a:pt x="1104070" y="929933"/>
                      <a:pt x="1104737" y="927266"/>
                      <a:pt x="1105308" y="924504"/>
                    </a:cubicBezTo>
                    <a:cubicBezTo>
                      <a:pt x="1110071" y="904025"/>
                      <a:pt x="1114167" y="883832"/>
                      <a:pt x="1117596" y="863925"/>
                    </a:cubicBezTo>
                    <a:cubicBezTo>
                      <a:pt x="1117786" y="862782"/>
                      <a:pt x="1118072" y="861639"/>
                      <a:pt x="1118263" y="860496"/>
                    </a:cubicBezTo>
                    <a:cubicBezTo>
                      <a:pt x="1118548" y="858972"/>
                      <a:pt x="1118644" y="857543"/>
                      <a:pt x="1118834" y="856114"/>
                    </a:cubicBezTo>
                    <a:cubicBezTo>
                      <a:pt x="1121787" y="837636"/>
                      <a:pt x="1124263" y="819443"/>
                      <a:pt x="1126168" y="801726"/>
                    </a:cubicBezTo>
                    <a:cubicBezTo>
                      <a:pt x="1126359" y="799726"/>
                      <a:pt x="1126550" y="797821"/>
                      <a:pt x="1126740" y="795916"/>
                    </a:cubicBezTo>
                    <a:cubicBezTo>
                      <a:pt x="1128454" y="777533"/>
                      <a:pt x="1129788" y="759531"/>
                      <a:pt x="1130359" y="742386"/>
                    </a:cubicBezTo>
                    <a:cubicBezTo>
                      <a:pt x="1130455" y="737718"/>
                      <a:pt x="1130645" y="732765"/>
                      <a:pt x="1130741" y="727431"/>
                    </a:cubicBezTo>
                    <a:cubicBezTo>
                      <a:pt x="1130741" y="726193"/>
                      <a:pt x="1130741" y="724764"/>
                      <a:pt x="1130741" y="723431"/>
                    </a:cubicBezTo>
                    <a:cubicBezTo>
                      <a:pt x="1131502" y="721240"/>
                      <a:pt x="1131502" y="718764"/>
                      <a:pt x="1131597" y="716192"/>
                    </a:cubicBezTo>
                    <a:close/>
                    <a:moveTo>
                      <a:pt x="253012" y="1225303"/>
                    </a:moveTo>
                    <a:cubicBezTo>
                      <a:pt x="244153" y="1214730"/>
                      <a:pt x="235676" y="1203681"/>
                      <a:pt x="227389" y="1192251"/>
                    </a:cubicBezTo>
                    <a:cubicBezTo>
                      <a:pt x="225008" y="1188918"/>
                      <a:pt x="222627" y="1185584"/>
                      <a:pt x="220245" y="1182250"/>
                    </a:cubicBezTo>
                    <a:cubicBezTo>
                      <a:pt x="211387" y="1169487"/>
                      <a:pt x="202815" y="1156342"/>
                      <a:pt x="194719" y="1142531"/>
                    </a:cubicBezTo>
                    <a:cubicBezTo>
                      <a:pt x="187289" y="1129863"/>
                      <a:pt x="180336" y="1116718"/>
                      <a:pt x="173573" y="1103193"/>
                    </a:cubicBezTo>
                    <a:cubicBezTo>
                      <a:pt x="171382" y="1098811"/>
                      <a:pt x="169477" y="1094334"/>
                      <a:pt x="167382" y="1089858"/>
                    </a:cubicBezTo>
                    <a:cubicBezTo>
                      <a:pt x="163000" y="1080619"/>
                      <a:pt x="158714" y="1071379"/>
                      <a:pt x="154713" y="1061949"/>
                    </a:cubicBezTo>
                    <a:cubicBezTo>
                      <a:pt x="152808" y="1057473"/>
                      <a:pt x="151094" y="1052805"/>
                      <a:pt x="149284" y="1048233"/>
                    </a:cubicBezTo>
                    <a:cubicBezTo>
                      <a:pt x="144998" y="1037375"/>
                      <a:pt x="140712" y="1026516"/>
                      <a:pt x="136806" y="1015372"/>
                    </a:cubicBezTo>
                    <a:cubicBezTo>
                      <a:pt x="134806" y="1009753"/>
                      <a:pt x="132996" y="1004133"/>
                      <a:pt x="131092" y="998418"/>
                    </a:cubicBezTo>
                    <a:cubicBezTo>
                      <a:pt x="127662" y="987940"/>
                      <a:pt x="124424" y="977272"/>
                      <a:pt x="121376" y="966604"/>
                    </a:cubicBezTo>
                    <a:cubicBezTo>
                      <a:pt x="119662" y="960889"/>
                      <a:pt x="118042" y="955079"/>
                      <a:pt x="116518" y="949269"/>
                    </a:cubicBezTo>
                    <a:cubicBezTo>
                      <a:pt x="113470" y="937839"/>
                      <a:pt x="110803" y="926218"/>
                      <a:pt x="108136" y="914598"/>
                    </a:cubicBezTo>
                    <a:cubicBezTo>
                      <a:pt x="106993" y="909549"/>
                      <a:pt x="105755" y="904596"/>
                      <a:pt x="104707" y="899453"/>
                    </a:cubicBezTo>
                    <a:cubicBezTo>
                      <a:pt x="101278" y="882975"/>
                      <a:pt x="98230" y="866306"/>
                      <a:pt x="95754" y="849542"/>
                    </a:cubicBezTo>
                    <a:cubicBezTo>
                      <a:pt x="95754" y="849351"/>
                      <a:pt x="95659" y="849066"/>
                      <a:pt x="95659" y="848875"/>
                    </a:cubicBezTo>
                    <a:cubicBezTo>
                      <a:pt x="95659" y="848780"/>
                      <a:pt x="95659" y="848589"/>
                      <a:pt x="95563" y="848494"/>
                    </a:cubicBezTo>
                    <a:cubicBezTo>
                      <a:pt x="93468" y="834397"/>
                      <a:pt x="91753" y="820300"/>
                      <a:pt x="90229" y="806108"/>
                    </a:cubicBezTo>
                    <a:cubicBezTo>
                      <a:pt x="89753" y="801155"/>
                      <a:pt x="89372" y="796107"/>
                      <a:pt x="88991" y="791058"/>
                    </a:cubicBezTo>
                    <a:cubicBezTo>
                      <a:pt x="88134" y="781724"/>
                      <a:pt x="87372" y="772294"/>
                      <a:pt x="86800" y="762960"/>
                    </a:cubicBezTo>
                    <a:cubicBezTo>
                      <a:pt x="86419" y="757149"/>
                      <a:pt x="86324" y="751339"/>
                      <a:pt x="86038" y="745624"/>
                    </a:cubicBezTo>
                    <a:cubicBezTo>
                      <a:pt x="85657" y="736956"/>
                      <a:pt x="85371" y="728289"/>
                      <a:pt x="85276" y="719621"/>
                    </a:cubicBezTo>
                    <a:cubicBezTo>
                      <a:pt x="85181" y="713715"/>
                      <a:pt x="85181" y="707810"/>
                      <a:pt x="85276" y="701904"/>
                    </a:cubicBezTo>
                    <a:cubicBezTo>
                      <a:pt x="85276" y="695046"/>
                      <a:pt x="85467" y="688093"/>
                      <a:pt x="85657" y="681235"/>
                    </a:cubicBezTo>
                    <a:cubicBezTo>
                      <a:pt x="86134" y="664947"/>
                      <a:pt x="86991" y="648660"/>
                      <a:pt x="88324" y="632562"/>
                    </a:cubicBezTo>
                    <a:cubicBezTo>
                      <a:pt x="88515" y="629610"/>
                      <a:pt x="88705" y="626562"/>
                      <a:pt x="88991" y="623609"/>
                    </a:cubicBezTo>
                    <a:cubicBezTo>
                      <a:pt x="90705" y="605035"/>
                      <a:pt x="93087" y="586652"/>
                      <a:pt x="96039" y="568554"/>
                    </a:cubicBezTo>
                    <a:cubicBezTo>
                      <a:pt x="96992" y="562839"/>
                      <a:pt x="98040" y="557220"/>
                      <a:pt x="99087" y="551600"/>
                    </a:cubicBezTo>
                    <a:cubicBezTo>
                      <a:pt x="100993" y="541218"/>
                      <a:pt x="102993" y="530931"/>
                      <a:pt x="105279" y="520834"/>
                    </a:cubicBezTo>
                    <a:cubicBezTo>
                      <a:pt x="106612" y="515024"/>
                      <a:pt x="107946" y="509309"/>
                      <a:pt x="109374" y="503594"/>
                    </a:cubicBezTo>
                    <a:cubicBezTo>
                      <a:pt x="111851" y="493497"/>
                      <a:pt x="114709" y="483496"/>
                      <a:pt x="117661" y="473590"/>
                    </a:cubicBezTo>
                    <a:cubicBezTo>
                      <a:pt x="120043" y="465684"/>
                      <a:pt x="122233" y="457779"/>
                      <a:pt x="124805" y="450063"/>
                    </a:cubicBezTo>
                    <a:cubicBezTo>
                      <a:pt x="129282" y="436919"/>
                      <a:pt x="134139" y="423965"/>
                      <a:pt x="139378" y="411392"/>
                    </a:cubicBezTo>
                    <a:cubicBezTo>
                      <a:pt x="140997" y="407391"/>
                      <a:pt x="142807" y="403581"/>
                      <a:pt x="144522" y="399676"/>
                    </a:cubicBezTo>
                    <a:cubicBezTo>
                      <a:pt x="148141" y="391199"/>
                      <a:pt x="151856" y="382722"/>
                      <a:pt x="155856" y="374530"/>
                    </a:cubicBezTo>
                    <a:cubicBezTo>
                      <a:pt x="157571" y="371006"/>
                      <a:pt x="159381" y="367577"/>
                      <a:pt x="161095" y="364053"/>
                    </a:cubicBezTo>
                    <a:cubicBezTo>
                      <a:pt x="167096" y="352146"/>
                      <a:pt x="173383" y="340621"/>
                      <a:pt x="179955" y="329382"/>
                    </a:cubicBezTo>
                    <a:cubicBezTo>
                      <a:pt x="181765" y="326429"/>
                      <a:pt x="183384" y="323286"/>
                      <a:pt x="185194" y="320428"/>
                    </a:cubicBezTo>
                    <a:cubicBezTo>
                      <a:pt x="193290" y="307188"/>
                      <a:pt x="201767" y="294330"/>
                      <a:pt x="210720" y="281947"/>
                    </a:cubicBezTo>
                    <a:cubicBezTo>
                      <a:pt x="212721" y="279185"/>
                      <a:pt x="214721" y="276613"/>
                      <a:pt x="216721" y="273946"/>
                    </a:cubicBezTo>
                    <a:cubicBezTo>
                      <a:pt x="223389" y="264993"/>
                      <a:pt x="230247" y="256325"/>
                      <a:pt x="237390" y="247943"/>
                    </a:cubicBezTo>
                    <a:cubicBezTo>
                      <a:pt x="240153" y="244704"/>
                      <a:pt x="242915" y="241466"/>
                      <a:pt x="245677" y="238323"/>
                    </a:cubicBezTo>
                    <a:cubicBezTo>
                      <a:pt x="253488" y="229464"/>
                      <a:pt x="261584" y="220987"/>
                      <a:pt x="269871" y="212700"/>
                    </a:cubicBezTo>
                    <a:cubicBezTo>
                      <a:pt x="271490" y="211081"/>
                      <a:pt x="273109" y="209367"/>
                      <a:pt x="274728" y="207747"/>
                    </a:cubicBezTo>
                    <a:cubicBezTo>
                      <a:pt x="284730" y="198127"/>
                      <a:pt x="295017" y="189078"/>
                      <a:pt x="305684" y="180411"/>
                    </a:cubicBezTo>
                    <a:cubicBezTo>
                      <a:pt x="308352" y="178125"/>
                      <a:pt x="311209" y="176029"/>
                      <a:pt x="313972" y="173934"/>
                    </a:cubicBezTo>
                    <a:cubicBezTo>
                      <a:pt x="322258" y="167457"/>
                      <a:pt x="330735" y="161170"/>
                      <a:pt x="339308" y="155265"/>
                    </a:cubicBezTo>
                    <a:cubicBezTo>
                      <a:pt x="342642" y="152979"/>
                      <a:pt x="345976" y="150693"/>
                      <a:pt x="349309" y="148502"/>
                    </a:cubicBezTo>
                    <a:cubicBezTo>
                      <a:pt x="359596" y="141739"/>
                      <a:pt x="370169" y="135357"/>
                      <a:pt x="380932" y="129452"/>
                    </a:cubicBezTo>
                    <a:cubicBezTo>
                      <a:pt x="382170" y="128785"/>
                      <a:pt x="383313" y="128023"/>
                      <a:pt x="384552" y="127356"/>
                    </a:cubicBezTo>
                    <a:cubicBezTo>
                      <a:pt x="396553" y="120879"/>
                      <a:pt x="408840" y="115069"/>
                      <a:pt x="421318" y="109640"/>
                    </a:cubicBezTo>
                    <a:cubicBezTo>
                      <a:pt x="424842" y="108116"/>
                      <a:pt x="428367" y="106782"/>
                      <a:pt x="431796" y="105354"/>
                    </a:cubicBezTo>
                    <a:cubicBezTo>
                      <a:pt x="441321" y="101448"/>
                      <a:pt x="451131" y="97829"/>
                      <a:pt x="460942" y="94495"/>
                    </a:cubicBezTo>
                    <a:cubicBezTo>
                      <a:pt x="464752" y="93257"/>
                      <a:pt x="468562" y="91923"/>
                      <a:pt x="472372" y="90685"/>
                    </a:cubicBezTo>
                    <a:cubicBezTo>
                      <a:pt x="485517" y="86589"/>
                      <a:pt x="498852" y="82875"/>
                      <a:pt x="512568" y="79922"/>
                    </a:cubicBezTo>
                    <a:cubicBezTo>
                      <a:pt x="587244" y="96972"/>
                      <a:pt x="660301" y="121260"/>
                      <a:pt x="726976" y="157932"/>
                    </a:cubicBezTo>
                    <a:cubicBezTo>
                      <a:pt x="728119" y="158789"/>
                      <a:pt x="729262" y="159741"/>
                      <a:pt x="730404" y="160599"/>
                    </a:cubicBezTo>
                    <a:cubicBezTo>
                      <a:pt x="740120" y="168219"/>
                      <a:pt x="749550" y="176029"/>
                      <a:pt x="758789" y="184125"/>
                    </a:cubicBezTo>
                    <a:cubicBezTo>
                      <a:pt x="760694" y="185840"/>
                      <a:pt x="762694" y="187459"/>
                      <a:pt x="764599" y="189174"/>
                    </a:cubicBezTo>
                    <a:cubicBezTo>
                      <a:pt x="775077" y="198603"/>
                      <a:pt x="784983" y="208414"/>
                      <a:pt x="794698" y="218415"/>
                    </a:cubicBezTo>
                    <a:cubicBezTo>
                      <a:pt x="799651" y="223559"/>
                      <a:pt x="804319" y="228988"/>
                      <a:pt x="809081" y="234322"/>
                    </a:cubicBezTo>
                    <a:cubicBezTo>
                      <a:pt x="814891" y="240799"/>
                      <a:pt x="820701" y="247276"/>
                      <a:pt x="826226" y="254134"/>
                    </a:cubicBezTo>
                    <a:cubicBezTo>
                      <a:pt x="830703" y="259659"/>
                      <a:pt x="834894" y="265469"/>
                      <a:pt x="839084" y="271279"/>
                    </a:cubicBezTo>
                    <a:cubicBezTo>
                      <a:pt x="844228" y="278232"/>
                      <a:pt x="849467" y="285186"/>
                      <a:pt x="854229" y="292425"/>
                    </a:cubicBezTo>
                    <a:cubicBezTo>
                      <a:pt x="858134" y="298330"/>
                      <a:pt x="861754" y="304521"/>
                      <a:pt x="865374" y="310617"/>
                    </a:cubicBezTo>
                    <a:cubicBezTo>
                      <a:pt x="869851" y="318047"/>
                      <a:pt x="874232" y="325476"/>
                      <a:pt x="878233" y="333096"/>
                    </a:cubicBezTo>
                    <a:cubicBezTo>
                      <a:pt x="881566" y="339478"/>
                      <a:pt x="884614" y="346050"/>
                      <a:pt x="887662" y="352527"/>
                    </a:cubicBezTo>
                    <a:cubicBezTo>
                      <a:pt x="891663" y="361100"/>
                      <a:pt x="895663" y="369768"/>
                      <a:pt x="899092" y="378626"/>
                    </a:cubicBezTo>
                    <a:cubicBezTo>
                      <a:pt x="900426" y="381960"/>
                      <a:pt x="901664" y="385293"/>
                      <a:pt x="902902" y="388722"/>
                    </a:cubicBezTo>
                    <a:cubicBezTo>
                      <a:pt x="907855" y="402438"/>
                      <a:pt x="912332" y="416345"/>
                      <a:pt x="915857" y="430728"/>
                    </a:cubicBezTo>
                    <a:cubicBezTo>
                      <a:pt x="920333" y="448920"/>
                      <a:pt x="923857" y="467399"/>
                      <a:pt x="926715" y="486163"/>
                    </a:cubicBezTo>
                    <a:cubicBezTo>
                      <a:pt x="927381" y="490830"/>
                      <a:pt x="927667" y="495593"/>
                      <a:pt x="928239" y="500355"/>
                    </a:cubicBezTo>
                    <a:cubicBezTo>
                      <a:pt x="930049" y="514738"/>
                      <a:pt x="931858" y="529121"/>
                      <a:pt x="932811" y="543694"/>
                    </a:cubicBezTo>
                    <a:cubicBezTo>
                      <a:pt x="933287" y="550647"/>
                      <a:pt x="933192" y="557696"/>
                      <a:pt x="933478" y="564649"/>
                    </a:cubicBezTo>
                    <a:cubicBezTo>
                      <a:pt x="933954" y="577032"/>
                      <a:pt x="934430" y="589414"/>
                      <a:pt x="934240" y="601892"/>
                    </a:cubicBezTo>
                    <a:cubicBezTo>
                      <a:pt x="934144" y="610083"/>
                      <a:pt x="933478" y="618180"/>
                      <a:pt x="933097" y="626371"/>
                    </a:cubicBezTo>
                    <a:cubicBezTo>
                      <a:pt x="932620" y="637515"/>
                      <a:pt x="932239" y="648755"/>
                      <a:pt x="931192" y="659899"/>
                    </a:cubicBezTo>
                    <a:cubicBezTo>
                      <a:pt x="930429" y="668186"/>
                      <a:pt x="929191" y="676473"/>
                      <a:pt x="928239" y="684759"/>
                    </a:cubicBezTo>
                    <a:cubicBezTo>
                      <a:pt x="926905" y="695713"/>
                      <a:pt x="925667" y="706667"/>
                      <a:pt x="923953" y="717621"/>
                    </a:cubicBezTo>
                    <a:cubicBezTo>
                      <a:pt x="922619" y="725812"/>
                      <a:pt x="920904" y="733908"/>
                      <a:pt x="919381" y="742100"/>
                    </a:cubicBezTo>
                    <a:cubicBezTo>
                      <a:pt x="917285" y="753054"/>
                      <a:pt x="915190" y="764007"/>
                      <a:pt x="912713" y="774771"/>
                    </a:cubicBezTo>
                    <a:cubicBezTo>
                      <a:pt x="910808" y="783248"/>
                      <a:pt x="908427" y="791535"/>
                      <a:pt x="906236" y="799917"/>
                    </a:cubicBezTo>
                    <a:cubicBezTo>
                      <a:pt x="903474" y="810204"/>
                      <a:pt x="900807" y="820491"/>
                      <a:pt x="897663" y="830587"/>
                    </a:cubicBezTo>
                    <a:cubicBezTo>
                      <a:pt x="892996" y="845827"/>
                      <a:pt x="888138" y="860972"/>
                      <a:pt x="882614" y="875640"/>
                    </a:cubicBezTo>
                    <a:cubicBezTo>
                      <a:pt x="875756" y="894119"/>
                      <a:pt x="867946" y="911836"/>
                      <a:pt x="859659" y="929171"/>
                    </a:cubicBezTo>
                    <a:cubicBezTo>
                      <a:pt x="857278" y="934219"/>
                      <a:pt x="854706" y="939267"/>
                      <a:pt x="852229" y="944220"/>
                    </a:cubicBezTo>
                    <a:cubicBezTo>
                      <a:pt x="847181" y="954126"/>
                      <a:pt x="841942" y="963842"/>
                      <a:pt x="836418" y="973367"/>
                    </a:cubicBezTo>
                    <a:cubicBezTo>
                      <a:pt x="833560" y="978415"/>
                      <a:pt x="830703" y="983463"/>
                      <a:pt x="827655" y="988321"/>
                    </a:cubicBezTo>
                    <a:cubicBezTo>
                      <a:pt x="821178" y="998894"/>
                      <a:pt x="814320" y="1009086"/>
                      <a:pt x="807271" y="1019087"/>
                    </a:cubicBezTo>
                    <a:cubicBezTo>
                      <a:pt x="804795" y="1022611"/>
                      <a:pt x="802509" y="1026231"/>
                      <a:pt x="800032" y="1029660"/>
                    </a:cubicBezTo>
                    <a:cubicBezTo>
                      <a:pt x="798508" y="1031660"/>
                      <a:pt x="796984" y="1033565"/>
                      <a:pt x="795460" y="1035565"/>
                    </a:cubicBezTo>
                    <a:cubicBezTo>
                      <a:pt x="789078" y="1043947"/>
                      <a:pt x="782601" y="1052139"/>
                      <a:pt x="775839" y="1060140"/>
                    </a:cubicBezTo>
                    <a:cubicBezTo>
                      <a:pt x="773362" y="1063188"/>
                      <a:pt x="770695" y="1066140"/>
                      <a:pt x="768124" y="1068998"/>
                    </a:cubicBezTo>
                    <a:cubicBezTo>
                      <a:pt x="761647" y="1076332"/>
                      <a:pt x="755074" y="1083381"/>
                      <a:pt x="748312" y="1090334"/>
                    </a:cubicBezTo>
                    <a:cubicBezTo>
                      <a:pt x="746026" y="1092715"/>
                      <a:pt x="743834" y="1095096"/>
                      <a:pt x="741453" y="1097382"/>
                    </a:cubicBezTo>
                    <a:cubicBezTo>
                      <a:pt x="732500" y="1106336"/>
                      <a:pt x="723165" y="1114908"/>
                      <a:pt x="713640" y="1123195"/>
                    </a:cubicBezTo>
                    <a:cubicBezTo>
                      <a:pt x="711926" y="1124624"/>
                      <a:pt x="710212" y="1125957"/>
                      <a:pt x="708497" y="1127481"/>
                    </a:cubicBezTo>
                    <a:cubicBezTo>
                      <a:pt x="700496" y="1134244"/>
                      <a:pt x="692304" y="1140721"/>
                      <a:pt x="683922" y="1146912"/>
                    </a:cubicBezTo>
                    <a:cubicBezTo>
                      <a:pt x="680779" y="1149198"/>
                      <a:pt x="677636" y="1151484"/>
                      <a:pt x="674493" y="1153771"/>
                    </a:cubicBezTo>
                    <a:cubicBezTo>
                      <a:pt x="666778" y="1159200"/>
                      <a:pt x="658967" y="1164534"/>
                      <a:pt x="651061" y="1169582"/>
                    </a:cubicBezTo>
                    <a:cubicBezTo>
                      <a:pt x="648204" y="1171392"/>
                      <a:pt x="645346" y="1173297"/>
                      <a:pt x="642489" y="1175011"/>
                    </a:cubicBezTo>
                    <a:cubicBezTo>
                      <a:pt x="631726" y="1181583"/>
                      <a:pt x="620772" y="1187870"/>
                      <a:pt x="609532" y="1193680"/>
                    </a:cubicBezTo>
                    <a:cubicBezTo>
                      <a:pt x="608103" y="1194347"/>
                      <a:pt x="606770" y="1195014"/>
                      <a:pt x="605341" y="1195680"/>
                    </a:cubicBezTo>
                    <a:cubicBezTo>
                      <a:pt x="595435" y="1200633"/>
                      <a:pt x="585339" y="1205396"/>
                      <a:pt x="575147" y="1209682"/>
                    </a:cubicBezTo>
                    <a:cubicBezTo>
                      <a:pt x="571623" y="1211206"/>
                      <a:pt x="568099" y="1212635"/>
                      <a:pt x="564574" y="1214064"/>
                    </a:cubicBezTo>
                    <a:cubicBezTo>
                      <a:pt x="555811" y="1217588"/>
                      <a:pt x="546953" y="1220826"/>
                      <a:pt x="537999" y="1223874"/>
                    </a:cubicBezTo>
                    <a:cubicBezTo>
                      <a:pt x="534571" y="1225017"/>
                      <a:pt x="531142" y="1226256"/>
                      <a:pt x="527713" y="1227399"/>
                    </a:cubicBezTo>
                    <a:cubicBezTo>
                      <a:pt x="515520" y="1231304"/>
                      <a:pt x="503233" y="1234828"/>
                      <a:pt x="490756" y="1237781"/>
                    </a:cubicBezTo>
                    <a:cubicBezTo>
                      <a:pt x="489708" y="1237971"/>
                      <a:pt x="488755" y="1238162"/>
                      <a:pt x="487708" y="1238448"/>
                    </a:cubicBezTo>
                    <a:cubicBezTo>
                      <a:pt x="476182" y="1241115"/>
                      <a:pt x="464467" y="1243401"/>
                      <a:pt x="452656" y="1245306"/>
                    </a:cubicBezTo>
                    <a:cubicBezTo>
                      <a:pt x="448750" y="1245972"/>
                      <a:pt x="444750" y="1246544"/>
                      <a:pt x="440844" y="1247020"/>
                    </a:cubicBezTo>
                    <a:cubicBezTo>
                      <a:pt x="431319" y="1248354"/>
                      <a:pt x="421794" y="1249401"/>
                      <a:pt x="412079" y="1250259"/>
                    </a:cubicBezTo>
                    <a:cubicBezTo>
                      <a:pt x="408078" y="1250640"/>
                      <a:pt x="404173" y="1251021"/>
                      <a:pt x="400173" y="1251306"/>
                    </a:cubicBezTo>
                    <a:cubicBezTo>
                      <a:pt x="386838" y="1252164"/>
                      <a:pt x="373503" y="1252735"/>
                      <a:pt x="359882" y="1252640"/>
                    </a:cubicBezTo>
                    <a:cubicBezTo>
                      <a:pt x="331117" y="1252545"/>
                      <a:pt x="301684" y="1249973"/>
                      <a:pt x="271775" y="1245401"/>
                    </a:cubicBezTo>
                    <a:cubicBezTo>
                      <a:pt x="266537" y="1239781"/>
                      <a:pt x="261013" y="1234542"/>
                      <a:pt x="255964" y="1228637"/>
                    </a:cubicBezTo>
                    <a:cubicBezTo>
                      <a:pt x="254726" y="1227494"/>
                      <a:pt x="253869" y="1226351"/>
                      <a:pt x="253012" y="1225303"/>
                    </a:cubicBezTo>
                    <a:close/>
                    <a:moveTo>
                      <a:pt x="872517" y="129261"/>
                    </a:moveTo>
                    <a:cubicBezTo>
                      <a:pt x="849848" y="114307"/>
                      <a:pt x="822511" y="96114"/>
                      <a:pt x="799747" y="81065"/>
                    </a:cubicBezTo>
                    <a:cubicBezTo>
                      <a:pt x="806224" y="83256"/>
                      <a:pt x="812701" y="85542"/>
                      <a:pt x="818797" y="88018"/>
                    </a:cubicBezTo>
                    <a:cubicBezTo>
                      <a:pt x="826512" y="91161"/>
                      <a:pt x="833560" y="94971"/>
                      <a:pt x="840894" y="98591"/>
                    </a:cubicBezTo>
                    <a:cubicBezTo>
                      <a:pt x="848324" y="105163"/>
                      <a:pt x="855753" y="111640"/>
                      <a:pt x="862707" y="118689"/>
                    </a:cubicBezTo>
                    <a:cubicBezTo>
                      <a:pt x="866040" y="122022"/>
                      <a:pt x="869279" y="125642"/>
                      <a:pt x="872517" y="129261"/>
                    </a:cubicBezTo>
                    <a:close/>
                    <a:moveTo>
                      <a:pt x="309875" y="1298741"/>
                    </a:moveTo>
                    <a:cubicBezTo>
                      <a:pt x="306923" y="1296264"/>
                      <a:pt x="303875" y="1293979"/>
                      <a:pt x="300922" y="1291502"/>
                    </a:cubicBezTo>
                    <a:cubicBezTo>
                      <a:pt x="307876" y="1293026"/>
                      <a:pt x="314924" y="1294455"/>
                      <a:pt x="321877" y="1295883"/>
                    </a:cubicBezTo>
                    <a:lnTo>
                      <a:pt x="357977" y="1319791"/>
                    </a:lnTo>
                    <a:cubicBezTo>
                      <a:pt x="358358" y="1319982"/>
                      <a:pt x="358739" y="1320172"/>
                      <a:pt x="359025" y="1320458"/>
                    </a:cubicBezTo>
                    <a:cubicBezTo>
                      <a:pt x="342070" y="1313981"/>
                      <a:pt x="325592" y="1306837"/>
                      <a:pt x="309875" y="1298741"/>
                    </a:cubicBezTo>
                    <a:close/>
                  </a:path>
                </a:pathLst>
              </a:custGeom>
              <a:solidFill>
                <a:srgbClr val="2C89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1" name="Google Shape;1931;p47"/>
            <p:cNvSpPr/>
            <p:nvPr/>
          </p:nvSpPr>
          <p:spPr>
            <a:xfrm>
              <a:off x="7863985" y="2895020"/>
              <a:ext cx="1021961" cy="1328084"/>
            </a:xfrm>
            <a:custGeom>
              <a:avLst/>
              <a:gdLst/>
              <a:ahLst/>
              <a:cxnLst/>
              <a:rect l="l" t="t" r="r" b="b"/>
              <a:pathLst>
                <a:path w="1021961" h="1328084" extrusionOk="0">
                  <a:moveTo>
                    <a:pt x="871487" y="133643"/>
                  </a:moveTo>
                  <a:cubicBezTo>
                    <a:pt x="831387" y="87542"/>
                    <a:pt x="783571" y="52967"/>
                    <a:pt x="729279" y="30773"/>
                  </a:cubicBezTo>
                  <a:cubicBezTo>
                    <a:pt x="682416" y="11437"/>
                    <a:pt x="615741" y="388"/>
                    <a:pt x="546780" y="8"/>
                  </a:cubicBezTo>
                  <a:cubicBezTo>
                    <a:pt x="505727" y="-183"/>
                    <a:pt x="466484" y="3246"/>
                    <a:pt x="433147" y="10104"/>
                  </a:cubicBezTo>
                  <a:lnTo>
                    <a:pt x="427717" y="11247"/>
                  </a:lnTo>
                  <a:cubicBezTo>
                    <a:pt x="247790" y="50680"/>
                    <a:pt x="106534" y="185174"/>
                    <a:pt x="39764" y="381293"/>
                  </a:cubicBezTo>
                  <a:cubicBezTo>
                    <a:pt x="-32721" y="594367"/>
                    <a:pt x="-4146" y="879165"/>
                    <a:pt x="109487" y="1073856"/>
                  </a:cubicBezTo>
                  <a:cubicBezTo>
                    <a:pt x="145777" y="1136150"/>
                    <a:pt x="190068" y="1187966"/>
                    <a:pt x="240837" y="1228161"/>
                  </a:cubicBezTo>
                  <a:cubicBezTo>
                    <a:pt x="296272" y="1272071"/>
                    <a:pt x="359613" y="1302075"/>
                    <a:pt x="428956" y="1316839"/>
                  </a:cubicBezTo>
                  <a:cubicBezTo>
                    <a:pt x="463055" y="1324364"/>
                    <a:pt x="496583" y="1327888"/>
                    <a:pt x="528491" y="1328078"/>
                  </a:cubicBezTo>
                  <a:cubicBezTo>
                    <a:pt x="871582" y="1329888"/>
                    <a:pt x="1012933" y="927742"/>
                    <a:pt x="1021410" y="673616"/>
                  </a:cubicBezTo>
                  <a:cubicBezTo>
                    <a:pt x="1024268" y="590748"/>
                    <a:pt x="1021506" y="306046"/>
                    <a:pt x="871487" y="133643"/>
                  </a:cubicBezTo>
                  <a:close/>
                  <a:moveTo>
                    <a:pt x="232836" y="641992"/>
                  </a:moveTo>
                  <a:cubicBezTo>
                    <a:pt x="240455" y="580080"/>
                    <a:pt x="252172" y="530550"/>
                    <a:pt x="268554" y="490926"/>
                  </a:cubicBezTo>
                  <a:cubicBezTo>
                    <a:pt x="308940" y="392914"/>
                    <a:pt x="405715" y="294044"/>
                    <a:pt x="512680" y="294616"/>
                  </a:cubicBezTo>
                  <a:cubicBezTo>
                    <a:pt x="533635" y="294711"/>
                    <a:pt x="554304" y="298426"/>
                    <a:pt x="574497" y="306046"/>
                  </a:cubicBezTo>
                  <a:cubicBezTo>
                    <a:pt x="630981" y="327191"/>
                    <a:pt x="676796" y="383579"/>
                    <a:pt x="714706" y="479020"/>
                  </a:cubicBezTo>
                  <a:cubicBezTo>
                    <a:pt x="776141" y="633801"/>
                    <a:pt x="783667" y="909931"/>
                    <a:pt x="637934" y="1025183"/>
                  </a:cubicBezTo>
                  <a:cubicBezTo>
                    <a:pt x="604882" y="1051377"/>
                    <a:pt x="564401" y="1065093"/>
                    <a:pt x="520491" y="1064902"/>
                  </a:cubicBezTo>
                  <a:cubicBezTo>
                    <a:pt x="431242" y="1064426"/>
                    <a:pt x="331610" y="1003657"/>
                    <a:pt x="289128" y="923837"/>
                  </a:cubicBezTo>
                  <a:cubicBezTo>
                    <a:pt x="240837" y="832874"/>
                    <a:pt x="221405" y="735433"/>
                    <a:pt x="232836" y="641992"/>
                  </a:cubicBezTo>
                  <a:close/>
                </a:path>
              </a:pathLst>
            </a:custGeom>
            <a:solidFill>
              <a:srgbClr val="58D1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839682" y="2871208"/>
              <a:ext cx="1070965" cy="1375995"/>
            </a:xfrm>
            <a:custGeom>
              <a:avLst/>
              <a:gdLst/>
              <a:ahLst/>
              <a:cxnLst/>
              <a:rect l="l" t="t" r="r" b="b"/>
              <a:pathLst>
                <a:path w="1070965" h="1375995" extrusionOk="0">
                  <a:moveTo>
                    <a:pt x="914459" y="141930"/>
                  </a:moveTo>
                  <a:cubicBezTo>
                    <a:pt x="871882" y="93066"/>
                    <a:pt x="820924" y="56300"/>
                    <a:pt x="763107" y="32583"/>
                  </a:cubicBezTo>
                  <a:cubicBezTo>
                    <a:pt x="712815" y="11913"/>
                    <a:pt x="644520" y="388"/>
                    <a:pt x="571369" y="7"/>
                  </a:cubicBezTo>
                  <a:cubicBezTo>
                    <a:pt x="528601" y="-183"/>
                    <a:pt x="487549" y="3436"/>
                    <a:pt x="452401" y="10770"/>
                  </a:cubicBezTo>
                  <a:cubicBezTo>
                    <a:pt x="261139" y="50299"/>
                    <a:pt x="111216" y="191555"/>
                    <a:pt x="41017" y="397771"/>
                  </a:cubicBezTo>
                  <a:cubicBezTo>
                    <a:pt x="-33659" y="616560"/>
                    <a:pt x="-4323" y="909359"/>
                    <a:pt x="112359" y="1109670"/>
                  </a:cubicBezTo>
                  <a:cubicBezTo>
                    <a:pt x="191988" y="1246068"/>
                    <a:pt x="308097" y="1333983"/>
                    <a:pt x="448115" y="1364082"/>
                  </a:cubicBezTo>
                  <a:cubicBezTo>
                    <a:pt x="483738" y="1371798"/>
                    <a:pt x="518981" y="1375798"/>
                    <a:pt x="552795" y="1375989"/>
                  </a:cubicBezTo>
                  <a:cubicBezTo>
                    <a:pt x="913316" y="1377894"/>
                    <a:pt x="1061621" y="961270"/>
                    <a:pt x="1070383" y="698285"/>
                  </a:cubicBezTo>
                  <a:cubicBezTo>
                    <a:pt x="1073908" y="588938"/>
                    <a:pt x="1066002" y="316047"/>
                    <a:pt x="914459" y="141930"/>
                  </a:cubicBezTo>
                  <a:close/>
                  <a:moveTo>
                    <a:pt x="133790" y="1097763"/>
                  </a:moveTo>
                  <a:cubicBezTo>
                    <a:pt x="20157" y="903072"/>
                    <a:pt x="-8418" y="618275"/>
                    <a:pt x="64067" y="405201"/>
                  </a:cubicBezTo>
                  <a:cubicBezTo>
                    <a:pt x="130837" y="209081"/>
                    <a:pt x="272093" y="74588"/>
                    <a:pt x="452021" y="35154"/>
                  </a:cubicBezTo>
                  <a:lnTo>
                    <a:pt x="457450" y="34011"/>
                  </a:lnTo>
                  <a:cubicBezTo>
                    <a:pt x="490787" y="27153"/>
                    <a:pt x="530125" y="23629"/>
                    <a:pt x="571083" y="23915"/>
                  </a:cubicBezTo>
                  <a:cubicBezTo>
                    <a:pt x="640139" y="24296"/>
                    <a:pt x="706814" y="35345"/>
                    <a:pt x="753582" y="54681"/>
                  </a:cubicBezTo>
                  <a:cubicBezTo>
                    <a:pt x="807874" y="76874"/>
                    <a:pt x="855595" y="111450"/>
                    <a:pt x="895790" y="157551"/>
                  </a:cubicBezTo>
                  <a:cubicBezTo>
                    <a:pt x="1045713" y="329953"/>
                    <a:pt x="1048571" y="614655"/>
                    <a:pt x="1045809" y="697618"/>
                  </a:cubicBezTo>
                  <a:cubicBezTo>
                    <a:pt x="1037331" y="951745"/>
                    <a:pt x="895981" y="1353891"/>
                    <a:pt x="552890" y="1352081"/>
                  </a:cubicBezTo>
                  <a:cubicBezTo>
                    <a:pt x="520981" y="1351890"/>
                    <a:pt x="487453" y="1348271"/>
                    <a:pt x="453354" y="1340841"/>
                  </a:cubicBezTo>
                  <a:cubicBezTo>
                    <a:pt x="384012" y="1326078"/>
                    <a:pt x="320670" y="1296074"/>
                    <a:pt x="265235" y="1252164"/>
                  </a:cubicBezTo>
                  <a:cubicBezTo>
                    <a:pt x="214372" y="1211968"/>
                    <a:pt x="170080" y="1160152"/>
                    <a:pt x="133790" y="1097763"/>
                  </a:cubicBezTo>
                  <a:close/>
                </a:path>
              </a:pathLst>
            </a:custGeom>
            <a:solidFill>
              <a:srgbClr val="91E1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8093538" y="3189539"/>
              <a:ext cx="526686" cy="770386"/>
            </a:xfrm>
            <a:custGeom>
              <a:avLst/>
              <a:gdLst/>
              <a:ahLst/>
              <a:cxnLst/>
              <a:rect l="l" t="t" r="r" b="b"/>
              <a:pathLst>
                <a:path w="526686" h="770386" extrusionOk="0">
                  <a:moveTo>
                    <a:pt x="344944" y="11528"/>
                  </a:moveTo>
                  <a:cubicBezTo>
                    <a:pt x="401427" y="32673"/>
                    <a:pt x="447243" y="89061"/>
                    <a:pt x="485153" y="184502"/>
                  </a:cubicBezTo>
                  <a:cubicBezTo>
                    <a:pt x="546588" y="339283"/>
                    <a:pt x="554114" y="615413"/>
                    <a:pt x="408381" y="730665"/>
                  </a:cubicBezTo>
                  <a:cubicBezTo>
                    <a:pt x="375329" y="756859"/>
                    <a:pt x="334848" y="770575"/>
                    <a:pt x="290938" y="770384"/>
                  </a:cubicBezTo>
                  <a:cubicBezTo>
                    <a:pt x="201688" y="769908"/>
                    <a:pt x="102057" y="709139"/>
                    <a:pt x="59575" y="629319"/>
                  </a:cubicBezTo>
                  <a:cubicBezTo>
                    <a:pt x="11188" y="538356"/>
                    <a:pt x="-8243" y="440820"/>
                    <a:pt x="3187" y="347379"/>
                  </a:cubicBezTo>
                  <a:cubicBezTo>
                    <a:pt x="10807" y="285467"/>
                    <a:pt x="22523" y="235937"/>
                    <a:pt x="38906" y="196313"/>
                  </a:cubicBezTo>
                  <a:cubicBezTo>
                    <a:pt x="79292" y="98300"/>
                    <a:pt x="176066" y="-569"/>
                    <a:pt x="283032" y="2"/>
                  </a:cubicBezTo>
                  <a:cubicBezTo>
                    <a:pt x="304082" y="193"/>
                    <a:pt x="324751" y="4003"/>
                    <a:pt x="344944" y="11528"/>
                  </a:cubicBezTo>
                  <a:close/>
                  <a:moveTo>
                    <a:pt x="392950" y="712187"/>
                  </a:moveTo>
                  <a:cubicBezTo>
                    <a:pt x="529730" y="604173"/>
                    <a:pt x="521061" y="341283"/>
                    <a:pt x="462197" y="192979"/>
                  </a:cubicBezTo>
                  <a:cubicBezTo>
                    <a:pt x="427050" y="104397"/>
                    <a:pt x="385806" y="52295"/>
                    <a:pt x="336181" y="33816"/>
                  </a:cubicBezTo>
                  <a:cubicBezTo>
                    <a:pt x="318846" y="27244"/>
                    <a:pt x="300748" y="24006"/>
                    <a:pt x="282936" y="23910"/>
                  </a:cubicBezTo>
                  <a:cubicBezTo>
                    <a:pt x="187877" y="23434"/>
                    <a:pt x="97961" y="116874"/>
                    <a:pt x="61671" y="205076"/>
                  </a:cubicBezTo>
                  <a:cubicBezTo>
                    <a:pt x="46145" y="242985"/>
                    <a:pt x="35096" y="290324"/>
                    <a:pt x="27762" y="350141"/>
                  </a:cubicBezTo>
                  <a:cubicBezTo>
                    <a:pt x="16808" y="438914"/>
                    <a:pt x="35382" y="531688"/>
                    <a:pt x="81388" y="618365"/>
                  </a:cubicBezTo>
                  <a:cubicBezTo>
                    <a:pt x="119964" y="691041"/>
                    <a:pt x="210356" y="746096"/>
                    <a:pt x="291223" y="746477"/>
                  </a:cubicBezTo>
                  <a:cubicBezTo>
                    <a:pt x="329800" y="746572"/>
                    <a:pt x="364090" y="735237"/>
                    <a:pt x="392950" y="712187"/>
                  </a:cubicBezTo>
                  <a:lnTo>
                    <a:pt x="392950" y="712187"/>
                  </a:lnTo>
                  <a:close/>
                </a:path>
              </a:pathLst>
            </a:custGeom>
            <a:solidFill>
              <a:srgbClr val="91E1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8104917" y="2895107"/>
              <a:ext cx="781094" cy="1328188"/>
            </a:xfrm>
            <a:custGeom>
              <a:avLst/>
              <a:gdLst/>
              <a:ahLst/>
              <a:cxnLst/>
              <a:rect l="l" t="t" r="r" b="b"/>
              <a:pathLst>
                <a:path w="781094" h="1328188" extrusionOk="0">
                  <a:moveTo>
                    <a:pt x="305848" y="16"/>
                  </a:moveTo>
                  <a:cubicBezTo>
                    <a:pt x="374904" y="398"/>
                    <a:pt x="441579" y="11446"/>
                    <a:pt x="488347" y="30782"/>
                  </a:cubicBezTo>
                  <a:cubicBezTo>
                    <a:pt x="542640" y="52975"/>
                    <a:pt x="590360" y="87551"/>
                    <a:pt x="630555" y="133652"/>
                  </a:cubicBezTo>
                  <a:cubicBezTo>
                    <a:pt x="780479" y="306055"/>
                    <a:pt x="783337" y="590757"/>
                    <a:pt x="780574" y="673720"/>
                  </a:cubicBezTo>
                  <a:cubicBezTo>
                    <a:pt x="772097" y="927847"/>
                    <a:pt x="630746" y="1329992"/>
                    <a:pt x="287655" y="1328183"/>
                  </a:cubicBezTo>
                  <a:cubicBezTo>
                    <a:pt x="255747" y="1327992"/>
                    <a:pt x="222218" y="1324372"/>
                    <a:pt x="188119" y="1316943"/>
                  </a:cubicBezTo>
                  <a:cubicBezTo>
                    <a:pt x="118777" y="1302179"/>
                    <a:pt x="55436" y="1272176"/>
                    <a:pt x="0" y="1228265"/>
                  </a:cubicBezTo>
                  <a:cubicBezTo>
                    <a:pt x="7239" y="1229694"/>
                    <a:pt x="14478" y="1231028"/>
                    <a:pt x="21717" y="1232266"/>
                  </a:cubicBezTo>
                  <a:cubicBezTo>
                    <a:pt x="54579" y="1237790"/>
                    <a:pt x="86869" y="1240553"/>
                    <a:pt x="118396" y="1240648"/>
                  </a:cubicBezTo>
                  <a:cubicBezTo>
                    <a:pt x="359283" y="1241886"/>
                    <a:pt x="556641" y="1092058"/>
                    <a:pt x="641509" y="863744"/>
                  </a:cubicBezTo>
                  <a:cubicBezTo>
                    <a:pt x="693039" y="725250"/>
                    <a:pt x="710089" y="562468"/>
                    <a:pt x="675037" y="418831"/>
                  </a:cubicBezTo>
                  <a:cubicBezTo>
                    <a:pt x="642271" y="284814"/>
                    <a:pt x="546640" y="179849"/>
                    <a:pt x="430149" y="106506"/>
                  </a:cubicBezTo>
                  <a:cubicBezTo>
                    <a:pt x="356045" y="60119"/>
                    <a:pt x="272415" y="31068"/>
                    <a:pt x="186786" y="11446"/>
                  </a:cubicBezTo>
                  <a:lnTo>
                    <a:pt x="192215" y="10304"/>
                  </a:lnTo>
                  <a:cubicBezTo>
                    <a:pt x="225553" y="3160"/>
                    <a:pt x="264890" y="-269"/>
                    <a:pt x="305848" y="16"/>
                  </a:cubicBezTo>
                  <a:close/>
                </a:path>
              </a:pathLst>
            </a:custGeom>
            <a:solidFill>
              <a:srgbClr val="58D1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p48"/>
          <p:cNvGrpSpPr/>
          <p:nvPr/>
        </p:nvGrpSpPr>
        <p:grpSpPr>
          <a:xfrm>
            <a:off x="8446442" y="4557194"/>
            <a:ext cx="1697907" cy="1920892"/>
            <a:chOff x="8475306" y="4937604"/>
            <a:chExt cx="1697907" cy="1920892"/>
          </a:xfrm>
        </p:grpSpPr>
        <p:sp>
          <p:nvSpPr>
            <p:cNvPr id="1940" name="Google Shape;1940;p48"/>
            <p:cNvSpPr/>
            <p:nvPr/>
          </p:nvSpPr>
          <p:spPr>
            <a:xfrm>
              <a:off x="8668340" y="6735140"/>
              <a:ext cx="1311911" cy="123356"/>
            </a:xfrm>
            <a:custGeom>
              <a:avLst/>
              <a:gdLst/>
              <a:ahLst/>
              <a:cxnLst/>
              <a:rect l="l" t="t" r="r" b="b"/>
              <a:pathLst>
                <a:path w="1311911" h="123356" extrusionOk="0">
                  <a:moveTo>
                    <a:pt x="1311911" y="61679"/>
                  </a:moveTo>
                  <a:cubicBezTo>
                    <a:pt x="1311911" y="95751"/>
                    <a:pt x="1018255" y="123357"/>
                    <a:pt x="655956" y="123357"/>
                  </a:cubicBezTo>
                  <a:cubicBezTo>
                    <a:pt x="293657" y="123357"/>
                    <a:pt x="0" y="95751"/>
                    <a:pt x="0" y="61679"/>
                  </a:cubicBezTo>
                  <a:cubicBezTo>
                    <a:pt x="0" y="27606"/>
                    <a:pt x="293657" y="0"/>
                    <a:pt x="655956" y="0"/>
                  </a:cubicBezTo>
                  <a:cubicBezTo>
                    <a:pt x="1018192" y="0"/>
                    <a:pt x="1311911" y="27668"/>
                    <a:pt x="1311911" y="61679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1" name="Google Shape;1941;p48"/>
            <p:cNvGrpSpPr/>
            <p:nvPr/>
          </p:nvGrpSpPr>
          <p:grpSpPr>
            <a:xfrm>
              <a:off x="8475306" y="4937604"/>
              <a:ext cx="1697907" cy="1865381"/>
              <a:chOff x="8475306" y="4937604"/>
              <a:chExt cx="1697907" cy="1865381"/>
            </a:xfrm>
          </p:grpSpPr>
          <p:grpSp>
            <p:nvGrpSpPr>
              <p:cNvPr id="1942" name="Google Shape;1942;p48"/>
              <p:cNvGrpSpPr/>
              <p:nvPr/>
            </p:nvGrpSpPr>
            <p:grpSpPr>
              <a:xfrm>
                <a:off x="9852024" y="5272017"/>
                <a:ext cx="321189" cy="470874"/>
                <a:chOff x="9852024" y="5272017"/>
                <a:chExt cx="321189" cy="470874"/>
              </a:xfrm>
            </p:grpSpPr>
            <p:sp>
              <p:nvSpPr>
                <p:cNvPr id="1943" name="Google Shape;1943;p48"/>
                <p:cNvSpPr/>
                <p:nvPr/>
              </p:nvSpPr>
              <p:spPr>
                <a:xfrm>
                  <a:off x="9852024" y="5344626"/>
                  <a:ext cx="321189" cy="39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189" h="398265" extrusionOk="0">
                      <a:moveTo>
                        <a:pt x="3502" y="347886"/>
                      </a:moveTo>
                      <a:cubicBezTo>
                        <a:pt x="61948" y="441274"/>
                        <a:pt x="188475" y="386684"/>
                        <a:pt x="253014" y="329731"/>
                      </a:cubicBezTo>
                      <a:cubicBezTo>
                        <a:pt x="336702" y="255866"/>
                        <a:pt x="341428" y="96136"/>
                        <a:pt x="277698" y="9587"/>
                      </a:cubicBezTo>
                      <a:cubicBezTo>
                        <a:pt x="260910" y="-13232"/>
                        <a:pt x="222236" y="8903"/>
                        <a:pt x="239273" y="32033"/>
                      </a:cubicBezTo>
                      <a:cubicBezTo>
                        <a:pt x="291003" y="102291"/>
                        <a:pt x="284972" y="206312"/>
                        <a:pt x="239895" y="278125"/>
                      </a:cubicBezTo>
                      <a:cubicBezTo>
                        <a:pt x="207812" y="329296"/>
                        <a:pt x="84144" y="392964"/>
                        <a:pt x="41864" y="325441"/>
                      </a:cubicBezTo>
                      <a:cubicBezTo>
                        <a:pt x="26756" y="301192"/>
                        <a:pt x="-11731" y="323513"/>
                        <a:pt x="3502" y="347886"/>
                      </a:cubicBezTo>
                      <a:lnTo>
                        <a:pt x="3502" y="347886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48"/>
                <p:cNvSpPr/>
                <p:nvPr/>
              </p:nvSpPr>
              <p:spPr>
                <a:xfrm>
                  <a:off x="10086027" y="5272017"/>
                  <a:ext cx="82358" cy="105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58" h="105498" extrusionOk="0">
                      <a:moveTo>
                        <a:pt x="37975" y="99171"/>
                      </a:moveTo>
                      <a:cubicBezTo>
                        <a:pt x="62037" y="79026"/>
                        <a:pt x="79882" y="54280"/>
                        <a:pt x="82306" y="22259"/>
                      </a:cubicBezTo>
                      <a:cubicBezTo>
                        <a:pt x="83239" y="10135"/>
                        <a:pt x="71488" y="0"/>
                        <a:pt x="60048" y="0"/>
                      </a:cubicBezTo>
                      <a:cubicBezTo>
                        <a:pt x="47239" y="0"/>
                        <a:pt x="38721" y="10135"/>
                        <a:pt x="37789" y="22259"/>
                      </a:cubicBezTo>
                      <a:cubicBezTo>
                        <a:pt x="36296" y="41596"/>
                        <a:pt x="20380" y="56021"/>
                        <a:pt x="6514" y="67710"/>
                      </a:cubicBezTo>
                      <a:cubicBezTo>
                        <a:pt x="-2812" y="75482"/>
                        <a:pt x="-1507" y="91150"/>
                        <a:pt x="6514" y="99171"/>
                      </a:cubicBezTo>
                      <a:cubicBezTo>
                        <a:pt x="15654" y="108248"/>
                        <a:pt x="28711" y="106943"/>
                        <a:pt x="37975" y="99171"/>
                      </a:cubicBezTo>
                      <a:lnTo>
                        <a:pt x="37975" y="99171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48"/>
                <p:cNvSpPr/>
                <p:nvPr/>
              </p:nvSpPr>
              <p:spPr>
                <a:xfrm>
                  <a:off x="9980050" y="5294853"/>
                  <a:ext cx="133008" cy="90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08" h="90735" extrusionOk="0">
                      <a:moveTo>
                        <a:pt x="111558" y="46118"/>
                      </a:moveTo>
                      <a:cubicBezTo>
                        <a:pt x="88367" y="47237"/>
                        <a:pt x="50999" y="33993"/>
                        <a:pt x="40677" y="11548"/>
                      </a:cubicBezTo>
                      <a:cubicBezTo>
                        <a:pt x="28740" y="-14504"/>
                        <a:pt x="-9623" y="8128"/>
                        <a:pt x="2253" y="33993"/>
                      </a:cubicBezTo>
                      <a:cubicBezTo>
                        <a:pt x="18729" y="69807"/>
                        <a:pt x="74066" y="92439"/>
                        <a:pt x="111558" y="90635"/>
                      </a:cubicBezTo>
                      <a:cubicBezTo>
                        <a:pt x="140097" y="89205"/>
                        <a:pt x="140221" y="44749"/>
                        <a:pt x="111558" y="46118"/>
                      </a:cubicBezTo>
                      <a:lnTo>
                        <a:pt x="111558" y="46118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48"/>
                <p:cNvSpPr/>
                <p:nvPr/>
              </p:nvSpPr>
              <p:spPr>
                <a:xfrm>
                  <a:off x="10051152" y="5273636"/>
                  <a:ext cx="61601" cy="102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01" h="102199" extrusionOk="0">
                      <a:moveTo>
                        <a:pt x="61596" y="80702"/>
                      </a:moveTo>
                      <a:cubicBezTo>
                        <a:pt x="61844" y="55707"/>
                        <a:pt x="53700" y="32453"/>
                        <a:pt x="41513" y="10878"/>
                      </a:cubicBezTo>
                      <a:cubicBezTo>
                        <a:pt x="27337" y="-14054"/>
                        <a:pt x="-11088" y="8329"/>
                        <a:pt x="3088" y="33324"/>
                      </a:cubicBezTo>
                      <a:cubicBezTo>
                        <a:pt x="11544" y="48184"/>
                        <a:pt x="17265" y="63417"/>
                        <a:pt x="17078" y="80702"/>
                      </a:cubicBezTo>
                      <a:cubicBezTo>
                        <a:pt x="16829" y="109365"/>
                        <a:pt x="61285" y="109365"/>
                        <a:pt x="61596" y="80702"/>
                      </a:cubicBezTo>
                      <a:lnTo>
                        <a:pt x="61596" y="80702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7" name="Google Shape;1947;p48"/>
              <p:cNvGrpSpPr/>
              <p:nvPr/>
            </p:nvGrpSpPr>
            <p:grpSpPr>
              <a:xfrm>
                <a:off x="8475306" y="5250623"/>
                <a:ext cx="255762" cy="513695"/>
                <a:chOff x="8475306" y="5250623"/>
                <a:chExt cx="255762" cy="513695"/>
              </a:xfrm>
            </p:grpSpPr>
            <p:sp>
              <p:nvSpPr>
                <p:cNvPr id="1948" name="Google Shape;1948;p48"/>
                <p:cNvSpPr/>
                <p:nvPr/>
              </p:nvSpPr>
              <p:spPr>
                <a:xfrm>
                  <a:off x="8475306" y="5332044"/>
                  <a:ext cx="255762" cy="432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62" h="432274" extrusionOk="0">
                      <a:moveTo>
                        <a:pt x="47916" y="10916"/>
                      </a:moveTo>
                      <a:cubicBezTo>
                        <a:pt x="3336" y="97900"/>
                        <a:pt x="-20477" y="193526"/>
                        <a:pt x="22921" y="285609"/>
                      </a:cubicBezTo>
                      <a:cubicBezTo>
                        <a:pt x="60848" y="366127"/>
                        <a:pt x="142237" y="436945"/>
                        <a:pt x="234941" y="432033"/>
                      </a:cubicBezTo>
                      <a:cubicBezTo>
                        <a:pt x="262610" y="430541"/>
                        <a:pt x="262795" y="387391"/>
                        <a:pt x="234941" y="388883"/>
                      </a:cubicBezTo>
                      <a:cubicBezTo>
                        <a:pt x="158527" y="392987"/>
                        <a:pt x="101823" y="336779"/>
                        <a:pt x="65947" y="274914"/>
                      </a:cubicBezTo>
                      <a:cubicBezTo>
                        <a:pt x="20932" y="197194"/>
                        <a:pt x="46983" y="107226"/>
                        <a:pt x="85159" y="32739"/>
                      </a:cubicBezTo>
                      <a:cubicBezTo>
                        <a:pt x="97843" y="7993"/>
                        <a:pt x="60600" y="-13892"/>
                        <a:pt x="47916" y="10916"/>
                      </a:cubicBezTo>
                      <a:lnTo>
                        <a:pt x="47916" y="10916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48"/>
                <p:cNvSpPr/>
                <p:nvPr/>
              </p:nvSpPr>
              <p:spPr>
                <a:xfrm>
                  <a:off x="8497921" y="5250623"/>
                  <a:ext cx="63092" cy="12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92" h="120853" extrusionOk="0">
                      <a:moveTo>
                        <a:pt x="3726" y="15425"/>
                      </a:moveTo>
                      <a:cubicBezTo>
                        <a:pt x="-4792" y="51487"/>
                        <a:pt x="679" y="86554"/>
                        <a:pt x="26544" y="114160"/>
                      </a:cubicBezTo>
                      <a:cubicBezTo>
                        <a:pt x="45632" y="134492"/>
                        <a:pt x="76099" y="103901"/>
                        <a:pt x="57072" y="83632"/>
                      </a:cubicBezTo>
                      <a:cubicBezTo>
                        <a:pt x="42088" y="67590"/>
                        <a:pt x="40471" y="47570"/>
                        <a:pt x="45383" y="26927"/>
                      </a:cubicBezTo>
                      <a:cubicBezTo>
                        <a:pt x="51725" y="-119"/>
                        <a:pt x="10129" y="-11622"/>
                        <a:pt x="3726" y="15425"/>
                      </a:cubicBezTo>
                      <a:lnTo>
                        <a:pt x="3726" y="15425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48"/>
                <p:cNvSpPr/>
                <p:nvPr/>
              </p:nvSpPr>
              <p:spPr>
                <a:xfrm>
                  <a:off x="8524333" y="5298302"/>
                  <a:ext cx="145231" cy="77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31" h="77824" extrusionOk="0">
                      <a:moveTo>
                        <a:pt x="20775" y="77175"/>
                      </a:moveTo>
                      <a:cubicBezTo>
                        <a:pt x="68525" y="80782"/>
                        <a:pt x="110743" y="69901"/>
                        <a:pt x="140898" y="30854"/>
                      </a:cubicBezTo>
                      <a:cubicBezTo>
                        <a:pt x="157934" y="8782"/>
                        <a:pt x="120381" y="-12669"/>
                        <a:pt x="103593" y="9030"/>
                      </a:cubicBezTo>
                      <a:cubicBezTo>
                        <a:pt x="83634" y="34896"/>
                        <a:pt x="50681" y="36201"/>
                        <a:pt x="20775" y="33963"/>
                      </a:cubicBezTo>
                      <a:cubicBezTo>
                        <a:pt x="-7018" y="31849"/>
                        <a:pt x="-6832" y="75061"/>
                        <a:pt x="20775" y="77175"/>
                      </a:cubicBezTo>
                      <a:lnTo>
                        <a:pt x="20775" y="77175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48"/>
                <p:cNvSpPr/>
                <p:nvPr/>
              </p:nvSpPr>
              <p:spPr>
                <a:xfrm>
                  <a:off x="8529329" y="5251631"/>
                  <a:ext cx="100906" cy="1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06" h="112940" extrusionOk="0">
                      <a:moveTo>
                        <a:pt x="43074" y="98230"/>
                      </a:moveTo>
                      <a:cubicBezTo>
                        <a:pt x="51094" y="76282"/>
                        <a:pt x="62970" y="51909"/>
                        <a:pt x="86286" y="43143"/>
                      </a:cubicBezTo>
                      <a:cubicBezTo>
                        <a:pt x="112089" y="33443"/>
                        <a:pt x="100897" y="-8339"/>
                        <a:pt x="74784" y="1485"/>
                      </a:cubicBezTo>
                      <a:cubicBezTo>
                        <a:pt x="35675" y="16220"/>
                        <a:pt x="15219" y="48925"/>
                        <a:pt x="1416" y="86728"/>
                      </a:cubicBezTo>
                      <a:cubicBezTo>
                        <a:pt x="-8159" y="112966"/>
                        <a:pt x="33623" y="124158"/>
                        <a:pt x="43074" y="98230"/>
                      </a:cubicBezTo>
                      <a:lnTo>
                        <a:pt x="43074" y="98230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52" name="Google Shape;1952;p48"/>
              <p:cNvSpPr/>
              <p:nvPr/>
            </p:nvSpPr>
            <p:spPr>
              <a:xfrm>
                <a:off x="8930331" y="6295743"/>
                <a:ext cx="186794" cy="507242"/>
              </a:xfrm>
              <a:custGeom>
                <a:avLst/>
                <a:gdLst/>
                <a:ahLst/>
                <a:cxnLst/>
                <a:rect l="l" t="t" r="r" b="b"/>
                <a:pathLst>
                  <a:path w="186794" h="507242" extrusionOk="0">
                    <a:moveTo>
                      <a:pt x="130090" y="0"/>
                    </a:moveTo>
                    <a:lnTo>
                      <a:pt x="83831" y="466071"/>
                    </a:lnTo>
                    <a:cubicBezTo>
                      <a:pt x="62629" y="458920"/>
                      <a:pt x="29116" y="455936"/>
                      <a:pt x="5676" y="463646"/>
                    </a:cubicBezTo>
                    <a:cubicBezTo>
                      <a:pt x="-2283" y="466257"/>
                      <a:pt x="-1723" y="477822"/>
                      <a:pt x="6422" y="479998"/>
                    </a:cubicBezTo>
                    <a:lnTo>
                      <a:pt x="106463" y="506672"/>
                    </a:lnTo>
                    <a:cubicBezTo>
                      <a:pt x="114235" y="508723"/>
                      <a:pt x="122442" y="505117"/>
                      <a:pt x="126173" y="497967"/>
                    </a:cubicBezTo>
                    <a:lnTo>
                      <a:pt x="186794" y="33202"/>
                    </a:lnTo>
                    <a:lnTo>
                      <a:pt x="130090" y="0"/>
                    </a:lnTo>
                    <a:close/>
                  </a:path>
                </a:pathLst>
              </a:custGeom>
              <a:solidFill>
                <a:srgbClr val="38AA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48"/>
              <p:cNvSpPr/>
              <p:nvPr/>
            </p:nvSpPr>
            <p:spPr>
              <a:xfrm>
                <a:off x="9551051" y="6295743"/>
                <a:ext cx="186794" cy="507242"/>
              </a:xfrm>
              <a:custGeom>
                <a:avLst/>
                <a:gdLst/>
                <a:ahLst/>
                <a:cxnLst/>
                <a:rect l="l" t="t" r="r" b="b"/>
                <a:pathLst>
                  <a:path w="186794" h="507242" extrusionOk="0">
                    <a:moveTo>
                      <a:pt x="56705" y="0"/>
                    </a:moveTo>
                    <a:lnTo>
                      <a:pt x="102964" y="466071"/>
                    </a:lnTo>
                    <a:cubicBezTo>
                      <a:pt x="124166" y="458920"/>
                      <a:pt x="157679" y="455936"/>
                      <a:pt x="181118" y="463646"/>
                    </a:cubicBezTo>
                    <a:cubicBezTo>
                      <a:pt x="189077" y="466257"/>
                      <a:pt x="188518" y="477822"/>
                      <a:pt x="180372" y="479998"/>
                    </a:cubicBezTo>
                    <a:lnTo>
                      <a:pt x="80332" y="506672"/>
                    </a:lnTo>
                    <a:cubicBezTo>
                      <a:pt x="72560" y="508723"/>
                      <a:pt x="64353" y="505117"/>
                      <a:pt x="60621" y="497967"/>
                    </a:cubicBezTo>
                    <a:lnTo>
                      <a:pt x="0" y="33202"/>
                    </a:lnTo>
                    <a:lnTo>
                      <a:pt x="56705" y="0"/>
                    </a:lnTo>
                    <a:close/>
                  </a:path>
                </a:pathLst>
              </a:custGeom>
              <a:solidFill>
                <a:srgbClr val="38AA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48"/>
              <p:cNvSpPr/>
              <p:nvPr/>
            </p:nvSpPr>
            <p:spPr>
              <a:xfrm>
                <a:off x="8666226" y="4980661"/>
                <a:ext cx="1314273" cy="1626707"/>
              </a:xfrm>
              <a:custGeom>
                <a:avLst/>
                <a:gdLst/>
                <a:ahLst/>
                <a:cxnLst/>
                <a:rect l="l" t="t" r="r" b="b"/>
                <a:pathLst>
                  <a:path w="1314273" h="1626707" extrusionOk="0">
                    <a:moveTo>
                      <a:pt x="179005" y="204932"/>
                    </a:moveTo>
                    <a:cubicBezTo>
                      <a:pt x="224517" y="146984"/>
                      <a:pt x="288558" y="98362"/>
                      <a:pt x="370942" y="59005"/>
                    </a:cubicBezTo>
                    <a:cubicBezTo>
                      <a:pt x="453387" y="19647"/>
                      <a:pt x="548764" y="0"/>
                      <a:pt x="657137" y="0"/>
                    </a:cubicBezTo>
                    <a:cubicBezTo>
                      <a:pt x="765509" y="0"/>
                      <a:pt x="860079" y="19337"/>
                      <a:pt x="940970" y="57948"/>
                    </a:cubicBezTo>
                    <a:cubicBezTo>
                      <a:pt x="1021798" y="96559"/>
                      <a:pt x="1085404" y="144559"/>
                      <a:pt x="1131726" y="201761"/>
                    </a:cubicBezTo>
                    <a:cubicBezTo>
                      <a:pt x="1178046" y="259025"/>
                      <a:pt x="1215352" y="326237"/>
                      <a:pt x="1243580" y="403459"/>
                    </a:cubicBezTo>
                    <a:cubicBezTo>
                      <a:pt x="1290709" y="532225"/>
                      <a:pt x="1314274" y="668888"/>
                      <a:pt x="1314274" y="813385"/>
                    </a:cubicBezTo>
                    <a:cubicBezTo>
                      <a:pt x="1314274" y="1072348"/>
                      <a:pt x="1253031" y="1277652"/>
                      <a:pt x="1130544" y="1429299"/>
                    </a:cubicBezTo>
                    <a:cubicBezTo>
                      <a:pt x="1084969" y="1486563"/>
                      <a:pt x="1021798" y="1533755"/>
                      <a:pt x="940970" y="1570936"/>
                    </a:cubicBezTo>
                    <a:cubicBezTo>
                      <a:pt x="860079" y="1608117"/>
                      <a:pt x="766256" y="1626707"/>
                      <a:pt x="659499" y="1626707"/>
                    </a:cubicBezTo>
                    <a:cubicBezTo>
                      <a:pt x="552682" y="1626707"/>
                      <a:pt x="458112" y="1607744"/>
                      <a:pt x="375667" y="1569817"/>
                    </a:cubicBezTo>
                    <a:cubicBezTo>
                      <a:pt x="293222" y="1531951"/>
                      <a:pt x="228808" y="1485071"/>
                      <a:pt x="182548" y="1429237"/>
                    </a:cubicBezTo>
                    <a:cubicBezTo>
                      <a:pt x="136228" y="1373465"/>
                      <a:pt x="98114" y="1306937"/>
                      <a:pt x="68331" y="1229653"/>
                    </a:cubicBezTo>
                    <a:cubicBezTo>
                      <a:pt x="22757" y="1106606"/>
                      <a:pt x="0" y="967146"/>
                      <a:pt x="0" y="811209"/>
                    </a:cubicBezTo>
                    <a:cubicBezTo>
                      <a:pt x="0" y="668142"/>
                      <a:pt x="18466" y="545842"/>
                      <a:pt x="55337" y="444247"/>
                    </a:cubicBezTo>
                    <a:cubicBezTo>
                      <a:pt x="92207" y="342651"/>
                      <a:pt x="133429" y="262880"/>
                      <a:pt x="179005" y="204932"/>
                    </a:cubicBezTo>
                    <a:close/>
                    <a:moveTo>
                      <a:pt x="655272" y="1155663"/>
                    </a:moveTo>
                    <a:cubicBezTo>
                      <a:pt x="783665" y="1155663"/>
                      <a:pt x="847955" y="1044306"/>
                      <a:pt x="847955" y="821654"/>
                    </a:cubicBezTo>
                    <a:lnTo>
                      <a:pt x="847955" y="811458"/>
                    </a:lnTo>
                    <a:cubicBezTo>
                      <a:pt x="847955" y="583086"/>
                      <a:pt x="784349" y="468930"/>
                      <a:pt x="657137" y="468930"/>
                    </a:cubicBezTo>
                    <a:cubicBezTo>
                      <a:pt x="529925" y="468930"/>
                      <a:pt x="466381" y="583396"/>
                      <a:pt x="466381" y="812328"/>
                    </a:cubicBezTo>
                    <a:cubicBezTo>
                      <a:pt x="466381" y="1041198"/>
                      <a:pt x="529303" y="1155663"/>
                      <a:pt x="655272" y="1155663"/>
                    </a:cubicBezTo>
                    <a:close/>
                  </a:path>
                </a:pathLst>
              </a:custGeom>
              <a:solidFill>
                <a:srgbClr val="41C2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55" name="Google Shape;1955;p48"/>
              <p:cNvGrpSpPr/>
              <p:nvPr/>
            </p:nvGrpSpPr>
            <p:grpSpPr>
              <a:xfrm>
                <a:off x="8980825" y="4937604"/>
                <a:ext cx="693070" cy="453977"/>
                <a:chOff x="8980825" y="4937604"/>
                <a:chExt cx="693070" cy="453977"/>
              </a:xfrm>
            </p:grpSpPr>
            <p:sp>
              <p:nvSpPr>
                <p:cNvPr id="1956" name="Google Shape;1956;p48"/>
                <p:cNvSpPr/>
                <p:nvPr/>
              </p:nvSpPr>
              <p:spPr>
                <a:xfrm>
                  <a:off x="8999240" y="4937604"/>
                  <a:ext cx="226134" cy="6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34" h="67678" extrusionOk="0">
                      <a:moveTo>
                        <a:pt x="0" y="67679"/>
                      </a:moveTo>
                      <a:cubicBezTo>
                        <a:pt x="0" y="67679"/>
                        <a:pt x="43462" y="4632"/>
                        <a:pt x="104394" y="280"/>
                      </a:cubicBezTo>
                      <a:cubicBezTo>
                        <a:pt x="165264" y="-4072"/>
                        <a:pt x="221782" y="43741"/>
                        <a:pt x="221782" y="43741"/>
                      </a:cubicBezTo>
                      <a:cubicBezTo>
                        <a:pt x="226134" y="50269"/>
                        <a:pt x="230486" y="58974"/>
                        <a:pt x="217430" y="58974"/>
                      </a:cubicBezTo>
                      <a:cubicBezTo>
                        <a:pt x="202196" y="61150"/>
                        <a:pt x="156559" y="8985"/>
                        <a:pt x="104394" y="15513"/>
                      </a:cubicBezTo>
                      <a:cubicBezTo>
                        <a:pt x="52166" y="24218"/>
                        <a:pt x="0" y="67679"/>
                        <a:pt x="0" y="6767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57" name="Google Shape;1957;p48"/>
                <p:cNvGrpSpPr/>
                <p:nvPr/>
              </p:nvGrpSpPr>
              <p:grpSpPr>
                <a:xfrm>
                  <a:off x="8980825" y="5059641"/>
                  <a:ext cx="288584" cy="329764"/>
                  <a:chOff x="8980825" y="5059641"/>
                  <a:chExt cx="288584" cy="329764"/>
                </a:xfrm>
              </p:grpSpPr>
              <p:grpSp>
                <p:nvGrpSpPr>
                  <p:cNvPr id="1958" name="Google Shape;1958;p48"/>
                  <p:cNvGrpSpPr/>
                  <p:nvPr/>
                </p:nvGrpSpPr>
                <p:grpSpPr>
                  <a:xfrm>
                    <a:off x="8980825" y="5059641"/>
                    <a:ext cx="288584" cy="329764"/>
                    <a:chOff x="8980825" y="5059641"/>
                    <a:chExt cx="288584" cy="329764"/>
                  </a:xfrm>
                </p:grpSpPr>
                <p:sp>
                  <p:nvSpPr>
                    <p:cNvPr id="1959" name="Google Shape;1959;p48"/>
                    <p:cNvSpPr/>
                    <p:nvPr/>
                  </p:nvSpPr>
                  <p:spPr>
                    <a:xfrm>
                      <a:off x="8988480" y="5067206"/>
                      <a:ext cx="273394" cy="314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3394" h="314608" extrusionOk="0">
                          <a:moveTo>
                            <a:pt x="184541" y="8894"/>
                          </a:moveTo>
                          <a:cubicBezTo>
                            <a:pt x="254116" y="39361"/>
                            <a:pt x="291111" y="130635"/>
                            <a:pt x="264997" y="213267"/>
                          </a:cubicBezTo>
                          <a:cubicBezTo>
                            <a:pt x="238883" y="293722"/>
                            <a:pt x="160604" y="335007"/>
                            <a:pt x="88853" y="304603"/>
                          </a:cubicBezTo>
                          <a:cubicBezTo>
                            <a:pt x="19278" y="276313"/>
                            <a:pt x="-17717" y="185039"/>
                            <a:pt x="8397" y="102407"/>
                          </a:cubicBezTo>
                          <a:cubicBezTo>
                            <a:pt x="34511" y="21951"/>
                            <a:pt x="112790" y="-19396"/>
                            <a:pt x="184541" y="8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60" name="Google Shape;1960;p48"/>
                    <p:cNvSpPr/>
                    <p:nvPr/>
                  </p:nvSpPr>
                  <p:spPr>
                    <a:xfrm>
                      <a:off x="8980825" y="5059641"/>
                      <a:ext cx="288584" cy="329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584" h="329764" extrusionOk="0">
                          <a:moveTo>
                            <a:pt x="145005" y="329764"/>
                          </a:moveTo>
                          <a:cubicBezTo>
                            <a:pt x="127658" y="329764"/>
                            <a:pt x="110248" y="326220"/>
                            <a:pt x="93585" y="319132"/>
                          </a:cubicBezTo>
                          <a:cubicBezTo>
                            <a:pt x="19596" y="289101"/>
                            <a:pt x="-18456" y="194159"/>
                            <a:pt x="8840" y="107672"/>
                          </a:cubicBezTo>
                          <a:cubicBezTo>
                            <a:pt x="22705" y="64957"/>
                            <a:pt x="51989" y="30449"/>
                            <a:pt x="89233" y="12854"/>
                          </a:cubicBezTo>
                          <a:cubicBezTo>
                            <a:pt x="122808" y="-3001"/>
                            <a:pt x="160362" y="-4244"/>
                            <a:pt x="194994" y="9434"/>
                          </a:cubicBezTo>
                          <a:lnTo>
                            <a:pt x="195243" y="9558"/>
                          </a:lnTo>
                          <a:cubicBezTo>
                            <a:pt x="268921" y="41765"/>
                            <a:pt x="306911" y="137641"/>
                            <a:pt x="279864" y="223195"/>
                          </a:cubicBezTo>
                          <a:cubicBezTo>
                            <a:pt x="265875" y="266345"/>
                            <a:pt x="236341" y="300914"/>
                            <a:pt x="198787" y="318013"/>
                          </a:cubicBezTo>
                          <a:cubicBezTo>
                            <a:pt x="181564" y="325785"/>
                            <a:pt x="163347" y="329764"/>
                            <a:pt x="145005" y="329764"/>
                          </a:cubicBezTo>
                          <a:close/>
                          <a:moveTo>
                            <a:pt x="145999" y="15154"/>
                          </a:moveTo>
                          <a:cubicBezTo>
                            <a:pt x="128839" y="15154"/>
                            <a:pt x="111803" y="18947"/>
                            <a:pt x="95699" y="26533"/>
                          </a:cubicBezTo>
                          <a:cubicBezTo>
                            <a:pt x="61751" y="42574"/>
                            <a:pt x="36011" y="72978"/>
                            <a:pt x="23326" y="112273"/>
                          </a:cubicBezTo>
                          <a:cubicBezTo>
                            <a:pt x="-1233" y="190055"/>
                            <a:pt x="33586" y="278345"/>
                            <a:pt x="99430" y="305081"/>
                          </a:cubicBezTo>
                          <a:cubicBezTo>
                            <a:pt x="129834" y="317951"/>
                            <a:pt x="162849" y="317640"/>
                            <a:pt x="192569" y="304086"/>
                          </a:cubicBezTo>
                          <a:cubicBezTo>
                            <a:pt x="226269" y="288728"/>
                            <a:pt x="252818" y="257516"/>
                            <a:pt x="265502" y="218470"/>
                          </a:cubicBezTo>
                          <a:cubicBezTo>
                            <a:pt x="290186" y="140190"/>
                            <a:pt x="256051" y="52708"/>
                            <a:pt x="189336" y="23424"/>
                          </a:cubicBezTo>
                          <a:cubicBezTo>
                            <a:pt x="175222" y="17952"/>
                            <a:pt x="160611" y="15154"/>
                            <a:pt x="145999" y="15154"/>
                          </a:cubicBezTo>
                          <a:close/>
                        </a:path>
                      </a:pathLst>
                    </a:custGeom>
                    <a:solidFill>
                      <a:srgbClr val="38AAD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961" name="Google Shape;1961;p48"/>
                  <p:cNvSpPr/>
                  <p:nvPr/>
                </p:nvSpPr>
                <p:spPr>
                  <a:xfrm>
                    <a:off x="9101233" y="5203720"/>
                    <a:ext cx="139954" cy="139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954" h="139961" extrusionOk="0">
                        <a:moveTo>
                          <a:pt x="94358" y="4318"/>
                        </a:moveTo>
                        <a:cubicBezTo>
                          <a:pt x="131291" y="17375"/>
                          <a:pt x="148700" y="58660"/>
                          <a:pt x="135643" y="93478"/>
                        </a:cubicBezTo>
                        <a:cubicBezTo>
                          <a:pt x="122587" y="130411"/>
                          <a:pt x="81302" y="149997"/>
                          <a:pt x="46483" y="134763"/>
                        </a:cubicBezTo>
                        <a:cubicBezTo>
                          <a:pt x="9550" y="121707"/>
                          <a:pt x="-10035" y="82598"/>
                          <a:pt x="5198" y="45603"/>
                        </a:cubicBezTo>
                        <a:cubicBezTo>
                          <a:pt x="18255" y="8609"/>
                          <a:pt x="57363" y="-8738"/>
                          <a:pt x="94358" y="431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2" name="Google Shape;1962;p48"/>
                  <p:cNvSpPr/>
                  <p:nvPr/>
                </p:nvSpPr>
                <p:spPr>
                  <a:xfrm>
                    <a:off x="9098680" y="5204508"/>
                    <a:ext cx="46161" cy="46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61" h="46162" extrusionOk="0">
                        <a:moveTo>
                          <a:pt x="31129" y="1416"/>
                        </a:moveTo>
                        <a:cubicBezTo>
                          <a:pt x="43316" y="5706"/>
                          <a:pt x="49036" y="19323"/>
                          <a:pt x="44746" y="30825"/>
                        </a:cubicBezTo>
                        <a:cubicBezTo>
                          <a:pt x="40455" y="43012"/>
                          <a:pt x="26839" y="49478"/>
                          <a:pt x="15337" y="44442"/>
                        </a:cubicBezTo>
                        <a:cubicBezTo>
                          <a:pt x="3150" y="40152"/>
                          <a:pt x="-3316" y="27219"/>
                          <a:pt x="1720" y="15033"/>
                        </a:cubicBezTo>
                        <a:cubicBezTo>
                          <a:pt x="6073" y="2846"/>
                          <a:pt x="18943" y="-2874"/>
                          <a:pt x="31129" y="14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63" name="Google Shape;1963;p48"/>
                <p:cNvSpPr/>
                <p:nvPr/>
              </p:nvSpPr>
              <p:spPr>
                <a:xfrm>
                  <a:off x="9425091" y="4937604"/>
                  <a:ext cx="224259" cy="67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59" h="67678" extrusionOk="0">
                      <a:moveTo>
                        <a:pt x="224260" y="67679"/>
                      </a:moveTo>
                      <a:cubicBezTo>
                        <a:pt x="224260" y="67679"/>
                        <a:pt x="182975" y="4632"/>
                        <a:pt x="122043" y="280"/>
                      </a:cubicBezTo>
                      <a:cubicBezTo>
                        <a:pt x="58996" y="-4072"/>
                        <a:pt x="2478" y="43741"/>
                        <a:pt x="2478" y="43741"/>
                      </a:cubicBezTo>
                      <a:cubicBezTo>
                        <a:pt x="302" y="50269"/>
                        <a:pt x="-4050" y="58974"/>
                        <a:pt x="9007" y="61150"/>
                      </a:cubicBezTo>
                      <a:cubicBezTo>
                        <a:pt x="24240" y="61150"/>
                        <a:pt x="69877" y="8985"/>
                        <a:pt x="122043" y="15513"/>
                      </a:cubicBezTo>
                      <a:cubicBezTo>
                        <a:pt x="174208" y="24218"/>
                        <a:pt x="224260" y="67679"/>
                        <a:pt x="224260" y="6767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64" name="Google Shape;1964;p48"/>
                <p:cNvGrpSpPr/>
                <p:nvPr/>
              </p:nvGrpSpPr>
              <p:grpSpPr>
                <a:xfrm>
                  <a:off x="9384866" y="5060988"/>
                  <a:ext cx="289029" cy="330593"/>
                  <a:chOff x="9384866" y="5060988"/>
                  <a:chExt cx="289029" cy="330593"/>
                </a:xfrm>
              </p:grpSpPr>
              <p:grpSp>
                <p:nvGrpSpPr>
                  <p:cNvPr id="1965" name="Google Shape;1965;p48"/>
                  <p:cNvGrpSpPr/>
                  <p:nvPr/>
                </p:nvGrpSpPr>
                <p:grpSpPr>
                  <a:xfrm>
                    <a:off x="9384866" y="5060988"/>
                    <a:ext cx="289029" cy="330593"/>
                    <a:chOff x="9384866" y="5060988"/>
                    <a:chExt cx="289029" cy="330593"/>
                  </a:xfrm>
                </p:grpSpPr>
                <p:sp>
                  <p:nvSpPr>
                    <p:cNvPr id="1966" name="Google Shape;1966;p48"/>
                    <p:cNvSpPr/>
                    <p:nvPr/>
                  </p:nvSpPr>
                  <p:spPr>
                    <a:xfrm>
                      <a:off x="9392623" y="5068517"/>
                      <a:ext cx="273643" cy="3154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3643" h="315474" extrusionOk="0">
                          <a:moveTo>
                            <a:pt x="89102" y="9760"/>
                          </a:moveTo>
                          <a:cubicBezTo>
                            <a:pt x="17351" y="40226"/>
                            <a:pt x="-17467" y="131501"/>
                            <a:pt x="8646" y="214132"/>
                          </a:cubicBezTo>
                          <a:cubicBezTo>
                            <a:pt x="34760" y="294588"/>
                            <a:pt x="113040" y="335873"/>
                            <a:pt x="184791" y="305469"/>
                          </a:cubicBezTo>
                          <a:cubicBezTo>
                            <a:pt x="254365" y="275002"/>
                            <a:pt x="291360" y="185904"/>
                            <a:pt x="265246" y="103272"/>
                          </a:cubicBezTo>
                          <a:cubicBezTo>
                            <a:pt x="239133" y="22817"/>
                            <a:pt x="160853" y="-20706"/>
                            <a:pt x="89102" y="976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67" name="Google Shape;1967;p48"/>
                    <p:cNvSpPr/>
                    <p:nvPr/>
                  </p:nvSpPr>
                  <p:spPr>
                    <a:xfrm>
                      <a:off x="9384866" y="5060988"/>
                      <a:ext cx="289029" cy="3305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9029" h="330593" extrusionOk="0">
                          <a:moveTo>
                            <a:pt x="144051" y="330593"/>
                          </a:moveTo>
                          <a:cubicBezTo>
                            <a:pt x="125709" y="330593"/>
                            <a:pt x="107491" y="326676"/>
                            <a:pt x="90268" y="318780"/>
                          </a:cubicBezTo>
                          <a:cubicBezTo>
                            <a:pt x="52714" y="301682"/>
                            <a:pt x="23180" y="267112"/>
                            <a:pt x="9191" y="224024"/>
                          </a:cubicBezTo>
                          <a:cubicBezTo>
                            <a:pt x="-18602" y="136107"/>
                            <a:pt x="18642" y="42222"/>
                            <a:pt x="93875" y="10325"/>
                          </a:cubicBezTo>
                          <a:cubicBezTo>
                            <a:pt x="127449" y="-3913"/>
                            <a:pt x="164258" y="-3416"/>
                            <a:pt x="197522" y="11755"/>
                          </a:cubicBezTo>
                          <a:cubicBezTo>
                            <a:pt x="235760" y="29227"/>
                            <a:pt x="265915" y="64480"/>
                            <a:pt x="280154" y="108439"/>
                          </a:cubicBezTo>
                          <a:cubicBezTo>
                            <a:pt x="307325" y="194428"/>
                            <a:pt x="270144" y="287319"/>
                            <a:pt x="195532" y="319961"/>
                          </a:cubicBezTo>
                          <a:cubicBezTo>
                            <a:pt x="178869" y="327049"/>
                            <a:pt x="161398" y="330593"/>
                            <a:pt x="144051" y="330593"/>
                          </a:cubicBezTo>
                          <a:close/>
                          <a:moveTo>
                            <a:pt x="144113" y="15175"/>
                          </a:moveTo>
                          <a:cubicBezTo>
                            <a:pt x="129128" y="15175"/>
                            <a:pt x="114144" y="18222"/>
                            <a:pt x="99844" y="24253"/>
                          </a:cubicBezTo>
                          <a:cubicBezTo>
                            <a:pt x="32818" y="52667"/>
                            <a:pt x="-1317" y="140211"/>
                            <a:pt x="23678" y="219361"/>
                          </a:cubicBezTo>
                          <a:cubicBezTo>
                            <a:pt x="36362" y="258345"/>
                            <a:pt x="62911" y="289557"/>
                            <a:pt x="96610" y="304977"/>
                          </a:cubicBezTo>
                          <a:cubicBezTo>
                            <a:pt x="126268" y="318469"/>
                            <a:pt x="159283" y="318842"/>
                            <a:pt x="189625" y="306034"/>
                          </a:cubicBezTo>
                          <a:cubicBezTo>
                            <a:pt x="256030" y="276998"/>
                            <a:pt x="290226" y="190449"/>
                            <a:pt x="265791" y="113102"/>
                          </a:cubicBezTo>
                          <a:cubicBezTo>
                            <a:pt x="252858" y="73185"/>
                            <a:pt x="225688" y="41289"/>
                            <a:pt x="191304" y="25559"/>
                          </a:cubicBezTo>
                          <a:cubicBezTo>
                            <a:pt x="176071" y="18657"/>
                            <a:pt x="160092" y="15175"/>
                            <a:pt x="144113" y="15175"/>
                          </a:cubicBezTo>
                          <a:close/>
                        </a:path>
                      </a:pathLst>
                    </a:custGeom>
                    <a:solidFill>
                      <a:srgbClr val="38AAD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968" name="Google Shape;1968;p48"/>
                  <p:cNvSpPr/>
                  <p:nvPr/>
                </p:nvSpPr>
                <p:spPr>
                  <a:xfrm>
                    <a:off x="9413559" y="5203710"/>
                    <a:ext cx="139989" cy="139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989" h="139954" extrusionOk="0">
                        <a:moveTo>
                          <a:pt x="45596" y="5198"/>
                        </a:moveTo>
                        <a:cubicBezTo>
                          <a:pt x="8663" y="18255"/>
                          <a:pt x="-8746" y="57364"/>
                          <a:pt x="4311" y="94358"/>
                        </a:cubicBezTo>
                        <a:cubicBezTo>
                          <a:pt x="17368" y="131291"/>
                          <a:pt x="58653" y="148700"/>
                          <a:pt x="95647" y="135643"/>
                        </a:cubicBezTo>
                        <a:cubicBezTo>
                          <a:pt x="130466" y="122586"/>
                          <a:pt x="149989" y="81301"/>
                          <a:pt x="134756" y="46483"/>
                        </a:cubicBezTo>
                        <a:cubicBezTo>
                          <a:pt x="121699" y="9550"/>
                          <a:pt x="82590" y="-10035"/>
                          <a:pt x="45596" y="519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9" name="Google Shape;1969;p48"/>
                  <p:cNvSpPr/>
                  <p:nvPr/>
                </p:nvSpPr>
                <p:spPr>
                  <a:xfrm>
                    <a:off x="9509849" y="5204508"/>
                    <a:ext cx="46161" cy="46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61" h="46162" extrusionOk="0">
                        <a:moveTo>
                          <a:pt x="31129" y="1416"/>
                        </a:moveTo>
                        <a:cubicBezTo>
                          <a:pt x="43316" y="5706"/>
                          <a:pt x="49036" y="19323"/>
                          <a:pt x="44746" y="30825"/>
                        </a:cubicBezTo>
                        <a:cubicBezTo>
                          <a:pt x="40455" y="43012"/>
                          <a:pt x="26839" y="49478"/>
                          <a:pt x="15337" y="44442"/>
                        </a:cubicBezTo>
                        <a:cubicBezTo>
                          <a:pt x="3150" y="40152"/>
                          <a:pt x="-3316" y="27219"/>
                          <a:pt x="1720" y="15033"/>
                        </a:cubicBezTo>
                        <a:cubicBezTo>
                          <a:pt x="6073" y="2846"/>
                          <a:pt x="18943" y="-2874"/>
                          <a:pt x="31129" y="14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970" name="Google Shape;1970;p48"/>
              <p:cNvGrpSpPr/>
              <p:nvPr/>
            </p:nvGrpSpPr>
            <p:grpSpPr>
              <a:xfrm>
                <a:off x="9506603" y="6016635"/>
                <a:ext cx="381950" cy="450526"/>
                <a:chOff x="9506603" y="6016635"/>
                <a:chExt cx="381950" cy="450526"/>
              </a:xfrm>
            </p:grpSpPr>
            <p:sp>
              <p:nvSpPr>
                <p:cNvPr id="1971" name="Google Shape;1971;p48"/>
                <p:cNvSpPr/>
                <p:nvPr/>
              </p:nvSpPr>
              <p:spPr>
                <a:xfrm>
                  <a:off x="9587146" y="6016635"/>
                  <a:ext cx="301407" cy="421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07" h="421036" extrusionOk="0">
                      <a:moveTo>
                        <a:pt x="262411" y="18466"/>
                      </a:moveTo>
                      <a:cubicBezTo>
                        <a:pt x="242391" y="172911"/>
                        <a:pt x="145956" y="310631"/>
                        <a:pt x="9605" y="384931"/>
                      </a:cubicBezTo>
                      <a:cubicBezTo>
                        <a:pt x="-12344" y="396931"/>
                        <a:pt x="7242" y="430444"/>
                        <a:pt x="29189" y="418506"/>
                      </a:cubicBezTo>
                      <a:cubicBezTo>
                        <a:pt x="178598" y="337056"/>
                        <a:pt x="279386" y="186714"/>
                        <a:pt x="301209" y="18466"/>
                      </a:cubicBezTo>
                      <a:cubicBezTo>
                        <a:pt x="304504" y="-6280"/>
                        <a:pt x="265645" y="-6031"/>
                        <a:pt x="262411" y="18466"/>
                      </a:cubicBezTo>
                      <a:lnTo>
                        <a:pt x="262411" y="18466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48"/>
                <p:cNvSpPr/>
                <p:nvPr/>
              </p:nvSpPr>
              <p:spPr>
                <a:xfrm>
                  <a:off x="9506603" y="6428302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3" name="Google Shape;1973;p48"/>
              <p:cNvGrpSpPr/>
              <p:nvPr/>
            </p:nvGrpSpPr>
            <p:grpSpPr>
              <a:xfrm>
                <a:off x="8745500" y="5249261"/>
                <a:ext cx="215867" cy="593857"/>
                <a:chOff x="8745500" y="5249261"/>
                <a:chExt cx="215867" cy="593857"/>
              </a:xfrm>
            </p:grpSpPr>
            <p:sp>
              <p:nvSpPr>
                <p:cNvPr id="1974" name="Google Shape;1974;p48"/>
                <p:cNvSpPr/>
                <p:nvPr/>
              </p:nvSpPr>
              <p:spPr>
                <a:xfrm>
                  <a:off x="8745500" y="5307400"/>
                  <a:ext cx="152417" cy="53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17" h="535718" extrusionOk="0">
                      <a:moveTo>
                        <a:pt x="38860" y="516925"/>
                      </a:moveTo>
                      <a:cubicBezTo>
                        <a:pt x="39109" y="354584"/>
                        <a:pt x="43896" y="168430"/>
                        <a:pt x="147979" y="34254"/>
                      </a:cubicBezTo>
                      <a:cubicBezTo>
                        <a:pt x="163150" y="14731"/>
                        <a:pt x="135792" y="-12937"/>
                        <a:pt x="120497" y="6772"/>
                      </a:cubicBezTo>
                      <a:cubicBezTo>
                        <a:pt x="9078" y="150398"/>
                        <a:pt x="249" y="342335"/>
                        <a:pt x="0" y="516925"/>
                      </a:cubicBezTo>
                      <a:cubicBezTo>
                        <a:pt x="-62" y="541982"/>
                        <a:pt x="38798" y="541982"/>
                        <a:pt x="38860" y="516925"/>
                      </a:cubicBezTo>
                      <a:lnTo>
                        <a:pt x="38860" y="516925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48"/>
                <p:cNvSpPr/>
                <p:nvPr/>
              </p:nvSpPr>
              <p:spPr>
                <a:xfrm>
                  <a:off x="8923829" y="5249261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76" name="Google Shape;1976;p48"/>
          <p:cNvGrpSpPr/>
          <p:nvPr/>
        </p:nvGrpSpPr>
        <p:grpSpPr>
          <a:xfrm>
            <a:off x="6471285" y="4488417"/>
            <a:ext cx="1295992" cy="1989670"/>
            <a:chOff x="6500149" y="4868827"/>
            <a:chExt cx="1295992" cy="1989670"/>
          </a:xfrm>
        </p:grpSpPr>
        <p:sp>
          <p:nvSpPr>
            <p:cNvPr id="1977" name="Google Shape;1977;p48"/>
            <p:cNvSpPr/>
            <p:nvPr/>
          </p:nvSpPr>
          <p:spPr>
            <a:xfrm>
              <a:off x="6541925" y="6783886"/>
              <a:ext cx="1212429" cy="74611"/>
            </a:xfrm>
            <a:custGeom>
              <a:avLst/>
              <a:gdLst/>
              <a:ahLst/>
              <a:cxnLst/>
              <a:rect l="l" t="t" r="r" b="b"/>
              <a:pathLst>
                <a:path w="1212429" h="74611" extrusionOk="0">
                  <a:moveTo>
                    <a:pt x="1212430" y="37306"/>
                  </a:moveTo>
                  <a:cubicBezTo>
                    <a:pt x="1212430" y="57886"/>
                    <a:pt x="941032" y="74611"/>
                    <a:pt x="606215" y="74611"/>
                  </a:cubicBezTo>
                  <a:cubicBezTo>
                    <a:pt x="271398" y="74611"/>
                    <a:pt x="0" y="57886"/>
                    <a:pt x="0" y="37306"/>
                  </a:cubicBezTo>
                  <a:cubicBezTo>
                    <a:pt x="0" y="16726"/>
                    <a:pt x="271398" y="0"/>
                    <a:pt x="606215" y="0"/>
                  </a:cubicBezTo>
                  <a:cubicBezTo>
                    <a:pt x="940970" y="0"/>
                    <a:pt x="1212430" y="16726"/>
                    <a:pt x="1212430" y="37306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8"/>
            <p:cNvGrpSpPr/>
            <p:nvPr/>
          </p:nvGrpSpPr>
          <p:grpSpPr>
            <a:xfrm>
              <a:off x="6500149" y="4868827"/>
              <a:ext cx="1295992" cy="1852882"/>
              <a:chOff x="6500149" y="4868827"/>
              <a:chExt cx="1295992" cy="1852882"/>
            </a:xfrm>
          </p:grpSpPr>
          <p:grpSp>
            <p:nvGrpSpPr>
              <p:cNvPr id="1979" name="Google Shape;1979;p48"/>
              <p:cNvGrpSpPr/>
              <p:nvPr/>
            </p:nvGrpSpPr>
            <p:grpSpPr>
              <a:xfrm>
                <a:off x="7452985" y="4868827"/>
                <a:ext cx="343156" cy="542441"/>
                <a:chOff x="7452985" y="4868827"/>
                <a:chExt cx="343156" cy="542441"/>
              </a:xfrm>
            </p:grpSpPr>
            <p:sp>
              <p:nvSpPr>
                <p:cNvPr id="1980" name="Google Shape;1980;p48"/>
                <p:cNvSpPr/>
                <p:nvPr/>
              </p:nvSpPr>
              <p:spPr>
                <a:xfrm>
                  <a:off x="7570815" y="4950294"/>
                  <a:ext cx="225326" cy="460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326" h="460974" extrusionOk="0">
                      <a:moveTo>
                        <a:pt x="34442" y="454468"/>
                      </a:moveTo>
                      <a:cubicBezTo>
                        <a:pt x="143187" y="491276"/>
                        <a:pt x="208907" y="363816"/>
                        <a:pt x="223146" y="275340"/>
                      </a:cubicBezTo>
                      <a:cubicBezTo>
                        <a:pt x="241612" y="160625"/>
                        <a:pt x="139830" y="28626"/>
                        <a:pt x="31271" y="833"/>
                      </a:cubicBezTo>
                      <a:cubicBezTo>
                        <a:pt x="2670" y="-6504"/>
                        <a:pt x="-13807" y="36833"/>
                        <a:pt x="15230" y="44232"/>
                      </a:cubicBezTo>
                      <a:cubicBezTo>
                        <a:pt x="103270" y="66802"/>
                        <a:pt x="167187" y="154718"/>
                        <a:pt x="178441" y="242324"/>
                      </a:cubicBezTo>
                      <a:cubicBezTo>
                        <a:pt x="186462" y="304749"/>
                        <a:pt x="129135" y="437619"/>
                        <a:pt x="50483" y="411008"/>
                      </a:cubicBezTo>
                      <a:cubicBezTo>
                        <a:pt x="22255" y="401494"/>
                        <a:pt x="6027" y="444893"/>
                        <a:pt x="34442" y="454468"/>
                      </a:cubicBezTo>
                      <a:lnTo>
                        <a:pt x="34442" y="454468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48"/>
                <p:cNvSpPr/>
                <p:nvPr/>
              </p:nvSpPr>
              <p:spPr>
                <a:xfrm>
                  <a:off x="7552683" y="4868827"/>
                  <a:ext cx="59004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04" h="120493" extrusionOk="0">
                      <a:moveTo>
                        <a:pt x="55993" y="99710"/>
                      </a:moveTo>
                      <a:cubicBezTo>
                        <a:pt x="62024" y="67627"/>
                        <a:pt x="59972" y="35917"/>
                        <a:pt x="40822" y="8436"/>
                      </a:cubicBezTo>
                      <a:cubicBezTo>
                        <a:pt x="33548" y="-1948"/>
                        <a:pt x="17444" y="-2383"/>
                        <a:pt x="8242" y="5141"/>
                      </a:cubicBezTo>
                      <a:cubicBezTo>
                        <a:pt x="-2079" y="13596"/>
                        <a:pt x="-2204" y="27399"/>
                        <a:pt x="5071" y="37721"/>
                      </a:cubicBezTo>
                      <a:cubicBezTo>
                        <a:pt x="16636" y="54259"/>
                        <a:pt x="13403" y="76394"/>
                        <a:pt x="9921" y="94984"/>
                      </a:cubicBezTo>
                      <a:cubicBezTo>
                        <a:pt x="7620" y="107420"/>
                        <a:pt x="18999" y="119171"/>
                        <a:pt x="30750" y="120352"/>
                      </a:cubicBezTo>
                      <a:cubicBezTo>
                        <a:pt x="44055" y="121782"/>
                        <a:pt x="53693" y="112145"/>
                        <a:pt x="55993" y="99710"/>
                      </a:cubicBezTo>
                      <a:lnTo>
                        <a:pt x="55993" y="99710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48"/>
                <p:cNvSpPr/>
                <p:nvPr/>
              </p:nvSpPr>
              <p:spPr>
                <a:xfrm>
                  <a:off x="7452985" y="4959681"/>
                  <a:ext cx="146919" cy="7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19" h="75412" extrusionOk="0">
                      <a:moveTo>
                        <a:pt x="109681" y="5871"/>
                      </a:moveTo>
                      <a:cubicBezTo>
                        <a:pt x="91774" y="22099"/>
                        <a:pt x="52914" y="36026"/>
                        <a:pt x="29785" y="24710"/>
                      </a:cubicBezTo>
                      <a:cubicBezTo>
                        <a:pt x="2925" y="11591"/>
                        <a:pt x="-12930" y="55114"/>
                        <a:pt x="13744" y="68171"/>
                      </a:cubicBezTo>
                      <a:cubicBezTo>
                        <a:pt x="50676" y="86202"/>
                        <a:pt x="110116" y="67985"/>
                        <a:pt x="139090" y="41808"/>
                      </a:cubicBezTo>
                      <a:cubicBezTo>
                        <a:pt x="161163" y="21850"/>
                        <a:pt x="131816" y="-14150"/>
                        <a:pt x="109681" y="5871"/>
                      </a:cubicBezTo>
                      <a:lnTo>
                        <a:pt x="109681" y="5871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3" name="Google Shape;1983;p48"/>
                <p:cNvSpPr/>
                <p:nvPr/>
              </p:nvSpPr>
              <p:spPr>
                <a:xfrm>
                  <a:off x="7495583" y="4917578"/>
                  <a:ext cx="98151" cy="8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51" h="82688" extrusionOk="0">
                      <a:moveTo>
                        <a:pt x="92886" y="44803"/>
                      </a:moveTo>
                      <a:cubicBezTo>
                        <a:pt x="76534" y="24472"/>
                        <a:pt x="54648" y="11042"/>
                        <a:pt x="30586" y="1716"/>
                      </a:cubicBezTo>
                      <a:cubicBezTo>
                        <a:pt x="2731" y="-9103"/>
                        <a:pt x="-13372" y="34358"/>
                        <a:pt x="14545" y="45176"/>
                      </a:cubicBezTo>
                      <a:cubicBezTo>
                        <a:pt x="31145" y="51643"/>
                        <a:pt x="45819" y="60099"/>
                        <a:pt x="57135" y="74151"/>
                      </a:cubicBezTo>
                      <a:cubicBezTo>
                        <a:pt x="75850" y="97467"/>
                        <a:pt x="111601" y="68119"/>
                        <a:pt x="92886" y="44803"/>
                      </a:cubicBezTo>
                      <a:lnTo>
                        <a:pt x="92886" y="44803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4" name="Google Shape;1984;p48"/>
              <p:cNvGrpSpPr/>
              <p:nvPr/>
            </p:nvGrpSpPr>
            <p:grpSpPr>
              <a:xfrm>
                <a:off x="6500149" y="5797860"/>
                <a:ext cx="547122" cy="299792"/>
                <a:chOff x="6500149" y="5797860"/>
                <a:chExt cx="547122" cy="299792"/>
              </a:xfrm>
            </p:grpSpPr>
            <p:sp>
              <p:nvSpPr>
                <p:cNvPr id="1985" name="Google Shape;1985;p48"/>
                <p:cNvSpPr/>
                <p:nvPr/>
              </p:nvSpPr>
              <p:spPr>
                <a:xfrm>
                  <a:off x="6583859" y="5852237"/>
                  <a:ext cx="463411" cy="245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411" h="245415" extrusionOk="0">
                      <a:moveTo>
                        <a:pt x="446831" y="10823"/>
                      </a:moveTo>
                      <a:cubicBezTo>
                        <a:pt x="505774" y="109310"/>
                        <a:pt x="394976" y="200460"/>
                        <a:pt x="311536" y="233040"/>
                      </a:cubicBezTo>
                      <a:cubicBezTo>
                        <a:pt x="203288" y="275320"/>
                        <a:pt x="52822" y="203631"/>
                        <a:pt x="2709" y="103466"/>
                      </a:cubicBezTo>
                      <a:cubicBezTo>
                        <a:pt x="-10535" y="77041"/>
                        <a:pt x="28387" y="51860"/>
                        <a:pt x="41755" y="78595"/>
                      </a:cubicBezTo>
                      <a:cubicBezTo>
                        <a:pt x="82418" y="159922"/>
                        <a:pt x="181775" y="203818"/>
                        <a:pt x="269816" y="196356"/>
                      </a:cubicBezTo>
                      <a:cubicBezTo>
                        <a:pt x="332489" y="191009"/>
                        <a:pt x="450313" y="106948"/>
                        <a:pt x="407722" y="35632"/>
                      </a:cubicBezTo>
                      <a:cubicBezTo>
                        <a:pt x="392489" y="10077"/>
                        <a:pt x="431473" y="-14917"/>
                        <a:pt x="446831" y="10823"/>
                      </a:cubicBezTo>
                      <a:lnTo>
                        <a:pt x="446831" y="10823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48"/>
                <p:cNvSpPr/>
                <p:nvPr/>
              </p:nvSpPr>
              <p:spPr>
                <a:xfrm>
                  <a:off x="6500149" y="5913010"/>
                  <a:ext cx="121006" cy="5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06" h="57607" extrusionOk="0">
                      <a:moveTo>
                        <a:pt x="104885" y="45491"/>
                      </a:moveTo>
                      <a:cubicBezTo>
                        <a:pt x="74792" y="58113"/>
                        <a:pt x="43331" y="62900"/>
                        <a:pt x="12492" y="49906"/>
                      </a:cubicBezTo>
                      <a:cubicBezTo>
                        <a:pt x="802" y="44994"/>
                        <a:pt x="-2990" y="29325"/>
                        <a:pt x="2419" y="18756"/>
                      </a:cubicBezTo>
                      <a:cubicBezTo>
                        <a:pt x="8512" y="6880"/>
                        <a:pt x="21942" y="3833"/>
                        <a:pt x="33631" y="8745"/>
                      </a:cubicBezTo>
                      <a:cubicBezTo>
                        <a:pt x="52284" y="16579"/>
                        <a:pt x="73238" y="8745"/>
                        <a:pt x="90647" y="1408"/>
                      </a:cubicBezTo>
                      <a:cubicBezTo>
                        <a:pt x="102274" y="-3503"/>
                        <a:pt x="116201" y="5139"/>
                        <a:pt x="119869" y="16393"/>
                      </a:cubicBezTo>
                      <a:cubicBezTo>
                        <a:pt x="123973" y="29201"/>
                        <a:pt x="116512" y="40641"/>
                        <a:pt x="104885" y="45491"/>
                      </a:cubicBezTo>
                      <a:lnTo>
                        <a:pt x="104885" y="45491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48"/>
                <p:cNvSpPr/>
                <p:nvPr/>
              </p:nvSpPr>
              <p:spPr>
                <a:xfrm>
                  <a:off x="6589115" y="5797860"/>
                  <a:ext cx="61110" cy="149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0" h="149197" extrusionOk="0">
                      <a:moveTo>
                        <a:pt x="3297" y="116309"/>
                      </a:moveTo>
                      <a:cubicBezTo>
                        <a:pt x="15359" y="95356"/>
                        <a:pt x="20768" y="54444"/>
                        <a:pt x="4851" y="34237"/>
                      </a:cubicBezTo>
                      <a:cubicBezTo>
                        <a:pt x="-13678" y="10797"/>
                        <a:pt x="25555" y="-13949"/>
                        <a:pt x="43897" y="9367"/>
                      </a:cubicBezTo>
                      <a:cubicBezTo>
                        <a:pt x="69327" y="41636"/>
                        <a:pt x="64042" y="103625"/>
                        <a:pt x="44519" y="137449"/>
                      </a:cubicBezTo>
                      <a:cubicBezTo>
                        <a:pt x="29721" y="163252"/>
                        <a:pt x="-11626" y="142174"/>
                        <a:pt x="3297" y="116309"/>
                      </a:cubicBezTo>
                      <a:lnTo>
                        <a:pt x="3297" y="116309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48"/>
                <p:cNvSpPr/>
                <p:nvPr/>
              </p:nvSpPr>
              <p:spPr>
                <a:xfrm>
                  <a:off x="6535593" y="5852993"/>
                  <a:ext cx="92668" cy="89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68" h="89699" extrusionOk="0">
                      <a:moveTo>
                        <a:pt x="59181" y="87042"/>
                      </a:moveTo>
                      <a:cubicBezTo>
                        <a:pt x="35865" y="75353"/>
                        <a:pt x="18145" y="56762"/>
                        <a:pt x="3969" y="35249"/>
                      </a:cubicBezTo>
                      <a:cubicBezTo>
                        <a:pt x="-12508" y="10255"/>
                        <a:pt x="26601" y="-14616"/>
                        <a:pt x="43015" y="10379"/>
                      </a:cubicBezTo>
                      <a:cubicBezTo>
                        <a:pt x="52839" y="25239"/>
                        <a:pt x="64155" y="37798"/>
                        <a:pt x="80321" y="45881"/>
                      </a:cubicBezTo>
                      <a:cubicBezTo>
                        <a:pt x="107056" y="59311"/>
                        <a:pt x="85917" y="100472"/>
                        <a:pt x="59181" y="87042"/>
                      </a:cubicBezTo>
                      <a:lnTo>
                        <a:pt x="59181" y="87042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89" name="Google Shape;1989;p48"/>
              <p:cNvSpPr/>
              <p:nvPr/>
            </p:nvSpPr>
            <p:spPr>
              <a:xfrm>
                <a:off x="6983499" y="5318285"/>
                <a:ext cx="287901" cy="320693"/>
              </a:xfrm>
              <a:custGeom>
                <a:avLst/>
                <a:gdLst/>
                <a:ahLst/>
                <a:cxnLst/>
                <a:rect l="l" t="t" r="r" b="b"/>
                <a:pathLst>
                  <a:path w="287901" h="320693" extrusionOk="0">
                    <a:moveTo>
                      <a:pt x="54714" y="320694"/>
                    </a:moveTo>
                    <a:cubicBezTo>
                      <a:pt x="54714" y="320694"/>
                      <a:pt x="104019" y="313482"/>
                      <a:pt x="100102" y="267844"/>
                    </a:cubicBezTo>
                    <a:cubicBezTo>
                      <a:pt x="100102" y="267844"/>
                      <a:pt x="155314" y="278911"/>
                      <a:pt x="150465" y="212570"/>
                    </a:cubicBezTo>
                    <a:cubicBezTo>
                      <a:pt x="150465" y="212570"/>
                      <a:pt x="214381" y="235451"/>
                      <a:pt x="200268" y="167617"/>
                    </a:cubicBezTo>
                    <a:cubicBezTo>
                      <a:pt x="200268" y="167617"/>
                      <a:pt x="263998" y="196591"/>
                      <a:pt x="246900" y="125524"/>
                    </a:cubicBezTo>
                    <a:cubicBezTo>
                      <a:pt x="246900" y="125524"/>
                      <a:pt x="281718" y="148218"/>
                      <a:pt x="287438" y="108114"/>
                    </a:cubicBezTo>
                    <a:cubicBezTo>
                      <a:pt x="293158" y="68011"/>
                      <a:pt x="244412" y="31452"/>
                      <a:pt x="223211" y="21068"/>
                    </a:cubicBezTo>
                    <a:cubicBezTo>
                      <a:pt x="202071" y="10685"/>
                      <a:pt x="122113" y="-1626"/>
                      <a:pt x="117885" y="177"/>
                    </a:cubicBezTo>
                    <a:cubicBezTo>
                      <a:pt x="113657" y="2042"/>
                      <a:pt x="79646" y="40592"/>
                      <a:pt x="73491" y="40281"/>
                    </a:cubicBezTo>
                    <a:cubicBezTo>
                      <a:pt x="67336" y="39970"/>
                      <a:pt x="32393" y="97109"/>
                      <a:pt x="31087" y="102145"/>
                    </a:cubicBezTo>
                    <a:cubicBezTo>
                      <a:pt x="29781" y="107244"/>
                      <a:pt x="-2737" y="177876"/>
                      <a:pt x="186" y="181171"/>
                    </a:cubicBezTo>
                    <a:cubicBezTo>
                      <a:pt x="3170" y="184342"/>
                      <a:pt x="3108" y="292652"/>
                      <a:pt x="54714" y="320694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48"/>
              <p:cNvSpPr/>
              <p:nvPr/>
            </p:nvSpPr>
            <p:spPr>
              <a:xfrm>
                <a:off x="6602422" y="5033883"/>
                <a:ext cx="1153921" cy="1687826"/>
              </a:xfrm>
              <a:custGeom>
                <a:avLst/>
                <a:gdLst/>
                <a:ahLst/>
                <a:cxnLst/>
                <a:rect l="l" t="t" r="r" b="b"/>
                <a:pathLst>
                  <a:path w="1153921" h="1687826" extrusionOk="0">
                    <a:moveTo>
                      <a:pt x="1004576" y="188890"/>
                    </a:moveTo>
                    <a:cubicBezTo>
                      <a:pt x="905032" y="62984"/>
                      <a:pt x="756432" y="0"/>
                      <a:pt x="558837" y="0"/>
                    </a:cubicBezTo>
                    <a:cubicBezTo>
                      <a:pt x="403459" y="0"/>
                      <a:pt x="271522" y="51295"/>
                      <a:pt x="162901" y="153885"/>
                    </a:cubicBezTo>
                    <a:cubicBezTo>
                      <a:pt x="54279" y="256476"/>
                      <a:pt x="0" y="383936"/>
                      <a:pt x="0" y="536267"/>
                    </a:cubicBezTo>
                    <a:cubicBezTo>
                      <a:pt x="0" y="659935"/>
                      <a:pt x="53160" y="771230"/>
                      <a:pt x="159481" y="869965"/>
                    </a:cubicBezTo>
                    <a:cubicBezTo>
                      <a:pt x="265802" y="968762"/>
                      <a:pt x="392889" y="1018192"/>
                      <a:pt x="540743" y="1018192"/>
                    </a:cubicBezTo>
                    <a:cubicBezTo>
                      <a:pt x="596515" y="1018192"/>
                      <a:pt x="653095" y="1005384"/>
                      <a:pt x="710422" y="979705"/>
                    </a:cubicBezTo>
                    <a:lnTo>
                      <a:pt x="699106" y="1011353"/>
                    </a:lnTo>
                    <a:cubicBezTo>
                      <a:pt x="681012" y="1061156"/>
                      <a:pt x="639479" y="1116990"/>
                      <a:pt x="574692" y="1178793"/>
                    </a:cubicBezTo>
                    <a:cubicBezTo>
                      <a:pt x="542982" y="1209010"/>
                      <a:pt x="498091" y="1234627"/>
                      <a:pt x="440081" y="1255704"/>
                    </a:cubicBezTo>
                    <a:cubicBezTo>
                      <a:pt x="382009" y="1276844"/>
                      <a:pt x="322009" y="1287352"/>
                      <a:pt x="260206" y="1287352"/>
                    </a:cubicBezTo>
                    <a:cubicBezTo>
                      <a:pt x="198341" y="1287352"/>
                      <a:pt x="154631" y="1291891"/>
                      <a:pt x="129015" y="1300906"/>
                    </a:cubicBezTo>
                    <a:cubicBezTo>
                      <a:pt x="71689" y="1318999"/>
                      <a:pt x="43026" y="1380864"/>
                      <a:pt x="43026" y="1486439"/>
                    </a:cubicBezTo>
                    <a:cubicBezTo>
                      <a:pt x="43026" y="1579951"/>
                      <a:pt x="64103" y="1639516"/>
                      <a:pt x="106383" y="1665194"/>
                    </a:cubicBezTo>
                    <a:cubicBezTo>
                      <a:pt x="130507" y="1680303"/>
                      <a:pt x="171232" y="1687826"/>
                      <a:pt x="228559" y="1687826"/>
                    </a:cubicBezTo>
                    <a:lnTo>
                      <a:pt x="242113" y="1687826"/>
                    </a:lnTo>
                    <a:cubicBezTo>
                      <a:pt x="524143" y="1687826"/>
                      <a:pt x="746670" y="1591330"/>
                      <a:pt x="909571" y="1398211"/>
                    </a:cubicBezTo>
                    <a:cubicBezTo>
                      <a:pt x="1072472" y="1205155"/>
                      <a:pt x="1153922" y="964597"/>
                      <a:pt x="1153922" y="676474"/>
                    </a:cubicBezTo>
                    <a:cubicBezTo>
                      <a:pt x="1153922" y="477387"/>
                      <a:pt x="1104119" y="314859"/>
                      <a:pt x="1004576" y="188890"/>
                    </a:cubicBezTo>
                    <a:close/>
                    <a:moveTo>
                      <a:pt x="737530" y="513511"/>
                    </a:moveTo>
                    <a:cubicBezTo>
                      <a:pt x="737530" y="603728"/>
                      <a:pt x="664411" y="676909"/>
                      <a:pt x="574132" y="676909"/>
                    </a:cubicBezTo>
                    <a:cubicBezTo>
                      <a:pt x="483915" y="676909"/>
                      <a:pt x="410734" y="603790"/>
                      <a:pt x="410734" y="513511"/>
                    </a:cubicBezTo>
                    <a:cubicBezTo>
                      <a:pt x="410734" y="423294"/>
                      <a:pt x="483853" y="350112"/>
                      <a:pt x="574132" y="350112"/>
                    </a:cubicBezTo>
                    <a:cubicBezTo>
                      <a:pt x="664411" y="350175"/>
                      <a:pt x="737530" y="423294"/>
                      <a:pt x="737530" y="513511"/>
                    </a:cubicBezTo>
                    <a:close/>
                  </a:path>
                </a:pathLst>
              </a:custGeom>
              <a:solidFill>
                <a:srgbClr val="FF1B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91" name="Google Shape;1991;p48"/>
              <p:cNvGrpSpPr/>
              <p:nvPr/>
            </p:nvGrpSpPr>
            <p:grpSpPr>
              <a:xfrm>
                <a:off x="6640790" y="4977284"/>
                <a:ext cx="564013" cy="548597"/>
                <a:chOff x="6640790" y="4977284"/>
                <a:chExt cx="564013" cy="548597"/>
              </a:xfrm>
            </p:grpSpPr>
            <p:sp>
              <p:nvSpPr>
                <p:cNvPr id="1992" name="Google Shape;1992;p48"/>
                <p:cNvSpPr/>
                <p:nvPr/>
              </p:nvSpPr>
              <p:spPr>
                <a:xfrm>
                  <a:off x="6852493" y="4977284"/>
                  <a:ext cx="168807" cy="13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07" h="132015" extrusionOk="0">
                      <a:moveTo>
                        <a:pt x="168808" y="4745"/>
                      </a:moveTo>
                      <a:cubicBezTo>
                        <a:pt x="168808" y="4745"/>
                        <a:pt x="102777" y="-13162"/>
                        <a:pt x="57140" y="20599"/>
                      </a:cubicBezTo>
                      <a:cubicBezTo>
                        <a:pt x="11503" y="54361"/>
                        <a:pt x="0" y="119894"/>
                        <a:pt x="0" y="119894"/>
                      </a:cubicBezTo>
                      <a:cubicBezTo>
                        <a:pt x="1617" y="127666"/>
                        <a:pt x="4290" y="136806"/>
                        <a:pt x="14052" y="129096"/>
                      </a:cubicBezTo>
                      <a:cubicBezTo>
                        <a:pt x="25181" y="120329"/>
                        <a:pt x="26114" y="58589"/>
                        <a:pt x="65907" y="31729"/>
                      </a:cubicBezTo>
                      <a:cubicBezTo>
                        <a:pt x="108186" y="5180"/>
                        <a:pt x="168808" y="4745"/>
                        <a:pt x="168808" y="474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93" name="Google Shape;1993;p48"/>
                <p:cNvGrpSpPr/>
                <p:nvPr/>
              </p:nvGrpSpPr>
              <p:grpSpPr>
                <a:xfrm>
                  <a:off x="6923257" y="5026623"/>
                  <a:ext cx="281546" cy="287984"/>
                  <a:chOff x="6923257" y="5026623"/>
                  <a:chExt cx="281546" cy="287984"/>
                </a:xfrm>
              </p:grpSpPr>
              <p:sp>
                <p:nvSpPr>
                  <p:cNvPr id="1994" name="Google Shape;1994;p48"/>
                  <p:cNvSpPr/>
                  <p:nvPr/>
                </p:nvSpPr>
                <p:spPr>
                  <a:xfrm>
                    <a:off x="6929581" y="5032966"/>
                    <a:ext cx="269022" cy="275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22" h="275470" extrusionOk="0">
                        <a:moveTo>
                          <a:pt x="12632" y="63405"/>
                        </a:moveTo>
                        <a:cubicBezTo>
                          <a:pt x="-18767" y="126575"/>
                          <a:pt x="10269" y="212067"/>
                          <a:pt x="78663" y="252917"/>
                        </a:cubicBezTo>
                        <a:cubicBezTo>
                          <a:pt x="145626" y="294886"/>
                          <a:pt x="226082" y="276606"/>
                          <a:pt x="256362" y="212005"/>
                        </a:cubicBezTo>
                        <a:cubicBezTo>
                          <a:pt x="287760" y="148834"/>
                          <a:pt x="258724" y="63342"/>
                          <a:pt x="191761" y="21374"/>
                        </a:cubicBezTo>
                        <a:cubicBezTo>
                          <a:pt x="123367" y="-19476"/>
                          <a:pt x="44031" y="234"/>
                          <a:pt x="12632" y="634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5" name="Google Shape;1995;p48"/>
                  <p:cNvSpPr/>
                  <p:nvPr/>
                </p:nvSpPr>
                <p:spPr>
                  <a:xfrm>
                    <a:off x="6923257" y="5026623"/>
                    <a:ext cx="281546" cy="2879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546" h="287984" extrusionOk="0">
                        <a:moveTo>
                          <a:pt x="160406" y="287985"/>
                        </a:moveTo>
                        <a:cubicBezTo>
                          <a:pt x="133733" y="287985"/>
                          <a:pt x="106313" y="279964"/>
                          <a:pt x="81629" y="264482"/>
                        </a:cubicBezTo>
                        <a:cubicBezTo>
                          <a:pt x="10873" y="222202"/>
                          <a:pt x="-19779" y="133540"/>
                          <a:pt x="13360" y="66949"/>
                        </a:cubicBezTo>
                        <a:lnTo>
                          <a:pt x="13360" y="66949"/>
                        </a:lnTo>
                        <a:cubicBezTo>
                          <a:pt x="28407" y="36732"/>
                          <a:pt x="54521" y="14784"/>
                          <a:pt x="86976" y="5271"/>
                        </a:cubicBezTo>
                        <a:cubicBezTo>
                          <a:pt x="124033" y="-5610"/>
                          <a:pt x="164634" y="483"/>
                          <a:pt x="201256" y="22369"/>
                        </a:cubicBezTo>
                        <a:cubicBezTo>
                          <a:pt x="271017" y="66079"/>
                          <a:pt x="301048" y="155177"/>
                          <a:pt x="268282" y="221083"/>
                        </a:cubicBezTo>
                        <a:cubicBezTo>
                          <a:pt x="254043" y="251425"/>
                          <a:pt x="228427" y="273435"/>
                          <a:pt x="196157" y="282886"/>
                        </a:cubicBezTo>
                        <a:cubicBezTo>
                          <a:pt x="184593" y="286368"/>
                          <a:pt x="172593" y="287985"/>
                          <a:pt x="160406" y="287985"/>
                        </a:cubicBezTo>
                        <a:close/>
                        <a:moveTo>
                          <a:pt x="123909" y="12483"/>
                        </a:moveTo>
                        <a:cubicBezTo>
                          <a:pt x="112593" y="12483"/>
                          <a:pt x="101339" y="14038"/>
                          <a:pt x="90458" y="17271"/>
                        </a:cubicBezTo>
                        <a:cubicBezTo>
                          <a:pt x="61422" y="25789"/>
                          <a:pt x="37982" y="45436"/>
                          <a:pt x="24490" y="72545"/>
                        </a:cubicBezTo>
                        <a:lnTo>
                          <a:pt x="24490" y="72545"/>
                        </a:lnTo>
                        <a:cubicBezTo>
                          <a:pt x="-5852" y="133477"/>
                          <a:pt x="22749" y="214866"/>
                          <a:pt x="88158" y="253974"/>
                        </a:cubicBezTo>
                        <a:cubicBezTo>
                          <a:pt x="121235" y="274679"/>
                          <a:pt x="159287" y="280896"/>
                          <a:pt x="192675" y="271073"/>
                        </a:cubicBezTo>
                        <a:cubicBezTo>
                          <a:pt x="221463" y="262617"/>
                          <a:pt x="244344" y="242969"/>
                          <a:pt x="257090" y="215798"/>
                        </a:cubicBezTo>
                        <a:cubicBezTo>
                          <a:pt x="287121" y="155363"/>
                          <a:pt x="259204" y="73416"/>
                          <a:pt x="194790" y="33126"/>
                        </a:cubicBezTo>
                        <a:cubicBezTo>
                          <a:pt x="172033" y="19447"/>
                          <a:pt x="147722" y="12483"/>
                          <a:pt x="123909" y="12483"/>
                        </a:cubicBezTo>
                        <a:close/>
                      </a:path>
                    </a:pathLst>
                  </a:custGeom>
                  <a:solidFill>
                    <a:srgbClr val="E6183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96" name="Google Shape;1996;p48"/>
                <p:cNvSpPr/>
                <p:nvPr/>
              </p:nvSpPr>
              <p:spPr>
                <a:xfrm>
                  <a:off x="7013313" y="5129371"/>
                  <a:ext cx="129462" cy="12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62" h="128424" extrusionOk="0">
                      <a:moveTo>
                        <a:pt x="8174" y="33154"/>
                      </a:moveTo>
                      <a:cubicBezTo>
                        <a:pt x="-9484" y="65175"/>
                        <a:pt x="2454" y="103164"/>
                        <a:pt x="34475" y="120822"/>
                      </a:cubicBezTo>
                      <a:cubicBezTo>
                        <a:pt x="65376" y="137112"/>
                        <a:pt x="104485" y="126542"/>
                        <a:pt x="120713" y="95641"/>
                      </a:cubicBezTo>
                      <a:cubicBezTo>
                        <a:pt x="139490" y="65050"/>
                        <a:pt x="126433" y="25630"/>
                        <a:pt x="96899" y="8283"/>
                      </a:cubicBezTo>
                      <a:cubicBezTo>
                        <a:pt x="64941" y="-9375"/>
                        <a:pt x="24402" y="2253"/>
                        <a:pt x="8174" y="3315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97" name="Google Shape;1997;p48"/>
                <p:cNvGrpSpPr/>
                <p:nvPr/>
              </p:nvGrpSpPr>
              <p:grpSpPr>
                <a:xfrm>
                  <a:off x="6682214" y="5238125"/>
                  <a:ext cx="281795" cy="287756"/>
                  <a:chOff x="6682214" y="5238125"/>
                  <a:chExt cx="281795" cy="287756"/>
                </a:xfrm>
              </p:grpSpPr>
              <p:sp>
                <p:nvSpPr>
                  <p:cNvPr id="1998" name="Google Shape;1998;p48"/>
                  <p:cNvSpPr/>
                  <p:nvPr/>
                </p:nvSpPr>
                <p:spPr>
                  <a:xfrm>
                    <a:off x="6688330" y="5244261"/>
                    <a:ext cx="269452" cy="2753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452" h="275310" extrusionOk="0">
                        <a:moveTo>
                          <a:pt x="79418" y="5559"/>
                        </a:moveTo>
                        <a:cubicBezTo>
                          <a:pt x="146257" y="-15580"/>
                          <a:pt x="226028" y="25331"/>
                          <a:pt x="256557" y="98388"/>
                        </a:cubicBezTo>
                        <a:cubicBezTo>
                          <a:pt x="288453" y="170325"/>
                          <a:pt x="259168" y="247610"/>
                          <a:pt x="190899" y="269869"/>
                        </a:cubicBezTo>
                        <a:cubicBezTo>
                          <a:pt x="124060" y="291009"/>
                          <a:pt x="43231" y="248667"/>
                          <a:pt x="12703" y="175673"/>
                        </a:cubicBezTo>
                        <a:cubicBezTo>
                          <a:pt x="-19193" y="103797"/>
                          <a:pt x="11149" y="27818"/>
                          <a:pt x="79418" y="55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9" name="Google Shape;1999;p48"/>
                  <p:cNvSpPr/>
                  <p:nvPr/>
                </p:nvSpPr>
                <p:spPr>
                  <a:xfrm>
                    <a:off x="6682214" y="5238125"/>
                    <a:ext cx="281795" cy="287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795" h="287756" extrusionOk="0">
                        <a:moveTo>
                          <a:pt x="160642" y="287757"/>
                        </a:moveTo>
                        <a:cubicBezTo>
                          <a:pt x="100456" y="287757"/>
                          <a:pt x="39337" y="246969"/>
                          <a:pt x="13099" y="184234"/>
                        </a:cubicBezTo>
                        <a:cubicBezTo>
                          <a:pt x="-3564" y="146679"/>
                          <a:pt x="-4373" y="105332"/>
                          <a:pt x="10922" y="71012"/>
                        </a:cubicBezTo>
                        <a:cubicBezTo>
                          <a:pt x="24850" y="39737"/>
                          <a:pt x="50653" y="16608"/>
                          <a:pt x="83668" y="5851"/>
                        </a:cubicBezTo>
                        <a:lnTo>
                          <a:pt x="83730" y="5851"/>
                        </a:lnTo>
                        <a:cubicBezTo>
                          <a:pt x="154113" y="-16408"/>
                          <a:pt x="236932" y="26805"/>
                          <a:pt x="268455" y="102162"/>
                        </a:cubicBezTo>
                        <a:cubicBezTo>
                          <a:pt x="285429" y="140400"/>
                          <a:pt x="286237" y="182431"/>
                          <a:pt x="270693" y="217436"/>
                        </a:cubicBezTo>
                        <a:cubicBezTo>
                          <a:pt x="256890" y="248524"/>
                          <a:pt x="231398" y="271404"/>
                          <a:pt x="199004" y="281974"/>
                        </a:cubicBezTo>
                        <a:cubicBezTo>
                          <a:pt x="186445" y="285891"/>
                          <a:pt x="173575" y="287757"/>
                          <a:pt x="160642" y="287757"/>
                        </a:cubicBezTo>
                        <a:close/>
                        <a:moveTo>
                          <a:pt x="87461" y="17665"/>
                        </a:moveTo>
                        <a:cubicBezTo>
                          <a:pt x="57865" y="27302"/>
                          <a:pt x="34736" y="48069"/>
                          <a:pt x="22238" y="76048"/>
                        </a:cubicBezTo>
                        <a:cubicBezTo>
                          <a:pt x="8373" y="107198"/>
                          <a:pt x="9182" y="144814"/>
                          <a:pt x="24477" y="179322"/>
                        </a:cubicBezTo>
                        <a:cubicBezTo>
                          <a:pt x="53451" y="248648"/>
                          <a:pt x="131606" y="290182"/>
                          <a:pt x="195149" y="270098"/>
                        </a:cubicBezTo>
                        <a:cubicBezTo>
                          <a:pt x="224124" y="260648"/>
                          <a:pt x="246880" y="240130"/>
                          <a:pt x="259253" y="212337"/>
                        </a:cubicBezTo>
                        <a:cubicBezTo>
                          <a:pt x="273429" y="180565"/>
                          <a:pt x="272558" y="142203"/>
                          <a:pt x="256952" y="107073"/>
                        </a:cubicBezTo>
                        <a:cubicBezTo>
                          <a:pt x="227854" y="37374"/>
                          <a:pt x="151813" y="-2667"/>
                          <a:pt x="87461" y="17665"/>
                        </a:cubicBezTo>
                        <a:close/>
                      </a:path>
                    </a:pathLst>
                  </a:custGeom>
                  <a:solidFill>
                    <a:srgbClr val="E6183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00" name="Google Shape;2000;p48"/>
                <p:cNvSpPr/>
                <p:nvPr/>
              </p:nvSpPr>
              <p:spPr>
                <a:xfrm>
                  <a:off x="6773704" y="5333267"/>
                  <a:ext cx="128584" cy="12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84" h="129672" extrusionOk="0">
                      <a:moveTo>
                        <a:pt x="40551" y="4096"/>
                      </a:moveTo>
                      <a:cubicBezTo>
                        <a:pt x="73566" y="-8401"/>
                        <a:pt x="111929" y="8697"/>
                        <a:pt x="124488" y="41775"/>
                      </a:cubicBezTo>
                      <a:cubicBezTo>
                        <a:pt x="136986" y="74790"/>
                        <a:pt x="119887" y="113153"/>
                        <a:pt x="86810" y="125713"/>
                      </a:cubicBezTo>
                      <a:cubicBezTo>
                        <a:pt x="53794" y="138210"/>
                        <a:pt x="16800" y="119992"/>
                        <a:pt x="4302" y="86977"/>
                      </a:cubicBezTo>
                      <a:cubicBezTo>
                        <a:pt x="-8257" y="53899"/>
                        <a:pt x="7536" y="16594"/>
                        <a:pt x="40551" y="409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48"/>
                <p:cNvSpPr/>
                <p:nvPr/>
              </p:nvSpPr>
              <p:spPr>
                <a:xfrm>
                  <a:off x="6994888" y="5154610"/>
                  <a:ext cx="52801" cy="52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1" h="52373" extrusionOk="0">
                      <a:moveTo>
                        <a:pt x="3346" y="13511"/>
                      </a:moveTo>
                      <a:cubicBezTo>
                        <a:pt x="-3867" y="26568"/>
                        <a:pt x="983" y="42049"/>
                        <a:pt x="14040" y="49262"/>
                      </a:cubicBezTo>
                      <a:cubicBezTo>
                        <a:pt x="26662" y="55915"/>
                        <a:pt x="42579" y="51625"/>
                        <a:pt x="49231" y="39003"/>
                      </a:cubicBezTo>
                      <a:cubicBezTo>
                        <a:pt x="56879" y="26506"/>
                        <a:pt x="51594" y="10464"/>
                        <a:pt x="39532" y="3376"/>
                      </a:cubicBezTo>
                      <a:cubicBezTo>
                        <a:pt x="26475" y="-3836"/>
                        <a:pt x="9998" y="951"/>
                        <a:pt x="3346" y="135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48"/>
                <p:cNvSpPr/>
                <p:nvPr/>
              </p:nvSpPr>
              <p:spPr>
                <a:xfrm>
                  <a:off x="6750275" y="5364152"/>
                  <a:ext cx="58642" cy="5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42" h="59149" extrusionOk="0">
                      <a:moveTo>
                        <a:pt x="18467" y="1875"/>
                      </a:moveTo>
                      <a:cubicBezTo>
                        <a:pt x="33514" y="-3845"/>
                        <a:pt x="51048" y="3989"/>
                        <a:pt x="56768" y="19036"/>
                      </a:cubicBezTo>
                      <a:cubicBezTo>
                        <a:pt x="62488" y="34082"/>
                        <a:pt x="54654" y="51616"/>
                        <a:pt x="39607" y="57336"/>
                      </a:cubicBezTo>
                      <a:cubicBezTo>
                        <a:pt x="24561" y="63056"/>
                        <a:pt x="7649" y="54724"/>
                        <a:pt x="1991" y="39678"/>
                      </a:cubicBezTo>
                      <a:cubicBezTo>
                        <a:pt x="-3792" y="24569"/>
                        <a:pt x="3421" y="7533"/>
                        <a:pt x="18467" y="1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48"/>
                <p:cNvSpPr/>
                <p:nvPr/>
              </p:nvSpPr>
              <p:spPr>
                <a:xfrm>
                  <a:off x="6640790" y="5166878"/>
                  <a:ext cx="150629" cy="151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29" h="151335" extrusionOk="0">
                      <a:moveTo>
                        <a:pt x="306" y="151336"/>
                      </a:moveTo>
                      <a:cubicBezTo>
                        <a:pt x="306" y="151336"/>
                        <a:pt x="-5601" y="83751"/>
                        <a:pt x="34503" y="43026"/>
                      </a:cubicBezTo>
                      <a:cubicBezTo>
                        <a:pt x="74606" y="2300"/>
                        <a:pt x="140512" y="0"/>
                        <a:pt x="140512" y="0"/>
                      </a:cubicBezTo>
                      <a:cubicBezTo>
                        <a:pt x="147663" y="3357"/>
                        <a:pt x="154875" y="6715"/>
                        <a:pt x="147601" y="14736"/>
                      </a:cubicBezTo>
                      <a:cubicBezTo>
                        <a:pt x="136160" y="25989"/>
                        <a:pt x="75352" y="17596"/>
                        <a:pt x="43270" y="54217"/>
                      </a:cubicBezTo>
                      <a:cubicBezTo>
                        <a:pt x="10130" y="89409"/>
                        <a:pt x="306" y="151336"/>
                        <a:pt x="306" y="15133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4" name="Google Shape;2004;p48"/>
              <p:cNvGrpSpPr/>
              <p:nvPr/>
            </p:nvGrpSpPr>
            <p:grpSpPr>
              <a:xfrm>
                <a:off x="6710398" y="5144654"/>
                <a:ext cx="934022" cy="1516545"/>
                <a:chOff x="6710398" y="5144654"/>
                <a:chExt cx="934022" cy="1516545"/>
              </a:xfrm>
            </p:grpSpPr>
            <p:sp>
              <p:nvSpPr>
                <p:cNvPr id="2005" name="Google Shape;2005;p48"/>
                <p:cNvSpPr/>
                <p:nvPr/>
              </p:nvSpPr>
              <p:spPr>
                <a:xfrm>
                  <a:off x="7383045" y="5144654"/>
                  <a:ext cx="232076" cy="26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76" h="267929" extrusionOk="0">
                      <a:moveTo>
                        <a:pt x="10005" y="35654"/>
                      </a:moveTo>
                      <a:cubicBezTo>
                        <a:pt x="100471" y="78866"/>
                        <a:pt x="167061" y="157456"/>
                        <a:pt x="193797" y="254202"/>
                      </a:cubicBezTo>
                      <a:cubicBezTo>
                        <a:pt x="200450" y="278264"/>
                        <a:pt x="237942" y="268067"/>
                        <a:pt x="231289" y="243881"/>
                      </a:cubicBezTo>
                      <a:cubicBezTo>
                        <a:pt x="202129" y="138244"/>
                        <a:pt x="128699" y="49395"/>
                        <a:pt x="29653" y="2079"/>
                      </a:cubicBezTo>
                      <a:cubicBezTo>
                        <a:pt x="7145" y="-8615"/>
                        <a:pt x="-12627" y="24897"/>
                        <a:pt x="10005" y="35654"/>
                      </a:cubicBezTo>
                      <a:lnTo>
                        <a:pt x="10005" y="35654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48"/>
                <p:cNvSpPr/>
                <p:nvPr/>
              </p:nvSpPr>
              <p:spPr>
                <a:xfrm>
                  <a:off x="7606881" y="5449343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7" name="Google Shape;2007;p48"/>
                <p:cNvSpPr/>
                <p:nvPr/>
              </p:nvSpPr>
              <p:spPr>
                <a:xfrm>
                  <a:off x="7192917" y="6075533"/>
                  <a:ext cx="183970" cy="21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70" h="219787" extrusionOk="0">
                      <a:moveTo>
                        <a:pt x="144984" y="12915"/>
                      </a:moveTo>
                      <a:cubicBezTo>
                        <a:pt x="117253" y="80874"/>
                        <a:pt x="66020" y="138386"/>
                        <a:pt x="8197" y="182407"/>
                      </a:cubicBezTo>
                      <a:cubicBezTo>
                        <a:pt x="-11451" y="197329"/>
                        <a:pt x="7886" y="231091"/>
                        <a:pt x="27782" y="215982"/>
                      </a:cubicBezTo>
                      <a:cubicBezTo>
                        <a:pt x="94621" y="165122"/>
                        <a:pt x="150455" y="101578"/>
                        <a:pt x="182476" y="23237"/>
                      </a:cubicBezTo>
                      <a:cubicBezTo>
                        <a:pt x="191864" y="107"/>
                        <a:pt x="154310" y="-9965"/>
                        <a:pt x="144984" y="12915"/>
                      </a:cubicBezTo>
                      <a:lnTo>
                        <a:pt x="144984" y="12915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8" name="Google Shape;2008;p48"/>
                <p:cNvSpPr/>
                <p:nvPr/>
              </p:nvSpPr>
              <p:spPr>
                <a:xfrm>
                  <a:off x="6710398" y="6426196"/>
                  <a:ext cx="163684" cy="235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84" h="235003" extrusionOk="0">
                      <a:moveTo>
                        <a:pt x="5184" y="18769"/>
                      </a:moveTo>
                      <a:cubicBezTo>
                        <a:pt x="3630" y="53961"/>
                        <a:pt x="2013" y="89090"/>
                        <a:pt x="521" y="124282"/>
                      </a:cubicBezTo>
                      <a:cubicBezTo>
                        <a:pt x="-598" y="151017"/>
                        <a:pt x="-1406" y="179059"/>
                        <a:pt x="14821" y="201877"/>
                      </a:cubicBezTo>
                      <a:cubicBezTo>
                        <a:pt x="46407" y="246271"/>
                        <a:pt x="104603" y="237255"/>
                        <a:pt x="149929" y="224882"/>
                      </a:cubicBezTo>
                      <a:cubicBezTo>
                        <a:pt x="174054" y="218354"/>
                        <a:pt x="163795" y="180800"/>
                        <a:pt x="139608" y="187390"/>
                      </a:cubicBezTo>
                      <a:cubicBezTo>
                        <a:pt x="96272" y="199203"/>
                        <a:pt x="40065" y="206913"/>
                        <a:pt x="38759" y="145546"/>
                      </a:cubicBezTo>
                      <a:cubicBezTo>
                        <a:pt x="37888" y="103515"/>
                        <a:pt x="42179" y="60800"/>
                        <a:pt x="44044" y="18769"/>
                      </a:cubicBezTo>
                      <a:cubicBezTo>
                        <a:pt x="45101" y="-6287"/>
                        <a:pt x="6241" y="-6225"/>
                        <a:pt x="5184" y="18769"/>
                      </a:cubicBezTo>
                      <a:lnTo>
                        <a:pt x="5184" y="18769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48"/>
                <p:cNvSpPr/>
                <p:nvPr/>
              </p:nvSpPr>
              <p:spPr>
                <a:xfrm>
                  <a:off x="6906097" y="6605690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6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10" name="Google Shape;2010;p48"/>
          <p:cNvGrpSpPr/>
          <p:nvPr/>
        </p:nvGrpSpPr>
        <p:grpSpPr>
          <a:xfrm>
            <a:off x="3951212" y="4569287"/>
            <a:ext cx="1983752" cy="1908800"/>
            <a:chOff x="3980076" y="4949697"/>
            <a:chExt cx="1983752" cy="1908800"/>
          </a:xfrm>
        </p:grpSpPr>
        <p:sp>
          <p:nvSpPr>
            <p:cNvPr id="2011" name="Google Shape;2011;p48"/>
            <p:cNvSpPr/>
            <p:nvPr/>
          </p:nvSpPr>
          <p:spPr>
            <a:xfrm>
              <a:off x="4365769" y="6783886"/>
              <a:ext cx="1212429" cy="74611"/>
            </a:xfrm>
            <a:custGeom>
              <a:avLst/>
              <a:gdLst/>
              <a:ahLst/>
              <a:cxnLst/>
              <a:rect l="l" t="t" r="r" b="b"/>
              <a:pathLst>
                <a:path w="1212429" h="74611" extrusionOk="0">
                  <a:moveTo>
                    <a:pt x="1212430" y="37306"/>
                  </a:moveTo>
                  <a:cubicBezTo>
                    <a:pt x="1212430" y="57886"/>
                    <a:pt x="941032" y="74611"/>
                    <a:pt x="606215" y="74611"/>
                  </a:cubicBezTo>
                  <a:cubicBezTo>
                    <a:pt x="271398" y="74611"/>
                    <a:pt x="0" y="57886"/>
                    <a:pt x="0" y="37306"/>
                  </a:cubicBezTo>
                  <a:cubicBezTo>
                    <a:pt x="0" y="16726"/>
                    <a:pt x="271398" y="0"/>
                    <a:pt x="606215" y="0"/>
                  </a:cubicBezTo>
                  <a:cubicBezTo>
                    <a:pt x="940970" y="0"/>
                    <a:pt x="1212430" y="16726"/>
                    <a:pt x="1212430" y="37306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2" name="Google Shape;2012;p48"/>
            <p:cNvGrpSpPr/>
            <p:nvPr/>
          </p:nvGrpSpPr>
          <p:grpSpPr>
            <a:xfrm>
              <a:off x="3980076" y="4949697"/>
              <a:ext cx="1983752" cy="1759639"/>
              <a:chOff x="3980076" y="4949697"/>
              <a:chExt cx="1983752" cy="1759639"/>
            </a:xfrm>
          </p:grpSpPr>
          <p:grpSp>
            <p:nvGrpSpPr>
              <p:cNvPr id="2013" name="Google Shape;2013;p48"/>
              <p:cNvGrpSpPr/>
              <p:nvPr/>
            </p:nvGrpSpPr>
            <p:grpSpPr>
              <a:xfrm>
                <a:off x="3980076" y="5623413"/>
                <a:ext cx="640365" cy="267969"/>
                <a:chOff x="3980076" y="5623413"/>
                <a:chExt cx="640365" cy="267969"/>
              </a:xfrm>
            </p:grpSpPr>
            <p:sp>
              <p:nvSpPr>
                <p:cNvPr id="2014" name="Google Shape;2014;p48"/>
                <p:cNvSpPr/>
                <p:nvPr/>
              </p:nvSpPr>
              <p:spPr>
                <a:xfrm>
                  <a:off x="4185680" y="5670331"/>
                  <a:ext cx="434761" cy="187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61" h="187696" extrusionOk="0">
                      <a:moveTo>
                        <a:pt x="434762" y="47923"/>
                      </a:moveTo>
                      <a:cubicBezTo>
                        <a:pt x="417663" y="243777"/>
                        <a:pt x="135385" y="197953"/>
                        <a:pt x="6805" y="125580"/>
                      </a:cubicBezTo>
                      <a:cubicBezTo>
                        <a:pt x="-8739" y="116813"/>
                        <a:pt x="5126" y="92876"/>
                        <a:pt x="20608" y="101643"/>
                      </a:cubicBezTo>
                      <a:cubicBezTo>
                        <a:pt x="128421" y="162264"/>
                        <a:pt x="379550" y="185082"/>
                        <a:pt x="394596" y="13353"/>
                      </a:cubicBezTo>
                      <a:cubicBezTo>
                        <a:pt x="396151" y="-4305"/>
                        <a:pt x="423819" y="-4554"/>
                        <a:pt x="422265" y="13228"/>
                      </a:cubicBezTo>
                      <a:lnTo>
                        <a:pt x="434762" y="47923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48"/>
                <p:cNvSpPr/>
                <p:nvPr/>
              </p:nvSpPr>
              <p:spPr>
                <a:xfrm>
                  <a:off x="4176616" y="5646800"/>
                  <a:ext cx="76978" cy="144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78" h="144324" extrusionOk="0">
                      <a:moveTo>
                        <a:pt x="35019" y="2189"/>
                      </a:moveTo>
                      <a:cubicBezTo>
                        <a:pt x="59827" y="17795"/>
                        <a:pt x="75682" y="40987"/>
                        <a:pt x="76925" y="70707"/>
                      </a:cubicBezTo>
                      <a:cubicBezTo>
                        <a:pt x="78417" y="105463"/>
                        <a:pt x="48449" y="128717"/>
                        <a:pt x="20780" y="142707"/>
                      </a:cubicBezTo>
                      <a:cubicBezTo>
                        <a:pt x="4926" y="150727"/>
                        <a:pt x="-8878" y="126727"/>
                        <a:pt x="7102" y="118707"/>
                      </a:cubicBezTo>
                      <a:cubicBezTo>
                        <a:pt x="27371" y="108510"/>
                        <a:pt x="47703" y="95950"/>
                        <a:pt x="49319" y="70893"/>
                      </a:cubicBezTo>
                      <a:cubicBezTo>
                        <a:pt x="50563" y="51806"/>
                        <a:pt x="36200" y="35640"/>
                        <a:pt x="21216" y="26189"/>
                      </a:cubicBezTo>
                      <a:cubicBezTo>
                        <a:pt x="6107" y="16676"/>
                        <a:pt x="19910" y="-7324"/>
                        <a:pt x="35019" y="2189"/>
                      </a:cubicBezTo>
                      <a:lnTo>
                        <a:pt x="35019" y="2189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6" name="Google Shape;2016;p48"/>
                <p:cNvSpPr/>
                <p:nvPr/>
              </p:nvSpPr>
              <p:spPr>
                <a:xfrm>
                  <a:off x="4073852" y="5623413"/>
                  <a:ext cx="126566" cy="16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66" h="165712" extrusionOk="0">
                      <a:moveTo>
                        <a:pt x="78094" y="28934"/>
                      </a:moveTo>
                      <a:cubicBezTo>
                        <a:pt x="52602" y="21162"/>
                        <a:pt x="23628" y="59897"/>
                        <a:pt x="27918" y="83462"/>
                      </a:cubicBezTo>
                      <a:cubicBezTo>
                        <a:pt x="31213" y="101742"/>
                        <a:pt x="47814" y="114612"/>
                        <a:pt x="62612" y="123690"/>
                      </a:cubicBezTo>
                      <a:cubicBezTo>
                        <a:pt x="80146" y="134384"/>
                        <a:pt x="97431" y="134135"/>
                        <a:pt x="116519" y="138550"/>
                      </a:cubicBezTo>
                      <a:cubicBezTo>
                        <a:pt x="133928" y="142653"/>
                        <a:pt x="126840" y="169389"/>
                        <a:pt x="109555" y="165285"/>
                      </a:cubicBezTo>
                      <a:cubicBezTo>
                        <a:pt x="95565" y="161990"/>
                        <a:pt x="82571" y="162052"/>
                        <a:pt x="68767" y="156954"/>
                      </a:cubicBezTo>
                      <a:cubicBezTo>
                        <a:pt x="55959" y="152228"/>
                        <a:pt x="44332" y="145389"/>
                        <a:pt x="33514" y="137057"/>
                      </a:cubicBezTo>
                      <a:cubicBezTo>
                        <a:pt x="14426" y="122384"/>
                        <a:pt x="-1118" y="100249"/>
                        <a:pt x="63" y="75317"/>
                      </a:cubicBezTo>
                      <a:cubicBezTo>
                        <a:pt x="1866" y="36519"/>
                        <a:pt x="43897" y="-10486"/>
                        <a:pt x="85120" y="2074"/>
                      </a:cubicBezTo>
                      <a:cubicBezTo>
                        <a:pt x="102094" y="7359"/>
                        <a:pt x="95192" y="34094"/>
                        <a:pt x="78094" y="28934"/>
                      </a:cubicBezTo>
                      <a:lnTo>
                        <a:pt x="78094" y="2893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48"/>
                <p:cNvSpPr/>
                <p:nvPr/>
              </p:nvSpPr>
              <p:spPr>
                <a:xfrm>
                  <a:off x="3980076" y="5745746"/>
                  <a:ext cx="221449" cy="4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49" h="42954" extrusionOk="0">
                      <a:moveTo>
                        <a:pt x="204264" y="42767"/>
                      </a:moveTo>
                      <a:cubicBezTo>
                        <a:pt x="172989" y="37917"/>
                        <a:pt x="141963" y="31513"/>
                        <a:pt x="110502" y="28342"/>
                      </a:cubicBezTo>
                      <a:cubicBezTo>
                        <a:pt x="77860" y="25047"/>
                        <a:pt x="46026" y="31015"/>
                        <a:pt x="13446" y="31575"/>
                      </a:cubicBezTo>
                      <a:cubicBezTo>
                        <a:pt x="-4399" y="31886"/>
                        <a:pt x="-4523" y="4217"/>
                        <a:pt x="13321" y="3907"/>
                      </a:cubicBezTo>
                      <a:cubicBezTo>
                        <a:pt x="45964" y="3347"/>
                        <a:pt x="77611" y="-1813"/>
                        <a:pt x="110378" y="673"/>
                      </a:cubicBezTo>
                      <a:cubicBezTo>
                        <a:pt x="144264" y="3223"/>
                        <a:pt x="177714" y="10870"/>
                        <a:pt x="211289" y="16031"/>
                      </a:cubicBezTo>
                      <a:cubicBezTo>
                        <a:pt x="228885" y="18705"/>
                        <a:pt x="221735" y="45440"/>
                        <a:pt x="204264" y="42767"/>
                      </a:cubicBezTo>
                      <a:lnTo>
                        <a:pt x="204264" y="42767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48"/>
                <p:cNvSpPr/>
                <p:nvPr/>
              </p:nvSpPr>
              <p:spPr>
                <a:xfrm>
                  <a:off x="4059478" y="5766034"/>
                  <a:ext cx="141955" cy="96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55" h="96199" extrusionOk="0">
                      <a:moveTo>
                        <a:pt x="134935" y="25774"/>
                      </a:moveTo>
                      <a:cubicBezTo>
                        <a:pt x="96634" y="45981"/>
                        <a:pt x="51868" y="57421"/>
                        <a:pt x="22894" y="91618"/>
                      </a:cubicBezTo>
                      <a:cubicBezTo>
                        <a:pt x="11391" y="105234"/>
                        <a:pt x="-7946" y="85462"/>
                        <a:pt x="3495" y="71908"/>
                      </a:cubicBezTo>
                      <a:cubicBezTo>
                        <a:pt x="34210" y="35659"/>
                        <a:pt x="80655" y="23162"/>
                        <a:pt x="121256" y="1711"/>
                      </a:cubicBezTo>
                      <a:cubicBezTo>
                        <a:pt x="136986" y="-6558"/>
                        <a:pt x="150789" y="17380"/>
                        <a:pt x="134935" y="25774"/>
                      </a:cubicBezTo>
                      <a:lnTo>
                        <a:pt x="134935" y="2577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48"/>
                <p:cNvSpPr/>
                <p:nvPr/>
              </p:nvSpPr>
              <p:spPr>
                <a:xfrm>
                  <a:off x="4129392" y="5767267"/>
                  <a:ext cx="75508" cy="12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8" h="124115" extrusionOk="0">
                      <a:moveTo>
                        <a:pt x="73538" y="20561"/>
                      </a:moveTo>
                      <a:cubicBezTo>
                        <a:pt x="64274" y="36416"/>
                        <a:pt x="54636" y="52022"/>
                        <a:pt x="45248" y="67815"/>
                      </a:cubicBezTo>
                      <a:cubicBezTo>
                        <a:pt x="37725" y="80499"/>
                        <a:pt x="25973" y="95421"/>
                        <a:pt x="28025" y="110903"/>
                      </a:cubicBezTo>
                      <a:cubicBezTo>
                        <a:pt x="30388" y="128561"/>
                        <a:pt x="2658" y="128436"/>
                        <a:pt x="357" y="111027"/>
                      </a:cubicBezTo>
                      <a:cubicBezTo>
                        <a:pt x="-1757" y="94986"/>
                        <a:pt x="5891" y="81183"/>
                        <a:pt x="13414" y="67566"/>
                      </a:cubicBezTo>
                      <a:cubicBezTo>
                        <a:pt x="24854" y="46924"/>
                        <a:pt x="37663" y="27028"/>
                        <a:pt x="49538" y="6696"/>
                      </a:cubicBezTo>
                      <a:cubicBezTo>
                        <a:pt x="58554" y="-8661"/>
                        <a:pt x="82491" y="5142"/>
                        <a:pt x="73538" y="20561"/>
                      </a:cubicBezTo>
                      <a:lnTo>
                        <a:pt x="73538" y="20561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0" name="Google Shape;2020;p48"/>
              <p:cNvGrpSpPr/>
              <p:nvPr/>
            </p:nvGrpSpPr>
            <p:grpSpPr>
              <a:xfrm>
                <a:off x="5323464" y="5623413"/>
                <a:ext cx="640364" cy="267969"/>
                <a:chOff x="5323464" y="5623413"/>
                <a:chExt cx="640364" cy="267969"/>
              </a:xfrm>
            </p:grpSpPr>
            <p:sp>
              <p:nvSpPr>
                <p:cNvPr id="2021" name="Google Shape;2021;p48"/>
                <p:cNvSpPr/>
                <p:nvPr/>
              </p:nvSpPr>
              <p:spPr>
                <a:xfrm>
                  <a:off x="5323464" y="5670331"/>
                  <a:ext cx="434761" cy="187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61" h="187696" extrusionOk="0">
                      <a:moveTo>
                        <a:pt x="0" y="47923"/>
                      </a:moveTo>
                      <a:cubicBezTo>
                        <a:pt x="17098" y="243777"/>
                        <a:pt x="299377" y="197953"/>
                        <a:pt x="427957" y="125580"/>
                      </a:cubicBezTo>
                      <a:cubicBezTo>
                        <a:pt x="443501" y="116813"/>
                        <a:pt x="429635" y="92876"/>
                        <a:pt x="414153" y="101643"/>
                      </a:cubicBezTo>
                      <a:cubicBezTo>
                        <a:pt x="306341" y="162264"/>
                        <a:pt x="55212" y="185082"/>
                        <a:pt x="40166" y="13353"/>
                      </a:cubicBezTo>
                      <a:cubicBezTo>
                        <a:pt x="38611" y="-4305"/>
                        <a:pt x="10943" y="-4554"/>
                        <a:pt x="12497" y="13228"/>
                      </a:cubicBezTo>
                      <a:lnTo>
                        <a:pt x="0" y="47923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2" name="Google Shape;2022;p48"/>
                <p:cNvSpPr/>
                <p:nvPr/>
              </p:nvSpPr>
              <p:spPr>
                <a:xfrm>
                  <a:off x="5690373" y="5646800"/>
                  <a:ext cx="76978" cy="144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78" h="144324" extrusionOk="0">
                      <a:moveTo>
                        <a:pt x="41960" y="2189"/>
                      </a:moveTo>
                      <a:cubicBezTo>
                        <a:pt x="17152" y="17795"/>
                        <a:pt x="1297" y="40987"/>
                        <a:pt x="54" y="70707"/>
                      </a:cubicBezTo>
                      <a:cubicBezTo>
                        <a:pt x="-1439" y="105463"/>
                        <a:pt x="28530" y="128717"/>
                        <a:pt x="56198" y="142707"/>
                      </a:cubicBezTo>
                      <a:cubicBezTo>
                        <a:pt x="72053" y="150727"/>
                        <a:pt x="85856" y="126727"/>
                        <a:pt x="69877" y="118707"/>
                      </a:cubicBezTo>
                      <a:cubicBezTo>
                        <a:pt x="49608" y="108510"/>
                        <a:pt x="29276" y="95950"/>
                        <a:pt x="27660" y="70893"/>
                      </a:cubicBezTo>
                      <a:cubicBezTo>
                        <a:pt x="26416" y="51806"/>
                        <a:pt x="40779" y="35640"/>
                        <a:pt x="55763" y="26189"/>
                      </a:cubicBezTo>
                      <a:cubicBezTo>
                        <a:pt x="70810" y="16676"/>
                        <a:pt x="57069" y="-7324"/>
                        <a:pt x="41960" y="2189"/>
                      </a:cubicBezTo>
                      <a:lnTo>
                        <a:pt x="41960" y="2189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3" name="Google Shape;2023;p48"/>
                <p:cNvSpPr/>
                <p:nvPr/>
              </p:nvSpPr>
              <p:spPr>
                <a:xfrm>
                  <a:off x="5743487" y="5623413"/>
                  <a:ext cx="126566" cy="165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66" h="165712" extrusionOk="0">
                      <a:moveTo>
                        <a:pt x="48473" y="28934"/>
                      </a:moveTo>
                      <a:cubicBezTo>
                        <a:pt x="73965" y="21162"/>
                        <a:pt x="102939" y="59897"/>
                        <a:pt x="98649" y="83462"/>
                      </a:cubicBezTo>
                      <a:cubicBezTo>
                        <a:pt x="95353" y="101742"/>
                        <a:pt x="78752" y="114612"/>
                        <a:pt x="63955" y="123690"/>
                      </a:cubicBezTo>
                      <a:cubicBezTo>
                        <a:pt x="46421" y="134384"/>
                        <a:pt x="29136" y="134135"/>
                        <a:pt x="10048" y="138550"/>
                      </a:cubicBezTo>
                      <a:cubicBezTo>
                        <a:pt x="-7361" y="142653"/>
                        <a:pt x="-273" y="169389"/>
                        <a:pt x="17012" y="165285"/>
                      </a:cubicBezTo>
                      <a:cubicBezTo>
                        <a:pt x="31001" y="161990"/>
                        <a:pt x="43996" y="162052"/>
                        <a:pt x="57799" y="156954"/>
                      </a:cubicBezTo>
                      <a:cubicBezTo>
                        <a:pt x="70607" y="152228"/>
                        <a:pt x="82234" y="145389"/>
                        <a:pt x="93053" y="137057"/>
                      </a:cubicBezTo>
                      <a:cubicBezTo>
                        <a:pt x="112141" y="122384"/>
                        <a:pt x="127685" y="100249"/>
                        <a:pt x="126504" y="75317"/>
                      </a:cubicBezTo>
                      <a:cubicBezTo>
                        <a:pt x="124700" y="36519"/>
                        <a:pt x="82669" y="-10486"/>
                        <a:pt x="41447" y="2074"/>
                      </a:cubicBezTo>
                      <a:cubicBezTo>
                        <a:pt x="24473" y="7359"/>
                        <a:pt x="31436" y="34094"/>
                        <a:pt x="48473" y="28934"/>
                      </a:cubicBezTo>
                      <a:lnTo>
                        <a:pt x="48473" y="2893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48"/>
                <p:cNvSpPr/>
                <p:nvPr/>
              </p:nvSpPr>
              <p:spPr>
                <a:xfrm>
                  <a:off x="5742379" y="5745746"/>
                  <a:ext cx="221449" cy="4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49" h="42954" extrusionOk="0">
                      <a:moveTo>
                        <a:pt x="17186" y="42767"/>
                      </a:moveTo>
                      <a:cubicBezTo>
                        <a:pt x="48461" y="37917"/>
                        <a:pt x="79486" y="31513"/>
                        <a:pt x="110947" y="28342"/>
                      </a:cubicBezTo>
                      <a:cubicBezTo>
                        <a:pt x="143590" y="25047"/>
                        <a:pt x="175424" y="31015"/>
                        <a:pt x="208004" y="31575"/>
                      </a:cubicBezTo>
                      <a:cubicBezTo>
                        <a:pt x="225849" y="31886"/>
                        <a:pt x="225973" y="4217"/>
                        <a:pt x="208128" y="3907"/>
                      </a:cubicBezTo>
                      <a:cubicBezTo>
                        <a:pt x="175486" y="3347"/>
                        <a:pt x="143839" y="-1813"/>
                        <a:pt x="111072" y="673"/>
                      </a:cubicBezTo>
                      <a:cubicBezTo>
                        <a:pt x="77186" y="3223"/>
                        <a:pt x="43735" y="10870"/>
                        <a:pt x="10161" y="16031"/>
                      </a:cubicBezTo>
                      <a:cubicBezTo>
                        <a:pt x="-7435" y="18705"/>
                        <a:pt x="-285" y="45440"/>
                        <a:pt x="17186" y="42767"/>
                      </a:cubicBezTo>
                      <a:lnTo>
                        <a:pt x="17186" y="42767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48"/>
                <p:cNvSpPr/>
                <p:nvPr/>
              </p:nvSpPr>
              <p:spPr>
                <a:xfrm>
                  <a:off x="5742499" y="5766034"/>
                  <a:ext cx="141928" cy="96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28" h="96199" extrusionOk="0">
                      <a:moveTo>
                        <a:pt x="6994" y="25774"/>
                      </a:moveTo>
                      <a:cubicBezTo>
                        <a:pt x="45294" y="45981"/>
                        <a:pt x="90061" y="57421"/>
                        <a:pt x="119035" y="91618"/>
                      </a:cubicBezTo>
                      <a:cubicBezTo>
                        <a:pt x="130537" y="105234"/>
                        <a:pt x="149874" y="85462"/>
                        <a:pt x="138433" y="71908"/>
                      </a:cubicBezTo>
                      <a:cubicBezTo>
                        <a:pt x="107719" y="35659"/>
                        <a:pt x="61273" y="23162"/>
                        <a:pt x="20672" y="1711"/>
                      </a:cubicBezTo>
                      <a:cubicBezTo>
                        <a:pt x="4942" y="-6558"/>
                        <a:pt x="-8799" y="17380"/>
                        <a:pt x="6994" y="25774"/>
                      </a:cubicBezTo>
                      <a:lnTo>
                        <a:pt x="6994" y="2577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48"/>
                <p:cNvSpPr/>
                <p:nvPr/>
              </p:nvSpPr>
              <p:spPr>
                <a:xfrm>
                  <a:off x="5739042" y="5767267"/>
                  <a:ext cx="75533" cy="12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33" h="124115" extrusionOk="0">
                      <a:moveTo>
                        <a:pt x="1995" y="20561"/>
                      </a:moveTo>
                      <a:cubicBezTo>
                        <a:pt x="11260" y="36416"/>
                        <a:pt x="20897" y="52022"/>
                        <a:pt x="30285" y="67815"/>
                      </a:cubicBezTo>
                      <a:cubicBezTo>
                        <a:pt x="37808" y="80499"/>
                        <a:pt x="49560" y="95421"/>
                        <a:pt x="47508" y="110903"/>
                      </a:cubicBezTo>
                      <a:cubicBezTo>
                        <a:pt x="45145" y="128561"/>
                        <a:pt x="72876" y="128436"/>
                        <a:pt x="75176" y="111027"/>
                      </a:cubicBezTo>
                      <a:cubicBezTo>
                        <a:pt x="77290" y="94986"/>
                        <a:pt x="69643" y="81183"/>
                        <a:pt x="62119" y="67566"/>
                      </a:cubicBezTo>
                      <a:cubicBezTo>
                        <a:pt x="50679" y="46924"/>
                        <a:pt x="37871" y="27028"/>
                        <a:pt x="25995" y="6696"/>
                      </a:cubicBezTo>
                      <a:cubicBezTo>
                        <a:pt x="16917" y="-8661"/>
                        <a:pt x="-7020" y="5142"/>
                        <a:pt x="1995" y="20561"/>
                      </a:cubicBezTo>
                      <a:lnTo>
                        <a:pt x="1995" y="20561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7" name="Google Shape;2027;p48"/>
              <p:cNvGrpSpPr/>
              <p:nvPr/>
            </p:nvGrpSpPr>
            <p:grpSpPr>
              <a:xfrm>
                <a:off x="4357686" y="4949697"/>
                <a:ext cx="1228471" cy="1759639"/>
                <a:chOff x="4357686" y="4949697"/>
                <a:chExt cx="1228471" cy="1759639"/>
              </a:xfrm>
            </p:grpSpPr>
            <p:sp>
              <p:nvSpPr>
                <p:cNvPr id="2028" name="Google Shape;2028;p48"/>
                <p:cNvSpPr/>
                <p:nvPr/>
              </p:nvSpPr>
              <p:spPr>
                <a:xfrm>
                  <a:off x="4357686" y="4949697"/>
                  <a:ext cx="1228471" cy="175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471" h="1759639" extrusionOk="0">
                      <a:moveTo>
                        <a:pt x="1176554" y="992949"/>
                      </a:moveTo>
                      <a:cubicBezTo>
                        <a:pt x="1141922" y="929840"/>
                        <a:pt x="1114192" y="887872"/>
                        <a:pt x="1093425" y="867105"/>
                      </a:cubicBezTo>
                      <a:cubicBezTo>
                        <a:pt x="1072658" y="846338"/>
                        <a:pt x="1055311" y="830545"/>
                        <a:pt x="1041446" y="819789"/>
                      </a:cubicBezTo>
                      <a:lnTo>
                        <a:pt x="1076078" y="782856"/>
                      </a:lnTo>
                      <a:cubicBezTo>
                        <a:pt x="1099145" y="758235"/>
                        <a:pt x="1121839" y="722049"/>
                        <a:pt x="1144223" y="674298"/>
                      </a:cubicBezTo>
                      <a:cubicBezTo>
                        <a:pt x="1166544" y="626608"/>
                        <a:pt x="1177673" y="579603"/>
                        <a:pt x="1177673" y="533407"/>
                      </a:cubicBezTo>
                      <a:cubicBezTo>
                        <a:pt x="1177673" y="377967"/>
                        <a:pt x="1122275" y="250196"/>
                        <a:pt x="1011415" y="150092"/>
                      </a:cubicBezTo>
                      <a:cubicBezTo>
                        <a:pt x="900555" y="50052"/>
                        <a:pt x="769737" y="0"/>
                        <a:pt x="618837" y="0"/>
                      </a:cubicBezTo>
                      <a:cubicBezTo>
                        <a:pt x="467936" y="0"/>
                        <a:pt x="335563" y="49305"/>
                        <a:pt x="221657" y="147792"/>
                      </a:cubicBezTo>
                      <a:cubicBezTo>
                        <a:pt x="107688" y="246341"/>
                        <a:pt x="50798" y="371003"/>
                        <a:pt x="50798" y="521904"/>
                      </a:cubicBezTo>
                      <a:cubicBezTo>
                        <a:pt x="50798" y="577303"/>
                        <a:pt x="63482" y="630836"/>
                        <a:pt x="88911" y="682380"/>
                      </a:cubicBezTo>
                      <a:cubicBezTo>
                        <a:pt x="114341" y="733986"/>
                        <a:pt x="134673" y="767437"/>
                        <a:pt x="150092" y="782856"/>
                      </a:cubicBezTo>
                      <a:cubicBezTo>
                        <a:pt x="165450" y="798276"/>
                        <a:pt x="178569" y="810587"/>
                        <a:pt x="189325" y="819789"/>
                      </a:cubicBezTo>
                      <a:lnTo>
                        <a:pt x="140828" y="863685"/>
                      </a:lnTo>
                      <a:cubicBezTo>
                        <a:pt x="110051" y="891416"/>
                        <a:pt x="78839" y="935685"/>
                        <a:pt x="47316" y="996493"/>
                      </a:cubicBezTo>
                      <a:cubicBezTo>
                        <a:pt x="15730" y="1057301"/>
                        <a:pt x="0" y="1120036"/>
                        <a:pt x="0" y="1184699"/>
                      </a:cubicBezTo>
                      <a:cubicBezTo>
                        <a:pt x="0" y="1358667"/>
                        <a:pt x="62735" y="1498004"/>
                        <a:pt x="188206" y="1602645"/>
                      </a:cubicBezTo>
                      <a:cubicBezTo>
                        <a:pt x="313677" y="1707350"/>
                        <a:pt x="455687" y="1759639"/>
                        <a:pt x="614235" y="1759639"/>
                      </a:cubicBezTo>
                      <a:cubicBezTo>
                        <a:pt x="772784" y="1759639"/>
                        <a:pt x="914794" y="1706914"/>
                        <a:pt x="1040264" y="1601464"/>
                      </a:cubicBezTo>
                      <a:cubicBezTo>
                        <a:pt x="1165735" y="1496014"/>
                        <a:pt x="1228471" y="1357051"/>
                        <a:pt x="1228471" y="1184637"/>
                      </a:cubicBezTo>
                      <a:cubicBezTo>
                        <a:pt x="1228533" y="1119974"/>
                        <a:pt x="1211186" y="1056057"/>
                        <a:pt x="1176554" y="992949"/>
                      </a:cubicBezTo>
                      <a:close/>
                      <a:moveTo>
                        <a:pt x="764204" y="1330813"/>
                      </a:moveTo>
                      <a:cubicBezTo>
                        <a:pt x="731375" y="1373030"/>
                        <a:pt x="682132" y="1394108"/>
                        <a:pt x="616536" y="1394108"/>
                      </a:cubicBezTo>
                      <a:cubicBezTo>
                        <a:pt x="550878" y="1394108"/>
                        <a:pt x="500889" y="1373030"/>
                        <a:pt x="466630" y="1330813"/>
                      </a:cubicBezTo>
                      <a:cubicBezTo>
                        <a:pt x="432309" y="1288595"/>
                        <a:pt x="415148" y="1242896"/>
                        <a:pt x="415148" y="1193653"/>
                      </a:cubicBezTo>
                      <a:cubicBezTo>
                        <a:pt x="415148" y="1144409"/>
                        <a:pt x="432309" y="1099145"/>
                        <a:pt x="466630" y="1057798"/>
                      </a:cubicBezTo>
                      <a:cubicBezTo>
                        <a:pt x="500889" y="1016513"/>
                        <a:pt x="550505" y="995809"/>
                        <a:pt x="615417" y="995809"/>
                      </a:cubicBezTo>
                      <a:cubicBezTo>
                        <a:pt x="680328" y="995809"/>
                        <a:pt x="729510" y="1016887"/>
                        <a:pt x="763084" y="1059104"/>
                      </a:cubicBezTo>
                      <a:cubicBezTo>
                        <a:pt x="796659" y="1101322"/>
                        <a:pt x="813447" y="1146585"/>
                        <a:pt x="813447" y="1194958"/>
                      </a:cubicBezTo>
                      <a:cubicBezTo>
                        <a:pt x="813385" y="1243393"/>
                        <a:pt x="796970" y="1288595"/>
                        <a:pt x="764204" y="1330813"/>
                      </a:cubicBezTo>
                      <a:close/>
                      <a:moveTo>
                        <a:pt x="767437" y="521345"/>
                      </a:moveTo>
                      <a:cubicBezTo>
                        <a:pt x="767437" y="602609"/>
                        <a:pt x="698857" y="668453"/>
                        <a:pt x="614298" y="668453"/>
                      </a:cubicBezTo>
                      <a:cubicBezTo>
                        <a:pt x="529738" y="668453"/>
                        <a:pt x="461158" y="602609"/>
                        <a:pt x="461158" y="521345"/>
                      </a:cubicBezTo>
                      <a:lnTo>
                        <a:pt x="767437" y="521345"/>
                      </a:lnTo>
                      <a:close/>
                    </a:path>
                  </a:pathLst>
                </a:custGeom>
                <a:solidFill>
                  <a:srgbClr val="1ABB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29" name="Google Shape;2029;p48"/>
                <p:cNvGrpSpPr/>
                <p:nvPr/>
              </p:nvGrpSpPr>
              <p:grpSpPr>
                <a:xfrm>
                  <a:off x="4467441" y="5022303"/>
                  <a:ext cx="1019269" cy="1462584"/>
                  <a:chOff x="4467441" y="5022303"/>
                  <a:chExt cx="1019269" cy="1462584"/>
                </a:xfrm>
              </p:grpSpPr>
              <p:grpSp>
                <p:nvGrpSpPr>
                  <p:cNvPr id="2030" name="Google Shape;2030;p48"/>
                  <p:cNvGrpSpPr/>
                  <p:nvPr/>
                </p:nvGrpSpPr>
                <p:grpSpPr>
                  <a:xfrm>
                    <a:off x="4753877" y="5022303"/>
                    <a:ext cx="430678" cy="91288"/>
                    <a:chOff x="4753877" y="5022303"/>
                    <a:chExt cx="430678" cy="91288"/>
                  </a:xfrm>
                </p:grpSpPr>
                <p:sp>
                  <p:nvSpPr>
                    <p:cNvPr id="2031" name="Google Shape;2031;p48"/>
                    <p:cNvSpPr/>
                    <p:nvPr/>
                  </p:nvSpPr>
                  <p:spPr>
                    <a:xfrm>
                      <a:off x="4753877" y="5022303"/>
                      <a:ext cx="337498" cy="912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7498" h="91288" extrusionOk="0">
                          <a:moveTo>
                            <a:pt x="28160" y="87746"/>
                          </a:moveTo>
                          <a:cubicBezTo>
                            <a:pt x="109300" y="30358"/>
                            <a:pt x="220967" y="29052"/>
                            <a:pt x="313485" y="55539"/>
                          </a:cubicBezTo>
                          <a:cubicBezTo>
                            <a:pt x="337547" y="62440"/>
                            <a:pt x="347868" y="24948"/>
                            <a:pt x="323806" y="18047"/>
                          </a:cubicBezTo>
                          <a:cubicBezTo>
                            <a:pt x="222086" y="-11114"/>
                            <a:pt x="97673" y="-8875"/>
                            <a:pt x="8574" y="54171"/>
                          </a:cubicBezTo>
                          <a:cubicBezTo>
                            <a:pt x="-11695" y="68534"/>
                            <a:pt x="7704" y="102233"/>
                            <a:pt x="28160" y="87746"/>
                          </a:cubicBezTo>
                          <a:lnTo>
                            <a:pt x="28160" y="87746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2" name="Google Shape;2032;p48"/>
                    <p:cNvSpPr/>
                    <p:nvPr/>
                  </p:nvSpPr>
                  <p:spPr>
                    <a:xfrm>
                      <a:off x="5147017" y="5074360"/>
                      <a:ext cx="37538" cy="3885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538" h="38859" extrusionOk="0">
                          <a:moveTo>
                            <a:pt x="18769" y="38860"/>
                          </a:moveTo>
                          <a:cubicBezTo>
                            <a:pt x="43764" y="38860"/>
                            <a:pt x="43826" y="0"/>
                            <a:pt x="18769" y="0"/>
                          </a:cubicBezTo>
                          <a:cubicBezTo>
                            <a:pt x="-6225" y="0"/>
                            <a:pt x="-6288" y="38860"/>
                            <a:pt x="18769" y="38860"/>
                          </a:cubicBezTo>
                          <a:lnTo>
                            <a:pt x="18769" y="38860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033" name="Google Shape;2033;p48"/>
                  <p:cNvGrpSpPr/>
                  <p:nvPr/>
                </p:nvGrpSpPr>
                <p:grpSpPr>
                  <a:xfrm>
                    <a:off x="5297172" y="6010340"/>
                    <a:ext cx="189538" cy="457008"/>
                    <a:chOff x="5297172" y="6010340"/>
                    <a:chExt cx="189538" cy="457008"/>
                  </a:xfrm>
                </p:grpSpPr>
                <p:sp>
                  <p:nvSpPr>
                    <p:cNvPr id="2034" name="Google Shape;2034;p48"/>
                    <p:cNvSpPr/>
                    <p:nvPr/>
                  </p:nvSpPr>
                  <p:spPr>
                    <a:xfrm>
                      <a:off x="5357884" y="6010340"/>
                      <a:ext cx="128826" cy="4044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826" h="404421" extrusionOk="0">
                          <a:moveTo>
                            <a:pt x="85704" y="18606"/>
                          </a:moveTo>
                          <a:cubicBezTo>
                            <a:pt x="96771" y="139663"/>
                            <a:pt x="93103" y="276885"/>
                            <a:pt x="5373" y="370894"/>
                          </a:cubicBezTo>
                          <a:cubicBezTo>
                            <a:pt x="-11664" y="389175"/>
                            <a:pt x="15756" y="416718"/>
                            <a:pt x="32854" y="398376"/>
                          </a:cubicBezTo>
                          <a:cubicBezTo>
                            <a:pt x="128046" y="296408"/>
                            <a:pt x="136626" y="150792"/>
                            <a:pt x="124564" y="18606"/>
                          </a:cubicBezTo>
                          <a:cubicBezTo>
                            <a:pt x="122263" y="-6078"/>
                            <a:pt x="83403" y="-6326"/>
                            <a:pt x="85704" y="18606"/>
                          </a:cubicBezTo>
                          <a:lnTo>
                            <a:pt x="85704" y="18606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5" name="Google Shape;2035;p48"/>
                    <p:cNvSpPr/>
                    <p:nvPr/>
                  </p:nvSpPr>
                  <p:spPr>
                    <a:xfrm>
                      <a:off x="5297172" y="6428489"/>
                      <a:ext cx="37538" cy="3885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538" h="38859" extrusionOk="0">
                          <a:moveTo>
                            <a:pt x="18769" y="38860"/>
                          </a:moveTo>
                          <a:cubicBezTo>
                            <a:pt x="43764" y="38860"/>
                            <a:pt x="43826" y="0"/>
                            <a:pt x="18769" y="0"/>
                          </a:cubicBezTo>
                          <a:cubicBezTo>
                            <a:pt x="-6225" y="0"/>
                            <a:pt x="-6288" y="38860"/>
                            <a:pt x="18769" y="38860"/>
                          </a:cubicBezTo>
                          <a:lnTo>
                            <a:pt x="18769" y="38860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036" name="Google Shape;2036;p48"/>
                  <p:cNvSpPr/>
                  <p:nvPr/>
                </p:nvSpPr>
                <p:spPr>
                  <a:xfrm>
                    <a:off x="4467441" y="6265159"/>
                    <a:ext cx="153866" cy="219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866" h="219728" extrusionOk="0">
                        <a:moveTo>
                          <a:pt x="421" y="24367"/>
                        </a:moveTo>
                        <a:cubicBezTo>
                          <a:pt x="15033" y="99537"/>
                          <a:pt x="55385" y="179247"/>
                          <a:pt x="124649" y="217174"/>
                        </a:cubicBezTo>
                        <a:cubicBezTo>
                          <a:pt x="146597" y="229174"/>
                          <a:pt x="166244" y="195661"/>
                          <a:pt x="144234" y="183599"/>
                        </a:cubicBezTo>
                        <a:cubicBezTo>
                          <a:pt x="83488" y="150272"/>
                          <a:pt x="50597" y="79517"/>
                          <a:pt x="37851" y="13983"/>
                        </a:cubicBezTo>
                        <a:cubicBezTo>
                          <a:pt x="33126" y="-10514"/>
                          <a:pt x="-4366" y="-131"/>
                          <a:pt x="421" y="24367"/>
                        </a:cubicBezTo>
                        <a:lnTo>
                          <a:pt x="421" y="24367"/>
                        </a:lnTo>
                        <a:close/>
                      </a:path>
                    </a:pathLst>
                  </a:custGeom>
                  <a:solidFill>
                    <a:srgbClr val="1ED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037" name="Google Shape;2037;p48"/>
              <p:cNvGrpSpPr/>
              <p:nvPr/>
            </p:nvGrpSpPr>
            <p:grpSpPr>
              <a:xfrm>
                <a:off x="4661975" y="5198898"/>
                <a:ext cx="619955" cy="247211"/>
                <a:chOff x="4661975" y="5198898"/>
                <a:chExt cx="619955" cy="247211"/>
              </a:xfrm>
            </p:grpSpPr>
            <p:grpSp>
              <p:nvGrpSpPr>
                <p:cNvPr id="2038" name="Google Shape;2038;p48"/>
                <p:cNvGrpSpPr/>
                <p:nvPr/>
              </p:nvGrpSpPr>
              <p:grpSpPr>
                <a:xfrm>
                  <a:off x="4670514" y="5200894"/>
                  <a:ext cx="214551" cy="245215"/>
                  <a:chOff x="4670514" y="5200894"/>
                  <a:chExt cx="214551" cy="245215"/>
                </a:xfrm>
              </p:grpSpPr>
              <p:sp>
                <p:nvSpPr>
                  <p:cNvPr id="2039" name="Google Shape;2039;p48"/>
                  <p:cNvSpPr/>
                  <p:nvPr/>
                </p:nvSpPr>
                <p:spPr>
                  <a:xfrm>
                    <a:off x="4676854" y="5207141"/>
                    <a:ext cx="201911" cy="232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911" h="232719" extrusionOk="0">
                        <a:moveTo>
                          <a:pt x="136395" y="6867"/>
                        </a:moveTo>
                        <a:cubicBezTo>
                          <a:pt x="188063" y="29312"/>
                          <a:pt x="214736" y="95529"/>
                          <a:pt x="195835" y="156773"/>
                        </a:cubicBezTo>
                        <a:cubicBezTo>
                          <a:pt x="177244" y="216648"/>
                          <a:pt x="118675" y="248047"/>
                          <a:pt x="65701" y="225290"/>
                        </a:cubicBezTo>
                        <a:cubicBezTo>
                          <a:pt x="13722" y="204213"/>
                          <a:pt x="-12641" y="136628"/>
                          <a:pt x="5950" y="76752"/>
                        </a:cubicBezTo>
                        <a:cubicBezTo>
                          <a:pt x="24789" y="15509"/>
                          <a:pt x="82986" y="-14522"/>
                          <a:pt x="136395" y="68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0" name="Google Shape;2040;p48"/>
                  <p:cNvSpPr/>
                  <p:nvPr/>
                </p:nvSpPr>
                <p:spPr>
                  <a:xfrm>
                    <a:off x="4670514" y="5200894"/>
                    <a:ext cx="214551" cy="245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51" h="245215" extrusionOk="0">
                        <a:moveTo>
                          <a:pt x="107668" y="245215"/>
                        </a:moveTo>
                        <a:cubicBezTo>
                          <a:pt x="94797" y="245215"/>
                          <a:pt x="81865" y="242542"/>
                          <a:pt x="69554" y="237257"/>
                        </a:cubicBezTo>
                        <a:cubicBezTo>
                          <a:pt x="14901" y="215122"/>
                          <a:pt x="-13513" y="145050"/>
                          <a:pt x="6321" y="81133"/>
                        </a:cubicBezTo>
                        <a:cubicBezTo>
                          <a:pt x="16394" y="48429"/>
                          <a:pt x="37409" y="22999"/>
                          <a:pt x="65450" y="9631"/>
                        </a:cubicBezTo>
                        <a:cubicBezTo>
                          <a:pt x="90569" y="-2369"/>
                          <a:pt x="118859" y="-3177"/>
                          <a:pt x="145035" y="7330"/>
                        </a:cubicBezTo>
                        <a:lnTo>
                          <a:pt x="145222" y="7393"/>
                        </a:lnTo>
                        <a:cubicBezTo>
                          <a:pt x="200310" y="31331"/>
                          <a:pt x="227978" y="100532"/>
                          <a:pt x="208144" y="164884"/>
                        </a:cubicBezTo>
                        <a:cubicBezTo>
                          <a:pt x="198134" y="197216"/>
                          <a:pt x="176186" y="223267"/>
                          <a:pt x="148020" y="236262"/>
                        </a:cubicBezTo>
                        <a:cubicBezTo>
                          <a:pt x="135025" y="242231"/>
                          <a:pt x="121346" y="245215"/>
                          <a:pt x="107668" y="245215"/>
                        </a:cubicBezTo>
                        <a:close/>
                        <a:moveTo>
                          <a:pt x="107668" y="12491"/>
                        </a:moveTo>
                        <a:cubicBezTo>
                          <a:pt x="95046" y="12491"/>
                          <a:pt x="82549" y="15289"/>
                          <a:pt x="70797" y="20885"/>
                        </a:cubicBezTo>
                        <a:cubicBezTo>
                          <a:pt x="45927" y="32760"/>
                          <a:pt x="27212" y="55455"/>
                          <a:pt x="18197" y="84864"/>
                        </a:cubicBezTo>
                        <a:cubicBezTo>
                          <a:pt x="539" y="141755"/>
                          <a:pt x="26279" y="206293"/>
                          <a:pt x="74342" y="225816"/>
                        </a:cubicBezTo>
                        <a:cubicBezTo>
                          <a:pt x="96600" y="235392"/>
                          <a:pt x="120849" y="235081"/>
                          <a:pt x="142735" y="225008"/>
                        </a:cubicBezTo>
                        <a:cubicBezTo>
                          <a:pt x="167730" y="213444"/>
                          <a:pt x="187253" y="190252"/>
                          <a:pt x="196206" y="161278"/>
                        </a:cubicBezTo>
                        <a:cubicBezTo>
                          <a:pt x="214175" y="102957"/>
                          <a:pt x="189616" y="40470"/>
                          <a:pt x="140310" y="18958"/>
                        </a:cubicBezTo>
                        <a:cubicBezTo>
                          <a:pt x="129678" y="14605"/>
                          <a:pt x="118611" y="12491"/>
                          <a:pt x="107668" y="12491"/>
                        </a:cubicBezTo>
                        <a:close/>
                      </a:path>
                    </a:pathLst>
                  </a:custGeom>
                  <a:solidFill>
                    <a:srgbClr val="17AB5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41" name="Google Shape;2041;p48"/>
                <p:cNvSpPr/>
                <p:nvPr/>
              </p:nvSpPr>
              <p:spPr>
                <a:xfrm>
                  <a:off x="4732962" y="5299225"/>
                  <a:ext cx="90066" cy="9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66" h="91067" extrusionOk="0">
                      <a:moveTo>
                        <a:pt x="60204" y="3071"/>
                      </a:moveTo>
                      <a:cubicBezTo>
                        <a:pt x="83831" y="11216"/>
                        <a:pt x="95644" y="37082"/>
                        <a:pt x="87499" y="60708"/>
                      </a:cubicBezTo>
                      <a:cubicBezTo>
                        <a:pt x="79354" y="84335"/>
                        <a:pt x="53240" y="97392"/>
                        <a:pt x="29862" y="88004"/>
                      </a:cubicBezTo>
                      <a:cubicBezTo>
                        <a:pt x="6235" y="79859"/>
                        <a:pt x="-5578" y="53993"/>
                        <a:pt x="2567" y="30366"/>
                      </a:cubicBezTo>
                      <a:cubicBezTo>
                        <a:pt x="10712" y="6677"/>
                        <a:pt x="36826" y="-6317"/>
                        <a:pt x="60204" y="307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2" name="Google Shape;2042;p48"/>
                <p:cNvSpPr/>
                <p:nvPr/>
              </p:nvSpPr>
              <p:spPr>
                <a:xfrm>
                  <a:off x="4729976" y="5356545"/>
                  <a:ext cx="36038" cy="3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8" h="36435" extrusionOk="0">
                      <a:moveTo>
                        <a:pt x="24081" y="1213"/>
                      </a:moveTo>
                      <a:cubicBezTo>
                        <a:pt x="33532" y="4508"/>
                        <a:pt x="38257" y="14829"/>
                        <a:pt x="35024" y="24280"/>
                      </a:cubicBezTo>
                      <a:cubicBezTo>
                        <a:pt x="31729" y="33730"/>
                        <a:pt x="21346" y="38953"/>
                        <a:pt x="11957" y="35223"/>
                      </a:cubicBezTo>
                      <a:cubicBezTo>
                        <a:pt x="2506" y="31927"/>
                        <a:pt x="-2219" y="21606"/>
                        <a:pt x="1014" y="12155"/>
                      </a:cubicBezTo>
                      <a:cubicBezTo>
                        <a:pt x="4247" y="2705"/>
                        <a:pt x="14693" y="-2518"/>
                        <a:pt x="24081" y="1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3" name="Google Shape;2043;p48"/>
                <p:cNvSpPr/>
                <p:nvPr/>
              </p:nvSpPr>
              <p:spPr>
                <a:xfrm>
                  <a:off x="4661975" y="5198898"/>
                  <a:ext cx="235646" cy="1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46" h="131750" extrusionOk="0">
                      <a:moveTo>
                        <a:pt x="0" y="0"/>
                      </a:moveTo>
                      <a:lnTo>
                        <a:pt x="235646" y="0"/>
                      </a:lnTo>
                      <a:lnTo>
                        <a:pt x="235646" y="131751"/>
                      </a:lnTo>
                      <a:lnTo>
                        <a:pt x="0" y="131751"/>
                      </a:lnTo>
                      <a:close/>
                    </a:path>
                  </a:pathLst>
                </a:custGeom>
                <a:solidFill>
                  <a:srgbClr val="1ABB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44" name="Google Shape;2044;p48"/>
                <p:cNvGrpSpPr/>
                <p:nvPr/>
              </p:nvGrpSpPr>
              <p:grpSpPr>
                <a:xfrm>
                  <a:off x="5054823" y="5200894"/>
                  <a:ext cx="214551" cy="245215"/>
                  <a:chOff x="5054823" y="5200894"/>
                  <a:chExt cx="214551" cy="245215"/>
                </a:xfrm>
              </p:grpSpPr>
              <p:sp>
                <p:nvSpPr>
                  <p:cNvPr id="2045" name="Google Shape;2045;p48"/>
                  <p:cNvSpPr/>
                  <p:nvPr/>
                </p:nvSpPr>
                <p:spPr>
                  <a:xfrm>
                    <a:off x="5061163" y="5207141"/>
                    <a:ext cx="201911" cy="232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911" h="232719" extrusionOk="0">
                        <a:moveTo>
                          <a:pt x="136395" y="6867"/>
                        </a:moveTo>
                        <a:cubicBezTo>
                          <a:pt x="188063" y="29312"/>
                          <a:pt x="214736" y="95529"/>
                          <a:pt x="195835" y="156773"/>
                        </a:cubicBezTo>
                        <a:cubicBezTo>
                          <a:pt x="177244" y="216648"/>
                          <a:pt x="118675" y="248047"/>
                          <a:pt x="65701" y="225290"/>
                        </a:cubicBezTo>
                        <a:cubicBezTo>
                          <a:pt x="13722" y="204213"/>
                          <a:pt x="-12641" y="136628"/>
                          <a:pt x="5950" y="76752"/>
                        </a:cubicBezTo>
                        <a:cubicBezTo>
                          <a:pt x="24789" y="15509"/>
                          <a:pt x="83048" y="-14522"/>
                          <a:pt x="136395" y="68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6" name="Google Shape;2046;p48"/>
                  <p:cNvSpPr/>
                  <p:nvPr/>
                </p:nvSpPr>
                <p:spPr>
                  <a:xfrm>
                    <a:off x="5054823" y="5200894"/>
                    <a:ext cx="214551" cy="245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51" h="245215" extrusionOk="0">
                        <a:moveTo>
                          <a:pt x="107668" y="245215"/>
                        </a:moveTo>
                        <a:cubicBezTo>
                          <a:pt x="94797" y="245215"/>
                          <a:pt x="81865" y="242542"/>
                          <a:pt x="69554" y="237257"/>
                        </a:cubicBezTo>
                        <a:cubicBezTo>
                          <a:pt x="14901" y="215122"/>
                          <a:pt x="-13513" y="145050"/>
                          <a:pt x="6321" y="81133"/>
                        </a:cubicBezTo>
                        <a:cubicBezTo>
                          <a:pt x="16394" y="48429"/>
                          <a:pt x="37409" y="22999"/>
                          <a:pt x="65450" y="9631"/>
                        </a:cubicBezTo>
                        <a:cubicBezTo>
                          <a:pt x="90569" y="-2369"/>
                          <a:pt x="118859" y="-3177"/>
                          <a:pt x="145035" y="7330"/>
                        </a:cubicBezTo>
                        <a:lnTo>
                          <a:pt x="145222" y="7393"/>
                        </a:lnTo>
                        <a:cubicBezTo>
                          <a:pt x="200310" y="31331"/>
                          <a:pt x="227978" y="100532"/>
                          <a:pt x="208144" y="164884"/>
                        </a:cubicBezTo>
                        <a:cubicBezTo>
                          <a:pt x="198134" y="197216"/>
                          <a:pt x="176186" y="223267"/>
                          <a:pt x="147958" y="236262"/>
                        </a:cubicBezTo>
                        <a:cubicBezTo>
                          <a:pt x="135025" y="242231"/>
                          <a:pt x="121346" y="245215"/>
                          <a:pt x="107668" y="245215"/>
                        </a:cubicBezTo>
                        <a:close/>
                        <a:moveTo>
                          <a:pt x="107730" y="12491"/>
                        </a:moveTo>
                        <a:cubicBezTo>
                          <a:pt x="95108" y="12491"/>
                          <a:pt x="82611" y="15289"/>
                          <a:pt x="70860" y="20885"/>
                        </a:cubicBezTo>
                        <a:cubicBezTo>
                          <a:pt x="45989" y="32760"/>
                          <a:pt x="27274" y="55455"/>
                          <a:pt x="18259" y="84864"/>
                        </a:cubicBezTo>
                        <a:cubicBezTo>
                          <a:pt x="601" y="141755"/>
                          <a:pt x="26342" y="206293"/>
                          <a:pt x="74404" y="225816"/>
                        </a:cubicBezTo>
                        <a:cubicBezTo>
                          <a:pt x="96663" y="235392"/>
                          <a:pt x="120911" y="235081"/>
                          <a:pt x="142797" y="225008"/>
                        </a:cubicBezTo>
                        <a:cubicBezTo>
                          <a:pt x="167792" y="213506"/>
                          <a:pt x="187315" y="190252"/>
                          <a:pt x="196268" y="161278"/>
                        </a:cubicBezTo>
                        <a:cubicBezTo>
                          <a:pt x="214237" y="102957"/>
                          <a:pt x="189678" y="40470"/>
                          <a:pt x="140372" y="18958"/>
                        </a:cubicBezTo>
                        <a:cubicBezTo>
                          <a:pt x="129678" y="14605"/>
                          <a:pt x="118673" y="12491"/>
                          <a:pt x="107730" y="12491"/>
                        </a:cubicBezTo>
                        <a:close/>
                      </a:path>
                    </a:pathLst>
                  </a:custGeom>
                  <a:solidFill>
                    <a:srgbClr val="17AB5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47" name="Google Shape;2047;p48"/>
                <p:cNvSpPr/>
                <p:nvPr/>
              </p:nvSpPr>
              <p:spPr>
                <a:xfrm>
                  <a:off x="5117333" y="5299225"/>
                  <a:ext cx="90065" cy="91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65" h="91067" extrusionOk="0">
                      <a:moveTo>
                        <a:pt x="60204" y="3071"/>
                      </a:moveTo>
                      <a:cubicBezTo>
                        <a:pt x="83831" y="11216"/>
                        <a:pt x="95644" y="37082"/>
                        <a:pt x="87499" y="60708"/>
                      </a:cubicBezTo>
                      <a:cubicBezTo>
                        <a:pt x="79354" y="84335"/>
                        <a:pt x="53240" y="97392"/>
                        <a:pt x="29862" y="88004"/>
                      </a:cubicBezTo>
                      <a:cubicBezTo>
                        <a:pt x="6235" y="79859"/>
                        <a:pt x="-5578" y="53993"/>
                        <a:pt x="2567" y="30366"/>
                      </a:cubicBezTo>
                      <a:cubicBezTo>
                        <a:pt x="10712" y="6677"/>
                        <a:pt x="36826" y="-6317"/>
                        <a:pt x="60204" y="307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48"/>
                <p:cNvSpPr/>
                <p:nvPr/>
              </p:nvSpPr>
              <p:spPr>
                <a:xfrm>
                  <a:off x="5114285" y="5356545"/>
                  <a:ext cx="36038" cy="3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8" h="36435" extrusionOk="0">
                      <a:moveTo>
                        <a:pt x="24081" y="1213"/>
                      </a:moveTo>
                      <a:cubicBezTo>
                        <a:pt x="33532" y="4508"/>
                        <a:pt x="38257" y="14829"/>
                        <a:pt x="35024" y="24280"/>
                      </a:cubicBezTo>
                      <a:cubicBezTo>
                        <a:pt x="31729" y="33730"/>
                        <a:pt x="21346" y="38953"/>
                        <a:pt x="11957" y="35223"/>
                      </a:cubicBezTo>
                      <a:cubicBezTo>
                        <a:pt x="2506" y="31927"/>
                        <a:pt x="-2219" y="21606"/>
                        <a:pt x="1014" y="12155"/>
                      </a:cubicBezTo>
                      <a:cubicBezTo>
                        <a:pt x="4309" y="2705"/>
                        <a:pt x="14755" y="-2518"/>
                        <a:pt x="24081" y="1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9" name="Google Shape;2049;p48"/>
                <p:cNvSpPr/>
                <p:nvPr/>
              </p:nvSpPr>
              <p:spPr>
                <a:xfrm>
                  <a:off x="5046284" y="5198898"/>
                  <a:ext cx="235646" cy="1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46" h="131750" extrusionOk="0">
                      <a:moveTo>
                        <a:pt x="0" y="0"/>
                      </a:moveTo>
                      <a:lnTo>
                        <a:pt x="235647" y="0"/>
                      </a:lnTo>
                      <a:lnTo>
                        <a:pt x="235647" y="131751"/>
                      </a:lnTo>
                      <a:lnTo>
                        <a:pt x="0" y="131751"/>
                      </a:lnTo>
                      <a:close/>
                    </a:path>
                  </a:pathLst>
                </a:custGeom>
                <a:solidFill>
                  <a:srgbClr val="1ABB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0" name="Google Shape;2050;p48"/>
                <p:cNvSpPr/>
                <p:nvPr/>
              </p:nvSpPr>
              <p:spPr>
                <a:xfrm>
                  <a:off x="4682369" y="5200420"/>
                  <a:ext cx="182812" cy="42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12" h="42063" extrusionOk="0">
                      <a:moveTo>
                        <a:pt x="0" y="42063"/>
                      </a:moveTo>
                      <a:cubicBezTo>
                        <a:pt x="0" y="42063"/>
                        <a:pt x="34570" y="3576"/>
                        <a:pt x="83689" y="219"/>
                      </a:cubicBezTo>
                      <a:cubicBezTo>
                        <a:pt x="134300" y="-2828"/>
                        <a:pt x="179440" y="26954"/>
                        <a:pt x="179440" y="26954"/>
                      </a:cubicBezTo>
                      <a:cubicBezTo>
                        <a:pt x="182921" y="31182"/>
                        <a:pt x="186030" y="36591"/>
                        <a:pt x="176206" y="37213"/>
                      </a:cubicBezTo>
                      <a:cubicBezTo>
                        <a:pt x="163336" y="37338"/>
                        <a:pt x="126901" y="5442"/>
                        <a:pt x="83813" y="9856"/>
                      </a:cubicBezTo>
                      <a:cubicBezTo>
                        <a:pt x="42280" y="14581"/>
                        <a:pt x="0" y="42063"/>
                        <a:pt x="0" y="4206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1" name="Google Shape;2051;p48"/>
                <p:cNvSpPr/>
                <p:nvPr/>
              </p:nvSpPr>
              <p:spPr>
                <a:xfrm>
                  <a:off x="5078724" y="5200420"/>
                  <a:ext cx="182812" cy="42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12" h="42063" extrusionOk="0">
                      <a:moveTo>
                        <a:pt x="182813" y="42063"/>
                      </a:moveTo>
                      <a:cubicBezTo>
                        <a:pt x="182813" y="42063"/>
                        <a:pt x="148243" y="3576"/>
                        <a:pt x="99124" y="219"/>
                      </a:cubicBezTo>
                      <a:cubicBezTo>
                        <a:pt x="48513" y="-2828"/>
                        <a:pt x="3373" y="26954"/>
                        <a:pt x="3373" y="26954"/>
                      </a:cubicBezTo>
                      <a:cubicBezTo>
                        <a:pt x="-109" y="31182"/>
                        <a:pt x="-3218" y="36591"/>
                        <a:pt x="6606" y="37213"/>
                      </a:cubicBezTo>
                      <a:cubicBezTo>
                        <a:pt x="19477" y="37338"/>
                        <a:pt x="55912" y="5442"/>
                        <a:pt x="99000" y="9856"/>
                      </a:cubicBezTo>
                      <a:cubicBezTo>
                        <a:pt x="140533" y="14581"/>
                        <a:pt x="182813" y="42063"/>
                        <a:pt x="182813" y="4206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52" name="Google Shape;2052;p48"/>
          <p:cNvGrpSpPr/>
          <p:nvPr/>
        </p:nvGrpSpPr>
        <p:grpSpPr>
          <a:xfrm>
            <a:off x="1991507" y="4620801"/>
            <a:ext cx="1550905" cy="1857285"/>
            <a:chOff x="2020371" y="5001211"/>
            <a:chExt cx="1550905" cy="1857285"/>
          </a:xfrm>
        </p:grpSpPr>
        <p:sp>
          <p:nvSpPr>
            <p:cNvPr id="2053" name="Google Shape;2053;p48"/>
            <p:cNvSpPr/>
            <p:nvPr/>
          </p:nvSpPr>
          <p:spPr>
            <a:xfrm>
              <a:off x="2020371" y="6735140"/>
              <a:ext cx="976161" cy="123356"/>
            </a:xfrm>
            <a:custGeom>
              <a:avLst/>
              <a:gdLst/>
              <a:ahLst/>
              <a:cxnLst/>
              <a:rect l="l" t="t" r="r" b="b"/>
              <a:pathLst>
                <a:path w="976161" h="123356" extrusionOk="0">
                  <a:moveTo>
                    <a:pt x="976161" y="61679"/>
                  </a:moveTo>
                  <a:cubicBezTo>
                    <a:pt x="976161" y="95751"/>
                    <a:pt x="757613" y="123357"/>
                    <a:pt x="488081" y="123357"/>
                  </a:cubicBezTo>
                  <a:cubicBezTo>
                    <a:pt x="218548" y="123357"/>
                    <a:pt x="0" y="95751"/>
                    <a:pt x="0" y="61679"/>
                  </a:cubicBezTo>
                  <a:cubicBezTo>
                    <a:pt x="0" y="27606"/>
                    <a:pt x="218548" y="0"/>
                    <a:pt x="488081" y="0"/>
                  </a:cubicBezTo>
                  <a:cubicBezTo>
                    <a:pt x="757613" y="0"/>
                    <a:pt x="976161" y="27668"/>
                    <a:pt x="976161" y="61679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4" name="Google Shape;2054;p48"/>
            <p:cNvGrpSpPr/>
            <p:nvPr/>
          </p:nvGrpSpPr>
          <p:grpSpPr>
            <a:xfrm>
              <a:off x="2034111" y="5001211"/>
              <a:ext cx="1537165" cy="1827752"/>
              <a:chOff x="2034111" y="5001211"/>
              <a:chExt cx="1537165" cy="1827752"/>
            </a:xfrm>
          </p:grpSpPr>
          <p:grpSp>
            <p:nvGrpSpPr>
              <p:cNvPr id="2055" name="Google Shape;2055;p48"/>
              <p:cNvGrpSpPr/>
              <p:nvPr/>
            </p:nvGrpSpPr>
            <p:grpSpPr>
              <a:xfrm>
                <a:off x="2256401" y="5675056"/>
                <a:ext cx="478707" cy="275548"/>
                <a:chOff x="2256401" y="5675056"/>
                <a:chExt cx="478707" cy="275548"/>
              </a:xfrm>
            </p:grpSpPr>
            <p:sp>
              <p:nvSpPr>
                <p:cNvPr id="2056" name="Google Shape;2056;p48"/>
                <p:cNvSpPr/>
                <p:nvPr/>
              </p:nvSpPr>
              <p:spPr>
                <a:xfrm>
                  <a:off x="2347430" y="5675056"/>
                  <a:ext cx="387678" cy="19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678" h="198434" extrusionOk="0">
                      <a:moveTo>
                        <a:pt x="366513" y="41829"/>
                      </a:moveTo>
                      <a:cubicBezTo>
                        <a:pt x="257705" y="19073"/>
                        <a:pt x="43695" y="36109"/>
                        <a:pt x="33809" y="182160"/>
                      </a:cubicBezTo>
                      <a:cubicBezTo>
                        <a:pt x="32379" y="203798"/>
                        <a:pt x="-1444" y="203922"/>
                        <a:pt x="48" y="182160"/>
                      </a:cubicBezTo>
                      <a:cubicBezTo>
                        <a:pt x="11675" y="9995"/>
                        <a:pt x="242720" y="-18543"/>
                        <a:pt x="375466" y="9249"/>
                      </a:cubicBezTo>
                      <a:cubicBezTo>
                        <a:pt x="396854" y="13726"/>
                        <a:pt x="387777" y="46306"/>
                        <a:pt x="366513" y="41829"/>
                      </a:cubicBezTo>
                      <a:lnTo>
                        <a:pt x="366513" y="41829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2057;p48"/>
                <p:cNvSpPr/>
                <p:nvPr/>
              </p:nvSpPr>
              <p:spPr>
                <a:xfrm>
                  <a:off x="2256401" y="5842232"/>
                  <a:ext cx="122078" cy="83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78" h="83416" extrusionOk="0">
                      <a:moveTo>
                        <a:pt x="105750" y="34134"/>
                      </a:moveTo>
                      <a:cubicBezTo>
                        <a:pt x="88838" y="34072"/>
                        <a:pt x="71367" y="32580"/>
                        <a:pt x="54641" y="35626"/>
                      </a:cubicBezTo>
                      <a:cubicBezTo>
                        <a:pt x="36175" y="38922"/>
                        <a:pt x="32507" y="49430"/>
                        <a:pt x="34123" y="67212"/>
                      </a:cubicBezTo>
                      <a:cubicBezTo>
                        <a:pt x="36113" y="88911"/>
                        <a:pt x="2289" y="88725"/>
                        <a:pt x="362" y="67212"/>
                      </a:cubicBezTo>
                      <a:cubicBezTo>
                        <a:pt x="-2063" y="40912"/>
                        <a:pt x="7574" y="17160"/>
                        <a:pt x="33128" y="6901"/>
                      </a:cubicBezTo>
                      <a:cubicBezTo>
                        <a:pt x="55885" y="-2238"/>
                        <a:pt x="81812" y="311"/>
                        <a:pt x="105812" y="373"/>
                      </a:cubicBezTo>
                      <a:cubicBezTo>
                        <a:pt x="127511" y="497"/>
                        <a:pt x="127511" y="34259"/>
                        <a:pt x="105750" y="34134"/>
                      </a:cubicBezTo>
                      <a:lnTo>
                        <a:pt x="105750" y="34134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8" name="Google Shape;2058;p48"/>
                <p:cNvSpPr/>
                <p:nvPr/>
              </p:nvSpPr>
              <p:spPr>
                <a:xfrm>
                  <a:off x="2345388" y="5842539"/>
                  <a:ext cx="101953" cy="10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53" h="105851" extrusionOk="0">
                      <a:moveTo>
                        <a:pt x="25281" y="2367"/>
                      </a:moveTo>
                      <a:cubicBezTo>
                        <a:pt x="60100" y="22263"/>
                        <a:pt x="105302" y="41662"/>
                        <a:pt x="101758" y="89600"/>
                      </a:cubicBezTo>
                      <a:cubicBezTo>
                        <a:pt x="100141" y="111175"/>
                        <a:pt x="66380" y="111362"/>
                        <a:pt x="67996" y="89600"/>
                      </a:cubicBezTo>
                      <a:cubicBezTo>
                        <a:pt x="70421" y="57020"/>
                        <a:pt x="31437" y="44833"/>
                        <a:pt x="8245" y="31528"/>
                      </a:cubicBezTo>
                      <a:cubicBezTo>
                        <a:pt x="-10656" y="20709"/>
                        <a:pt x="6318" y="-8451"/>
                        <a:pt x="25281" y="2367"/>
                      </a:cubicBezTo>
                      <a:lnTo>
                        <a:pt x="25281" y="2367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9" name="Google Shape;2059;p48"/>
                <p:cNvSpPr/>
                <p:nvPr/>
              </p:nvSpPr>
              <p:spPr>
                <a:xfrm>
                  <a:off x="2329066" y="5858207"/>
                  <a:ext cx="47258" cy="92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58" h="92397" extrusionOk="0">
                      <a:moveTo>
                        <a:pt x="45396" y="25683"/>
                      </a:moveTo>
                      <a:cubicBezTo>
                        <a:pt x="37562" y="41787"/>
                        <a:pt x="32587" y="58139"/>
                        <a:pt x="34080" y="76170"/>
                      </a:cubicBezTo>
                      <a:cubicBezTo>
                        <a:pt x="35883" y="97869"/>
                        <a:pt x="2059" y="97745"/>
                        <a:pt x="318" y="76170"/>
                      </a:cubicBezTo>
                      <a:cubicBezTo>
                        <a:pt x="-1671" y="52294"/>
                        <a:pt x="5914" y="29849"/>
                        <a:pt x="16235" y="8647"/>
                      </a:cubicBezTo>
                      <a:cubicBezTo>
                        <a:pt x="25748" y="-10938"/>
                        <a:pt x="54846" y="6222"/>
                        <a:pt x="45396" y="25683"/>
                      </a:cubicBezTo>
                      <a:lnTo>
                        <a:pt x="45396" y="25683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0" name="Google Shape;2060;p48"/>
              <p:cNvSpPr/>
              <p:nvPr/>
            </p:nvSpPr>
            <p:spPr>
              <a:xfrm>
                <a:off x="2034111" y="5076909"/>
                <a:ext cx="1274667" cy="1752054"/>
              </a:xfrm>
              <a:custGeom>
                <a:avLst/>
                <a:gdLst/>
                <a:ahLst/>
                <a:cxnLst/>
                <a:rect l="l" t="t" r="r" b="b"/>
                <a:pathLst>
                  <a:path w="1274667" h="1752054" extrusionOk="0">
                    <a:moveTo>
                      <a:pt x="1260181" y="90963"/>
                    </a:moveTo>
                    <a:cubicBezTo>
                      <a:pt x="1241031" y="30342"/>
                      <a:pt x="1175559" y="0"/>
                      <a:pt x="1063892" y="0"/>
                    </a:cubicBezTo>
                    <a:lnTo>
                      <a:pt x="202320" y="0"/>
                    </a:lnTo>
                    <a:cubicBezTo>
                      <a:pt x="143253" y="0"/>
                      <a:pt x="96994" y="9575"/>
                      <a:pt x="63544" y="28725"/>
                    </a:cubicBezTo>
                    <a:cubicBezTo>
                      <a:pt x="42777" y="39917"/>
                      <a:pt x="27606" y="60684"/>
                      <a:pt x="18093" y="90963"/>
                    </a:cubicBezTo>
                    <a:cubicBezTo>
                      <a:pt x="8518" y="121305"/>
                      <a:pt x="0" y="161222"/>
                      <a:pt x="0" y="210652"/>
                    </a:cubicBezTo>
                    <a:lnTo>
                      <a:pt x="0" y="232040"/>
                    </a:lnTo>
                    <a:cubicBezTo>
                      <a:pt x="0" y="335066"/>
                      <a:pt x="83129" y="418817"/>
                      <a:pt x="186155" y="419563"/>
                    </a:cubicBezTo>
                    <a:lnTo>
                      <a:pt x="760100" y="423729"/>
                    </a:lnTo>
                    <a:cubicBezTo>
                      <a:pt x="760100" y="444496"/>
                      <a:pt x="754256" y="480806"/>
                      <a:pt x="719188" y="532599"/>
                    </a:cubicBezTo>
                    <a:cubicBezTo>
                      <a:pt x="684059" y="584453"/>
                      <a:pt x="647624" y="646691"/>
                      <a:pt x="598194" y="719313"/>
                    </a:cubicBezTo>
                    <a:cubicBezTo>
                      <a:pt x="548702" y="791934"/>
                      <a:pt x="493366" y="871271"/>
                      <a:pt x="443936" y="957447"/>
                    </a:cubicBezTo>
                    <a:cubicBezTo>
                      <a:pt x="394444" y="1043622"/>
                      <a:pt x="340475" y="1141363"/>
                      <a:pt x="305346" y="1250668"/>
                    </a:cubicBezTo>
                    <a:cubicBezTo>
                      <a:pt x="270216" y="1359973"/>
                      <a:pt x="252683" y="1466481"/>
                      <a:pt x="252683" y="1570190"/>
                    </a:cubicBezTo>
                    <a:cubicBezTo>
                      <a:pt x="252683" y="1606936"/>
                      <a:pt x="253864" y="1633610"/>
                      <a:pt x="256289" y="1650335"/>
                    </a:cubicBezTo>
                    <a:cubicBezTo>
                      <a:pt x="258652" y="1667122"/>
                      <a:pt x="266237" y="1685029"/>
                      <a:pt x="278983" y="1704179"/>
                    </a:cubicBezTo>
                    <a:cubicBezTo>
                      <a:pt x="291729" y="1723329"/>
                      <a:pt x="312869" y="1736138"/>
                      <a:pt x="342403" y="1742480"/>
                    </a:cubicBezTo>
                    <a:cubicBezTo>
                      <a:pt x="371936" y="1748883"/>
                      <a:pt x="412164" y="1752054"/>
                      <a:pt x="463273" y="1752054"/>
                    </a:cubicBezTo>
                    <a:cubicBezTo>
                      <a:pt x="514319" y="1752054"/>
                      <a:pt x="554609" y="1748883"/>
                      <a:pt x="584142" y="1742480"/>
                    </a:cubicBezTo>
                    <a:cubicBezTo>
                      <a:pt x="613614" y="1736138"/>
                      <a:pt x="634754" y="1723765"/>
                      <a:pt x="647562" y="1705360"/>
                    </a:cubicBezTo>
                    <a:cubicBezTo>
                      <a:pt x="660308" y="1687018"/>
                      <a:pt x="668266" y="1669485"/>
                      <a:pt x="671500" y="1652697"/>
                    </a:cubicBezTo>
                    <a:cubicBezTo>
                      <a:pt x="674671" y="1635910"/>
                      <a:pt x="676287" y="1610045"/>
                      <a:pt x="676287" y="1574915"/>
                    </a:cubicBezTo>
                    <a:cubicBezTo>
                      <a:pt x="676287" y="1436077"/>
                      <a:pt x="746484" y="1252596"/>
                      <a:pt x="886939" y="1024410"/>
                    </a:cubicBezTo>
                    <a:cubicBezTo>
                      <a:pt x="945944" y="930276"/>
                      <a:pt x="1004576" y="836950"/>
                      <a:pt x="1062835" y="744370"/>
                    </a:cubicBezTo>
                    <a:cubicBezTo>
                      <a:pt x="1121093" y="651852"/>
                      <a:pt x="1170896" y="558091"/>
                      <a:pt x="1212430" y="463148"/>
                    </a:cubicBezTo>
                    <a:cubicBezTo>
                      <a:pt x="1253901" y="368268"/>
                      <a:pt x="1274668" y="288869"/>
                      <a:pt x="1274668" y="225015"/>
                    </a:cubicBezTo>
                    <a:cubicBezTo>
                      <a:pt x="1274543" y="161160"/>
                      <a:pt x="1269756" y="116518"/>
                      <a:pt x="1260181" y="90963"/>
                    </a:cubicBezTo>
                    <a:close/>
                  </a:path>
                </a:pathLst>
              </a:custGeom>
              <a:solidFill>
                <a:srgbClr val="FCC1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48"/>
              <p:cNvGrpSpPr/>
              <p:nvPr/>
            </p:nvGrpSpPr>
            <p:grpSpPr>
              <a:xfrm>
                <a:off x="2780758" y="5001211"/>
                <a:ext cx="570562" cy="398951"/>
                <a:chOff x="2780758" y="5001211"/>
                <a:chExt cx="570562" cy="398951"/>
              </a:xfrm>
            </p:grpSpPr>
            <p:sp>
              <p:nvSpPr>
                <p:cNvPr id="2062" name="Google Shape;2062;p48"/>
                <p:cNvSpPr/>
                <p:nvPr/>
              </p:nvSpPr>
              <p:spPr>
                <a:xfrm>
                  <a:off x="3112005" y="5001211"/>
                  <a:ext cx="216297" cy="64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97" h="64630" extrusionOk="0">
                      <a:moveTo>
                        <a:pt x="216297" y="64631"/>
                      </a:moveTo>
                      <a:cubicBezTo>
                        <a:pt x="216297" y="64631"/>
                        <a:pt x="175821" y="3885"/>
                        <a:pt x="116940" y="217"/>
                      </a:cubicBezTo>
                      <a:cubicBezTo>
                        <a:pt x="58060" y="-3452"/>
                        <a:pt x="2848" y="40693"/>
                        <a:pt x="2848" y="40693"/>
                      </a:cubicBezTo>
                      <a:cubicBezTo>
                        <a:pt x="-821" y="48030"/>
                        <a:pt x="-2686" y="55429"/>
                        <a:pt x="8381" y="57232"/>
                      </a:cubicBezTo>
                      <a:cubicBezTo>
                        <a:pt x="23117" y="57232"/>
                        <a:pt x="67262" y="7553"/>
                        <a:pt x="116940" y="14890"/>
                      </a:cubicBezTo>
                      <a:cubicBezTo>
                        <a:pt x="166619" y="22289"/>
                        <a:pt x="216297" y="64631"/>
                        <a:pt x="216297" y="6463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63" name="Google Shape;2063;p48"/>
                <p:cNvGrpSpPr/>
                <p:nvPr/>
              </p:nvGrpSpPr>
              <p:grpSpPr>
                <a:xfrm>
                  <a:off x="3077057" y="5086761"/>
                  <a:ext cx="274263" cy="313401"/>
                  <a:chOff x="3077057" y="5086761"/>
                  <a:chExt cx="274263" cy="313401"/>
                </a:xfrm>
              </p:grpSpPr>
              <p:sp>
                <p:nvSpPr>
                  <p:cNvPr id="2064" name="Google Shape;2064;p48"/>
                  <p:cNvSpPr/>
                  <p:nvPr/>
                </p:nvSpPr>
                <p:spPr>
                  <a:xfrm>
                    <a:off x="3083124" y="5093001"/>
                    <a:ext cx="261816" cy="300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816" h="300978" extrusionOk="0">
                        <a:moveTo>
                          <a:pt x="84826" y="9649"/>
                        </a:moveTo>
                        <a:cubicBezTo>
                          <a:pt x="18609" y="37255"/>
                          <a:pt x="-16396" y="125545"/>
                          <a:pt x="7542" y="202829"/>
                        </a:cubicBezTo>
                        <a:cubicBezTo>
                          <a:pt x="33283" y="281917"/>
                          <a:pt x="108764" y="320590"/>
                          <a:pt x="176785" y="291119"/>
                        </a:cubicBezTo>
                        <a:cubicBezTo>
                          <a:pt x="244867" y="263513"/>
                          <a:pt x="278007" y="175223"/>
                          <a:pt x="254069" y="97938"/>
                        </a:cubicBezTo>
                        <a:cubicBezTo>
                          <a:pt x="228328" y="20654"/>
                          <a:pt x="152909" y="-19823"/>
                          <a:pt x="84826" y="96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5" name="Google Shape;2065;p48"/>
                  <p:cNvSpPr/>
                  <p:nvPr/>
                </p:nvSpPr>
                <p:spPr>
                  <a:xfrm>
                    <a:off x="3077057" y="5086761"/>
                    <a:ext cx="274263" cy="313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263" h="313401" extrusionOk="0">
                        <a:moveTo>
                          <a:pt x="136157" y="313401"/>
                        </a:moveTo>
                        <a:cubicBezTo>
                          <a:pt x="119059" y="313401"/>
                          <a:pt x="102023" y="309733"/>
                          <a:pt x="85857" y="302458"/>
                        </a:cubicBezTo>
                        <a:cubicBezTo>
                          <a:pt x="49857" y="286230"/>
                          <a:pt x="21381" y="252841"/>
                          <a:pt x="7764" y="210935"/>
                        </a:cubicBezTo>
                        <a:cubicBezTo>
                          <a:pt x="-17106" y="130666"/>
                          <a:pt x="19888" y="38708"/>
                          <a:pt x="88531" y="10107"/>
                        </a:cubicBezTo>
                        <a:cubicBezTo>
                          <a:pt x="120240" y="-3634"/>
                          <a:pt x="155183" y="-3323"/>
                          <a:pt x="186831" y="10791"/>
                        </a:cubicBezTo>
                        <a:cubicBezTo>
                          <a:pt x="223266" y="27081"/>
                          <a:pt x="252177" y="60407"/>
                          <a:pt x="266105" y="102127"/>
                        </a:cubicBezTo>
                        <a:cubicBezTo>
                          <a:pt x="291597" y="184572"/>
                          <a:pt x="255348" y="274665"/>
                          <a:pt x="185276" y="303017"/>
                        </a:cubicBezTo>
                        <a:cubicBezTo>
                          <a:pt x="169359" y="309981"/>
                          <a:pt x="152758" y="313401"/>
                          <a:pt x="136157" y="313401"/>
                        </a:cubicBezTo>
                        <a:close/>
                        <a:moveTo>
                          <a:pt x="136779" y="12470"/>
                        </a:moveTo>
                        <a:cubicBezTo>
                          <a:pt x="122043" y="12470"/>
                          <a:pt x="107370" y="15516"/>
                          <a:pt x="93380" y="21547"/>
                        </a:cubicBezTo>
                        <a:lnTo>
                          <a:pt x="93318" y="21547"/>
                        </a:lnTo>
                        <a:cubicBezTo>
                          <a:pt x="30334" y="47785"/>
                          <a:pt x="-3428" y="132780"/>
                          <a:pt x="19578" y="207142"/>
                        </a:cubicBezTo>
                        <a:cubicBezTo>
                          <a:pt x="32137" y="245629"/>
                          <a:pt x="58127" y="276282"/>
                          <a:pt x="90955" y="291080"/>
                        </a:cubicBezTo>
                        <a:cubicBezTo>
                          <a:pt x="119556" y="304012"/>
                          <a:pt x="151328" y="304199"/>
                          <a:pt x="180427" y="291577"/>
                        </a:cubicBezTo>
                        <a:cubicBezTo>
                          <a:pt x="244779" y="265463"/>
                          <a:pt x="277856" y="182210"/>
                          <a:pt x="254229" y="105920"/>
                        </a:cubicBezTo>
                        <a:cubicBezTo>
                          <a:pt x="241421" y="67557"/>
                          <a:pt x="214996" y="36967"/>
                          <a:pt x="181732" y="22107"/>
                        </a:cubicBezTo>
                        <a:cubicBezTo>
                          <a:pt x="167245" y="15703"/>
                          <a:pt x="152012" y="12470"/>
                          <a:pt x="136779" y="12470"/>
                        </a:cubicBezTo>
                        <a:close/>
                      </a:path>
                    </a:pathLst>
                  </a:custGeom>
                  <a:solidFill>
                    <a:srgbClr val="FEA9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66" name="Google Shape;2066;p48"/>
                <p:cNvSpPr/>
                <p:nvPr/>
              </p:nvSpPr>
              <p:spPr>
                <a:xfrm>
                  <a:off x="3123514" y="5182577"/>
                  <a:ext cx="130613" cy="132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13" h="132093" extrusionOk="0">
                      <a:moveTo>
                        <a:pt x="42012" y="4010"/>
                      </a:moveTo>
                      <a:cubicBezTo>
                        <a:pt x="7815" y="16570"/>
                        <a:pt x="-8350" y="54373"/>
                        <a:pt x="4271" y="88508"/>
                      </a:cubicBezTo>
                      <a:cubicBezTo>
                        <a:pt x="16831" y="122704"/>
                        <a:pt x="52831" y="140673"/>
                        <a:pt x="87027" y="128051"/>
                      </a:cubicBezTo>
                      <a:cubicBezTo>
                        <a:pt x="121224" y="115492"/>
                        <a:pt x="139193" y="77689"/>
                        <a:pt x="126571" y="43554"/>
                      </a:cubicBezTo>
                      <a:cubicBezTo>
                        <a:pt x="113950" y="9420"/>
                        <a:pt x="76147" y="-8549"/>
                        <a:pt x="42012" y="401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48"/>
                <p:cNvSpPr/>
                <p:nvPr/>
              </p:nvSpPr>
              <p:spPr>
                <a:xfrm>
                  <a:off x="3128127" y="5182587"/>
                  <a:ext cx="55954" cy="56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4" h="56652" extrusionOk="0">
                      <a:moveTo>
                        <a:pt x="18000" y="1699"/>
                      </a:moveTo>
                      <a:cubicBezTo>
                        <a:pt x="3326" y="7109"/>
                        <a:pt x="-3575" y="23275"/>
                        <a:pt x="1834" y="37948"/>
                      </a:cubicBezTo>
                      <a:cubicBezTo>
                        <a:pt x="7243" y="52621"/>
                        <a:pt x="22663" y="60331"/>
                        <a:pt x="37274" y="54922"/>
                      </a:cubicBezTo>
                      <a:cubicBezTo>
                        <a:pt x="51948" y="49513"/>
                        <a:pt x="59595" y="33347"/>
                        <a:pt x="54248" y="18673"/>
                      </a:cubicBezTo>
                      <a:cubicBezTo>
                        <a:pt x="48839" y="4062"/>
                        <a:pt x="32673" y="-3648"/>
                        <a:pt x="18000" y="1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68" name="Google Shape;2068;p48"/>
                <p:cNvGrpSpPr/>
                <p:nvPr/>
              </p:nvGrpSpPr>
              <p:grpSpPr>
                <a:xfrm>
                  <a:off x="2780758" y="5086792"/>
                  <a:ext cx="274325" cy="313369"/>
                  <a:chOff x="2780758" y="5086792"/>
                  <a:chExt cx="274325" cy="313369"/>
                </a:xfrm>
              </p:grpSpPr>
              <p:sp>
                <p:nvSpPr>
                  <p:cNvPr id="2069" name="Google Shape;2069;p48"/>
                  <p:cNvSpPr/>
                  <p:nvPr/>
                </p:nvSpPr>
                <p:spPr>
                  <a:xfrm>
                    <a:off x="2786918" y="5093001"/>
                    <a:ext cx="261816" cy="300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816" h="300978" extrusionOk="0">
                        <a:moveTo>
                          <a:pt x="176785" y="9649"/>
                        </a:moveTo>
                        <a:cubicBezTo>
                          <a:pt x="244867" y="37255"/>
                          <a:pt x="278007" y="125545"/>
                          <a:pt x="254069" y="202829"/>
                        </a:cubicBezTo>
                        <a:cubicBezTo>
                          <a:pt x="228328" y="281917"/>
                          <a:pt x="152847" y="320590"/>
                          <a:pt x="84826" y="291119"/>
                        </a:cubicBezTo>
                        <a:cubicBezTo>
                          <a:pt x="18609" y="263513"/>
                          <a:pt x="-16396" y="175223"/>
                          <a:pt x="7542" y="97938"/>
                        </a:cubicBezTo>
                        <a:cubicBezTo>
                          <a:pt x="33283" y="20654"/>
                          <a:pt x="108702" y="-19823"/>
                          <a:pt x="176785" y="96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0" name="Google Shape;2070;p48"/>
                  <p:cNvSpPr/>
                  <p:nvPr/>
                </p:nvSpPr>
                <p:spPr>
                  <a:xfrm>
                    <a:off x="2780758" y="5086792"/>
                    <a:ext cx="274325" cy="31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25" h="313369" extrusionOk="0">
                        <a:moveTo>
                          <a:pt x="137743" y="313370"/>
                        </a:moveTo>
                        <a:cubicBezTo>
                          <a:pt x="121142" y="313370"/>
                          <a:pt x="104416" y="309950"/>
                          <a:pt x="88499" y="303049"/>
                        </a:cubicBezTo>
                        <a:cubicBezTo>
                          <a:pt x="19919" y="274510"/>
                          <a:pt x="-17075" y="182552"/>
                          <a:pt x="7733" y="102283"/>
                        </a:cubicBezTo>
                        <a:cubicBezTo>
                          <a:pt x="21723" y="60376"/>
                          <a:pt x="50572" y="27112"/>
                          <a:pt x="87069" y="10822"/>
                        </a:cubicBezTo>
                        <a:cubicBezTo>
                          <a:pt x="118717" y="-3354"/>
                          <a:pt x="153660" y="-3603"/>
                          <a:pt x="185369" y="10076"/>
                        </a:cubicBezTo>
                        <a:cubicBezTo>
                          <a:pt x="255379" y="38490"/>
                          <a:pt x="291628" y="128583"/>
                          <a:pt x="266198" y="210842"/>
                        </a:cubicBezTo>
                        <a:cubicBezTo>
                          <a:pt x="252519" y="252810"/>
                          <a:pt x="224043" y="286199"/>
                          <a:pt x="188043" y="302427"/>
                        </a:cubicBezTo>
                        <a:cubicBezTo>
                          <a:pt x="171877" y="309764"/>
                          <a:pt x="154841" y="313370"/>
                          <a:pt x="137743" y="313370"/>
                        </a:cubicBezTo>
                        <a:close/>
                        <a:moveTo>
                          <a:pt x="137059" y="12439"/>
                        </a:moveTo>
                        <a:cubicBezTo>
                          <a:pt x="121826" y="12439"/>
                          <a:pt x="106593" y="15672"/>
                          <a:pt x="92106" y="22138"/>
                        </a:cubicBezTo>
                        <a:cubicBezTo>
                          <a:pt x="58841" y="36998"/>
                          <a:pt x="32355" y="67588"/>
                          <a:pt x="19546" y="106075"/>
                        </a:cubicBezTo>
                        <a:cubicBezTo>
                          <a:pt x="-3459" y="180313"/>
                          <a:pt x="30303" y="265308"/>
                          <a:pt x="93287" y="291546"/>
                        </a:cubicBezTo>
                        <a:cubicBezTo>
                          <a:pt x="122447" y="304168"/>
                          <a:pt x="154219" y="303981"/>
                          <a:pt x="182820" y="291049"/>
                        </a:cubicBezTo>
                        <a:cubicBezTo>
                          <a:pt x="215649" y="276251"/>
                          <a:pt x="241639" y="245598"/>
                          <a:pt x="254198" y="207049"/>
                        </a:cubicBezTo>
                        <a:cubicBezTo>
                          <a:pt x="277763" y="130821"/>
                          <a:pt x="244747" y="47568"/>
                          <a:pt x="180520" y="21578"/>
                        </a:cubicBezTo>
                        <a:lnTo>
                          <a:pt x="180395" y="21516"/>
                        </a:lnTo>
                        <a:cubicBezTo>
                          <a:pt x="166468" y="15485"/>
                          <a:pt x="151794" y="12439"/>
                          <a:pt x="137059" y="12439"/>
                        </a:cubicBezTo>
                        <a:close/>
                      </a:path>
                    </a:pathLst>
                  </a:custGeom>
                  <a:solidFill>
                    <a:srgbClr val="FEA9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71" name="Google Shape;2071;p48"/>
                <p:cNvSpPr/>
                <p:nvPr/>
              </p:nvSpPr>
              <p:spPr>
                <a:xfrm>
                  <a:off x="2873318" y="5189588"/>
                  <a:ext cx="130551" cy="130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51" h="130533" extrusionOk="0">
                      <a:moveTo>
                        <a:pt x="86965" y="4025"/>
                      </a:moveTo>
                      <a:cubicBezTo>
                        <a:pt x="121162" y="16584"/>
                        <a:pt x="139131" y="54387"/>
                        <a:pt x="126509" y="88522"/>
                      </a:cubicBezTo>
                      <a:cubicBezTo>
                        <a:pt x="113950" y="122719"/>
                        <a:pt x="76147" y="138884"/>
                        <a:pt x="42012" y="126262"/>
                      </a:cubicBezTo>
                      <a:cubicBezTo>
                        <a:pt x="7815" y="115444"/>
                        <a:pt x="-8350" y="77703"/>
                        <a:pt x="4271" y="43506"/>
                      </a:cubicBezTo>
                      <a:cubicBezTo>
                        <a:pt x="16893" y="9310"/>
                        <a:pt x="54634" y="-8535"/>
                        <a:pt x="86965" y="402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48"/>
                <p:cNvSpPr/>
                <p:nvPr/>
              </p:nvSpPr>
              <p:spPr>
                <a:xfrm>
                  <a:off x="2818398" y="5006437"/>
                  <a:ext cx="216297" cy="6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97" h="64876" extrusionOk="0">
                      <a:moveTo>
                        <a:pt x="0" y="64876"/>
                      </a:moveTo>
                      <a:cubicBezTo>
                        <a:pt x="0" y="64876"/>
                        <a:pt x="40476" y="4130"/>
                        <a:pt x="99357" y="462"/>
                      </a:cubicBezTo>
                      <a:cubicBezTo>
                        <a:pt x="158238" y="-5072"/>
                        <a:pt x="213450" y="40938"/>
                        <a:pt x="213450" y="40938"/>
                      </a:cubicBezTo>
                      <a:cubicBezTo>
                        <a:pt x="217118" y="46472"/>
                        <a:pt x="218983" y="55674"/>
                        <a:pt x="207916" y="57477"/>
                      </a:cubicBezTo>
                      <a:cubicBezTo>
                        <a:pt x="193180" y="57477"/>
                        <a:pt x="149036" y="7799"/>
                        <a:pt x="99357" y="15135"/>
                      </a:cubicBezTo>
                      <a:cubicBezTo>
                        <a:pt x="49678" y="22472"/>
                        <a:pt x="0" y="64876"/>
                        <a:pt x="0" y="6487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48"/>
                <p:cNvSpPr/>
                <p:nvPr/>
              </p:nvSpPr>
              <p:spPr>
                <a:xfrm>
                  <a:off x="2866989" y="5182587"/>
                  <a:ext cx="55954" cy="56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4" h="56652" extrusionOk="0">
                      <a:moveTo>
                        <a:pt x="18000" y="1699"/>
                      </a:moveTo>
                      <a:cubicBezTo>
                        <a:pt x="3326" y="7109"/>
                        <a:pt x="-3575" y="23275"/>
                        <a:pt x="1834" y="37948"/>
                      </a:cubicBezTo>
                      <a:cubicBezTo>
                        <a:pt x="7243" y="52621"/>
                        <a:pt x="22663" y="60331"/>
                        <a:pt x="37274" y="54922"/>
                      </a:cubicBezTo>
                      <a:cubicBezTo>
                        <a:pt x="51948" y="49513"/>
                        <a:pt x="59595" y="33347"/>
                        <a:pt x="54248" y="18673"/>
                      </a:cubicBezTo>
                      <a:cubicBezTo>
                        <a:pt x="48839" y="4062"/>
                        <a:pt x="32673" y="-3648"/>
                        <a:pt x="18000" y="1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74" name="Google Shape;2074;p48"/>
              <p:cNvSpPr/>
              <p:nvPr/>
            </p:nvSpPr>
            <p:spPr>
              <a:xfrm>
                <a:off x="2959164" y="5436286"/>
                <a:ext cx="179253" cy="70880"/>
              </a:xfrm>
              <a:custGeom>
                <a:avLst/>
                <a:gdLst/>
                <a:ahLst/>
                <a:cxnLst/>
                <a:rect l="l" t="t" r="r" b="b"/>
                <a:pathLst>
                  <a:path w="179253" h="70880" extrusionOk="0">
                    <a:moveTo>
                      <a:pt x="174963" y="2611"/>
                    </a:moveTo>
                    <a:cubicBezTo>
                      <a:pt x="173782" y="3295"/>
                      <a:pt x="172538" y="3917"/>
                      <a:pt x="171294" y="4601"/>
                    </a:cubicBezTo>
                    <a:cubicBezTo>
                      <a:pt x="171046" y="4725"/>
                      <a:pt x="170859" y="4850"/>
                      <a:pt x="170611" y="4974"/>
                    </a:cubicBezTo>
                    <a:cubicBezTo>
                      <a:pt x="167626" y="6466"/>
                      <a:pt x="164580" y="7958"/>
                      <a:pt x="161346" y="9326"/>
                    </a:cubicBezTo>
                    <a:cubicBezTo>
                      <a:pt x="154134" y="12373"/>
                      <a:pt x="146362" y="15046"/>
                      <a:pt x="138155" y="17160"/>
                    </a:cubicBezTo>
                    <a:lnTo>
                      <a:pt x="138155" y="17160"/>
                    </a:lnTo>
                    <a:cubicBezTo>
                      <a:pt x="135543" y="17844"/>
                      <a:pt x="132808" y="18466"/>
                      <a:pt x="130072" y="19026"/>
                    </a:cubicBezTo>
                    <a:cubicBezTo>
                      <a:pt x="129450" y="19150"/>
                      <a:pt x="128828" y="19274"/>
                      <a:pt x="128269" y="19399"/>
                    </a:cubicBezTo>
                    <a:cubicBezTo>
                      <a:pt x="125471" y="19958"/>
                      <a:pt x="122673" y="20456"/>
                      <a:pt x="119813" y="20953"/>
                    </a:cubicBezTo>
                    <a:cubicBezTo>
                      <a:pt x="111979" y="22196"/>
                      <a:pt x="103771" y="22943"/>
                      <a:pt x="95378" y="23254"/>
                    </a:cubicBezTo>
                    <a:lnTo>
                      <a:pt x="95378" y="23254"/>
                    </a:lnTo>
                    <a:cubicBezTo>
                      <a:pt x="92704" y="23378"/>
                      <a:pt x="89969" y="23440"/>
                      <a:pt x="87233" y="23440"/>
                    </a:cubicBezTo>
                    <a:cubicBezTo>
                      <a:pt x="85057" y="23440"/>
                      <a:pt x="82880" y="23378"/>
                      <a:pt x="80704" y="23316"/>
                    </a:cubicBezTo>
                    <a:cubicBezTo>
                      <a:pt x="80704" y="23316"/>
                      <a:pt x="80704" y="23316"/>
                      <a:pt x="80704" y="23316"/>
                    </a:cubicBezTo>
                    <a:cubicBezTo>
                      <a:pt x="78839" y="27979"/>
                      <a:pt x="76476" y="32704"/>
                      <a:pt x="73989" y="35502"/>
                    </a:cubicBezTo>
                    <a:cubicBezTo>
                      <a:pt x="76538" y="32642"/>
                      <a:pt x="78901" y="27917"/>
                      <a:pt x="80704" y="23316"/>
                    </a:cubicBezTo>
                    <a:cubicBezTo>
                      <a:pt x="80704" y="23316"/>
                      <a:pt x="80704" y="23316"/>
                      <a:pt x="80704" y="23316"/>
                    </a:cubicBezTo>
                    <a:cubicBezTo>
                      <a:pt x="72124" y="23067"/>
                      <a:pt x="63792" y="22321"/>
                      <a:pt x="55772" y="21077"/>
                    </a:cubicBezTo>
                    <a:cubicBezTo>
                      <a:pt x="52663" y="20642"/>
                      <a:pt x="49616" y="20083"/>
                      <a:pt x="46632" y="19461"/>
                    </a:cubicBezTo>
                    <a:cubicBezTo>
                      <a:pt x="46570" y="19461"/>
                      <a:pt x="46508" y="19461"/>
                      <a:pt x="46445" y="19399"/>
                    </a:cubicBezTo>
                    <a:cubicBezTo>
                      <a:pt x="43399" y="18777"/>
                      <a:pt x="40414" y="18093"/>
                      <a:pt x="37492" y="17347"/>
                    </a:cubicBezTo>
                    <a:lnTo>
                      <a:pt x="37492" y="17347"/>
                    </a:lnTo>
                    <a:cubicBezTo>
                      <a:pt x="34259" y="20642"/>
                      <a:pt x="30591" y="23565"/>
                      <a:pt x="27171" y="25181"/>
                    </a:cubicBezTo>
                    <a:cubicBezTo>
                      <a:pt x="30591" y="23565"/>
                      <a:pt x="34259" y="20642"/>
                      <a:pt x="37492" y="17347"/>
                    </a:cubicBezTo>
                    <a:lnTo>
                      <a:pt x="37492" y="17347"/>
                    </a:lnTo>
                    <a:cubicBezTo>
                      <a:pt x="29969" y="15482"/>
                      <a:pt x="22819" y="13119"/>
                      <a:pt x="16104" y="10446"/>
                    </a:cubicBezTo>
                    <a:cubicBezTo>
                      <a:pt x="13306" y="9326"/>
                      <a:pt x="10570" y="8145"/>
                      <a:pt x="7896" y="6901"/>
                    </a:cubicBezTo>
                    <a:cubicBezTo>
                      <a:pt x="7772" y="6839"/>
                      <a:pt x="7710" y="6777"/>
                      <a:pt x="7585" y="6777"/>
                    </a:cubicBezTo>
                    <a:cubicBezTo>
                      <a:pt x="4974" y="5533"/>
                      <a:pt x="2425" y="4228"/>
                      <a:pt x="0" y="2860"/>
                    </a:cubicBezTo>
                    <a:cubicBezTo>
                      <a:pt x="187" y="5036"/>
                      <a:pt x="497" y="7150"/>
                      <a:pt x="933" y="9264"/>
                    </a:cubicBezTo>
                    <a:cubicBezTo>
                      <a:pt x="933" y="9388"/>
                      <a:pt x="995" y="9513"/>
                      <a:pt x="995" y="9637"/>
                    </a:cubicBezTo>
                    <a:cubicBezTo>
                      <a:pt x="1430" y="11627"/>
                      <a:pt x="1927" y="13617"/>
                      <a:pt x="2549" y="15606"/>
                    </a:cubicBezTo>
                    <a:cubicBezTo>
                      <a:pt x="2611" y="15793"/>
                      <a:pt x="2674" y="15979"/>
                      <a:pt x="2736" y="16166"/>
                    </a:cubicBezTo>
                    <a:cubicBezTo>
                      <a:pt x="3357" y="18093"/>
                      <a:pt x="4041" y="19958"/>
                      <a:pt x="4850" y="21823"/>
                    </a:cubicBezTo>
                    <a:cubicBezTo>
                      <a:pt x="4912" y="22010"/>
                      <a:pt x="5036" y="22259"/>
                      <a:pt x="5098" y="22445"/>
                    </a:cubicBezTo>
                    <a:cubicBezTo>
                      <a:pt x="5907" y="24311"/>
                      <a:pt x="6839" y="26114"/>
                      <a:pt x="7834" y="27855"/>
                    </a:cubicBezTo>
                    <a:cubicBezTo>
                      <a:pt x="7959" y="28041"/>
                      <a:pt x="8083" y="28228"/>
                      <a:pt x="8145" y="28476"/>
                    </a:cubicBezTo>
                    <a:cubicBezTo>
                      <a:pt x="9140" y="30280"/>
                      <a:pt x="10259" y="32020"/>
                      <a:pt x="11440" y="33699"/>
                    </a:cubicBezTo>
                    <a:cubicBezTo>
                      <a:pt x="11565" y="33886"/>
                      <a:pt x="11689" y="34010"/>
                      <a:pt x="11813" y="34197"/>
                    </a:cubicBezTo>
                    <a:cubicBezTo>
                      <a:pt x="12995" y="35937"/>
                      <a:pt x="14300" y="37616"/>
                      <a:pt x="15668" y="39233"/>
                    </a:cubicBezTo>
                    <a:cubicBezTo>
                      <a:pt x="15793" y="39357"/>
                      <a:pt x="15855" y="39482"/>
                      <a:pt x="15979" y="39606"/>
                    </a:cubicBezTo>
                    <a:cubicBezTo>
                      <a:pt x="17409" y="41285"/>
                      <a:pt x="18901" y="42839"/>
                      <a:pt x="20456" y="44393"/>
                    </a:cubicBezTo>
                    <a:cubicBezTo>
                      <a:pt x="20518" y="44456"/>
                      <a:pt x="20580" y="44518"/>
                      <a:pt x="20642" y="44580"/>
                    </a:cubicBezTo>
                    <a:cubicBezTo>
                      <a:pt x="22259" y="46197"/>
                      <a:pt x="24000" y="47689"/>
                      <a:pt x="25741" y="49181"/>
                    </a:cubicBezTo>
                    <a:cubicBezTo>
                      <a:pt x="25741" y="49181"/>
                      <a:pt x="25741" y="49181"/>
                      <a:pt x="25741" y="49181"/>
                    </a:cubicBezTo>
                    <a:lnTo>
                      <a:pt x="25741" y="49181"/>
                    </a:lnTo>
                    <a:cubicBezTo>
                      <a:pt x="31896" y="54217"/>
                      <a:pt x="38922" y="58570"/>
                      <a:pt x="46632" y="61989"/>
                    </a:cubicBezTo>
                    <a:lnTo>
                      <a:pt x="46632" y="61989"/>
                    </a:lnTo>
                    <a:cubicBezTo>
                      <a:pt x="46632" y="61989"/>
                      <a:pt x="46632" y="61989"/>
                      <a:pt x="46632" y="61989"/>
                    </a:cubicBezTo>
                    <a:cubicBezTo>
                      <a:pt x="55399" y="65906"/>
                      <a:pt x="65098" y="68642"/>
                      <a:pt x="75295" y="69948"/>
                    </a:cubicBezTo>
                    <a:cubicBezTo>
                      <a:pt x="75295" y="69948"/>
                      <a:pt x="75295" y="69948"/>
                      <a:pt x="75295" y="69948"/>
                    </a:cubicBezTo>
                    <a:lnTo>
                      <a:pt x="75295" y="69948"/>
                    </a:lnTo>
                    <a:cubicBezTo>
                      <a:pt x="79896" y="70569"/>
                      <a:pt x="84684" y="70880"/>
                      <a:pt x="89533" y="70880"/>
                    </a:cubicBezTo>
                    <a:cubicBezTo>
                      <a:pt x="94321" y="70880"/>
                      <a:pt x="98984" y="70507"/>
                      <a:pt x="103523" y="69948"/>
                    </a:cubicBezTo>
                    <a:cubicBezTo>
                      <a:pt x="103523" y="69948"/>
                      <a:pt x="103523" y="69948"/>
                      <a:pt x="103523" y="70010"/>
                    </a:cubicBezTo>
                    <a:cubicBezTo>
                      <a:pt x="103834" y="69948"/>
                      <a:pt x="104145" y="69886"/>
                      <a:pt x="104455" y="69823"/>
                    </a:cubicBezTo>
                    <a:cubicBezTo>
                      <a:pt x="106756" y="69513"/>
                      <a:pt x="108994" y="69140"/>
                      <a:pt x="111233" y="68704"/>
                    </a:cubicBezTo>
                    <a:cubicBezTo>
                      <a:pt x="119191" y="67088"/>
                      <a:pt x="126777" y="64600"/>
                      <a:pt x="133740" y="61368"/>
                    </a:cubicBezTo>
                    <a:cubicBezTo>
                      <a:pt x="133740" y="61368"/>
                      <a:pt x="133740" y="61368"/>
                      <a:pt x="133740" y="61368"/>
                    </a:cubicBezTo>
                    <a:cubicBezTo>
                      <a:pt x="133740" y="61368"/>
                      <a:pt x="133740" y="61368"/>
                      <a:pt x="133740" y="61368"/>
                    </a:cubicBezTo>
                    <a:cubicBezTo>
                      <a:pt x="133740" y="61368"/>
                      <a:pt x="133740" y="61368"/>
                      <a:pt x="133740" y="61368"/>
                    </a:cubicBezTo>
                    <a:cubicBezTo>
                      <a:pt x="141264" y="57886"/>
                      <a:pt x="148165" y="53533"/>
                      <a:pt x="154134" y="48435"/>
                    </a:cubicBezTo>
                    <a:lnTo>
                      <a:pt x="154134" y="48435"/>
                    </a:lnTo>
                    <a:lnTo>
                      <a:pt x="154134" y="48435"/>
                    </a:lnTo>
                    <a:cubicBezTo>
                      <a:pt x="155004" y="47689"/>
                      <a:pt x="155875" y="46880"/>
                      <a:pt x="156745" y="46134"/>
                    </a:cubicBezTo>
                    <a:cubicBezTo>
                      <a:pt x="156808" y="46072"/>
                      <a:pt x="156870" y="46072"/>
                      <a:pt x="156870" y="46010"/>
                    </a:cubicBezTo>
                    <a:cubicBezTo>
                      <a:pt x="157678" y="45264"/>
                      <a:pt x="158486" y="44456"/>
                      <a:pt x="159232" y="43709"/>
                    </a:cubicBezTo>
                    <a:cubicBezTo>
                      <a:pt x="159295" y="43647"/>
                      <a:pt x="159419" y="43523"/>
                      <a:pt x="159481" y="43461"/>
                    </a:cubicBezTo>
                    <a:cubicBezTo>
                      <a:pt x="160227" y="42715"/>
                      <a:pt x="160911" y="41906"/>
                      <a:pt x="161657" y="41160"/>
                    </a:cubicBezTo>
                    <a:cubicBezTo>
                      <a:pt x="161782" y="41036"/>
                      <a:pt x="161906" y="40911"/>
                      <a:pt x="161968" y="40787"/>
                    </a:cubicBezTo>
                    <a:cubicBezTo>
                      <a:pt x="162652" y="40041"/>
                      <a:pt x="163274" y="39295"/>
                      <a:pt x="163896" y="38487"/>
                    </a:cubicBezTo>
                    <a:cubicBezTo>
                      <a:pt x="164020" y="38300"/>
                      <a:pt x="164144" y="38176"/>
                      <a:pt x="164331" y="37989"/>
                    </a:cubicBezTo>
                    <a:cubicBezTo>
                      <a:pt x="164953" y="37243"/>
                      <a:pt x="165512" y="36497"/>
                      <a:pt x="166072" y="35751"/>
                    </a:cubicBezTo>
                    <a:cubicBezTo>
                      <a:pt x="166258" y="35564"/>
                      <a:pt x="166383" y="35316"/>
                      <a:pt x="166569" y="35129"/>
                    </a:cubicBezTo>
                    <a:cubicBezTo>
                      <a:pt x="167129" y="34383"/>
                      <a:pt x="167626" y="33637"/>
                      <a:pt x="168124" y="32891"/>
                    </a:cubicBezTo>
                    <a:cubicBezTo>
                      <a:pt x="168310" y="32642"/>
                      <a:pt x="168497" y="32393"/>
                      <a:pt x="168621" y="32083"/>
                    </a:cubicBezTo>
                    <a:cubicBezTo>
                      <a:pt x="169056" y="31399"/>
                      <a:pt x="169554" y="30653"/>
                      <a:pt x="169989" y="29907"/>
                    </a:cubicBezTo>
                    <a:cubicBezTo>
                      <a:pt x="170175" y="29595"/>
                      <a:pt x="170362" y="29285"/>
                      <a:pt x="170548" y="28974"/>
                    </a:cubicBezTo>
                    <a:cubicBezTo>
                      <a:pt x="170984" y="28290"/>
                      <a:pt x="171357" y="27544"/>
                      <a:pt x="171730" y="26860"/>
                    </a:cubicBezTo>
                    <a:cubicBezTo>
                      <a:pt x="171916" y="26487"/>
                      <a:pt x="172103" y="26176"/>
                      <a:pt x="172289" y="25803"/>
                    </a:cubicBezTo>
                    <a:cubicBezTo>
                      <a:pt x="172662" y="25119"/>
                      <a:pt x="172973" y="24435"/>
                      <a:pt x="173284" y="23751"/>
                    </a:cubicBezTo>
                    <a:cubicBezTo>
                      <a:pt x="173471" y="23378"/>
                      <a:pt x="173657" y="22943"/>
                      <a:pt x="173844" y="22569"/>
                    </a:cubicBezTo>
                    <a:cubicBezTo>
                      <a:pt x="174155" y="21886"/>
                      <a:pt x="174403" y="21264"/>
                      <a:pt x="174714" y="20580"/>
                    </a:cubicBezTo>
                    <a:cubicBezTo>
                      <a:pt x="174901" y="20145"/>
                      <a:pt x="175087" y="19710"/>
                      <a:pt x="175212" y="19212"/>
                    </a:cubicBezTo>
                    <a:cubicBezTo>
                      <a:pt x="175460" y="18591"/>
                      <a:pt x="175709" y="17969"/>
                      <a:pt x="175896" y="17285"/>
                    </a:cubicBezTo>
                    <a:cubicBezTo>
                      <a:pt x="176082" y="16787"/>
                      <a:pt x="176206" y="16290"/>
                      <a:pt x="176393" y="15793"/>
                    </a:cubicBezTo>
                    <a:cubicBezTo>
                      <a:pt x="176579" y="15171"/>
                      <a:pt x="176766" y="14549"/>
                      <a:pt x="176953" y="13990"/>
                    </a:cubicBezTo>
                    <a:cubicBezTo>
                      <a:pt x="177077" y="13430"/>
                      <a:pt x="177263" y="12870"/>
                      <a:pt x="177388" y="12311"/>
                    </a:cubicBezTo>
                    <a:cubicBezTo>
                      <a:pt x="177512" y="11751"/>
                      <a:pt x="177699" y="11192"/>
                      <a:pt x="177823" y="10570"/>
                    </a:cubicBezTo>
                    <a:cubicBezTo>
                      <a:pt x="177947" y="9948"/>
                      <a:pt x="178072" y="9326"/>
                      <a:pt x="178196" y="8642"/>
                    </a:cubicBezTo>
                    <a:cubicBezTo>
                      <a:pt x="178320" y="8145"/>
                      <a:pt x="178383" y="7585"/>
                      <a:pt x="178507" y="7088"/>
                    </a:cubicBezTo>
                    <a:cubicBezTo>
                      <a:pt x="178631" y="6342"/>
                      <a:pt x="178693" y="5596"/>
                      <a:pt x="178818" y="4850"/>
                    </a:cubicBezTo>
                    <a:cubicBezTo>
                      <a:pt x="178880" y="4414"/>
                      <a:pt x="178942" y="3979"/>
                      <a:pt x="179004" y="3606"/>
                    </a:cubicBezTo>
                    <a:cubicBezTo>
                      <a:pt x="179129" y="2425"/>
                      <a:pt x="179191" y="1243"/>
                      <a:pt x="179253" y="0"/>
                    </a:cubicBezTo>
                    <a:cubicBezTo>
                      <a:pt x="177823" y="932"/>
                      <a:pt x="176393" y="1803"/>
                      <a:pt x="174963" y="2611"/>
                    </a:cubicBezTo>
                    <a:close/>
                  </a:path>
                </a:pathLst>
              </a:custGeom>
              <a:solidFill>
                <a:srgbClr val="FF1B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75" name="Google Shape;2075;p48"/>
              <p:cNvGrpSpPr/>
              <p:nvPr/>
            </p:nvGrpSpPr>
            <p:grpSpPr>
              <a:xfrm>
                <a:off x="2095650" y="5123541"/>
                <a:ext cx="647961" cy="1652051"/>
                <a:chOff x="2095650" y="5123541"/>
                <a:chExt cx="647961" cy="1652051"/>
              </a:xfrm>
            </p:grpSpPr>
            <p:grpSp>
              <p:nvGrpSpPr>
                <p:cNvPr id="2076" name="Google Shape;2076;p48"/>
                <p:cNvGrpSpPr/>
                <p:nvPr/>
              </p:nvGrpSpPr>
              <p:grpSpPr>
                <a:xfrm>
                  <a:off x="2095650" y="5123541"/>
                  <a:ext cx="436490" cy="315106"/>
                  <a:chOff x="2095650" y="5123541"/>
                  <a:chExt cx="436490" cy="315106"/>
                </a:xfrm>
              </p:grpSpPr>
              <p:sp>
                <p:nvSpPr>
                  <p:cNvPr id="2077" name="Google Shape;2077;p48"/>
                  <p:cNvSpPr/>
                  <p:nvPr/>
                </p:nvSpPr>
                <p:spPr>
                  <a:xfrm>
                    <a:off x="2095650" y="5123541"/>
                    <a:ext cx="436490" cy="290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490" h="290351" extrusionOk="0">
                        <a:moveTo>
                          <a:pt x="417713" y="0"/>
                        </a:moveTo>
                        <a:cubicBezTo>
                          <a:pt x="334087" y="187"/>
                          <a:pt x="250460" y="1119"/>
                          <a:pt x="166834" y="995"/>
                        </a:cubicBezTo>
                        <a:cubicBezTo>
                          <a:pt x="117217" y="933"/>
                          <a:pt x="69280" y="-6218"/>
                          <a:pt x="36016" y="37679"/>
                        </a:cubicBezTo>
                        <a:cubicBezTo>
                          <a:pt x="8472" y="74052"/>
                          <a:pt x="327" y="124041"/>
                          <a:pt x="16" y="168559"/>
                        </a:cubicBezTo>
                        <a:cubicBezTo>
                          <a:pt x="-295" y="206859"/>
                          <a:pt x="3808" y="254486"/>
                          <a:pt x="30917" y="284206"/>
                        </a:cubicBezTo>
                        <a:cubicBezTo>
                          <a:pt x="47829" y="302734"/>
                          <a:pt x="75249" y="275191"/>
                          <a:pt x="58399" y="256725"/>
                        </a:cubicBezTo>
                        <a:cubicBezTo>
                          <a:pt x="37943" y="234279"/>
                          <a:pt x="38192" y="190569"/>
                          <a:pt x="39000" y="162466"/>
                        </a:cubicBezTo>
                        <a:cubicBezTo>
                          <a:pt x="39995" y="126652"/>
                          <a:pt x="46212" y="80332"/>
                          <a:pt x="73135" y="53782"/>
                        </a:cubicBezTo>
                        <a:cubicBezTo>
                          <a:pt x="87622" y="39482"/>
                          <a:pt x="103228" y="39420"/>
                          <a:pt x="122502" y="39606"/>
                        </a:cubicBezTo>
                        <a:cubicBezTo>
                          <a:pt x="148927" y="39855"/>
                          <a:pt x="175290" y="39917"/>
                          <a:pt x="201714" y="39855"/>
                        </a:cubicBezTo>
                        <a:cubicBezTo>
                          <a:pt x="273714" y="39668"/>
                          <a:pt x="345714" y="39047"/>
                          <a:pt x="417775" y="38922"/>
                        </a:cubicBezTo>
                        <a:cubicBezTo>
                          <a:pt x="442708" y="38798"/>
                          <a:pt x="442770" y="-62"/>
                          <a:pt x="417713" y="0"/>
                        </a:cubicBezTo>
                        <a:lnTo>
                          <a:pt x="417713" y="0"/>
                        </a:lnTo>
                        <a:close/>
                      </a:path>
                    </a:pathLst>
                  </a:custGeom>
                  <a:solidFill>
                    <a:srgbClr val="FCD30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8" name="Google Shape;2078;p48"/>
                  <p:cNvSpPr/>
                  <p:nvPr/>
                </p:nvSpPr>
                <p:spPr>
                  <a:xfrm>
                    <a:off x="2187546" y="5399788"/>
                    <a:ext cx="37562" cy="38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62" h="38859" extrusionOk="0">
                        <a:moveTo>
                          <a:pt x="18793" y="38860"/>
                        </a:moveTo>
                        <a:cubicBezTo>
                          <a:pt x="43787" y="38860"/>
                          <a:pt x="43850" y="0"/>
                          <a:pt x="18793" y="0"/>
                        </a:cubicBezTo>
                        <a:cubicBezTo>
                          <a:pt x="-6264" y="0"/>
                          <a:pt x="-6264" y="38860"/>
                          <a:pt x="18793" y="38860"/>
                        </a:cubicBezTo>
                        <a:lnTo>
                          <a:pt x="18793" y="38860"/>
                        </a:lnTo>
                        <a:close/>
                      </a:path>
                    </a:pathLst>
                  </a:custGeom>
                  <a:solidFill>
                    <a:srgbClr val="FCD30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79" name="Google Shape;2079;p48"/>
                <p:cNvSpPr/>
                <p:nvPr/>
              </p:nvSpPr>
              <p:spPr>
                <a:xfrm>
                  <a:off x="2619132" y="6518954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48"/>
                <p:cNvSpPr/>
                <p:nvPr/>
              </p:nvSpPr>
              <p:spPr>
                <a:xfrm>
                  <a:off x="2361164" y="6586983"/>
                  <a:ext cx="295894" cy="188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94" h="188609" extrusionOk="0">
                      <a:moveTo>
                        <a:pt x="18583" y="179245"/>
                      </a:moveTo>
                      <a:cubicBezTo>
                        <a:pt x="84614" y="185898"/>
                        <a:pt x="167432" y="200012"/>
                        <a:pt x="230230" y="171162"/>
                      </a:cubicBezTo>
                      <a:cubicBezTo>
                        <a:pt x="290167" y="143681"/>
                        <a:pt x="296696" y="77090"/>
                        <a:pt x="295825" y="18769"/>
                      </a:cubicBezTo>
                      <a:cubicBezTo>
                        <a:pt x="295452" y="-6225"/>
                        <a:pt x="256592" y="-6288"/>
                        <a:pt x="256965" y="18769"/>
                      </a:cubicBezTo>
                      <a:cubicBezTo>
                        <a:pt x="257836" y="78458"/>
                        <a:pt x="250872" y="133919"/>
                        <a:pt x="181732" y="144427"/>
                      </a:cubicBezTo>
                      <a:cubicBezTo>
                        <a:pt x="128012" y="152571"/>
                        <a:pt x="72241" y="145732"/>
                        <a:pt x="18583" y="140385"/>
                      </a:cubicBezTo>
                      <a:cubicBezTo>
                        <a:pt x="-6287" y="137836"/>
                        <a:pt x="-6101" y="176758"/>
                        <a:pt x="18583" y="179245"/>
                      </a:cubicBezTo>
                      <a:lnTo>
                        <a:pt x="18583" y="179245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48"/>
                <p:cNvSpPr/>
                <p:nvPr/>
              </p:nvSpPr>
              <p:spPr>
                <a:xfrm>
                  <a:off x="2542696" y="5755078"/>
                  <a:ext cx="200915" cy="303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15" h="303707" extrusionOk="0">
                      <a:moveTo>
                        <a:pt x="164407" y="9247"/>
                      </a:moveTo>
                      <a:cubicBezTo>
                        <a:pt x="110563" y="97786"/>
                        <a:pt x="56781" y="186324"/>
                        <a:pt x="2937" y="274863"/>
                      </a:cubicBezTo>
                      <a:cubicBezTo>
                        <a:pt x="-10058" y="296313"/>
                        <a:pt x="23517" y="315836"/>
                        <a:pt x="36512" y="294448"/>
                      </a:cubicBezTo>
                      <a:cubicBezTo>
                        <a:pt x="90356" y="205909"/>
                        <a:pt x="144138" y="117371"/>
                        <a:pt x="197982" y="28833"/>
                      </a:cubicBezTo>
                      <a:cubicBezTo>
                        <a:pt x="210977" y="7444"/>
                        <a:pt x="177340" y="-12141"/>
                        <a:pt x="164407" y="9247"/>
                      </a:cubicBezTo>
                      <a:lnTo>
                        <a:pt x="164407" y="9247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48"/>
                <p:cNvSpPr/>
                <p:nvPr/>
              </p:nvSpPr>
              <p:spPr>
                <a:xfrm>
                  <a:off x="2513783" y="6080055"/>
                  <a:ext cx="37562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2" h="38859" extrusionOk="0">
                      <a:moveTo>
                        <a:pt x="18793" y="38860"/>
                      </a:moveTo>
                      <a:cubicBezTo>
                        <a:pt x="43787" y="38860"/>
                        <a:pt x="43850" y="0"/>
                        <a:pt x="18793" y="0"/>
                      </a:cubicBezTo>
                      <a:cubicBezTo>
                        <a:pt x="-6264" y="0"/>
                        <a:pt x="-6264" y="38860"/>
                        <a:pt x="18793" y="38860"/>
                      </a:cubicBezTo>
                      <a:lnTo>
                        <a:pt x="18793" y="38860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3" name="Google Shape;2083;p48"/>
              <p:cNvGrpSpPr/>
              <p:nvPr/>
            </p:nvGrpSpPr>
            <p:grpSpPr>
              <a:xfrm>
                <a:off x="3046058" y="5638560"/>
                <a:ext cx="525218" cy="207225"/>
                <a:chOff x="3046058" y="5638560"/>
                <a:chExt cx="525218" cy="207225"/>
              </a:xfrm>
            </p:grpSpPr>
            <p:sp>
              <p:nvSpPr>
                <p:cNvPr id="2084" name="Google Shape;2084;p48"/>
                <p:cNvSpPr/>
                <p:nvPr/>
              </p:nvSpPr>
              <p:spPr>
                <a:xfrm>
                  <a:off x="3046058" y="5726433"/>
                  <a:ext cx="421874" cy="11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874" h="119352" extrusionOk="0">
                      <a:moveTo>
                        <a:pt x="28256" y="3572"/>
                      </a:moveTo>
                      <a:cubicBezTo>
                        <a:pt x="117292" y="70100"/>
                        <a:pt x="318493" y="145022"/>
                        <a:pt x="389063" y="16753"/>
                      </a:cubicBezTo>
                      <a:cubicBezTo>
                        <a:pt x="399508" y="-2211"/>
                        <a:pt x="430223" y="11903"/>
                        <a:pt x="419716" y="30991"/>
                      </a:cubicBezTo>
                      <a:cubicBezTo>
                        <a:pt x="336524" y="182141"/>
                        <a:pt x="114992" y="110514"/>
                        <a:pt x="6370" y="29250"/>
                      </a:cubicBezTo>
                      <a:cubicBezTo>
                        <a:pt x="-11039" y="16255"/>
                        <a:pt x="10909" y="-9423"/>
                        <a:pt x="28256" y="3572"/>
                      </a:cubicBezTo>
                      <a:lnTo>
                        <a:pt x="28256" y="3572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48"/>
                <p:cNvSpPr/>
                <p:nvPr/>
              </p:nvSpPr>
              <p:spPr>
                <a:xfrm>
                  <a:off x="3436924" y="5724281"/>
                  <a:ext cx="134352" cy="6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52" h="65128" extrusionOk="0">
                      <a:moveTo>
                        <a:pt x="23689" y="9641"/>
                      </a:moveTo>
                      <a:cubicBezTo>
                        <a:pt x="38984" y="16853"/>
                        <a:pt x="54155" y="25558"/>
                        <a:pt x="70631" y="29910"/>
                      </a:cubicBezTo>
                      <a:cubicBezTo>
                        <a:pt x="88787" y="34698"/>
                        <a:pt x="96559" y="26739"/>
                        <a:pt x="102590" y="9952"/>
                      </a:cubicBezTo>
                      <a:cubicBezTo>
                        <a:pt x="109926" y="-10566"/>
                        <a:pt x="140517" y="3859"/>
                        <a:pt x="133242" y="24190"/>
                      </a:cubicBezTo>
                      <a:cubicBezTo>
                        <a:pt x="124351" y="49060"/>
                        <a:pt x="105574" y="66532"/>
                        <a:pt x="78092" y="65040"/>
                      </a:cubicBezTo>
                      <a:cubicBezTo>
                        <a:pt x="53595" y="63672"/>
                        <a:pt x="31150" y="50491"/>
                        <a:pt x="9450" y="40294"/>
                      </a:cubicBezTo>
                      <a:cubicBezTo>
                        <a:pt x="-10260" y="30967"/>
                        <a:pt x="3979" y="376"/>
                        <a:pt x="23689" y="9641"/>
                      </a:cubicBezTo>
                      <a:lnTo>
                        <a:pt x="23689" y="9641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48"/>
                <p:cNvSpPr/>
                <p:nvPr/>
              </p:nvSpPr>
              <p:spPr>
                <a:xfrm>
                  <a:off x="3399004" y="5638560"/>
                  <a:ext cx="71575" cy="12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75" h="127399" extrusionOk="0">
                      <a:moveTo>
                        <a:pt x="40593" y="120294"/>
                      </a:moveTo>
                      <a:cubicBezTo>
                        <a:pt x="17401" y="87528"/>
                        <a:pt x="-15365" y="50844"/>
                        <a:pt x="8075" y="8937"/>
                      </a:cubicBezTo>
                      <a:cubicBezTo>
                        <a:pt x="18645" y="-9964"/>
                        <a:pt x="49360" y="4150"/>
                        <a:pt x="38728" y="23175"/>
                      </a:cubicBezTo>
                      <a:cubicBezTo>
                        <a:pt x="22749" y="51714"/>
                        <a:pt x="52966" y="79196"/>
                        <a:pt x="68386" y="101020"/>
                      </a:cubicBezTo>
                      <a:cubicBezTo>
                        <a:pt x="80945" y="118864"/>
                        <a:pt x="53215" y="138139"/>
                        <a:pt x="40593" y="120294"/>
                      </a:cubicBezTo>
                      <a:lnTo>
                        <a:pt x="40593" y="120294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48"/>
                <p:cNvSpPr/>
                <p:nvPr/>
              </p:nvSpPr>
              <p:spPr>
                <a:xfrm>
                  <a:off x="3446127" y="5671038"/>
                  <a:ext cx="69928" cy="82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8" h="82363" extrusionOk="0">
                      <a:moveTo>
                        <a:pt x="6528" y="50884"/>
                      </a:moveTo>
                      <a:cubicBezTo>
                        <a:pt x="20393" y="39630"/>
                        <a:pt x="31833" y="26822"/>
                        <a:pt x="38113" y="9910"/>
                      </a:cubicBezTo>
                      <a:cubicBezTo>
                        <a:pt x="45636" y="-10546"/>
                        <a:pt x="76227" y="3879"/>
                        <a:pt x="68766" y="24148"/>
                      </a:cubicBezTo>
                      <a:cubicBezTo>
                        <a:pt x="60434" y="46656"/>
                        <a:pt x="44144" y="63816"/>
                        <a:pt x="25802" y="78676"/>
                      </a:cubicBezTo>
                      <a:cubicBezTo>
                        <a:pt x="8828" y="92355"/>
                        <a:pt x="-10322" y="64562"/>
                        <a:pt x="6528" y="50884"/>
                      </a:cubicBezTo>
                      <a:lnTo>
                        <a:pt x="6528" y="50884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88" name="Google Shape;2088;p48"/>
          <p:cNvGrpSpPr/>
          <p:nvPr/>
        </p:nvGrpSpPr>
        <p:grpSpPr>
          <a:xfrm>
            <a:off x="8508175" y="2506185"/>
            <a:ext cx="1632144" cy="2001566"/>
            <a:chOff x="8508175" y="2506185"/>
            <a:chExt cx="1632144" cy="2001566"/>
          </a:xfrm>
        </p:grpSpPr>
        <p:sp>
          <p:nvSpPr>
            <p:cNvPr id="2089" name="Google Shape;2089;p48"/>
            <p:cNvSpPr/>
            <p:nvPr/>
          </p:nvSpPr>
          <p:spPr>
            <a:xfrm>
              <a:off x="8668340" y="4384394"/>
              <a:ext cx="1311911" cy="123357"/>
            </a:xfrm>
            <a:custGeom>
              <a:avLst/>
              <a:gdLst/>
              <a:ahLst/>
              <a:cxnLst/>
              <a:rect l="l" t="t" r="r" b="b"/>
              <a:pathLst>
                <a:path w="1311911" h="123357" extrusionOk="0">
                  <a:moveTo>
                    <a:pt x="1311911" y="61679"/>
                  </a:moveTo>
                  <a:cubicBezTo>
                    <a:pt x="1311911" y="95751"/>
                    <a:pt x="1018255" y="123357"/>
                    <a:pt x="655956" y="123357"/>
                  </a:cubicBezTo>
                  <a:cubicBezTo>
                    <a:pt x="293657" y="123357"/>
                    <a:pt x="0" y="95751"/>
                    <a:pt x="0" y="61679"/>
                  </a:cubicBezTo>
                  <a:cubicBezTo>
                    <a:pt x="0" y="27606"/>
                    <a:pt x="293657" y="0"/>
                    <a:pt x="655956" y="0"/>
                  </a:cubicBezTo>
                  <a:cubicBezTo>
                    <a:pt x="1018192" y="62"/>
                    <a:pt x="1311911" y="27668"/>
                    <a:pt x="1311911" y="61679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0" name="Google Shape;2090;p48"/>
            <p:cNvGrpSpPr/>
            <p:nvPr/>
          </p:nvGrpSpPr>
          <p:grpSpPr>
            <a:xfrm>
              <a:off x="8508175" y="2506185"/>
              <a:ext cx="1632144" cy="1939912"/>
              <a:chOff x="8508175" y="2506185"/>
              <a:chExt cx="1632144" cy="1939912"/>
            </a:xfrm>
          </p:grpSpPr>
          <p:grpSp>
            <p:nvGrpSpPr>
              <p:cNvPr id="2091" name="Google Shape;2091;p48"/>
              <p:cNvGrpSpPr/>
              <p:nvPr/>
            </p:nvGrpSpPr>
            <p:grpSpPr>
              <a:xfrm>
                <a:off x="9634182" y="3340171"/>
                <a:ext cx="506137" cy="424605"/>
                <a:chOff x="9634182" y="3340171"/>
                <a:chExt cx="506137" cy="424605"/>
              </a:xfrm>
            </p:grpSpPr>
            <p:sp>
              <p:nvSpPr>
                <p:cNvPr id="2092" name="Google Shape;2092;p48"/>
                <p:cNvSpPr/>
                <p:nvPr/>
              </p:nvSpPr>
              <p:spPr>
                <a:xfrm>
                  <a:off x="9634182" y="3442083"/>
                  <a:ext cx="437355" cy="322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355" h="322693" extrusionOk="0">
                      <a:moveTo>
                        <a:pt x="60" y="203288"/>
                      </a:moveTo>
                      <a:cubicBezTo>
                        <a:pt x="7646" y="322293"/>
                        <a:pt x="156308" y="335474"/>
                        <a:pt x="247085" y="314459"/>
                      </a:cubicBezTo>
                      <a:cubicBezTo>
                        <a:pt x="364784" y="287163"/>
                        <a:pt x="451581" y="137506"/>
                        <a:pt x="435416" y="22170"/>
                      </a:cubicBezTo>
                      <a:cubicBezTo>
                        <a:pt x="431188" y="-8234"/>
                        <a:pt x="382940" y="-7053"/>
                        <a:pt x="387292" y="23786"/>
                      </a:cubicBezTo>
                      <a:cubicBezTo>
                        <a:pt x="400411" y="117361"/>
                        <a:pt x="341095" y="213361"/>
                        <a:pt x="261199" y="258563"/>
                      </a:cubicBezTo>
                      <a:cubicBezTo>
                        <a:pt x="204308" y="290770"/>
                        <a:pt x="53718" y="287785"/>
                        <a:pt x="48246" y="201672"/>
                      </a:cubicBezTo>
                      <a:cubicBezTo>
                        <a:pt x="46257" y="170770"/>
                        <a:pt x="-1929" y="172200"/>
                        <a:pt x="60" y="203288"/>
                      </a:cubicBezTo>
                      <a:lnTo>
                        <a:pt x="60" y="203288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48"/>
                <p:cNvSpPr/>
                <p:nvPr/>
              </p:nvSpPr>
              <p:spPr>
                <a:xfrm>
                  <a:off x="10024523" y="3391478"/>
                  <a:ext cx="115796" cy="86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96" h="86615" extrusionOk="0">
                      <a:moveTo>
                        <a:pt x="30899" y="85957"/>
                      </a:moveTo>
                      <a:cubicBezTo>
                        <a:pt x="64163" y="79117"/>
                        <a:pt x="93883" y="64755"/>
                        <a:pt x="112722" y="35532"/>
                      </a:cubicBezTo>
                      <a:cubicBezTo>
                        <a:pt x="119810" y="24465"/>
                        <a:pt x="113842" y="8797"/>
                        <a:pt x="102961" y="2890"/>
                      </a:cubicBezTo>
                      <a:cubicBezTo>
                        <a:pt x="90712" y="-3701"/>
                        <a:pt x="77407" y="1584"/>
                        <a:pt x="70318" y="12651"/>
                      </a:cubicBezTo>
                      <a:cubicBezTo>
                        <a:pt x="58940" y="30309"/>
                        <a:pt x="36370" y="35905"/>
                        <a:pt x="17096" y="39822"/>
                      </a:cubicBezTo>
                      <a:cubicBezTo>
                        <a:pt x="4225" y="42496"/>
                        <a:pt x="-2614" y="58040"/>
                        <a:pt x="930" y="69791"/>
                      </a:cubicBezTo>
                      <a:cubicBezTo>
                        <a:pt x="4972" y="83159"/>
                        <a:pt x="18091" y="88630"/>
                        <a:pt x="30899" y="85957"/>
                      </a:cubicBezTo>
                      <a:lnTo>
                        <a:pt x="30899" y="85957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48"/>
                <p:cNvSpPr/>
                <p:nvPr/>
              </p:nvSpPr>
              <p:spPr>
                <a:xfrm>
                  <a:off x="9942126" y="3340171"/>
                  <a:ext cx="110737" cy="136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37" h="136755" extrusionOk="0">
                      <a:moveTo>
                        <a:pt x="98000" y="91813"/>
                      </a:moveTo>
                      <a:cubicBezTo>
                        <a:pt x="75306" y="80932"/>
                        <a:pt x="46518" y="49035"/>
                        <a:pt x="48259" y="22362"/>
                      </a:cubicBezTo>
                      <a:cubicBezTo>
                        <a:pt x="50249" y="-8601"/>
                        <a:pt x="2125" y="-6798"/>
                        <a:pt x="135" y="23979"/>
                      </a:cubicBezTo>
                      <a:cubicBezTo>
                        <a:pt x="-2662" y="66569"/>
                        <a:pt x="38436" y="116621"/>
                        <a:pt x="75120" y="134154"/>
                      </a:cubicBezTo>
                      <a:cubicBezTo>
                        <a:pt x="102974" y="147584"/>
                        <a:pt x="126041" y="105305"/>
                        <a:pt x="98000" y="91813"/>
                      </a:cubicBezTo>
                      <a:lnTo>
                        <a:pt x="98000" y="91813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2095;p48"/>
                <p:cNvSpPr/>
                <p:nvPr/>
              </p:nvSpPr>
              <p:spPr>
                <a:xfrm>
                  <a:off x="10007824" y="3356262"/>
                  <a:ext cx="62381" cy="111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81" h="111555" extrusionOk="0">
                      <a:moveTo>
                        <a:pt x="45546" y="99349"/>
                      </a:moveTo>
                      <a:cubicBezTo>
                        <a:pt x="58665" y="75660"/>
                        <a:pt x="62893" y="49360"/>
                        <a:pt x="62334" y="22499"/>
                      </a:cubicBezTo>
                      <a:cubicBezTo>
                        <a:pt x="61711" y="-8526"/>
                        <a:pt x="13525" y="-6972"/>
                        <a:pt x="14209" y="24116"/>
                      </a:cubicBezTo>
                      <a:cubicBezTo>
                        <a:pt x="14582" y="42644"/>
                        <a:pt x="12219" y="60054"/>
                        <a:pt x="3204" y="76406"/>
                      </a:cubicBezTo>
                      <a:cubicBezTo>
                        <a:pt x="-11905" y="103639"/>
                        <a:pt x="30500" y="126520"/>
                        <a:pt x="45546" y="99349"/>
                      </a:cubicBezTo>
                      <a:lnTo>
                        <a:pt x="45546" y="99349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6" name="Google Shape;2096;p48"/>
              <p:cNvGrpSpPr/>
              <p:nvPr/>
            </p:nvGrpSpPr>
            <p:grpSpPr>
              <a:xfrm>
                <a:off x="8508175" y="3140842"/>
                <a:ext cx="486899" cy="680493"/>
                <a:chOff x="8508175" y="3140842"/>
                <a:chExt cx="486899" cy="680493"/>
              </a:xfrm>
            </p:grpSpPr>
            <p:sp>
              <p:nvSpPr>
                <p:cNvPr id="2097" name="Google Shape;2097;p48"/>
                <p:cNvSpPr/>
                <p:nvPr/>
              </p:nvSpPr>
              <p:spPr>
                <a:xfrm>
                  <a:off x="8534760" y="3222311"/>
                  <a:ext cx="460314" cy="59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314" h="599024" extrusionOk="0">
                      <a:moveTo>
                        <a:pt x="460314" y="571225"/>
                      </a:moveTo>
                      <a:cubicBezTo>
                        <a:pt x="411506" y="680033"/>
                        <a:pt x="179715" y="440283"/>
                        <a:pt x="98078" y="353112"/>
                      </a:cubicBezTo>
                      <a:cubicBezTo>
                        <a:pt x="15508" y="264885"/>
                        <a:pt x="-31434" y="115662"/>
                        <a:pt x="24150" y="13321"/>
                      </a:cubicBezTo>
                      <a:cubicBezTo>
                        <a:pt x="38762" y="-13663"/>
                        <a:pt x="83529" y="4368"/>
                        <a:pt x="68669" y="31725"/>
                      </a:cubicBezTo>
                      <a:cubicBezTo>
                        <a:pt x="23591" y="114730"/>
                        <a:pt x="45539" y="225465"/>
                        <a:pt x="104482" y="295786"/>
                      </a:cubicBezTo>
                      <a:cubicBezTo>
                        <a:pt x="146513" y="345900"/>
                        <a:pt x="380419" y="581360"/>
                        <a:pt x="415796" y="502645"/>
                      </a:cubicBezTo>
                      <a:cubicBezTo>
                        <a:pt x="428480" y="474355"/>
                        <a:pt x="460314" y="571225"/>
                        <a:pt x="460314" y="571225"/>
                      </a:cubicBez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48"/>
                <p:cNvSpPr/>
                <p:nvPr/>
              </p:nvSpPr>
              <p:spPr>
                <a:xfrm>
                  <a:off x="8508175" y="3149646"/>
                  <a:ext cx="97915" cy="107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15" h="107926" extrusionOk="0">
                      <a:moveTo>
                        <a:pt x="59378" y="103334"/>
                      </a:moveTo>
                      <a:cubicBezTo>
                        <a:pt x="30591" y="85303"/>
                        <a:pt x="7772" y="61427"/>
                        <a:pt x="436" y="27417"/>
                      </a:cubicBezTo>
                      <a:cubicBezTo>
                        <a:pt x="-2363" y="14547"/>
                        <a:pt x="8767" y="1925"/>
                        <a:pt x="21015" y="246"/>
                      </a:cubicBezTo>
                      <a:cubicBezTo>
                        <a:pt x="34757" y="-1681"/>
                        <a:pt x="45389" y="7956"/>
                        <a:pt x="48186" y="20826"/>
                      </a:cubicBezTo>
                      <a:cubicBezTo>
                        <a:pt x="52664" y="41344"/>
                        <a:pt x="71813" y="54464"/>
                        <a:pt x="88476" y="64909"/>
                      </a:cubicBezTo>
                      <a:cubicBezTo>
                        <a:pt x="99606" y="71873"/>
                        <a:pt x="100539" y="88909"/>
                        <a:pt x="93139" y="98671"/>
                      </a:cubicBezTo>
                      <a:cubicBezTo>
                        <a:pt x="84684" y="109800"/>
                        <a:pt x="70508" y="110297"/>
                        <a:pt x="59378" y="103334"/>
                      </a:cubicBezTo>
                      <a:lnTo>
                        <a:pt x="59378" y="103334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48"/>
                <p:cNvSpPr/>
                <p:nvPr/>
              </p:nvSpPr>
              <p:spPr>
                <a:xfrm>
                  <a:off x="8577706" y="3153113"/>
                  <a:ext cx="136693" cy="11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93" h="110487" extrusionOk="0">
                      <a:moveTo>
                        <a:pt x="20127" y="62686"/>
                      </a:moveTo>
                      <a:cubicBezTo>
                        <a:pt x="45184" y="60447"/>
                        <a:pt x="83298" y="40675"/>
                        <a:pt x="91007" y="15059"/>
                      </a:cubicBezTo>
                      <a:cubicBezTo>
                        <a:pt x="99960" y="-14661"/>
                        <a:pt x="144416" y="3930"/>
                        <a:pt x="135525" y="33463"/>
                      </a:cubicBezTo>
                      <a:cubicBezTo>
                        <a:pt x="123214" y="74313"/>
                        <a:pt x="67193" y="106768"/>
                        <a:pt x="26717" y="110375"/>
                      </a:cubicBezTo>
                      <a:cubicBezTo>
                        <a:pt x="-4060" y="113110"/>
                        <a:pt x="-10837" y="65422"/>
                        <a:pt x="20127" y="62686"/>
                      </a:cubicBezTo>
                      <a:lnTo>
                        <a:pt x="20127" y="62686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48"/>
                <p:cNvSpPr/>
                <p:nvPr/>
              </p:nvSpPr>
              <p:spPr>
                <a:xfrm>
                  <a:off x="8575858" y="3140842"/>
                  <a:ext cx="58923" cy="11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3" h="112415" extrusionOk="0">
                      <a:moveTo>
                        <a:pt x="1332" y="92366"/>
                      </a:moveTo>
                      <a:cubicBezTo>
                        <a:pt x="-2647" y="65568"/>
                        <a:pt x="2638" y="39454"/>
                        <a:pt x="12524" y="14521"/>
                      </a:cubicBezTo>
                      <a:cubicBezTo>
                        <a:pt x="24026" y="-14328"/>
                        <a:pt x="68544" y="4014"/>
                        <a:pt x="57042" y="32926"/>
                      </a:cubicBezTo>
                      <a:cubicBezTo>
                        <a:pt x="50203" y="50148"/>
                        <a:pt x="46285" y="67309"/>
                        <a:pt x="49021" y="85775"/>
                      </a:cubicBezTo>
                      <a:cubicBezTo>
                        <a:pt x="53622" y="116552"/>
                        <a:pt x="5871" y="123143"/>
                        <a:pt x="1332" y="92366"/>
                      </a:cubicBezTo>
                      <a:lnTo>
                        <a:pt x="1332" y="92366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01" name="Google Shape;2101;p48"/>
              <p:cNvSpPr/>
              <p:nvPr/>
            </p:nvSpPr>
            <p:spPr>
              <a:xfrm>
                <a:off x="8920844" y="3887795"/>
                <a:ext cx="304902" cy="558302"/>
              </a:xfrm>
              <a:custGeom>
                <a:avLst/>
                <a:gdLst/>
                <a:ahLst/>
                <a:cxnLst/>
                <a:rect l="l" t="t" r="r" b="b"/>
                <a:pathLst>
                  <a:path w="304902" h="558302" extrusionOk="0">
                    <a:moveTo>
                      <a:pt x="249503" y="0"/>
                    </a:moveTo>
                    <a:lnTo>
                      <a:pt x="94313" y="506174"/>
                    </a:lnTo>
                    <a:cubicBezTo>
                      <a:pt x="72427" y="493552"/>
                      <a:pt x="35929" y="482796"/>
                      <a:pt x="8261" y="486091"/>
                    </a:cubicBezTo>
                    <a:cubicBezTo>
                      <a:pt x="-1189" y="487211"/>
                      <a:pt x="-3055" y="500205"/>
                      <a:pt x="5401" y="504371"/>
                    </a:cubicBezTo>
                    <a:lnTo>
                      <a:pt x="110354" y="556288"/>
                    </a:lnTo>
                    <a:cubicBezTo>
                      <a:pt x="118499" y="560329"/>
                      <a:pt x="128385" y="558153"/>
                      <a:pt x="134105" y="551003"/>
                    </a:cubicBezTo>
                    <a:lnTo>
                      <a:pt x="304902" y="49430"/>
                    </a:lnTo>
                    <a:lnTo>
                      <a:pt x="249503" y="0"/>
                    </a:lnTo>
                    <a:close/>
                  </a:path>
                </a:pathLst>
              </a:custGeom>
              <a:solidFill>
                <a:srgbClr val="E337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48"/>
              <p:cNvSpPr/>
              <p:nvPr/>
            </p:nvSpPr>
            <p:spPr>
              <a:xfrm>
                <a:off x="9568088" y="3887795"/>
                <a:ext cx="304901" cy="558302"/>
              </a:xfrm>
              <a:custGeom>
                <a:avLst/>
                <a:gdLst/>
                <a:ahLst/>
                <a:cxnLst/>
                <a:rect l="l" t="t" r="r" b="b"/>
                <a:pathLst>
                  <a:path w="304901" h="558302" extrusionOk="0">
                    <a:moveTo>
                      <a:pt x="55398" y="0"/>
                    </a:moveTo>
                    <a:lnTo>
                      <a:pt x="210590" y="506174"/>
                    </a:lnTo>
                    <a:cubicBezTo>
                      <a:pt x="232475" y="493552"/>
                      <a:pt x="268972" y="482796"/>
                      <a:pt x="296641" y="486091"/>
                    </a:cubicBezTo>
                    <a:cubicBezTo>
                      <a:pt x="306092" y="487211"/>
                      <a:pt x="307957" y="500205"/>
                      <a:pt x="299501" y="504371"/>
                    </a:cubicBezTo>
                    <a:lnTo>
                      <a:pt x="194548" y="556288"/>
                    </a:lnTo>
                    <a:cubicBezTo>
                      <a:pt x="186403" y="560329"/>
                      <a:pt x="176517" y="558153"/>
                      <a:pt x="170797" y="551003"/>
                    </a:cubicBezTo>
                    <a:lnTo>
                      <a:pt x="0" y="49430"/>
                    </a:lnTo>
                    <a:lnTo>
                      <a:pt x="55398" y="0"/>
                    </a:lnTo>
                    <a:close/>
                  </a:path>
                </a:pathLst>
              </a:custGeom>
              <a:solidFill>
                <a:srgbClr val="E337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48"/>
              <p:cNvSpPr/>
              <p:nvPr/>
            </p:nvSpPr>
            <p:spPr>
              <a:xfrm>
                <a:off x="8706827" y="2506185"/>
                <a:ext cx="1200118" cy="1808572"/>
              </a:xfrm>
              <a:custGeom>
                <a:avLst/>
                <a:gdLst/>
                <a:ahLst/>
                <a:cxnLst/>
                <a:rect l="l" t="t" r="r" b="b"/>
                <a:pathLst>
                  <a:path w="1200118" h="1808572" extrusionOk="0">
                    <a:moveTo>
                      <a:pt x="1200119" y="1234005"/>
                    </a:moveTo>
                    <a:cubicBezTo>
                      <a:pt x="1200119" y="1397279"/>
                      <a:pt x="1141487" y="1533817"/>
                      <a:pt x="1024348" y="1643744"/>
                    </a:cubicBezTo>
                    <a:cubicBezTo>
                      <a:pt x="907146" y="1753671"/>
                      <a:pt x="801633" y="1808572"/>
                      <a:pt x="635188" y="1808572"/>
                    </a:cubicBezTo>
                    <a:cubicBezTo>
                      <a:pt x="425034" y="1808572"/>
                      <a:pt x="278796" y="1728987"/>
                      <a:pt x="172102" y="1594066"/>
                    </a:cubicBezTo>
                    <a:cubicBezTo>
                      <a:pt x="65409" y="1459144"/>
                      <a:pt x="0" y="1297051"/>
                      <a:pt x="0" y="1083726"/>
                    </a:cubicBezTo>
                    <a:cubicBezTo>
                      <a:pt x="0" y="775022"/>
                      <a:pt x="87668" y="517241"/>
                      <a:pt x="263066" y="310320"/>
                    </a:cubicBezTo>
                    <a:cubicBezTo>
                      <a:pt x="438402" y="103461"/>
                      <a:pt x="678028" y="0"/>
                      <a:pt x="981881" y="0"/>
                    </a:cubicBezTo>
                    <a:cubicBezTo>
                      <a:pt x="1043311" y="0"/>
                      <a:pt x="1088140" y="7710"/>
                      <a:pt x="1116430" y="23005"/>
                    </a:cubicBezTo>
                    <a:cubicBezTo>
                      <a:pt x="1144658" y="38363"/>
                      <a:pt x="1163683" y="61430"/>
                      <a:pt x="1173383" y="92083"/>
                    </a:cubicBezTo>
                    <a:cubicBezTo>
                      <a:pt x="1183082" y="122797"/>
                      <a:pt x="1187932" y="161595"/>
                      <a:pt x="1187932" y="208476"/>
                    </a:cubicBezTo>
                    <a:cubicBezTo>
                      <a:pt x="1187932" y="255356"/>
                      <a:pt x="1183890" y="292538"/>
                      <a:pt x="1175808" y="320019"/>
                    </a:cubicBezTo>
                    <a:cubicBezTo>
                      <a:pt x="1167725" y="347501"/>
                      <a:pt x="1158026" y="368517"/>
                      <a:pt x="1146709" y="383066"/>
                    </a:cubicBezTo>
                    <a:cubicBezTo>
                      <a:pt x="1135394" y="397615"/>
                      <a:pt x="1119228" y="408123"/>
                      <a:pt x="1098213" y="414589"/>
                    </a:cubicBezTo>
                    <a:cubicBezTo>
                      <a:pt x="1070731" y="424288"/>
                      <a:pt x="1023850" y="429138"/>
                      <a:pt x="957571" y="429138"/>
                    </a:cubicBezTo>
                    <a:cubicBezTo>
                      <a:pt x="891291" y="429138"/>
                      <a:pt x="827064" y="440454"/>
                      <a:pt x="764826" y="463086"/>
                    </a:cubicBezTo>
                    <a:cubicBezTo>
                      <a:pt x="702587" y="485718"/>
                      <a:pt x="653655" y="513200"/>
                      <a:pt x="618152" y="545531"/>
                    </a:cubicBezTo>
                    <a:cubicBezTo>
                      <a:pt x="547023" y="611811"/>
                      <a:pt x="605282" y="712784"/>
                      <a:pt x="665095" y="712784"/>
                    </a:cubicBezTo>
                    <a:cubicBezTo>
                      <a:pt x="825136" y="712784"/>
                      <a:pt x="925799" y="765758"/>
                      <a:pt x="1039767" y="871582"/>
                    </a:cubicBezTo>
                    <a:cubicBezTo>
                      <a:pt x="1153798" y="977405"/>
                      <a:pt x="1200119" y="1101508"/>
                      <a:pt x="1200119" y="1234005"/>
                    </a:cubicBezTo>
                    <a:close/>
                  </a:path>
                </a:pathLst>
              </a:custGeom>
              <a:solidFill>
                <a:srgbClr val="E337D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04" name="Google Shape;2104;p48"/>
              <p:cNvGrpSpPr/>
              <p:nvPr/>
            </p:nvGrpSpPr>
            <p:grpSpPr>
              <a:xfrm>
                <a:off x="9036181" y="3162559"/>
                <a:ext cx="662605" cy="417404"/>
                <a:chOff x="9036181" y="3162559"/>
                <a:chExt cx="662605" cy="417404"/>
              </a:xfrm>
            </p:grpSpPr>
            <p:sp>
              <p:nvSpPr>
                <p:cNvPr id="2105" name="Google Shape;2105;p48"/>
                <p:cNvSpPr/>
                <p:nvPr/>
              </p:nvSpPr>
              <p:spPr>
                <a:xfrm>
                  <a:off x="9073291" y="3167262"/>
                  <a:ext cx="222105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05" h="69428" extrusionOk="0">
                      <a:moveTo>
                        <a:pt x="0" y="69428"/>
                      </a:moveTo>
                      <a:cubicBezTo>
                        <a:pt x="0" y="69428"/>
                        <a:pt x="41472" y="7252"/>
                        <a:pt x="101471" y="661"/>
                      </a:cubicBezTo>
                      <a:cubicBezTo>
                        <a:pt x="161471" y="-5929"/>
                        <a:pt x="219481" y="38899"/>
                        <a:pt x="219481" y="38899"/>
                      </a:cubicBezTo>
                      <a:cubicBezTo>
                        <a:pt x="222403" y="46858"/>
                        <a:pt x="225325" y="54879"/>
                        <a:pt x="213761" y="55438"/>
                      </a:cubicBezTo>
                      <a:cubicBezTo>
                        <a:pt x="198217" y="57490"/>
                        <a:pt x="152393" y="6444"/>
                        <a:pt x="101657" y="15957"/>
                      </a:cubicBezTo>
                      <a:cubicBezTo>
                        <a:pt x="48995" y="25283"/>
                        <a:pt x="0" y="69428"/>
                        <a:pt x="0" y="6942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06" name="Google Shape;2106;p48"/>
                <p:cNvGrpSpPr/>
                <p:nvPr/>
              </p:nvGrpSpPr>
              <p:grpSpPr>
                <a:xfrm>
                  <a:off x="9036181" y="3256288"/>
                  <a:ext cx="282630" cy="323675"/>
                  <a:chOff x="9036181" y="3256288"/>
                  <a:chExt cx="282630" cy="323675"/>
                </a:xfrm>
              </p:grpSpPr>
              <p:sp>
                <p:nvSpPr>
                  <p:cNvPr id="2107" name="Google Shape;2107;p48"/>
                  <p:cNvSpPr/>
                  <p:nvPr/>
                </p:nvSpPr>
                <p:spPr>
                  <a:xfrm>
                    <a:off x="9042312" y="3262471"/>
                    <a:ext cx="270136" cy="311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36" h="311328" extrusionOk="0">
                        <a:moveTo>
                          <a:pt x="178150" y="8166"/>
                        </a:moveTo>
                        <a:cubicBezTo>
                          <a:pt x="247724" y="35151"/>
                          <a:pt x="287392" y="123751"/>
                          <a:pt x="262833" y="205077"/>
                        </a:cubicBezTo>
                        <a:cubicBezTo>
                          <a:pt x="240201" y="286590"/>
                          <a:pt x="164409" y="331543"/>
                          <a:pt x="93155" y="302445"/>
                        </a:cubicBezTo>
                        <a:cubicBezTo>
                          <a:pt x="21715" y="275212"/>
                          <a:pt x="-16088" y="186860"/>
                          <a:pt x="6544" y="105285"/>
                        </a:cubicBezTo>
                        <a:cubicBezTo>
                          <a:pt x="31104" y="23959"/>
                          <a:pt x="106710" y="-19067"/>
                          <a:pt x="178150" y="81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8" name="Google Shape;2108;p48"/>
                  <p:cNvSpPr/>
                  <p:nvPr/>
                </p:nvSpPr>
                <p:spPr>
                  <a:xfrm>
                    <a:off x="9036181" y="3256288"/>
                    <a:ext cx="282630" cy="323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30" h="323675" extrusionOk="0">
                        <a:moveTo>
                          <a:pt x="143742" y="323675"/>
                        </a:moveTo>
                        <a:cubicBezTo>
                          <a:pt x="128011" y="323675"/>
                          <a:pt x="112157" y="320566"/>
                          <a:pt x="96923" y="314349"/>
                        </a:cubicBezTo>
                        <a:cubicBezTo>
                          <a:pt x="23680" y="286432"/>
                          <a:pt x="-16858" y="194660"/>
                          <a:pt x="6706" y="109790"/>
                        </a:cubicBezTo>
                        <a:cubicBezTo>
                          <a:pt x="19825" y="66267"/>
                          <a:pt x="48302" y="31013"/>
                          <a:pt x="84799" y="13107"/>
                        </a:cubicBezTo>
                        <a:cubicBezTo>
                          <a:pt x="116820" y="-2624"/>
                          <a:pt x="152944" y="-4241"/>
                          <a:pt x="186519" y="8506"/>
                        </a:cubicBezTo>
                        <a:lnTo>
                          <a:pt x="186581" y="8506"/>
                        </a:lnTo>
                        <a:cubicBezTo>
                          <a:pt x="260633" y="37231"/>
                          <a:pt x="300301" y="129002"/>
                          <a:pt x="274995" y="213064"/>
                        </a:cubicBezTo>
                        <a:cubicBezTo>
                          <a:pt x="262747" y="257147"/>
                          <a:pt x="234519" y="292960"/>
                          <a:pt x="197587" y="311053"/>
                        </a:cubicBezTo>
                        <a:cubicBezTo>
                          <a:pt x="180426" y="319447"/>
                          <a:pt x="162146" y="323675"/>
                          <a:pt x="143742" y="323675"/>
                        </a:cubicBezTo>
                        <a:close/>
                        <a:moveTo>
                          <a:pt x="140695" y="12422"/>
                        </a:moveTo>
                        <a:cubicBezTo>
                          <a:pt x="123410" y="12422"/>
                          <a:pt x="106250" y="16402"/>
                          <a:pt x="90271" y="24236"/>
                        </a:cubicBezTo>
                        <a:cubicBezTo>
                          <a:pt x="56882" y="40650"/>
                          <a:pt x="30768" y="73106"/>
                          <a:pt x="18644" y="113210"/>
                        </a:cubicBezTo>
                        <a:cubicBezTo>
                          <a:pt x="-3180" y="191925"/>
                          <a:pt x="33939" y="277043"/>
                          <a:pt x="101524" y="302784"/>
                        </a:cubicBezTo>
                        <a:cubicBezTo>
                          <a:pt x="131369" y="314970"/>
                          <a:pt x="163452" y="313914"/>
                          <a:pt x="192115" y="299862"/>
                        </a:cubicBezTo>
                        <a:cubicBezTo>
                          <a:pt x="225876" y="283323"/>
                          <a:pt x="251679" y="250370"/>
                          <a:pt x="263057" y="209582"/>
                        </a:cubicBezTo>
                        <a:cubicBezTo>
                          <a:pt x="286187" y="132857"/>
                          <a:pt x="249130" y="46122"/>
                          <a:pt x="182105" y="20133"/>
                        </a:cubicBezTo>
                        <a:cubicBezTo>
                          <a:pt x="168550" y="14972"/>
                          <a:pt x="154623" y="12422"/>
                          <a:pt x="140695" y="12422"/>
                        </a:cubicBezTo>
                        <a:close/>
                      </a:path>
                    </a:pathLst>
                  </a:custGeom>
                  <a:solidFill>
                    <a:srgbClr val="C931C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09" name="Google Shape;2109;p48"/>
                <p:cNvSpPr/>
                <p:nvPr/>
              </p:nvSpPr>
              <p:spPr>
                <a:xfrm>
                  <a:off x="9061553" y="3411098"/>
                  <a:ext cx="119310" cy="120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10" h="120984" extrusionOk="0">
                      <a:moveTo>
                        <a:pt x="79448" y="2917"/>
                      </a:moveTo>
                      <a:cubicBezTo>
                        <a:pt x="109852" y="12990"/>
                        <a:pt x="127448" y="48243"/>
                        <a:pt x="115573" y="80140"/>
                      </a:cubicBezTo>
                      <a:cubicBezTo>
                        <a:pt x="105500" y="110544"/>
                        <a:pt x="71925" y="128326"/>
                        <a:pt x="39842" y="118067"/>
                      </a:cubicBezTo>
                      <a:cubicBezTo>
                        <a:pt x="9625" y="106316"/>
                        <a:pt x="-8157" y="72741"/>
                        <a:pt x="3718" y="40845"/>
                      </a:cubicBezTo>
                      <a:cubicBezTo>
                        <a:pt x="13791" y="10440"/>
                        <a:pt x="47365" y="-7342"/>
                        <a:pt x="79448" y="291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48"/>
                <p:cNvSpPr/>
                <p:nvPr/>
              </p:nvSpPr>
              <p:spPr>
                <a:xfrm>
                  <a:off x="9068323" y="3404351"/>
                  <a:ext cx="43518" cy="4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8" h="44137" extrusionOk="0">
                      <a:moveTo>
                        <a:pt x="28968" y="1084"/>
                      </a:moveTo>
                      <a:cubicBezTo>
                        <a:pt x="40035" y="4753"/>
                        <a:pt x="46502" y="17623"/>
                        <a:pt x="42149" y="29250"/>
                      </a:cubicBezTo>
                      <a:cubicBezTo>
                        <a:pt x="38481" y="40317"/>
                        <a:pt x="26233" y="46846"/>
                        <a:pt x="14544" y="43053"/>
                      </a:cubicBezTo>
                      <a:cubicBezTo>
                        <a:pt x="3538" y="38763"/>
                        <a:pt x="-2991" y="26514"/>
                        <a:pt x="1362" y="14887"/>
                      </a:cubicBezTo>
                      <a:cubicBezTo>
                        <a:pt x="5030" y="3820"/>
                        <a:pt x="17279" y="-2709"/>
                        <a:pt x="28968" y="10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11" name="Google Shape;2111;p48"/>
                <p:cNvGrpSpPr/>
                <p:nvPr/>
              </p:nvGrpSpPr>
              <p:grpSpPr>
                <a:xfrm>
                  <a:off x="9415703" y="3245035"/>
                  <a:ext cx="283083" cy="323424"/>
                  <a:chOff x="9415703" y="3245035"/>
                  <a:chExt cx="283083" cy="323424"/>
                </a:xfrm>
              </p:grpSpPr>
              <p:sp>
                <p:nvSpPr>
                  <p:cNvPr id="2112" name="Google Shape;2112;p48"/>
                  <p:cNvSpPr/>
                  <p:nvPr/>
                </p:nvSpPr>
                <p:spPr>
                  <a:xfrm>
                    <a:off x="9422142" y="3251295"/>
                    <a:ext cx="270395" cy="310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395" h="310958" extrusionOk="0">
                        <a:moveTo>
                          <a:pt x="84018" y="11571"/>
                        </a:moveTo>
                        <a:cubicBezTo>
                          <a:pt x="15562" y="42037"/>
                          <a:pt x="-17764" y="133809"/>
                          <a:pt x="9531" y="213394"/>
                        </a:cubicBezTo>
                        <a:cubicBezTo>
                          <a:pt x="38692" y="293165"/>
                          <a:pt x="118526" y="330906"/>
                          <a:pt x="186981" y="300440"/>
                        </a:cubicBezTo>
                        <a:cubicBezTo>
                          <a:pt x="255623" y="268108"/>
                          <a:pt x="289011" y="176275"/>
                          <a:pt x="259789" y="96503"/>
                        </a:cubicBezTo>
                        <a:cubicBezTo>
                          <a:pt x="232494" y="16918"/>
                          <a:pt x="152660" y="-20761"/>
                          <a:pt x="84018" y="115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3" name="Google Shape;2113;p48"/>
                  <p:cNvSpPr/>
                  <p:nvPr/>
                </p:nvSpPr>
                <p:spPr>
                  <a:xfrm>
                    <a:off x="9415703" y="3245035"/>
                    <a:ext cx="283083" cy="323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083" h="323424" extrusionOk="0">
                        <a:moveTo>
                          <a:pt x="144239" y="323425"/>
                        </a:moveTo>
                        <a:cubicBezTo>
                          <a:pt x="127141" y="323425"/>
                          <a:pt x="110043" y="319943"/>
                          <a:pt x="93566" y="312979"/>
                        </a:cubicBezTo>
                        <a:cubicBezTo>
                          <a:pt x="55888" y="297000"/>
                          <a:pt x="25421" y="263798"/>
                          <a:pt x="10064" y="221767"/>
                        </a:cubicBezTo>
                        <a:cubicBezTo>
                          <a:pt x="-18661" y="138016"/>
                          <a:pt x="16219" y="44069"/>
                          <a:pt x="87784" y="12172"/>
                        </a:cubicBezTo>
                        <a:cubicBezTo>
                          <a:pt x="120674" y="-3309"/>
                          <a:pt x="157234" y="-4056"/>
                          <a:pt x="190747" y="10120"/>
                        </a:cubicBezTo>
                        <a:cubicBezTo>
                          <a:pt x="228052" y="25913"/>
                          <a:pt x="257710" y="58929"/>
                          <a:pt x="272073" y="100711"/>
                        </a:cubicBezTo>
                        <a:cubicBezTo>
                          <a:pt x="302291" y="183280"/>
                          <a:pt x="268156" y="278285"/>
                          <a:pt x="196032" y="312295"/>
                        </a:cubicBezTo>
                        <a:cubicBezTo>
                          <a:pt x="179431" y="319694"/>
                          <a:pt x="161897" y="323425"/>
                          <a:pt x="144239" y="323425"/>
                        </a:cubicBezTo>
                        <a:close/>
                        <a:moveTo>
                          <a:pt x="141565" y="12483"/>
                        </a:moveTo>
                        <a:cubicBezTo>
                          <a:pt x="125089" y="12483"/>
                          <a:pt x="108675" y="16152"/>
                          <a:pt x="93131" y="23488"/>
                        </a:cubicBezTo>
                        <a:lnTo>
                          <a:pt x="93007" y="23551"/>
                        </a:lnTo>
                        <a:cubicBezTo>
                          <a:pt x="28219" y="52400"/>
                          <a:pt x="-4361" y="141250"/>
                          <a:pt x="21877" y="217664"/>
                        </a:cubicBezTo>
                        <a:cubicBezTo>
                          <a:pt x="35991" y="256337"/>
                          <a:pt x="63970" y="286928"/>
                          <a:pt x="98478" y="301539"/>
                        </a:cubicBezTo>
                        <a:cubicBezTo>
                          <a:pt x="128633" y="314285"/>
                          <a:pt x="161462" y="314098"/>
                          <a:pt x="190934" y="300979"/>
                        </a:cubicBezTo>
                        <a:cubicBezTo>
                          <a:pt x="257338" y="269705"/>
                          <a:pt x="288549" y="181726"/>
                          <a:pt x="260447" y="104877"/>
                        </a:cubicBezTo>
                        <a:cubicBezTo>
                          <a:pt x="247203" y="66265"/>
                          <a:pt x="220094" y="35986"/>
                          <a:pt x="186021" y="21561"/>
                        </a:cubicBezTo>
                        <a:cubicBezTo>
                          <a:pt x="171597" y="15530"/>
                          <a:pt x="156550" y="12483"/>
                          <a:pt x="141565" y="12483"/>
                        </a:cubicBezTo>
                        <a:close/>
                      </a:path>
                    </a:pathLst>
                  </a:custGeom>
                  <a:solidFill>
                    <a:srgbClr val="C931C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14" name="Google Shape;2114;p48"/>
                <p:cNvSpPr/>
                <p:nvPr/>
              </p:nvSpPr>
              <p:spPr>
                <a:xfrm>
                  <a:off x="9437467" y="3401613"/>
                  <a:ext cx="120346" cy="1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46" h="120975" extrusionOk="0">
                      <a:moveTo>
                        <a:pt x="38476" y="4755"/>
                      </a:moveTo>
                      <a:cubicBezTo>
                        <a:pt x="7201" y="16195"/>
                        <a:pt x="-8529" y="52692"/>
                        <a:pt x="4715" y="82475"/>
                      </a:cubicBezTo>
                      <a:cubicBezTo>
                        <a:pt x="17771" y="113935"/>
                        <a:pt x="52652" y="129479"/>
                        <a:pt x="82435" y="116236"/>
                      </a:cubicBezTo>
                      <a:cubicBezTo>
                        <a:pt x="113895" y="103179"/>
                        <a:pt x="127822" y="68112"/>
                        <a:pt x="116382" y="36900"/>
                      </a:cubicBezTo>
                      <a:cubicBezTo>
                        <a:pt x="103077" y="7117"/>
                        <a:pt x="68258" y="-8489"/>
                        <a:pt x="38476" y="475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48"/>
                <p:cNvSpPr/>
                <p:nvPr/>
              </p:nvSpPr>
              <p:spPr>
                <a:xfrm>
                  <a:off x="9430806" y="3162559"/>
                  <a:ext cx="223083" cy="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83" h="62192" extrusionOk="0">
                      <a:moveTo>
                        <a:pt x="223084" y="61633"/>
                      </a:moveTo>
                      <a:cubicBezTo>
                        <a:pt x="223084" y="61633"/>
                        <a:pt x="180245" y="1322"/>
                        <a:pt x="119188" y="141"/>
                      </a:cubicBezTo>
                      <a:cubicBezTo>
                        <a:pt x="58380" y="-2906"/>
                        <a:pt x="3292" y="44348"/>
                        <a:pt x="3292" y="44348"/>
                      </a:cubicBezTo>
                      <a:cubicBezTo>
                        <a:pt x="-1309" y="51498"/>
                        <a:pt x="-2428" y="60887"/>
                        <a:pt x="8888" y="62193"/>
                      </a:cubicBezTo>
                      <a:cubicBezTo>
                        <a:pt x="24183" y="62006"/>
                        <a:pt x="68577" y="7789"/>
                        <a:pt x="119561" y="13571"/>
                      </a:cubicBezTo>
                      <a:cubicBezTo>
                        <a:pt x="172473" y="19540"/>
                        <a:pt x="223084" y="61633"/>
                        <a:pt x="223084" y="6163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48"/>
                <p:cNvSpPr/>
                <p:nvPr/>
              </p:nvSpPr>
              <p:spPr>
                <a:xfrm>
                  <a:off x="9435161" y="3404351"/>
                  <a:ext cx="43518" cy="4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8" h="44137" extrusionOk="0">
                      <a:moveTo>
                        <a:pt x="28968" y="1084"/>
                      </a:moveTo>
                      <a:cubicBezTo>
                        <a:pt x="40035" y="4753"/>
                        <a:pt x="46502" y="17623"/>
                        <a:pt x="42149" y="29250"/>
                      </a:cubicBezTo>
                      <a:cubicBezTo>
                        <a:pt x="38481" y="40317"/>
                        <a:pt x="26233" y="46846"/>
                        <a:pt x="14544" y="43053"/>
                      </a:cubicBezTo>
                      <a:cubicBezTo>
                        <a:pt x="3538" y="38763"/>
                        <a:pt x="-2991" y="26514"/>
                        <a:pt x="1362" y="14887"/>
                      </a:cubicBezTo>
                      <a:cubicBezTo>
                        <a:pt x="5030" y="3820"/>
                        <a:pt x="17279" y="-2709"/>
                        <a:pt x="28968" y="10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17" name="Google Shape;2117;p48"/>
              <p:cNvSpPr/>
              <p:nvPr/>
            </p:nvSpPr>
            <p:spPr>
              <a:xfrm>
                <a:off x="9185954" y="3605082"/>
                <a:ext cx="362982" cy="425283"/>
              </a:xfrm>
              <a:custGeom>
                <a:avLst/>
                <a:gdLst/>
                <a:ahLst/>
                <a:cxnLst/>
                <a:rect l="l" t="t" r="r" b="b"/>
                <a:pathLst>
                  <a:path w="362982" h="425283" extrusionOk="0">
                    <a:moveTo>
                      <a:pt x="362983" y="212642"/>
                    </a:moveTo>
                    <a:cubicBezTo>
                      <a:pt x="362983" y="330080"/>
                      <a:pt x="281726" y="425283"/>
                      <a:pt x="181492" y="425283"/>
                    </a:cubicBezTo>
                    <a:cubicBezTo>
                      <a:pt x="81257" y="425283"/>
                      <a:pt x="1" y="330080"/>
                      <a:pt x="1" y="212642"/>
                    </a:cubicBezTo>
                    <a:cubicBezTo>
                      <a:pt x="1" y="95203"/>
                      <a:pt x="81257" y="0"/>
                      <a:pt x="181492" y="0"/>
                    </a:cubicBezTo>
                    <a:cubicBezTo>
                      <a:pt x="281727" y="0"/>
                      <a:pt x="362983" y="95203"/>
                      <a:pt x="362983" y="2126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18" name="Google Shape;2118;p48"/>
              <p:cNvGrpSpPr/>
              <p:nvPr/>
            </p:nvGrpSpPr>
            <p:grpSpPr>
              <a:xfrm>
                <a:off x="8810781" y="2552525"/>
                <a:ext cx="1036282" cy="1636800"/>
                <a:chOff x="8810781" y="2552525"/>
                <a:chExt cx="1036282" cy="1636800"/>
              </a:xfrm>
            </p:grpSpPr>
            <p:sp>
              <p:nvSpPr>
                <p:cNvPr id="2119" name="Google Shape;2119;p48"/>
                <p:cNvSpPr/>
                <p:nvPr/>
              </p:nvSpPr>
              <p:spPr>
                <a:xfrm>
                  <a:off x="9792737" y="2801956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48"/>
                <p:cNvSpPr/>
                <p:nvPr/>
              </p:nvSpPr>
              <p:spPr>
                <a:xfrm>
                  <a:off x="9617972" y="2552525"/>
                  <a:ext cx="216220" cy="222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20" h="222990" extrusionOk="0">
                      <a:moveTo>
                        <a:pt x="214301" y="204291"/>
                      </a:moveTo>
                      <a:cubicBezTo>
                        <a:pt x="218777" y="142862"/>
                        <a:pt x="220456" y="54261"/>
                        <a:pt x="159710" y="17453"/>
                      </a:cubicBezTo>
                      <a:cubicBezTo>
                        <a:pt x="118860" y="-7293"/>
                        <a:pt x="58985" y="-765"/>
                        <a:pt x="14032" y="7070"/>
                      </a:cubicBezTo>
                      <a:cubicBezTo>
                        <a:pt x="-10528" y="11360"/>
                        <a:pt x="-144" y="48852"/>
                        <a:pt x="24353" y="44562"/>
                      </a:cubicBezTo>
                      <a:cubicBezTo>
                        <a:pt x="57555" y="38779"/>
                        <a:pt x="103378" y="33308"/>
                        <a:pt x="134715" y="48168"/>
                      </a:cubicBezTo>
                      <a:cubicBezTo>
                        <a:pt x="186322" y="72603"/>
                        <a:pt x="178798" y="157908"/>
                        <a:pt x="175441" y="204291"/>
                      </a:cubicBezTo>
                      <a:cubicBezTo>
                        <a:pt x="173637" y="229286"/>
                        <a:pt x="212497" y="229162"/>
                        <a:pt x="214301" y="204291"/>
                      </a:cubicBezTo>
                      <a:lnTo>
                        <a:pt x="214301" y="204291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48"/>
                <p:cNvSpPr/>
                <p:nvPr/>
              </p:nvSpPr>
              <p:spPr>
                <a:xfrm>
                  <a:off x="8810781" y="3016896"/>
                  <a:ext cx="121508" cy="26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08" h="260146" extrusionOk="0">
                      <a:moveTo>
                        <a:pt x="84750" y="8955"/>
                      </a:moveTo>
                      <a:cubicBezTo>
                        <a:pt x="38864" y="79774"/>
                        <a:pt x="11071" y="158115"/>
                        <a:pt x="191" y="241680"/>
                      </a:cubicBezTo>
                      <a:cubicBezTo>
                        <a:pt x="-3043" y="266426"/>
                        <a:pt x="35880" y="266177"/>
                        <a:pt x="39051" y="241680"/>
                      </a:cubicBezTo>
                      <a:cubicBezTo>
                        <a:pt x="48999" y="165203"/>
                        <a:pt x="76418" y="93204"/>
                        <a:pt x="118325" y="28541"/>
                      </a:cubicBezTo>
                      <a:cubicBezTo>
                        <a:pt x="131941" y="7525"/>
                        <a:pt x="98304" y="-11936"/>
                        <a:pt x="84750" y="8955"/>
                      </a:cubicBezTo>
                      <a:lnTo>
                        <a:pt x="84750" y="8955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2" name="Google Shape;2122;p48"/>
                <p:cNvSpPr/>
                <p:nvPr/>
              </p:nvSpPr>
              <p:spPr>
                <a:xfrm>
                  <a:off x="8928554" y="2971074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6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2123;p48"/>
                <p:cNvSpPr/>
                <p:nvPr/>
              </p:nvSpPr>
              <p:spPr>
                <a:xfrm>
                  <a:off x="8948394" y="4079331"/>
                  <a:ext cx="108133" cy="109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33" h="109994" extrusionOk="0">
                      <a:moveTo>
                        <a:pt x="2908" y="28877"/>
                      </a:moveTo>
                      <a:cubicBezTo>
                        <a:pt x="22059" y="60711"/>
                        <a:pt x="47986" y="87074"/>
                        <a:pt x="79447" y="106908"/>
                      </a:cubicBezTo>
                      <a:cubicBezTo>
                        <a:pt x="100649" y="120276"/>
                        <a:pt x="120172" y="86701"/>
                        <a:pt x="99032" y="73333"/>
                      </a:cubicBezTo>
                      <a:cubicBezTo>
                        <a:pt x="73230" y="57043"/>
                        <a:pt x="52214" y="35406"/>
                        <a:pt x="36421" y="9230"/>
                      </a:cubicBezTo>
                      <a:cubicBezTo>
                        <a:pt x="23613" y="-12096"/>
                        <a:pt x="-10024" y="7365"/>
                        <a:pt x="2908" y="28877"/>
                      </a:cubicBezTo>
                      <a:lnTo>
                        <a:pt x="2908" y="28877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48"/>
                <p:cNvSpPr/>
                <p:nvPr/>
              </p:nvSpPr>
              <p:spPr>
                <a:xfrm>
                  <a:off x="9809501" y="3815858"/>
                  <a:ext cx="37562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2" h="38859" extrusionOk="0">
                      <a:moveTo>
                        <a:pt x="18793" y="38860"/>
                      </a:moveTo>
                      <a:cubicBezTo>
                        <a:pt x="43788" y="38860"/>
                        <a:pt x="43850" y="0"/>
                        <a:pt x="18793" y="0"/>
                      </a:cubicBezTo>
                      <a:cubicBezTo>
                        <a:pt x="-6264" y="0"/>
                        <a:pt x="-6264" y="38860"/>
                        <a:pt x="18793" y="38860"/>
                      </a:cubicBezTo>
                      <a:lnTo>
                        <a:pt x="18793" y="38860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48"/>
                <p:cNvSpPr/>
                <p:nvPr/>
              </p:nvSpPr>
              <p:spPr>
                <a:xfrm>
                  <a:off x="9695259" y="3874412"/>
                  <a:ext cx="143453" cy="200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53" h="200521" extrusionOk="0">
                      <a:moveTo>
                        <a:pt x="105491" y="13943"/>
                      </a:moveTo>
                      <a:cubicBezTo>
                        <a:pt x="92247" y="74502"/>
                        <a:pt x="59045" y="127040"/>
                        <a:pt x="8496" y="163351"/>
                      </a:cubicBezTo>
                      <a:cubicBezTo>
                        <a:pt x="-11649" y="177838"/>
                        <a:pt x="7750" y="211537"/>
                        <a:pt x="28082" y="196926"/>
                      </a:cubicBezTo>
                      <a:cubicBezTo>
                        <a:pt x="86776" y="154771"/>
                        <a:pt x="127439" y="95082"/>
                        <a:pt x="142921" y="24264"/>
                      </a:cubicBezTo>
                      <a:cubicBezTo>
                        <a:pt x="148330" y="-109"/>
                        <a:pt x="110900" y="-10493"/>
                        <a:pt x="105491" y="13943"/>
                      </a:cubicBezTo>
                      <a:lnTo>
                        <a:pt x="105491" y="13943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126" name="Google Shape;2126;p48"/>
          <p:cNvGrpSpPr/>
          <p:nvPr/>
        </p:nvGrpSpPr>
        <p:grpSpPr>
          <a:xfrm>
            <a:off x="2146028" y="2549397"/>
            <a:ext cx="1489207" cy="1927265"/>
            <a:chOff x="2146028" y="2549397"/>
            <a:chExt cx="1489207" cy="1927265"/>
          </a:xfrm>
        </p:grpSpPr>
        <p:sp>
          <p:nvSpPr>
            <p:cNvPr id="2127" name="Google Shape;2127;p48"/>
            <p:cNvSpPr/>
            <p:nvPr/>
          </p:nvSpPr>
          <p:spPr>
            <a:xfrm>
              <a:off x="2158525" y="4352684"/>
              <a:ext cx="1224864" cy="123978"/>
            </a:xfrm>
            <a:custGeom>
              <a:avLst/>
              <a:gdLst/>
              <a:ahLst/>
              <a:cxnLst/>
              <a:rect l="l" t="t" r="r" b="b"/>
              <a:pathLst>
                <a:path w="1224864" h="123978" extrusionOk="0">
                  <a:moveTo>
                    <a:pt x="1224865" y="61990"/>
                  </a:moveTo>
                  <a:cubicBezTo>
                    <a:pt x="1224865" y="96186"/>
                    <a:pt x="950669" y="123979"/>
                    <a:pt x="612432" y="123979"/>
                  </a:cubicBezTo>
                  <a:cubicBezTo>
                    <a:pt x="274196" y="123979"/>
                    <a:pt x="0" y="96248"/>
                    <a:pt x="0" y="61990"/>
                  </a:cubicBezTo>
                  <a:cubicBezTo>
                    <a:pt x="0" y="27731"/>
                    <a:pt x="274196" y="0"/>
                    <a:pt x="612432" y="0"/>
                  </a:cubicBezTo>
                  <a:cubicBezTo>
                    <a:pt x="950669" y="0"/>
                    <a:pt x="1224865" y="27793"/>
                    <a:pt x="1224865" y="61990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8" name="Google Shape;2128;p48"/>
            <p:cNvGrpSpPr/>
            <p:nvPr/>
          </p:nvGrpSpPr>
          <p:grpSpPr>
            <a:xfrm>
              <a:off x="2146028" y="2549397"/>
              <a:ext cx="1489207" cy="1865214"/>
              <a:chOff x="2146028" y="2549397"/>
              <a:chExt cx="1489207" cy="1865214"/>
            </a:xfrm>
          </p:grpSpPr>
          <p:grpSp>
            <p:nvGrpSpPr>
              <p:cNvPr id="2129" name="Google Shape;2129;p48"/>
              <p:cNvGrpSpPr/>
              <p:nvPr/>
            </p:nvGrpSpPr>
            <p:grpSpPr>
              <a:xfrm>
                <a:off x="3020614" y="3240648"/>
                <a:ext cx="614621" cy="465769"/>
                <a:chOff x="3020614" y="3240648"/>
                <a:chExt cx="614621" cy="465769"/>
              </a:xfrm>
            </p:grpSpPr>
            <p:sp>
              <p:nvSpPr>
                <p:cNvPr id="2130" name="Google Shape;2130;p48"/>
                <p:cNvSpPr/>
                <p:nvPr/>
              </p:nvSpPr>
              <p:spPr>
                <a:xfrm>
                  <a:off x="3020614" y="3368494"/>
                  <a:ext cx="526122" cy="337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122" h="337923" extrusionOk="0">
                      <a:moveTo>
                        <a:pt x="353" y="171987"/>
                      </a:moveTo>
                      <a:cubicBezTo>
                        <a:pt x="-8725" y="309458"/>
                        <a:pt x="159585" y="346763"/>
                        <a:pt x="266714" y="336255"/>
                      </a:cubicBezTo>
                      <a:cubicBezTo>
                        <a:pt x="405615" y="322639"/>
                        <a:pt x="527418" y="164090"/>
                        <a:pt x="526112" y="29604"/>
                      </a:cubicBezTo>
                      <a:cubicBezTo>
                        <a:pt x="525801" y="-5836"/>
                        <a:pt x="470402" y="-11681"/>
                        <a:pt x="470713" y="24257"/>
                      </a:cubicBezTo>
                      <a:cubicBezTo>
                        <a:pt x="471708" y="133375"/>
                        <a:pt x="389449" y="234473"/>
                        <a:pt x="291211" y="274328"/>
                      </a:cubicBezTo>
                      <a:cubicBezTo>
                        <a:pt x="221201" y="302743"/>
                        <a:pt x="49161" y="276753"/>
                        <a:pt x="55751" y="177334"/>
                      </a:cubicBezTo>
                      <a:cubicBezTo>
                        <a:pt x="58114" y="141645"/>
                        <a:pt x="2715" y="136049"/>
                        <a:pt x="353" y="171987"/>
                      </a:cubicBezTo>
                      <a:lnTo>
                        <a:pt x="353" y="171987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48"/>
                <p:cNvSpPr/>
                <p:nvPr/>
              </p:nvSpPr>
              <p:spPr>
                <a:xfrm>
                  <a:off x="3496351" y="3321531"/>
                  <a:ext cx="138884" cy="89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84" h="89662" extrusionOk="0">
                      <a:moveTo>
                        <a:pt x="32220" y="89562"/>
                      </a:moveTo>
                      <a:cubicBezTo>
                        <a:pt x="71391" y="86702"/>
                        <a:pt x="107577" y="74702"/>
                        <a:pt x="133504" y="44049"/>
                      </a:cubicBezTo>
                      <a:cubicBezTo>
                        <a:pt x="143328" y="32422"/>
                        <a:pt x="138789" y="13583"/>
                        <a:pt x="127225" y="5189"/>
                      </a:cubicBezTo>
                      <a:cubicBezTo>
                        <a:pt x="114230" y="-4200"/>
                        <a:pt x="98189" y="-96"/>
                        <a:pt x="88365" y="11469"/>
                      </a:cubicBezTo>
                      <a:cubicBezTo>
                        <a:pt x="72697" y="29997"/>
                        <a:pt x="46023" y="32982"/>
                        <a:pt x="23329" y="34660"/>
                      </a:cubicBezTo>
                      <a:cubicBezTo>
                        <a:pt x="8220" y="35780"/>
                        <a:pt x="-1977" y="52567"/>
                        <a:pt x="324" y="66557"/>
                      </a:cubicBezTo>
                      <a:cubicBezTo>
                        <a:pt x="2873" y="82474"/>
                        <a:pt x="17111" y="90681"/>
                        <a:pt x="32220" y="89562"/>
                      </a:cubicBezTo>
                      <a:lnTo>
                        <a:pt x="32220" y="89562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48"/>
                <p:cNvSpPr/>
                <p:nvPr/>
              </p:nvSpPr>
              <p:spPr>
                <a:xfrm>
                  <a:off x="3414352" y="3240648"/>
                  <a:ext cx="115385" cy="16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85" h="166006" extrusionOk="0">
                      <a:moveTo>
                        <a:pt x="103401" y="116103"/>
                      </a:moveTo>
                      <a:cubicBezTo>
                        <a:pt x="79028" y="100249"/>
                        <a:pt x="50862" y="59461"/>
                        <a:pt x="56831" y="29119"/>
                      </a:cubicBezTo>
                      <a:cubicBezTo>
                        <a:pt x="63795" y="-6072"/>
                        <a:pt x="8334" y="-11171"/>
                        <a:pt x="1432" y="23772"/>
                      </a:cubicBezTo>
                      <a:cubicBezTo>
                        <a:pt x="-8081" y="72145"/>
                        <a:pt x="31463" y="135627"/>
                        <a:pt x="70820" y="161181"/>
                      </a:cubicBezTo>
                      <a:cubicBezTo>
                        <a:pt x="100851" y="180767"/>
                        <a:pt x="133556" y="135689"/>
                        <a:pt x="103401" y="116103"/>
                      </a:cubicBezTo>
                      <a:lnTo>
                        <a:pt x="103401" y="116103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48"/>
                <p:cNvSpPr/>
                <p:nvPr/>
              </p:nvSpPr>
              <p:spPr>
                <a:xfrm>
                  <a:off x="3478746" y="3270702"/>
                  <a:ext cx="81608" cy="12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8" h="126314" extrusionOk="0">
                      <a:moveTo>
                        <a:pt x="50696" y="115085"/>
                      </a:moveTo>
                      <a:cubicBezTo>
                        <a:pt x="69224" y="89904"/>
                        <a:pt x="78053" y="60370"/>
                        <a:pt x="81410" y="29593"/>
                      </a:cubicBezTo>
                      <a:cubicBezTo>
                        <a:pt x="85328" y="-6033"/>
                        <a:pt x="29929" y="-11505"/>
                        <a:pt x="26012" y="24246"/>
                      </a:cubicBezTo>
                      <a:cubicBezTo>
                        <a:pt x="23649" y="45510"/>
                        <a:pt x="18364" y="65158"/>
                        <a:pt x="5556" y="82505"/>
                      </a:cubicBezTo>
                      <a:cubicBezTo>
                        <a:pt x="-15708" y="111417"/>
                        <a:pt x="29431" y="143935"/>
                        <a:pt x="50696" y="115085"/>
                      </a:cubicBezTo>
                      <a:lnTo>
                        <a:pt x="50696" y="115085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34" name="Google Shape;2134;p48"/>
              <p:cNvGrpSpPr/>
              <p:nvPr/>
            </p:nvGrpSpPr>
            <p:grpSpPr>
              <a:xfrm>
                <a:off x="2624269" y="3446775"/>
                <a:ext cx="432327" cy="430332"/>
                <a:chOff x="2624269" y="3446775"/>
                <a:chExt cx="432327" cy="430332"/>
              </a:xfrm>
            </p:grpSpPr>
            <p:sp>
              <p:nvSpPr>
                <p:cNvPr id="2135" name="Google Shape;2135;p48"/>
                <p:cNvSpPr/>
                <p:nvPr/>
              </p:nvSpPr>
              <p:spPr>
                <a:xfrm>
                  <a:off x="2705341" y="3446775"/>
                  <a:ext cx="351255" cy="384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55" h="384518" extrusionOk="0">
                      <a:moveTo>
                        <a:pt x="266569" y="878"/>
                      </a:moveTo>
                      <a:cubicBezTo>
                        <a:pt x="376123" y="30224"/>
                        <a:pt x="360579" y="171301"/>
                        <a:pt x="324020" y="252006"/>
                      </a:cubicBezTo>
                      <a:cubicBezTo>
                        <a:pt x="276579" y="356648"/>
                        <a:pt x="120767" y="409560"/>
                        <a:pt x="16249" y="372938"/>
                      </a:cubicBezTo>
                      <a:cubicBezTo>
                        <a:pt x="-11295" y="363301"/>
                        <a:pt x="-1160" y="318534"/>
                        <a:pt x="26757" y="328358"/>
                      </a:cubicBezTo>
                      <a:cubicBezTo>
                        <a:pt x="111565" y="358078"/>
                        <a:pt x="212103" y="320710"/>
                        <a:pt x="269243" y="254680"/>
                      </a:cubicBezTo>
                      <a:cubicBezTo>
                        <a:pt x="309906" y="207675"/>
                        <a:pt x="335273" y="66660"/>
                        <a:pt x="256061" y="45458"/>
                      </a:cubicBezTo>
                      <a:cubicBezTo>
                        <a:pt x="227585" y="37872"/>
                        <a:pt x="237968" y="-6770"/>
                        <a:pt x="266569" y="878"/>
                      </a:cubicBezTo>
                      <a:lnTo>
                        <a:pt x="266569" y="878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48"/>
                <p:cNvSpPr/>
                <p:nvPr/>
              </p:nvSpPr>
              <p:spPr>
                <a:xfrm>
                  <a:off x="2644645" y="3775520"/>
                  <a:ext cx="94241" cy="101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1" h="101587" extrusionOk="0">
                      <a:moveTo>
                        <a:pt x="91930" y="33499"/>
                      </a:moveTo>
                      <a:cubicBezTo>
                        <a:pt x="79370" y="63281"/>
                        <a:pt x="60407" y="88275"/>
                        <a:pt x="29630" y="100338"/>
                      </a:cubicBezTo>
                      <a:cubicBezTo>
                        <a:pt x="18003" y="104876"/>
                        <a:pt x="4449" y="96420"/>
                        <a:pt x="1029" y="85167"/>
                      </a:cubicBezTo>
                      <a:cubicBezTo>
                        <a:pt x="-2826" y="72545"/>
                        <a:pt x="4573" y="61105"/>
                        <a:pt x="16200" y="56566"/>
                      </a:cubicBezTo>
                      <a:cubicBezTo>
                        <a:pt x="34790" y="49291"/>
                        <a:pt x="44179" y="29271"/>
                        <a:pt x="51516" y="12048"/>
                      </a:cubicBezTo>
                      <a:cubicBezTo>
                        <a:pt x="56365" y="545"/>
                        <a:pt x="72158" y="-2936"/>
                        <a:pt x="82479" y="2535"/>
                      </a:cubicBezTo>
                      <a:cubicBezTo>
                        <a:pt x="94168" y="8753"/>
                        <a:pt x="96780" y="21996"/>
                        <a:pt x="91930" y="33499"/>
                      </a:cubicBezTo>
                      <a:lnTo>
                        <a:pt x="91930" y="33499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48"/>
                <p:cNvSpPr/>
                <p:nvPr/>
              </p:nvSpPr>
              <p:spPr>
                <a:xfrm>
                  <a:off x="2624269" y="3682060"/>
                  <a:ext cx="117347" cy="12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47" h="120030" extrusionOk="0">
                      <a:moveTo>
                        <a:pt x="72762" y="104140"/>
                      </a:moveTo>
                      <a:cubicBezTo>
                        <a:pt x="66855" y="80948"/>
                        <a:pt x="42544" y="48181"/>
                        <a:pt x="17301" y="44824"/>
                      </a:cubicBezTo>
                      <a:cubicBezTo>
                        <a:pt x="-11922" y="40907"/>
                        <a:pt x="-1227" y="-3674"/>
                        <a:pt x="27809" y="244"/>
                      </a:cubicBezTo>
                      <a:cubicBezTo>
                        <a:pt x="68037" y="5653"/>
                        <a:pt x="107021" y="53280"/>
                        <a:pt x="116534" y="90772"/>
                      </a:cubicBezTo>
                      <a:cubicBezTo>
                        <a:pt x="123808" y="119248"/>
                        <a:pt x="80099" y="132803"/>
                        <a:pt x="72762" y="104140"/>
                      </a:cubicBezTo>
                      <a:lnTo>
                        <a:pt x="72762" y="104140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48"/>
                <p:cNvSpPr/>
                <p:nvPr/>
              </p:nvSpPr>
              <p:spPr>
                <a:xfrm>
                  <a:off x="2624670" y="3758015"/>
                  <a:ext cx="107451" cy="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51" h="50615" extrusionOk="0">
                      <a:moveTo>
                        <a:pt x="91883" y="44973"/>
                      </a:moveTo>
                      <a:cubicBezTo>
                        <a:pt x="67324" y="52745"/>
                        <a:pt x="42018" y="51812"/>
                        <a:pt x="17086" y="46278"/>
                      </a:cubicBezTo>
                      <a:cubicBezTo>
                        <a:pt x="-11764" y="39874"/>
                        <a:pt x="-1256" y="-4706"/>
                        <a:pt x="27594" y="1698"/>
                      </a:cubicBezTo>
                      <a:cubicBezTo>
                        <a:pt x="44754" y="5491"/>
                        <a:pt x="61479" y="6610"/>
                        <a:pt x="78453" y="1200"/>
                      </a:cubicBezTo>
                      <a:cubicBezTo>
                        <a:pt x="106619" y="-7753"/>
                        <a:pt x="120049" y="36019"/>
                        <a:pt x="91883" y="44973"/>
                      </a:cubicBezTo>
                      <a:lnTo>
                        <a:pt x="91883" y="44973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39" name="Google Shape;2139;p48"/>
              <p:cNvSpPr/>
              <p:nvPr/>
            </p:nvSpPr>
            <p:spPr>
              <a:xfrm>
                <a:off x="2146028" y="2549397"/>
                <a:ext cx="1220325" cy="1865214"/>
              </a:xfrm>
              <a:custGeom>
                <a:avLst/>
                <a:gdLst/>
                <a:ahLst/>
                <a:cxnLst/>
                <a:rect l="l" t="t" r="r" b="b"/>
                <a:pathLst>
                  <a:path w="1220325" h="1865214" extrusionOk="0">
                    <a:moveTo>
                      <a:pt x="351232" y="0"/>
                    </a:moveTo>
                    <a:lnTo>
                      <a:pt x="729758" y="2487"/>
                    </a:lnTo>
                    <a:lnTo>
                      <a:pt x="963851" y="2487"/>
                    </a:lnTo>
                    <a:cubicBezTo>
                      <a:pt x="1003705" y="2487"/>
                      <a:pt x="1032741" y="3731"/>
                      <a:pt x="1051021" y="6218"/>
                    </a:cubicBezTo>
                    <a:cubicBezTo>
                      <a:pt x="1069301" y="8705"/>
                      <a:pt x="1090876" y="16601"/>
                      <a:pt x="1115746" y="29907"/>
                    </a:cubicBezTo>
                    <a:cubicBezTo>
                      <a:pt x="1160575" y="53160"/>
                      <a:pt x="1183021" y="119564"/>
                      <a:pt x="1183021" y="229118"/>
                    </a:cubicBezTo>
                    <a:cubicBezTo>
                      <a:pt x="1183021" y="328724"/>
                      <a:pt x="1162254" y="389345"/>
                      <a:pt x="1120783" y="410920"/>
                    </a:cubicBezTo>
                    <a:cubicBezTo>
                      <a:pt x="1097529" y="424226"/>
                      <a:pt x="1077197" y="432060"/>
                      <a:pt x="1059726" y="434547"/>
                    </a:cubicBezTo>
                    <a:cubicBezTo>
                      <a:pt x="1042317" y="437034"/>
                      <a:pt x="1015270" y="438278"/>
                      <a:pt x="978773" y="438278"/>
                    </a:cubicBezTo>
                    <a:lnTo>
                      <a:pt x="542982" y="438278"/>
                    </a:lnTo>
                    <a:cubicBezTo>
                      <a:pt x="539625" y="458174"/>
                      <a:pt x="531355" y="521345"/>
                      <a:pt x="518049" y="627541"/>
                    </a:cubicBezTo>
                    <a:cubicBezTo>
                      <a:pt x="536329" y="624246"/>
                      <a:pt x="565365" y="622567"/>
                      <a:pt x="605220" y="622567"/>
                    </a:cubicBezTo>
                    <a:cubicBezTo>
                      <a:pt x="762898" y="622567"/>
                      <a:pt x="904908" y="681945"/>
                      <a:pt x="1031063" y="800639"/>
                    </a:cubicBezTo>
                    <a:cubicBezTo>
                      <a:pt x="1157218" y="919333"/>
                      <a:pt x="1220326" y="1064638"/>
                      <a:pt x="1220326" y="1236430"/>
                    </a:cubicBezTo>
                    <a:cubicBezTo>
                      <a:pt x="1220326" y="1408284"/>
                      <a:pt x="1160575" y="1556076"/>
                      <a:pt x="1041011" y="1679682"/>
                    </a:cubicBezTo>
                    <a:cubicBezTo>
                      <a:pt x="921447" y="1803412"/>
                      <a:pt x="772846" y="1865215"/>
                      <a:pt x="595210" y="1865215"/>
                    </a:cubicBezTo>
                    <a:cubicBezTo>
                      <a:pt x="440827" y="1865215"/>
                      <a:pt x="301367" y="1826230"/>
                      <a:pt x="176828" y="1748137"/>
                    </a:cubicBezTo>
                    <a:cubicBezTo>
                      <a:pt x="148600" y="1729858"/>
                      <a:pt x="127834" y="1714127"/>
                      <a:pt x="114590" y="1700821"/>
                    </a:cubicBezTo>
                    <a:lnTo>
                      <a:pt x="94632" y="1683412"/>
                    </a:lnTo>
                    <a:cubicBezTo>
                      <a:pt x="31523" y="1628635"/>
                      <a:pt x="0" y="1578832"/>
                      <a:pt x="0" y="1534003"/>
                    </a:cubicBezTo>
                    <a:cubicBezTo>
                      <a:pt x="0" y="1489175"/>
                      <a:pt x="30715" y="1435268"/>
                      <a:pt x="92145" y="1372159"/>
                    </a:cubicBezTo>
                    <a:cubicBezTo>
                      <a:pt x="141948" y="1317383"/>
                      <a:pt x="190072" y="1289963"/>
                      <a:pt x="236579" y="1289963"/>
                    </a:cubicBezTo>
                    <a:cubicBezTo>
                      <a:pt x="283025" y="1289963"/>
                      <a:pt x="338672" y="1316575"/>
                      <a:pt x="403397" y="1369673"/>
                    </a:cubicBezTo>
                    <a:cubicBezTo>
                      <a:pt x="433304" y="1404553"/>
                      <a:pt x="485158" y="1421962"/>
                      <a:pt x="559023" y="1421962"/>
                    </a:cubicBezTo>
                    <a:cubicBezTo>
                      <a:pt x="632888" y="1421962"/>
                      <a:pt x="687665" y="1406232"/>
                      <a:pt x="723354" y="1374647"/>
                    </a:cubicBezTo>
                    <a:cubicBezTo>
                      <a:pt x="759043" y="1343123"/>
                      <a:pt x="776888" y="1299538"/>
                      <a:pt x="776888" y="1243891"/>
                    </a:cubicBezTo>
                    <a:cubicBezTo>
                      <a:pt x="776888" y="1188306"/>
                      <a:pt x="757364" y="1144285"/>
                      <a:pt x="718380" y="1111891"/>
                    </a:cubicBezTo>
                    <a:cubicBezTo>
                      <a:pt x="679334" y="1079498"/>
                      <a:pt x="634940" y="1063332"/>
                      <a:pt x="585137" y="1063332"/>
                    </a:cubicBezTo>
                    <a:cubicBezTo>
                      <a:pt x="535334" y="1063332"/>
                      <a:pt x="495480" y="1078254"/>
                      <a:pt x="465573" y="1108161"/>
                    </a:cubicBezTo>
                    <a:cubicBezTo>
                      <a:pt x="420744" y="1146399"/>
                      <a:pt x="375480" y="1165425"/>
                      <a:pt x="329843" y="1165425"/>
                    </a:cubicBezTo>
                    <a:cubicBezTo>
                      <a:pt x="284144" y="1165425"/>
                      <a:pt x="231854" y="1149694"/>
                      <a:pt x="172973" y="1118109"/>
                    </a:cubicBezTo>
                    <a:cubicBezTo>
                      <a:pt x="114031" y="1086586"/>
                      <a:pt x="75419" y="1061280"/>
                      <a:pt x="57202" y="1042130"/>
                    </a:cubicBezTo>
                    <a:cubicBezTo>
                      <a:pt x="38922" y="1023042"/>
                      <a:pt x="29782" y="1002710"/>
                      <a:pt x="29782" y="981136"/>
                    </a:cubicBezTo>
                    <a:cubicBezTo>
                      <a:pt x="29782" y="959560"/>
                      <a:pt x="46383" y="825882"/>
                      <a:pt x="79585" y="580163"/>
                    </a:cubicBezTo>
                    <a:cubicBezTo>
                      <a:pt x="112787" y="334444"/>
                      <a:pt x="130196" y="206611"/>
                      <a:pt x="131875" y="196662"/>
                    </a:cubicBezTo>
                    <a:cubicBezTo>
                      <a:pt x="133492" y="186714"/>
                      <a:pt x="139336" y="169243"/>
                      <a:pt x="149284" y="144372"/>
                    </a:cubicBezTo>
                    <a:cubicBezTo>
                      <a:pt x="159232" y="119440"/>
                      <a:pt x="171295" y="97057"/>
                      <a:pt x="185408" y="77160"/>
                    </a:cubicBezTo>
                    <a:cubicBezTo>
                      <a:pt x="199460" y="57264"/>
                      <a:pt x="221097" y="39419"/>
                      <a:pt x="250134" y="23627"/>
                    </a:cubicBezTo>
                    <a:cubicBezTo>
                      <a:pt x="279418" y="7896"/>
                      <a:pt x="313056" y="0"/>
                      <a:pt x="351232" y="0"/>
                    </a:cubicBezTo>
                    <a:close/>
                  </a:path>
                </a:pathLst>
              </a:custGeom>
              <a:solidFill>
                <a:srgbClr val="3075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40" name="Google Shape;2140;p48"/>
              <p:cNvGrpSpPr/>
              <p:nvPr/>
            </p:nvGrpSpPr>
            <p:grpSpPr>
              <a:xfrm>
                <a:off x="2818773" y="3102952"/>
                <a:ext cx="517609" cy="444679"/>
                <a:chOff x="2818773" y="3102952"/>
                <a:chExt cx="517609" cy="444679"/>
              </a:xfrm>
            </p:grpSpPr>
            <p:grpSp>
              <p:nvGrpSpPr>
                <p:cNvPr id="2141" name="Google Shape;2141;p48"/>
                <p:cNvGrpSpPr/>
                <p:nvPr/>
              </p:nvGrpSpPr>
              <p:grpSpPr>
                <a:xfrm>
                  <a:off x="3080800" y="3174452"/>
                  <a:ext cx="255582" cy="290236"/>
                  <a:chOff x="3080800" y="3174452"/>
                  <a:chExt cx="255582" cy="290236"/>
                </a:xfrm>
              </p:grpSpPr>
              <p:sp>
                <p:nvSpPr>
                  <p:cNvPr id="2142" name="Google Shape;2142;p48"/>
                  <p:cNvSpPr/>
                  <p:nvPr/>
                </p:nvSpPr>
                <p:spPr>
                  <a:xfrm>
                    <a:off x="3087214" y="3180697"/>
                    <a:ext cx="242762" cy="2777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762" h="277778" extrusionOk="0">
                        <a:moveTo>
                          <a:pt x="61275" y="16138"/>
                        </a:moveTo>
                        <a:cubicBezTo>
                          <a:pt x="3452" y="50148"/>
                          <a:pt x="-17004" y="135205"/>
                          <a:pt x="15327" y="203225"/>
                        </a:cubicBezTo>
                        <a:cubicBezTo>
                          <a:pt x="49338" y="271246"/>
                          <a:pt x="124197" y="296800"/>
                          <a:pt x="182021" y="262790"/>
                        </a:cubicBezTo>
                        <a:cubicBezTo>
                          <a:pt x="239845" y="227039"/>
                          <a:pt x="260300" y="142044"/>
                          <a:pt x="226228" y="73962"/>
                        </a:cubicBezTo>
                        <a:cubicBezTo>
                          <a:pt x="193959" y="5941"/>
                          <a:pt x="119099" y="-19613"/>
                          <a:pt x="61275" y="161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3" name="Google Shape;2143;p48"/>
                  <p:cNvSpPr/>
                  <p:nvPr/>
                </p:nvSpPr>
                <p:spPr>
                  <a:xfrm>
                    <a:off x="3080800" y="3174452"/>
                    <a:ext cx="255582" cy="2902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82" h="290236" extrusionOk="0">
                        <a:moveTo>
                          <a:pt x="133658" y="290237"/>
                        </a:moveTo>
                        <a:cubicBezTo>
                          <a:pt x="122467" y="290237"/>
                          <a:pt x="111213" y="288620"/>
                          <a:pt x="100083" y="285325"/>
                        </a:cubicBezTo>
                        <a:cubicBezTo>
                          <a:pt x="64767" y="274879"/>
                          <a:pt x="34177" y="248268"/>
                          <a:pt x="16208" y="212268"/>
                        </a:cubicBezTo>
                        <a:cubicBezTo>
                          <a:pt x="-17989" y="140331"/>
                          <a:pt x="3711" y="52849"/>
                          <a:pt x="64519" y="17036"/>
                        </a:cubicBezTo>
                        <a:cubicBezTo>
                          <a:pt x="92373" y="-125"/>
                          <a:pt x="125016" y="-4539"/>
                          <a:pt x="156477" y="4787"/>
                        </a:cubicBezTo>
                        <a:cubicBezTo>
                          <a:pt x="191482" y="15108"/>
                          <a:pt x="221326" y="41658"/>
                          <a:pt x="238362" y="77533"/>
                        </a:cubicBezTo>
                        <a:cubicBezTo>
                          <a:pt x="273740" y="148289"/>
                          <a:pt x="252849" y="236579"/>
                          <a:pt x="191793" y="274320"/>
                        </a:cubicBezTo>
                        <a:cubicBezTo>
                          <a:pt x="173762" y="284890"/>
                          <a:pt x="153865" y="290237"/>
                          <a:pt x="133658" y="290237"/>
                        </a:cubicBezTo>
                        <a:close/>
                        <a:moveTo>
                          <a:pt x="123897" y="12497"/>
                        </a:moveTo>
                        <a:cubicBezTo>
                          <a:pt x="105430" y="12497"/>
                          <a:pt x="87275" y="17658"/>
                          <a:pt x="70985" y="27730"/>
                        </a:cubicBezTo>
                        <a:lnTo>
                          <a:pt x="70861" y="27793"/>
                        </a:lnTo>
                        <a:cubicBezTo>
                          <a:pt x="16395" y="59813"/>
                          <a:pt x="-3502" y="141823"/>
                          <a:pt x="27400" y="206859"/>
                        </a:cubicBezTo>
                        <a:cubicBezTo>
                          <a:pt x="43814" y="239625"/>
                          <a:pt x="71607" y="263936"/>
                          <a:pt x="103627" y="273449"/>
                        </a:cubicBezTo>
                        <a:cubicBezTo>
                          <a:pt x="131544" y="281719"/>
                          <a:pt x="160580" y="278237"/>
                          <a:pt x="185326" y="263687"/>
                        </a:cubicBezTo>
                        <a:cubicBezTo>
                          <a:pt x="240974" y="229304"/>
                          <a:pt x="259751" y="148227"/>
                          <a:pt x="227171" y="83004"/>
                        </a:cubicBezTo>
                        <a:cubicBezTo>
                          <a:pt x="211565" y="50176"/>
                          <a:pt x="184518" y="26051"/>
                          <a:pt x="152933" y="16725"/>
                        </a:cubicBezTo>
                        <a:cubicBezTo>
                          <a:pt x="143296" y="13865"/>
                          <a:pt x="133534" y="12497"/>
                          <a:pt x="123897" y="12497"/>
                        </a:cubicBezTo>
                        <a:close/>
                      </a:path>
                    </a:pathLst>
                  </a:custGeom>
                  <a:solidFill>
                    <a:srgbClr val="2C6BE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44" name="Google Shape;2144;p48"/>
                <p:cNvSpPr/>
                <p:nvPr/>
              </p:nvSpPr>
              <p:spPr>
                <a:xfrm>
                  <a:off x="3205356" y="3245380"/>
                  <a:ext cx="118090" cy="11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90" h="118857" extrusionOk="0">
                      <a:moveTo>
                        <a:pt x="31797" y="7475"/>
                      </a:moveTo>
                      <a:cubicBezTo>
                        <a:pt x="2574" y="22087"/>
                        <a:pt x="-8804" y="59455"/>
                        <a:pt x="7424" y="87060"/>
                      </a:cubicBezTo>
                      <a:cubicBezTo>
                        <a:pt x="23652" y="116283"/>
                        <a:pt x="59403" y="127661"/>
                        <a:pt x="87009" y="111434"/>
                      </a:cubicBezTo>
                      <a:cubicBezTo>
                        <a:pt x="116232" y="95206"/>
                        <a:pt x="125993" y="59455"/>
                        <a:pt x="111382" y="30170"/>
                      </a:cubicBezTo>
                      <a:cubicBezTo>
                        <a:pt x="95154" y="2626"/>
                        <a:pt x="59403" y="-8753"/>
                        <a:pt x="31797" y="747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48"/>
                <p:cNvSpPr/>
                <p:nvPr/>
              </p:nvSpPr>
              <p:spPr>
                <a:xfrm>
                  <a:off x="3076680" y="3102952"/>
                  <a:ext cx="199394" cy="66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94" h="66711" extrusionOk="0">
                      <a:moveTo>
                        <a:pt x="199395" y="44577"/>
                      </a:moveTo>
                      <a:cubicBezTo>
                        <a:pt x="199395" y="44577"/>
                        <a:pt x="155188" y="-4729"/>
                        <a:pt x="100721" y="370"/>
                      </a:cubicBezTo>
                      <a:cubicBezTo>
                        <a:pt x="46317" y="3790"/>
                        <a:pt x="2048" y="51416"/>
                        <a:pt x="2048" y="51416"/>
                      </a:cubicBezTo>
                      <a:cubicBezTo>
                        <a:pt x="-1371" y="58193"/>
                        <a:pt x="-1371" y="66712"/>
                        <a:pt x="8825" y="66712"/>
                      </a:cubicBezTo>
                      <a:cubicBezTo>
                        <a:pt x="22442" y="65033"/>
                        <a:pt x="56452" y="12308"/>
                        <a:pt x="102400" y="12308"/>
                      </a:cubicBezTo>
                      <a:cubicBezTo>
                        <a:pt x="150089" y="12245"/>
                        <a:pt x="199395" y="44577"/>
                        <a:pt x="199395" y="445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48"/>
                <p:cNvSpPr/>
                <p:nvPr/>
              </p:nvSpPr>
              <p:spPr>
                <a:xfrm>
                  <a:off x="2837051" y="3122476"/>
                  <a:ext cx="225263" cy="85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63" h="85177" extrusionOk="0">
                      <a:moveTo>
                        <a:pt x="0" y="85178"/>
                      </a:moveTo>
                      <a:cubicBezTo>
                        <a:pt x="0" y="85178"/>
                        <a:pt x="35254" y="16598"/>
                        <a:pt x="95999" y="2919"/>
                      </a:cubicBezTo>
                      <a:cubicBezTo>
                        <a:pt x="156745" y="-10822"/>
                        <a:pt x="221346" y="28411"/>
                        <a:pt x="221346" y="28411"/>
                      </a:cubicBezTo>
                      <a:cubicBezTo>
                        <a:pt x="225263" y="36245"/>
                        <a:pt x="229180" y="44079"/>
                        <a:pt x="217429" y="46069"/>
                      </a:cubicBezTo>
                      <a:cubicBezTo>
                        <a:pt x="201761" y="49986"/>
                        <a:pt x="148849" y="2981"/>
                        <a:pt x="97927" y="18650"/>
                      </a:cubicBezTo>
                      <a:cubicBezTo>
                        <a:pt x="45015" y="34193"/>
                        <a:pt x="0" y="85178"/>
                        <a:pt x="0" y="8517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47" name="Google Shape;2147;p48"/>
                <p:cNvGrpSpPr/>
                <p:nvPr/>
              </p:nvGrpSpPr>
              <p:grpSpPr>
                <a:xfrm>
                  <a:off x="2818773" y="3214967"/>
                  <a:ext cx="291909" cy="332664"/>
                  <a:chOff x="2818773" y="3214967"/>
                  <a:chExt cx="291909" cy="332664"/>
                </a:xfrm>
              </p:grpSpPr>
              <p:sp>
                <p:nvSpPr>
                  <p:cNvPr id="2148" name="Google Shape;2148;p48"/>
                  <p:cNvSpPr/>
                  <p:nvPr/>
                </p:nvSpPr>
                <p:spPr>
                  <a:xfrm>
                    <a:off x="2824938" y="3221178"/>
                    <a:ext cx="279386" cy="3202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6" h="320252" extrusionOk="0">
                        <a:moveTo>
                          <a:pt x="166869" y="4071"/>
                        </a:moveTo>
                        <a:cubicBezTo>
                          <a:pt x="241293" y="23656"/>
                          <a:pt x="292215" y="109832"/>
                          <a:pt x="276547" y="196070"/>
                        </a:cubicBezTo>
                        <a:cubicBezTo>
                          <a:pt x="262806" y="282246"/>
                          <a:pt x="190371" y="337085"/>
                          <a:pt x="113957" y="315572"/>
                        </a:cubicBezTo>
                        <a:cubicBezTo>
                          <a:pt x="37543" y="295987"/>
                          <a:pt x="-11389" y="209811"/>
                          <a:pt x="2289" y="123573"/>
                        </a:cubicBezTo>
                        <a:cubicBezTo>
                          <a:pt x="17958" y="37397"/>
                          <a:pt x="90455" y="-15515"/>
                          <a:pt x="166869" y="40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9" name="Google Shape;2149;p48"/>
                  <p:cNvSpPr/>
                  <p:nvPr/>
                </p:nvSpPr>
                <p:spPr>
                  <a:xfrm>
                    <a:off x="2818773" y="3214967"/>
                    <a:ext cx="291909" cy="332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909" h="332664" extrusionOk="0">
                        <a:moveTo>
                          <a:pt x="153448" y="332665"/>
                        </a:moveTo>
                        <a:cubicBezTo>
                          <a:pt x="141821" y="332665"/>
                          <a:pt x="130070" y="331048"/>
                          <a:pt x="118443" y="327752"/>
                        </a:cubicBezTo>
                        <a:cubicBezTo>
                          <a:pt x="40226" y="307670"/>
                          <a:pt x="-11940" y="218447"/>
                          <a:pt x="2361" y="128790"/>
                        </a:cubicBezTo>
                        <a:cubicBezTo>
                          <a:pt x="10754" y="82717"/>
                          <a:pt x="35749" y="43360"/>
                          <a:pt x="71065" y="20728"/>
                        </a:cubicBezTo>
                        <a:cubicBezTo>
                          <a:pt x="102029" y="894"/>
                          <a:pt x="138774" y="-4950"/>
                          <a:pt x="174650" y="4251"/>
                        </a:cubicBezTo>
                        <a:lnTo>
                          <a:pt x="174712" y="4251"/>
                        </a:lnTo>
                        <a:cubicBezTo>
                          <a:pt x="253862" y="25080"/>
                          <a:pt x="305095" y="114365"/>
                          <a:pt x="288929" y="203339"/>
                        </a:cubicBezTo>
                        <a:cubicBezTo>
                          <a:pt x="281530" y="249908"/>
                          <a:pt x="256784" y="289825"/>
                          <a:pt x="221095" y="312644"/>
                        </a:cubicBezTo>
                        <a:cubicBezTo>
                          <a:pt x="200329" y="325887"/>
                          <a:pt x="177137" y="332665"/>
                          <a:pt x="153448" y="332665"/>
                        </a:cubicBezTo>
                        <a:close/>
                        <a:moveTo>
                          <a:pt x="141324" y="12459"/>
                        </a:moveTo>
                        <a:cubicBezTo>
                          <a:pt x="118940" y="12459"/>
                          <a:pt x="97054" y="18800"/>
                          <a:pt x="77718" y="31236"/>
                        </a:cubicBezTo>
                        <a:cubicBezTo>
                          <a:pt x="45324" y="52003"/>
                          <a:pt x="22319" y="88313"/>
                          <a:pt x="14609" y="130904"/>
                        </a:cubicBezTo>
                        <a:cubicBezTo>
                          <a:pt x="1366" y="214220"/>
                          <a:pt x="49366" y="297224"/>
                          <a:pt x="121676" y="315753"/>
                        </a:cubicBezTo>
                        <a:cubicBezTo>
                          <a:pt x="153697" y="324768"/>
                          <a:pt x="186526" y="319980"/>
                          <a:pt x="214318" y="302198"/>
                        </a:cubicBezTo>
                        <a:cubicBezTo>
                          <a:pt x="247023" y="281307"/>
                          <a:pt x="269717" y="244499"/>
                          <a:pt x="276618" y="201287"/>
                        </a:cubicBezTo>
                        <a:cubicBezTo>
                          <a:pt x="291416" y="119836"/>
                          <a:pt x="243292" y="35215"/>
                          <a:pt x="171479" y="16314"/>
                        </a:cubicBezTo>
                        <a:cubicBezTo>
                          <a:pt x="161406" y="13764"/>
                          <a:pt x="151334" y="12459"/>
                          <a:pt x="141324" y="12459"/>
                        </a:cubicBezTo>
                        <a:close/>
                      </a:path>
                    </a:pathLst>
                  </a:custGeom>
                  <a:solidFill>
                    <a:srgbClr val="2C6BE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50" name="Google Shape;2150;p48"/>
                <p:cNvSpPr/>
                <p:nvPr/>
              </p:nvSpPr>
              <p:spPr>
                <a:xfrm>
                  <a:off x="2973329" y="3295321"/>
                  <a:ext cx="122572" cy="12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2" h="124769" extrusionOk="0">
                      <a:moveTo>
                        <a:pt x="74871" y="1244"/>
                      </a:moveTo>
                      <a:cubicBezTo>
                        <a:pt x="107141" y="8021"/>
                        <a:pt x="129213" y="42031"/>
                        <a:pt x="120757" y="75979"/>
                      </a:cubicBezTo>
                      <a:cubicBezTo>
                        <a:pt x="113980" y="108248"/>
                        <a:pt x="81711" y="130321"/>
                        <a:pt x="47701" y="123544"/>
                      </a:cubicBezTo>
                      <a:cubicBezTo>
                        <a:pt x="15431" y="115026"/>
                        <a:pt x="-6641" y="82756"/>
                        <a:pt x="1815" y="48808"/>
                      </a:cubicBezTo>
                      <a:cubicBezTo>
                        <a:pt x="8654" y="16539"/>
                        <a:pt x="40923" y="-5596"/>
                        <a:pt x="74871" y="124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48"/>
                <p:cNvSpPr/>
                <p:nvPr/>
              </p:nvSpPr>
              <p:spPr>
                <a:xfrm>
                  <a:off x="2972398" y="3301294"/>
                  <a:ext cx="49759" cy="50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9" h="50622" extrusionOk="0">
                      <a:moveTo>
                        <a:pt x="30413" y="493"/>
                      </a:moveTo>
                      <a:cubicBezTo>
                        <a:pt x="43533" y="3229"/>
                        <a:pt x="52486" y="17032"/>
                        <a:pt x="49004" y="30835"/>
                      </a:cubicBezTo>
                      <a:cubicBezTo>
                        <a:pt x="46268" y="43954"/>
                        <a:pt x="33149" y="52907"/>
                        <a:pt x="19346" y="50110"/>
                      </a:cubicBezTo>
                      <a:cubicBezTo>
                        <a:pt x="6227" y="46690"/>
                        <a:pt x="-2726" y="33571"/>
                        <a:pt x="756" y="19768"/>
                      </a:cubicBezTo>
                      <a:cubicBezTo>
                        <a:pt x="3554" y="6711"/>
                        <a:pt x="16673" y="-2243"/>
                        <a:pt x="30413" y="4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48"/>
                <p:cNvSpPr/>
                <p:nvPr/>
              </p:nvSpPr>
              <p:spPr>
                <a:xfrm>
                  <a:off x="3202449" y="3251554"/>
                  <a:ext cx="49759" cy="50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9" h="50622" extrusionOk="0">
                      <a:moveTo>
                        <a:pt x="30413" y="493"/>
                      </a:moveTo>
                      <a:cubicBezTo>
                        <a:pt x="43533" y="3229"/>
                        <a:pt x="52486" y="17032"/>
                        <a:pt x="49004" y="30835"/>
                      </a:cubicBezTo>
                      <a:cubicBezTo>
                        <a:pt x="46268" y="43954"/>
                        <a:pt x="33149" y="52907"/>
                        <a:pt x="19346" y="50110"/>
                      </a:cubicBezTo>
                      <a:cubicBezTo>
                        <a:pt x="6227" y="46690"/>
                        <a:pt x="-2726" y="33571"/>
                        <a:pt x="756" y="19768"/>
                      </a:cubicBezTo>
                      <a:cubicBezTo>
                        <a:pt x="3554" y="6711"/>
                        <a:pt x="16673" y="-2243"/>
                        <a:pt x="30413" y="4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3" name="Google Shape;2153;p48"/>
              <p:cNvSpPr/>
              <p:nvPr/>
            </p:nvSpPr>
            <p:spPr>
              <a:xfrm>
                <a:off x="3127957" y="3558849"/>
                <a:ext cx="161321" cy="158711"/>
              </a:xfrm>
              <a:custGeom>
                <a:avLst/>
                <a:gdLst/>
                <a:ahLst/>
                <a:cxnLst/>
                <a:rect l="l" t="t" r="r" b="b"/>
                <a:pathLst>
                  <a:path w="161321" h="158711" extrusionOk="0">
                    <a:moveTo>
                      <a:pt x="160615" y="91994"/>
                    </a:moveTo>
                    <a:cubicBezTo>
                      <a:pt x="157693" y="121155"/>
                      <a:pt x="145196" y="147455"/>
                      <a:pt x="114605" y="155973"/>
                    </a:cubicBezTo>
                    <a:cubicBezTo>
                      <a:pt x="59642" y="171268"/>
                      <a:pt x="13569" y="119600"/>
                      <a:pt x="1756" y="72782"/>
                    </a:cubicBezTo>
                    <a:cubicBezTo>
                      <a:pt x="-13726" y="11539"/>
                      <a:pt x="77300" y="31497"/>
                      <a:pt x="112802" y="8305"/>
                    </a:cubicBezTo>
                    <a:cubicBezTo>
                      <a:pt x="118957" y="4264"/>
                      <a:pt x="125424" y="-461"/>
                      <a:pt x="132698" y="36"/>
                    </a:cubicBezTo>
                    <a:cubicBezTo>
                      <a:pt x="144387" y="720"/>
                      <a:pt x="150854" y="13653"/>
                      <a:pt x="153962" y="24969"/>
                    </a:cubicBezTo>
                    <a:cubicBezTo>
                      <a:pt x="159310" y="44181"/>
                      <a:pt x="162916" y="68989"/>
                      <a:pt x="160615" y="9199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54" name="Google Shape;2154;p48"/>
              <p:cNvGrpSpPr/>
              <p:nvPr/>
            </p:nvGrpSpPr>
            <p:grpSpPr>
              <a:xfrm>
                <a:off x="2202054" y="2601749"/>
                <a:ext cx="1100375" cy="1578838"/>
                <a:chOff x="2202054" y="2601749"/>
                <a:chExt cx="1100375" cy="1578838"/>
              </a:xfrm>
            </p:grpSpPr>
            <p:sp>
              <p:nvSpPr>
                <p:cNvPr id="2155" name="Google Shape;2155;p48"/>
                <p:cNvSpPr/>
                <p:nvPr/>
              </p:nvSpPr>
              <p:spPr>
                <a:xfrm>
                  <a:off x="3129596" y="2601749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48"/>
                <p:cNvSpPr/>
                <p:nvPr/>
              </p:nvSpPr>
              <p:spPr>
                <a:xfrm>
                  <a:off x="3115555" y="3914899"/>
                  <a:ext cx="168687" cy="24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87" h="243196" extrusionOk="0">
                      <a:moveTo>
                        <a:pt x="130489" y="13808"/>
                      </a:moveTo>
                      <a:cubicBezTo>
                        <a:pt x="110406" y="91715"/>
                        <a:pt x="67816" y="158927"/>
                        <a:pt x="6448" y="210844"/>
                      </a:cubicBezTo>
                      <a:cubicBezTo>
                        <a:pt x="-12640" y="227009"/>
                        <a:pt x="14904" y="254367"/>
                        <a:pt x="33930" y="238326"/>
                      </a:cubicBezTo>
                      <a:cubicBezTo>
                        <a:pt x="100085" y="182367"/>
                        <a:pt x="146344" y="108005"/>
                        <a:pt x="167981" y="24130"/>
                      </a:cubicBezTo>
                      <a:cubicBezTo>
                        <a:pt x="174261" y="-57"/>
                        <a:pt x="136769" y="-10440"/>
                        <a:pt x="130489" y="13808"/>
                      </a:cubicBezTo>
                      <a:lnTo>
                        <a:pt x="130489" y="13808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48"/>
                <p:cNvSpPr/>
                <p:nvPr/>
              </p:nvSpPr>
              <p:spPr>
                <a:xfrm>
                  <a:off x="3264891" y="3838055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8" name="Google Shape;2158;p48"/>
                <p:cNvSpPr/>
                <p:nvPr/>
              </p:nvSpPr>
              <p:spPr>
                <a:xfrm>
                  <a:off x="2202054" y="3978896"/>
                  <a:ext cx="93431" cy="201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31" h="201691" extrusionOk="0">
                      <a:moveTo>
                        <a:pt x="59683" y="2412"/>
                      </a:moveTo>
                      <a:cubicBezTo>
                        <a:pt x="-21270" y="45064"/>
                        <a:pt x="-19840" y="160898"/>
                        <a:pt x="63787" y="199696"/>
                      </a:cubicBezTo>
                      <a:cubicBezTo>
                        <a:pt x="86356" y="210141"/>
                        <a:pt x="106066" y="176690"/>
                        <a:pt x="83372" y="166120"/>
                      </a:cubicBezTo>
                      <a:cubicBezTo>
                        <a:pt x="25984" y="139509"/>
                        <a:pt x="22564" y="65769"/>
                        <a:pt x="79268" y="35924"/>
                      </a:cubicBezTo>
                      <a:cubicBezTo>
                        <a:pt x="101465" y="24359"/>
                        <a:pt x="81818" y="-9215"/>
                        <a:pt x="59683" y="2412"/>
                      </a:cubicBezTo>
                      <a:lnTo>
                        <a:pt x="59683" y="2412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9" name="Google Shape;2159;p48"/>
                <p:cNvSpPr/>
                <p:nvPr/>
              </p:nvSpPr>
              <p:spPr>
                <a:xfrm>
                  <a:off x="2227823" y="3422843"/>
                  <a:ext cx="138737" cy="179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37" h="179446" extrusionOk="0">
                      <a:moveTo>
                        <a:pt x="9044" y="13929"/>
                      </a:moveTo>
                      <a:cubicBezTo>
                        <a:pt x="2391" y="43835"/>
                        <a:pt x="-8614" y="92208"/>
                        <a:pt x="11531" y="118882"/>
                      </a:cubicBezTo>
                      <a:cubicBezTo>
                        <a:pt x="20298" y="130446"/>
                        <a:pt x="35282" y="136291"/>
                        <a:pt x="47655" y="143068"/>
                      </a:cubicBezTo>
                      <a:cubicBezTo>
                        <a:pt x="68298" y="154322"/>
                        <a:pt x="88878" y="165638"/>
                        <a:pt x="109520" y="176892"/>
                      </a:cubicBezTo>
                      <a:cubicBezTo>
                        <a:pt x="131468" y="188892"/>
                        <a:pt x="151116" y="155379"/>
                        <a:pt x="129106" y="143317"/>
                      </a:cubicBezTo>
                      <a:cubicBezTo>
                        <a:pt x="104049" y="129638"/>
                        <a:pt x="78930" y="116084"/>
                        <a:pt x="53997" y="102218"/>
                      </a:cubicBezTo>
                      <a:cubicBezTo>
                        <a:pt x="29686" y="88726"/>
                        <a:pt x="41438" y="47131"/>
                        <a:pt x="46536" y="24188"/>
                      </a:cubicBezTo>
                      <a:cubicBezTo>
                        <a:pt x="51945" y="-61"/>
                        <a:pt x="14453" y="-10506"/>
                        <a:pt x="9044" y="13929"/>
                      </a:cubicBezTo>
                      <a:lnTo>
                        <a:pt x="9044" y="13929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2160;p48"/>
                <p:cNvSpPr/>
                <p:nvPr/>
              </p:nvSpPr>
              <p:spPr>
                <a:xfrm>
                  <a:off x="3201215" y="2613609"/>
                  <a:ext cx="83711" cy="26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1" h="266673" extrusionOk="0">
                      <a:moveTo>
                        <a:pt x="18653" y="38938"/>
                      </a:moveTo>
                      <a:cubicBezTo>
                        <a:pt x="55399" y="41985"/>
                        <a:pt x="44829" y="123933"/>
                        <a:pt x="44642" y="150544"/>
                      </a:cubicBezTo>
                      <a:cubicBezTo>
                        <a:pt x="44394" y="183000"/>
                        <a:pt x="44269" y="215580"/>
                        <a:pt x="42342" y="247974"/>
                      </a:cubicBezTo>
                      <a:cubicBezTo>
                        <a:pt x="40850" y="272969"/>
                        <a:pt x="79710" y="272844"/>
                        <a:pt x="81202" y="247974"/>
                      </a:cubicBezTo>
                      <a:cubicBezTo>
                        <a:pt x="83937" y="201466"/>
                        <a:pt x="83813" y="154710"/>
                        <a:pt x="83627" y="108140"/>
                      </a:cubicBezTo>
                      <a:cubicBezTo>
                        <a:pt x="83378" y="60949"/>
                        <a:pt x="76041" y="4866"/>
                        <a:pt x="18653" y="78"/>
                      </a:cubicBezTo>
                      <a:cubicBezTo>
                        <a:pt x="-6280" y="-1973"/>
                        <a:pt x="-6155" y="36887"/>
                        <a:pt x="18653" y="38938"/>
                      </a:cubicBezTo>
                      <a:lnTo>
                        <a:pt x="18653" y="38938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161" name="Google Shape;2161;p48"/>
          <p:cNvGrpSpPr/>
          <p:nvPr/>
        </p:nvGrpSpPr>
        <p:grpSpPr>
          <a:xfrm>
            <a:off x="8556271" y="239439"/>
            <a:ext cx="1508889" cy="1976674"/>
            <a:chOff x="8569835" y="21"/>
            <a:chExt cx="1508889" cy="1976674"/>
          </a:xfrm>
        </p:grpSpPr>
        <p:sp>
          <p:nvSpPr>
            <p:cNvPr id="2162" name="Google Shape;2162;p48"/>
            <p:cNvSpPr/>
            <p:nvPr/>
          </p:nvSpPr>
          <p:spPr>
            <a:xfrm>
              <a:off x="8749169" y="1853338"/>
              <a:ext cx="1311911" cy="123357"/>
            </a:xfrm>
            <a:custGeom>
              <a:avLst/>
              <a:gdLst/>
              <a:ahLst/>
              <a:cxnLst/>
              <a:rect l="l" t="t" r="r" b="b"/>
              <a:pathLst>
                <a:path w="1311911" h="123357" extrusionOk="0">
                  <a:moveTo>
                    <a:pt x="1311911" y="61679"/>
                  </a:moveTo>
                  <a:cubicBezTo>
                    <a:pt x="1311911" y="95751"/>
                    <a:pt x="1018255" y="123357"/>
                    <a:pt x="655956" y="123357"/>
                  </a:cubicBezTo>
                  <a:cubicBezTo>
                    <a:pt x="293657" y="123357"/>
                    <a:pt x="0" y="95751"/>
                    <a:pt x="0" y="61679"/>
                  </a:cubicBezTo>
                  <a:cubicBezTo>
                    <a:pt x="0" y="27606"/>
                    <a:pt x="293657" y="0"/>
                    <a:pt x="655956" y="0"/>
                  </a:cubicBezTo>
                  <a:cubicBezTo>
                    <a:pt x="1018192" y="0"/>
                    <a:pt x="1311911" y="27606"/>
                    <a:pt x="1311911" y="61679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3" name="Google Shape;2163;p48"/>
            <p:cNvGrpSpPr/>
            <p:nvPr/>
          </p:nvGrpSpPr>
          <p:grpSpPr>
            <a:xfrm>
              <a:off x="8569835" y="21"/>
              <a:ext cx="1508889" cy="1914986"/>
              <a:chOff x="8569835" y="21"/>
              <a:chExt cx="1508889" cy="1914986"/>
            </a:xfrm>
          </p:grpSpPr>
          <p:sp>
            <p:nvSpPr>
              <p:cNvPr id="2164" name="Google Shape;2164;p48"/>
              <p:cNvSpPr/>
              <p:nvPr/>
            </p:nvSpPr>
            <p:spPr>
              <a:xfrm>
                <a:off x="9311761" y="1385589"/>
                <a:ext cx="149073" cy="529418"/>
              </a:xfrm>
              <a:custGeom>
                <a:avLst/>
                <a:gdLst/>
                <a:ahLst/>
                <a:cxnLst/>
                <a:rect l="l" t="t" r="r" b="b"/>
                <a:pathLst>
                  <a:path w="149073" h="529418" extrusionOk="0">
                    <a:moveTo>
                      <a:pt x="86711" y="0"/>
                    </a:moveTo>
                    <a:lnTo>
                      <a:pt x="86586" y="489262"/>
                    </a:lnTo>
                    <a:cubicBezTo>
                      <a:pt x="63830" y="484039"/>
                      <a:pt x="28639" y="484412"/>
                      <a:pt x="5136" y="494796"/>
                    </a:cubicBezTo>
                    <a:cubicBezTo>
                      <a:pt x="-2885" y="498340"/>
                      <a:pt x="-1081" y="510340"/>
                      <a:pt x="7561" y="511707"/>
                    </a:cubicBezTo>
                    <a:lnTo>
                      <a:pt x="114317" y="529179"/>
                    </a:lnTo>
                    <a:cubicBezTo>
                      <a:pt x="122649" y="530547"/>
                      <a:pt x="130793" y="525946"/>
                      <a:pt x="133902" y="518112"/>
                    </a:cubicBezTo>
                    <a:lnTo>
                      <a:pt x="149073" y="28663"/>
                    </a:lnTo>
                    <a:lnTo>
                      <a:pt x="86711" y="0"/>
                    </a:lnTo>
                    <a:close/>
                  </a:path>
                </a:pathLst>
              </a:custGeom>
              <a:solidFill>
                <a:srgbClr val="6EC9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48"/>
              <p:cNvSpPr/>
              <p:nvPr/>
            </p:nvSpPr>
            <p:spPr>
              <a:xfrm>
                <a:off x="9737889" y="1385651"/>
                <a:ext cx="148115" cy="529353"/>
              </a:xfrm>
              <a:custGeom>
                <a:avLst/>
                <a:gdLst/>
                <a:ahLst/>
                <a:cxnLst/>
                <a:rect l="l" t="t" r="r" b="b"/>
                <a:pathLst>
                  <a:path w="148115" h="529353" extrusionOk="0">
                    <a:moveTo>
                      <a:pt x="62425" y="0"/>
                    </a:moveTo>
                    <a:lnTo>
                      <a:pt x="61554" y="489262"/>
                    </a:lnTo>
                    <a:cubicBezTo>
                      <a:pt x="84373" y="484039"/>
                      <a:pt x="119502" y="484474"/>
                      <a:pt x="143005" y="494982"/>
                    </a:cubicBezTo>
                    <a:cubicBezTo>
                      <a:pt x="151025" y="498526"/>
                      <a:pt x="149160" y="510526"/>
                      <a:pt x="140517" y="511894"/>
                    </a:cubicBezTo>
                    <a:lnTo>
                      <a:pt x="33700" y="529117"/>
                    </a:lnTo>
                    <a:cubicBezTo>
                      <a:pt x="25367" y="530485"/>
                      <a:pt x="17223" y="525821"/>
                      <a:pt x="14176" y="517987"/>
                    </a:cubicBezTo>
                    <a:lnTo>
                      <a:pt x="0" y="28539"/>
                    </a:lnTo>
                    <a:lnTo>
                      <a:pt x="62425" y="0"/>
                    </a:lnTo>
                    <a:close/>
                  </a:path>
                </a:pathLst>
              </a:custGeom>
              <a:solidFill>
                <a:srgbClr val="6EC9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6" name="Google Shape;2166;p48"/>
              <p:cNvGrpSpPr/>
              <p:nvPr/>
            </p:nvGrpSpPr>
            <p:grpSpPr>
              <a:xfrm>
                <a:off x="9158022" y="355021"/>
                <a:ext cx="349233" cy="506058"/>
                <a:chOff x="9158022" y="355021"/>
                <a:chExt cx="349233" cy="506058"/>
              </a:xfrm>
            </p:grpSpPr>
            <p:sp>
              <p:nvSpPr>
                <p:cNvPr id="2167" name="Google Shape;2167;p48"/>
                <p:cNvSpPr/>
                <p:nvPr/>
              </p:nvSpPr>
              <p:spPr>
                <a:xfrm>
                  <a:off x="9158022" y="432965"/>
                  <a:ext cx="349233" cy="428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33" h="428114" extrusionOk="0">
                      <a:moveTo>
                        <a:pt x="345589" y="372523"/>
                      </a:moveTo>
                      <a:cubicBezTo>
                        <a:pt x="283661" y="474118"/>
                        <a:pt x="146253" y="416792"/>
                        <a:pt x="75870" y="356108"/>
                      </a:cubicBezTo>
                      <a:cubicBezTo>
                        <a:pt x="-15467" y="277394"/>
                        <a:pt x="-22617" y="104980"/>
                        <a:pt x="45155" y="10597"/>
                      </a:cubicBezTo>
                      <a:cubicBezTo>
                        <a:pt x="62999" y="-14273"/>
                        <a:pt x="105030" y="9167"/>
                        <a:pt x="86937" y="34348"/>
                      </a:cubicBezTo>
                      <a:cubicBezTo>
                        <a:pt x="31974" y="110887"/>
                        <a:pt x="39808" y="223176"/>
                        <a:pt x="89362" y="300150"/>
                      </a:cubicBezTo>
                      <a:cubicBezTo>
                        <a:pt x="124678" y="354989"/>
                        <a:pt x="259040" y="422201"/>
                        <a:pt x="303806" y="348709"/>
                      </a:cubicBezTo>
                      <a:cubicBezTo>
                        <a:pt x="319848" y="322409"/>
                        <a:pt x="361755" y="346036"/>
                        <a:pt x="345589" y="372523"/>
                      </a:cubicBezTo>
                      <a:lnTo>
                        <a:pt x="345589" y="372523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48"/>
                <p:cNvSpPr/>
                <p:nvPr/>
              </p:nvSpPr>
              <p:spPr>
                <a:xfrm>
                  <a:off x="9160571" y="355021"/>
                  <a:ext cx="89730" cy="113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30" h="113461" extrusionOk="0">
                      <a:moveTo>
                        <a:pt x="48948" y="106821"/>
                      </a:moveTo>
                      <a:cubicBezTo>
                        <a:pt x="22709" y="85370"/>
                        <a:pt x="3124" y="58883"/>
                        <a:pt x="77" y="24313"/>
                      </a:cubicBezTo>
                      <a:cubicBezTo>
                        <a:pt x="-1104" y="11256"/>
                        <a:pt x="11455" y="127"/>
                        <a:pt x="23828" y="2"/>
                      </a:cubicBezTo>
                      <a:cubicBezTo>
                        <a:pt x="37693" y="-184"/>
                        <a:pt x="46957" y="10697"/>
                        <a:pt x="48139" y="23754"/>
                      </a:cubicBezTo>
                      <a:cubicBezTo>
                        <a:pt x="50005" y="44645"/>
                        <a:pt x="67351" y="60002"/>
                        <a:pt x="82523" y="72437"/>
                      </a:cubicBezTo>
                      <a:cubicBezTo>
                        <a:pt x="92657" y="80707"/>
                        <a:pt x="91476" y="97681"/>
                        <a:pt x="82895" y="106385"/>
                      </a:cubicBezTo>
                      <a:cubicBezTo>
                        <a:pt x="73134" y="116396"/>
                        <a:pt x="59020" y="115090"/>
                        <a:pt x="48948" y="106821"/>
                      </a:cubicBezTo>
                      <a:lnTo>
                        <a:pt x="48948" y="106821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48"/>
                <p:cNvSpPr/>
                <p:nvPr/>
              </p:nvSpPr>
              <p:spPr>
                <a:xfrm>
                  <a:off x="9221190" y="377899"/>
                  <a:ext cx="143093" cy="99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93" h="99053" extrusionOk="0">
                      <a:moveTo>
                        <a:pt x="22898" y="50928"/>
                      </a:moveTo>
                      <a:cubicBezTo>
                        <a:pt x="47956" y="51861"/>
                        <a:pt x="88183" y="37063"/>
                        <a:pt x="99002" y="12690"/>
                      </a:cubicBezTo>
                      <a:cubicBezTo>
                        <a:pt x="111561" y="-15600"/>
                        <a:pt x="153282" y="8338"/>
                        <a:pt x="140784" y="36441"/>
                      </a:cubicBezTo>
                      <a:cubicBezTo>
                        <a:pt x="123499" y="75363"/>
                        <a:pt x="63997" y="100482"/>
                        <a:pt x="23459" y="98990"/>
                      </a:cubicBezTo>
                      <a:cubicBezTo>
                        <a:pt x="-7381" y="97809"/>
                        <a:pt x="-8065" y="49747"/>
                        <a:pt x="22898" y="50928"/>
                      </a:cubicBezTo>
                      <a:lnTo>
                        <a:pt x="22898" y="50928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48"/>
                <p:cNvSpPr/>
                <p:nvPr/>
              </p:nvSpPr>
              <p:spPr>
                <a:xfrm>
                  <a:off x="9221431" y="355856"/>
                  <a:ext cx="65830" cy="110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30" h="110581" extrusionOk="0">
                      <a:moveTo>
                        <a:pt x="26" y="87644"/>
                      </a:moveTo>
                      <a:cubicBezTo>
                        <a:pt x="-534" y="60660"/>
                        <a:pt x="7922" y="35417"/>
                        <a:pt x="20855" y="11976"/>
                      </a:cubicBezTo>
                      <a:cubicBezTo>
                        <a:pt x="35839" y="-15132"/>
                        <a:pt x="77622" y="8557"/>
                        <a:pt x="62637" y="35727"/>
                      </a:cubicBezTo>
                      <a:cubicBezTo>
                        <a:pt x="53746" y="51893"/>
                        <a:pt x="47715" y="68370"/>
                        <a:pt x="48088" y="87023"/>
                      </a:cubicBezTo>
                      <a:cubicBezTo>
                        <a:pt x="48772" y="118048"/>
                        <a:pt x="710" y="118608"/>
                        <a:pt x="26" y="87644"/>
                      </a:cubicBezTo>
                      <a:lnTo>
                        <a:pt x="26" y="87644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71" name="Google Shape;2171;p48"/>
              <p:cNvGrpSpPr/>
              <p:nvPr/>
            </p:nvGrpSpPr>
            <p:grpSpPr>
              <a:xfrm>
                <a:off x="9736146" y="326246"/>
                <a:ext cx="342578" cy="541943"/>
                <a:chOff x="9736146" y="326246"/>
                <a:chExt cx="342578" cy="541943"/>
              </a:xfrm>
            </p:grpSpPr>
            <p:sp>
              <p:nvSpPr>
                <p:cNvPr id="2172" name="Google Shape;2172;p48"/>
                <p:cNvSpPr/>
                <p:nvPr/>
              </p:nvSpPr>
              <p:spPr>
                <a:xfrm>
                  <a:off x="9736146" y="423586"/>
                  <a:ext cx="342578" cy="44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78" h="444603" extrusionOk="0">
                      <a:moveTo>
                        <a:pt x="16044" y="433819"/>
                      </a:moveTo>
                      <a:cubicBezTo>
                        <a:pt x="142821" y="469508"/>
                        <a:pt x="267981" y="414855"/>
                        <a:pt x="325991" y="296037"/>
                      </a:cubicBezTo>
                      <a:cubicBezTo>
                        <a:pt x="370073" y="205695"/>
                        <a:pt x="322198" y="47396"/>
                        <a:pt x="230737" y="2691"/>
                      </a:cubicBezTo>
                      <a:cubicBezTo>
                        <a:pt x="201328" y="-11671"/>
                        <a:pt x="182489" y="35458"/>
                        <a:pt x="211711" y="49696"/>
                      </a:cubicBezTo>
                      <a:cubicBezTo>
                        <a:pt x="281659" y="83893"/>
                        <a:pt x="306405" y="211229"/>
                        <a:pt x="278985" y="276949"/>
                      </a:cubicBezTo>
                      <a:cubicBezTo>
                        <a:pt x="239815" y="371021"/>
                        <a:pt x="129577" y="413363"/>
                        <a:pt x="35132" y="386752"/>
                      </a:cubicBezTo>
                      <a:cubicBezTo>
                        <a:pt x="3919" y="378047"/>
                        <a:pt x="-15417" y="424928"/>
                        <a:pt x="16044" y="433819"/>
                      </a:cubicBezTo>
                      <a:lnTo>
                        <a:pt x="16044" y="433819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48"/>
                <p:cNvSpPr/>
                <p:nvPr/>
              </p:nvSpPr>
              <p:spPr>
                <a:xfrm>
                  <a:off x="9838964" y="414189"/>
                  <a:ext cx="126692" cy="70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92" h="70205" extrusionOk="0">
                      <a:moveTo>
                        <a:pt x="85329" y="4751"/>
                      </a:moveTo>
                      <a:cubicBezTo>
                        <a:pt x="71712" y="14140"/>
                        <a:pt x="50759" y="24337"/>
                        <a:pt x="34904" y="16378"/>
                      </a:cubicBezTo>
                      <a:cubicBezTo>
                        <a:pt x="22531" y="10160"/>
                        <a:pt x="6738" y="18368"/>
                        <a:pt x="1889" y="30368"/>
                      </a:cubicBezTo>
                      <a:cubicBezTo>
                        <a:pt x="-3645" y="43984"/>
                        <a:pt x="3567" y="57165"/>
                        <a:pt x="15879" y="63383"/>
                      </a:cubicBezTo>
                      <a:cubicBezTo>
                        <a:pt x="48396" y="79735"/>
                        <a:pt x="88624" y="63943"/>
                        <a:pt x="116292" y="44917"/>
                      </a:cubicBezTo>
                      <a:cubicBezTo>
                        <a:pt x="143339" y="26326"/>
                        <a:pt x="112127" y="-13715"/>
                        <a:pt x="85329" y="4751"/>
                      </a:cubicBezTo>
                      <a:lnTo>
                        <a:pt x="85329" y="4751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48"/>
                <p:cNvSpPr/>
                <p:nvPr/>
              </p:nvSpPr>
              <p:spPr>
                <a:xfrm>
                  <a:off x="9919603" y="326246"/>
                  <a:ext cx="82901" cy="134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1" h="134826" extrusionOk="0">
                      <a:moveTo>
                        <a:pt x="29063" y="28032"/>
                      </a:moveTo>
                      <a:cubicBezTo>
                        <a:pt x="31114" y="38788"/>
                        <a:pt x="34285" y="51099"/>
                        <a:pt x="30804" y="61856"/>
                      </a:cubicBezTo>
                      <a:cubicBezTo>
                        <a:pt x="27322" y="72550"/>
                        <a:pt x="17498" y="81565"/>
                        <a:pt x="9788" y="89213"/>
                      </a:cubicBezTo>
                      <a:cubicBezTo>
                        <a:pt x="-36" y="98975"/>
                        <a:pt x="-4015" y="112840"/>
                        <a:pt x="5187" y="124778"/>
                      </a:cubicBezTo>
                      <a:cubicBezTo>
                        <a:pt x="12835" y="134664"/>
                        <a:pt x="30928" y="139140"/>
                        <a:pt x="40752" y="129379"/>
                      </a:cubicBezTo>
                      <a:cubicBezTo>
                        <a:pt x="55488" y="114767"/>
                        <a:pt x="69788" y="100405"/>
                        <a:pt x="77809" y="80882"/>
                      </a:cubicBezTo>
                      <a:cubicBezTo>
                        <a:pt x="85643" y="61918"/>
                        <a:pt x="83031" y="40218"/>
                        <a:pt x="79301" y="20695"/>
                      </a:cubicBezTo>
                      <a:cubicBezTo>
                        <a:pt x="73083" y="-11263"/>
                        <a:pt x="22783" y="-4175"/>
                        <a:pt x="29063" y="28032"/>
                      </a:cubicBezTo>
                      <a:lnTo>
                        <a:pt x="29063" y="28032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48"/>
                <p:cNvSpPr/>
                <p:nvPr/>
              </p:nvSpPr>
              <p:spPr>
                <a:xfrm>
                  <a:off x="9874572" y="350041"/>
                  <a:ext cx="90667" cy="99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67" h="99785" extrusionOk="0">
                      <a:moveTo>
                        <a:pt x="9867" y="45521"/>
                      </a:moveTo>
                      <a:cubicBezTo>
                        <a:pt x="24229" y="58143"/>
                        <a:pt x="35110" y="74122"/>
                        <a:pt x="45493" y="90039"/>
                      </a:cubicBezTo>
                      <a:cubicBezTo>
                        <a:pt x="53079" y="101604"/>
                        <a:pt x="70736" y="102537"/>
                        <a:pt x="81058" y="94640"/>
                      </a:cubicBezTo>
                      <a:cubicBezTo>
                        <a:pt x="92685" y="85687"/>
                        <a:pt x="93182" y="70578"/>
                        <a:pt x="85659" y="59076"/>
                      </a:cubicBezTo>
                      <a:cubicBezTo>
                        <a:pt x="72727" y="39304"/>
                        <a:pt x="58550" y="20962"/>
                        <a:pt x="40706" y="5293"/>
                      </a:cubicBezTo>
                      <a:cubicBezTo>
                        <a:pt x="30322" y="-3846"/>
                        <a:pt x="13099" y="-427"/>
                        <a:pt x="5141" y="10019"/>
                      </a:cubicBezTo>
                      <a:cubicBezTo>
                        <a:pt x="-3688" y="21521"/>
                        <a:pt x="-517" y="36444"/>
                        <a:pt x="9867" y="45521"/>
                      </a:cubicBezTo>
                      <a:lnTo>
                        <a:pt x="9867" y="45521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6" name="Google Shape;2176;p48"/>
              <p:cNvSpPr/>
              <p:nvPr/>
            </p:nvSpPr>
            <p:spPr>
              <a:xfrm>
                <a:off x="8569835" y="88662"/>
                <a:ext cx="1232717" cy="1700261"/>
              </a:xfrm>
              <a:custGeom>
                <a:avLst/>
                <a:gdLst/>
                <a:ahLst/>
                <a:cxnLst/>
                <a:rect l="l" t="t" r="r" b="b"/>
                <a:pathLst>
                  <a:path w="1232717" h="1700261" extrusionOk="0">
                    <a:moveTo>
                      <a:pt x="846916" y="64725"/>
                    </a:moveTo>
                    <a:cubicBezTo>
                      <a:pt x="859227" y="43150"/>
                      <a:pt x="880429" y="28166"/>
                      <a:pt x="910461" y="19648"/>
                    </a:cubicBezTo>
                    <a:cubicBezTo>
                      <a:pt x="940491" y="11192"/>
                      <a:pt x="979786" y="6964"/>
                      <a:pt x="1028284" y="6964"/>
                    </a:cubicBezTo>
                    <a:cubicBezTo>
                      <a:pt x="1076781" y="6964"/>
                      <a:pt x="1115641" y="12000"/>
                      <a:pt x="1144926" y="22010"/>
                    </a:cubicBezTo>
                    <a:cubicBezTo>
                      <a:pt x="1174148" y="32021"/>
                      <a:pt x="1194977" y="48186"/>
                      <a:pt x="1207288" y="70507"/>
                    </a:cubicBezTo>
                    <a:cubicBezTo>
                      <a:pt x="1219599" y="92829"/>
                      <a:pt x="1226935" y="113222"/>
                      <a:pt x="1229236" y="131751"/>
                    </a:cubicBezTo>
                    <a:cubicBezTo>
                      <a:pt x="1231536" y="150217"/>
                      <a:pt x="1232718" y="177201"/>
                      <a:pt x="1232718" y="212579"/>
                    </a:cubicBezTo>
                    <a:lnTo>
                      <a:pt x="1232718" y="1497009"/>
                    </a:lnTo>
                    <a:cubicBezTo>
                      <a:pt x="1232718" y="1557071"/>
                      <a:pt x="1225381" y="1601340"/>
                      <a:pt x="1210770" y="1629817"/>
                    </a:cubicBezTo>
                    <a:cubicBezTo>
                      <a:pt x="1196096" y="1658355"/>
                      <a:pt x="1173775" y="1677195"/>
                      <a:pt x="1143744" y="1686397"/>
                    </a:cubicBezTo>
                    <a:cubicBezTo>
                      <a:pt x="1113713" y="1695661"/>
                      <a:pt x="1076346" y="1700262"/>
                      <a:pt x="1031704" y="1700262"/>
                    </a:cubicBezTo>
                    <a:cubicBezTo>
                      <a:pt x="986999" y="1700262"/>
                      <a:pt x="951621" y="1696407"/>
                      <a:pt x="925445" y="1688697"/>
                    </a:cubicBezTo>
                    <a:cubicBezTo>
                      <a:pt x="899269" y="1680987"/>
                      <a:pt x="879248" y="1671785"/>
                      <a:pt x="865383" y="1660967"/>
                    </a:cubicBezTo>
                    <a:cubicBezTo>
                      <a:pt x="851517" y="1650210"/>
                      <a:pt x="841507" y="1634791"/>
                      <a:pt x="835352" y="1614770"/>
                    </a:cubicBezTo>
                    <a:cubicBezTo>
                      <a:pt x="826088" y="1588594"/>
                      <a:pt x="821487" y="1548553"/>
                      <a:pt x="821487" y="1494646"/>
                    </a:cubicBezTo>
                    <a:lnTo>
                      <a:pt x="821487" y="1212803"/>
                    </a:lnTo>
                    <a:lnTo>
                      <a:pt x="313510" y="1212803"/>
                    </a:lnTo>
                    <a:cubicBezTo>
                      <a:pt x="153158" y="1212803"/>
                      <a:pt x="17490" y="1091684"/>
                      <a:pt x="2382" y="932079"/>
                    </a:cubicBezTo>
                    <a:cubicBezTo>
                      <a:pt x="-27649" y="614173"/>
                      <a:pt x="235852" y="42404"/>
                      <a:pt x="256681" y="25430"/>
                    </a:cubicBezTo>
                    <a:cubicBezTo>
                      <a:pt x="277448" y="8518"/>
                      <a:pt x="304059" y="0"/>
                      <a:pt x="336390" y="0"/>
                    </a:cubicBezTo>
                    <a:cubicBezTo>
                      <a:pt x="368722" y="0"/>
                      <a:pt x="404162" y="5409"/>
                      <a:pt x="442649" y="16166"/>
                    </a:cubicBezTo>
                    <a:cubicBezTo>
                      <a:pt x="550462" y="45451"/>
                      <a:pt x="604368" y="94694"/>
                      <a:pt x="604368" y="164020"/>
                    </a:cubicBezTo>
                    <a:cubicBezTo>
                      <a:pt x="604368" y="188704"/>
                      <a:pt x="598959" y="221035"/>
                      <a:pt x="588203" y="261014"/>
                    </a:cubicBezTo>
                    <a:cubicBezTo>
                      <a:pt x="586648" y="264123"/>
                      <a:pt x="585902" y="266424"/>
                      <a:pt x="585902" y="267916"/>
                    </a:cubicBezTo>
                    <a:lnTo>
                      <a:pt x="445011" y="831602"/>
                    </a:lnTo>
                    <a:lnTo>
                      <a:pt x="821549" y="831602"/>
                    </a:lnTo>
                    <a:lnTo>
                      <a:pt x="821549" y="201015"/>
                    </a:lnTo>
                    <a:cubicBezTo>
                      <a:pt x="821549" y="165637"/>
                      <a:pt x="822730" y="139461"/>
                      <a:pt x="825030" y="122486"/>
                    </a:cubicBezTo>
                    <a:cubicBezTo>
                      <a:pt x="827269" y="105512"/>
                      <a:pt x="834543" y="86300"/>
                      <a:pt x="846916" y="64725"/>
                    </a:cubicBezTo>
                    <a:close/>
                  </a:path>
                </a:pathLst>
              </a:custGeom>
              <a:solidFill>
                <a:srgbClr val="77D9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7" name="Google Shape;2177;p48"/>
              <p:cNvGrpSpPr/>
              <p:nvPr/>
            </p:nvGrpSpPr>
            <p:grpSpPr>
              <a:xfrm>
                <a:off x="9326386" y="21"/>
                <a:ext cx="526040" cy="387272"/>
                <a:chOff x="9326386" y="21"/>
                <a:chExt cx="526040" cy="387272"/>
              </a:xfrm>
            </p:grpSpPr>
            <p:grpSp>
              <p:nvGrpSpPr>
                <p:cNvPr id="2178" name="Google Shape;2178;p48"/>
                <p:cNvGrpSpPr/>
                <p:nvPr/>
              </p:nvGrpSpPr>
              <p:grpSpPr>
                <a:xfrm>
                  <a:off x="9326386" y="21"/>
                  <a:ext cx="267377" cy="387272"/>
                  <a:chOff x="9326386" y="21"/>
                  <a:chExt cx="267377" cy="387272"/>
                </a:xfrm>
              </p:grpSpPr>
              <p:sp>
                <p:nvSpPr>
                  <p:cNvPr id="2179" name="Google Shape;2179;p48"/>
                  <p:cNvSpPr/>
                  <p:nvPr/>
                </p:nvSpPr>
                <p:spPr>
                  <a:xfrm>
                    <a:off x="9340897" y="21"/>
                    <a:ext cx="204192" cy="79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92" h="79998" extrusionOk="0">
                        <a:moveTo>
                          <a:pt x="0" y="79999"/>
                        </a:moveTo>
                        <a:cubicBezTo>
                          <a:pt x="0" y="79999"/>
                          <a:pt x="29036" y="16890"/>
                          <a:pt x="84124" y="3211"/>
                        </a:cubicBezTo>
                        <a:cubicBezTo>
                          <a:pt x="141014" y="-10467"/>
                          <a:pt x="198838" y="23978"/>
                          <a:pt x="198838" y="23978"/>
                        </a:cubicBezTo>
                        <a:cubicBezTo>
                          <a:pt x="204310" y="29201"/>
                          <a:pt x="208040" y="38092"/>
                          <a:pt x="197408" y="40082"/>
                        </a:cubicBezTo>
                        <a:cubicBezTo>
                          <a:pt x="183232" y="43937"/>
                          <a:pt x="134113" y="2154"/>
                          <a:pt x="86176" y="17450"/>
                        </a:cubicBezTo>
                        <a:cubicBezTo>
                          <a:pt x="40103" y="32683"/>
                          <a:pt x="0" y="79999"/>
                          <a:pt x="0" y="79999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180" name="Google Shape;2180;p48"/>
                  <p:cNvGrpSpPr/>
                  <p:nvPr/>
                </p:nvGrpSpPr>
                <p:grpSpPr>
                  <a:xfrm>
                    <a:off x="9326386" y="83759"/>
                    <a:ext cx="267377" cy="303534"/>
                    <a:chOff x="9326386" y="83759"/>
                    <a:chExt cx="267377" cy="303534"/>
                  </a:xfrm>
                </p:grpSpPr>
                <p:sp>
                  <p:nvSpPr>
                    <p:cNvPr id="2181" name="Google Shape;2181;p48"/>
                    <p:cNvSpPr/>
                    <p:nvPr/>
                  </p:nvSpPr>
                  <p:spPr>
                    <a:xfrm>
                      <a:off x="9332555" y="90004"/>
                      <a:ext cx="254944" cy="2911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944" h="291138" extrusionOk="0">
                          <a:moveTo>
                            <a:pt x="147926" y="3135"/>
                          </a:moveTo>
                          <a:cubicBezTo>
                            <a:pt x="217936" y="19487"/>
                            <a:pt x="264195" y="97083"/>
                            <a:pt x="253377" y="175922"/>
                          </a:cubicBezTo>
                          <a:cubicBezTo>
                            <a:pt x="240755" y="254761"/>
                            <a:pt x="175719" y="304377"/>
                            <a:pt x="105709" y="288025"/>
                          </a:cubicBezTo>
                          <a:cubicBezTo>
                            <a:pt x="37501" y="271610"/>
                            <a:pt x="-10561" y="194077"/>
                            <a:pt x="1999" y="115176"/>
                          </a:cubicBezTo>
                          <a:cubicBezTo>
                            <a:pt x="12880" y="36337"/>
                            <a:pt x="79719" y="-13279"/>
                            <a:pt x="147926" y="313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2" name="Google Shape;2182;p48"/>
                    <p:cNvSpPr/>
                    <p:nvPr/>
                  </p:nvSpPr>
                  <p:spPr>
                    <a:xfrm>
                      <a:off x="9326386" y="83759"/>
                      <a:ext cx="267377" cy="3035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7377" h="303534" extrusionOk="0">
                          <a:moveTo>
                            <a:pt x="138489" y="303534"/>
                          </a:moveTo>
                          <a:cubicBezTo>
                            <a:pt x="129225" y="303534"/>
                            <a:pt x="119837" y="302477"/>
                            <a:pt x="110510" y="300301"/>
                          </a:cubicBezTo>
                          <a:cubicBezTo>
                            <a:pt x="37640" y="282768"/>
                            <a:pt x="-10981" y="202063"/>
                            <a:pt x="2138" y="120426"/>
                          </a:cubicBezTo>
                          <a:cubicBezTo>
                            <a:pt x="7858" y="78955"/>
                            <a:pt x="29371" y="42707"/>
                            <a:pt x="61143" y="20945"/>
                          </a:cubicBezTo>
                          <a:cubicBezTo>
                            <a:pt x="89309" y="1733"/>
                            <a:pt x="122883" y="-4547"/>
                            <a:pt x="155588" y="3287"/>
                          </a:cubicBezTo>
                          <a:cubicBezTo>
                            <a:pt x="227650" y="20137"/>
                            <a:pt x="277080" y="100779"/>
                            <a:pt x="265764" y="182975"/>
                          </a:cubicBezTo>
                          <a:cubicBezTo>
                            <a:pt x="258986" y="225317"/>
                            <a:pt x="236852" y="261752"/>
                            <a:pt x="205018" y="283141"/>
                          </a:cubicBezTo>
                          <a:cubicBezTo>
                            <a:pt x="184935" y="296633"/>
                            <a:pt x="162054" y="303534"/>
                            <a:pt x="138489" y="303534"/>
                          </a:cubicBezTo>
                          <a:close/>
                          <a:moveTo>
                            <a:pt x="127920" y="12427"/>
                          </a:moveTo>
                          <a:cubicBezTo>
                            <a:pt x="106904" y="12427"/>
                            <a:pt x="86324" y="18831"/>
                            <a:pt x="68169" y="31204"/>
                          </a:cubicBezTo>
                          <a:cubicBezTo>
                            <a:pt x="39257" y="50914"/>
                            <a:pt x="19671" y="84116"/>
                            <a:pt x="14449" y="122230"/>
                          </a:cubicBezTo>
                          <a:cubicBezTo>
                            <a:pt x="2573" y="196468"/>
                            <a:pt x="47899" y="272384"/>
                            <a:pt x="113433" y="288177"/>
                          </a:cubicBezTo>
                          <a:cubicBezTo>
                            <a:pt x="142967" y="295079"/>
                            <a:pt x="173059" y="289669"/>
                            <a:pt x="198117" y="272820"/>
                          </a:cubicBezTo>
                          <a:cubicBezTo>
                            <a:pt x="227090" y="253358"/>
                            <a:pt x="247297" y="219970"/>
                            <a:pt x="253515" y="181172"/>
                          </a:cubicBezTo>
                          <a:cubicBezTo>
                            <a:pt x="263961" y="105256"/>
                            <a:pt x="218759" y="30831"/>
                            <a:pt x="152790" y="15411"/>
                          </a:cubicBezTo>
                          <a:lnTo>
                            <a:pt x="152728" y="15411"/>
                          </a:lnTo>
                          <a:cubicBezTo>
                            <a:pt x="144396" y="13422"/>
                            <a:pt x="136127" y="12427"/>
                            <a:pt x="127920" y="12427"/>
                          </a:cubicBezTo>
                          <a:close/>
                        </a:path>
                      </a:pathLst>
                    </a:custGeom>
                    <a:solidFill>
                      <a:srgbClr val="6AC22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183" name="Google Shape;2183;p48"/>
                  <p:cNvSpPr/>
                  <p:nvPr/>
                </p:nvSpPr>
                <p:spPr>
                  <a:xfrm>
                    <a:off x="9426054" y="221927"/>
                    <a:ext cx="129516" cy="1312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16" h="131273" extrusionOk="0">
                        <a:moveTo>
                          <a:pt x="76810" y="1097"/>
                        </a:moveTo>
                        <a:cubicBezTo>
                          <a:pt x="112686" y="7502"/>
                          <a:pt x="134821" y="42755"/>
                          <a:pt x="128417" y="76828"/>
                        </a:cubicBezTo>
                        <a:cubicBezTo>
                          <a:pt x="122012" y="112703"/>
                          <a:pt x="86821" y="136641"/>
                          <a:pt x="52748" y="130237"/>
                        </a:cubicBezTo>
                        <a:cubicBezTo>
                          <a:pt x="16874" y="122092"/>
                          <a:pt x="-5261" y="88579"/>
                          <a:pt x="1081" y="52766"/>
                        </a:cubicBezTo>
                        <a:cubicBezTo>
                          <a:pt x="7485" y="16890"/>
                          <a:pt x="40998" y="-5307"/>
                          <a:pt x="76810" y="1097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4" name="Google Shape;2184;p48"/>
                  <p:cNvSpPr/>
                  <p:nvPr/>
                </p:nvSpPr>
                <p:spPr>
                  <a:xfrm>
                    <a:off x="9422493" y="218821"/>
                    <a:ext cx="49694" cy="50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94" h="50415" extrusionOk="0">
                        <a:moveTo>
                          <a:pt x="29450" y="411"/>
                        </a:moveTo>
                        <a:cubicBezTo>
                          <a:pt x="43190" y="2836"/>
                          <a:pt x="51708" y="16390"/>
                          <a:pt x="49283" y="29509"/>
                        </a:cubicBezTo>
                        <a:cubicBezTo>
                          <a:pt x="46859" y="43250"/>
                          <a:pt x="33305" y="52452"/>
                          <a:pt x="20248" y="50028"/>
                        </a:cubicBezTo>
                        <a:cubicBezTo>
                          <a:pt x="6445" y="46919"/>
                          <a:pt x="-2012" y="34048"/>
                          <a:pt x="413" y="20245"/>
                        </a:cubicBezTo>
                        <a:cubicBezTo>
                          <a:pt x="2838" y="6504"/>
                          <a:pt x="15709" y="-2014"/>
                          <a:pt x="29450" y="4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85" name="Google Shape;2185;p48"/>
                <p:cNvGrpSpPr/>
                <p:nvPr/>
              </p:nvGrpSpPr>
              <p:grpSpPr>
                <a:xfrm>
                  <a:off x="9584243" y="2801"/>
                  <a:ext cx="268183" cy="381756"/>
                  <a:chOff x="9584243" y="2801"/>
                  <a:chExt cx="268183" cy="381756"/>
                </a:xfrm>
              </p:grpSpPr>
              <p:grpSp>
                <p:nvGrpSpPr>
                  <p:cNvPr id="2186" name="Google Shape;2186;p48"/>
                  <p:cNvGrpSpPr/>
                  <p:nvPr/>
                </p:nvGrpSpPr>
                <p:grpSpPr>
                  <a:xfrm>
                    <a:off x="9584243" y="81277"/>
                    <a:ext cx="268183" cy="303280"/>
                    <a:chOff x="9584243" y="81277"/>
                    <a:chExt cx="268183" cy="303280"/>
                  </a:xfrm>
                </p:grpSpPr>
                <p:sp>
                  <p:nvSpPr>
                    <p:cNvPr id="2187" name="Google Shape;2187;p48"/>
                    <p:cNvSpPr/>
                    <p:nvPr/>
                  </p:nvSpPr>
                  <p:spPr>
                    <a:xfrm>
                      <a:off x="9590437" y="87398"/>
                      <a:ext cx="255673" cy="29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5673" h="290910" extrusionOk="0">
                          <a:moveTo>
                            <a:pt x="113194" y="1761"/>
                          </a:moveTo>
                          <a:cubicBezTo>
                            <a:pt x="43868" y="15751"/>
                            <a:pt x="-6370" y="90051"/>
                            <a:pt x="656" y="170258"/>
                          </a:cubicBezTo>
                          <a:cubicBezTo>
                            <a:pt x="7682" y="248662"/>
                            <a:pt x="71350" y="302693"/>
                            <a:pt x="142478" y="288703"/>
                          </a:cubicBezTo>
                          <a:cubicBezTo>
                            <a:pt x="211867" y="276517"/>
                            <a:pt x="262043" y="200413"/>
                            <a:pt x="255017" y="122009"/>
                          </a:cubicBezTo>
                          <a:cubicBezTo>
                            <a:pt x="247991" y="41803"/>
                            <a:pt x="184386" y="-10425"/>
                            <a:pt x="113194" y="17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8" name="Google Shape;2188;p48"/>
                    <p:cNvSpPr/>
                    <p:nvPr/>
                  </p:nvSpPr>
                  <p:spPr>
                    <a:xfrm>
                      <a:off x="9584243" y="81277"/>
                      <a:ext cx="268183" cy="303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183" h="303280" extrusionOk="0">
                          <a:moveTo>
                            <a:pt x="126289" y="303280"/>
                          </a:moveTo>
                          <a:cubicBezTo>
                            <a:pt x="100797" y="303280"/>
                            <a:pt x="76176" y="295073"/>
                            <a:pt x="55160" y="279342"/>
                          </a:cubicBezTo>
                          <a:cubicBezTo>
                            <a:pt x="24321" y="256213"/>
                            <a:pt x="4487" y="218907"/>
                            <a:pt x="694" y="177001"/>
                          </a:cubicBezTo>
                          <a:cubicBezTo>
                            <a:pt x="-6643" y="93561"/>
                            <a:pt x="44963" y="16587"/>
                            <a:pt x="118207" y="1851"/>
                          </a:cubicBezTo>
                          <a:lnTo>
                            <a:pt x="118393" y="1851"/>
                          </a:lnTo>
                          <a:cubicBezTo>
                            <a:pt x="152901" y="-4055"/>
                            <a:pt x="186911" y="4276"/>
                            <a:pt x="214330" y="25354"/>
                          </a:cubicBezTo>
                          <a:cubicBezTo>
                            <a:pt x="244921" y="48918"/>
                            <a:pt x="263760" y="85229"/>
                            <a:pt x="267491" y="127633"/>
                          </a:cubicBezTo>
                          <a:cubicBezTo>
                            <a:pt x="274890" y="210514"/>
                            <a:pt x="222102" y="288296"/>
                            <a:pt x="149792" y="300980"/>
                          </a:cubicBezTo>
                          <a:cubicBezTo>
                            <a:pt x="141958" y="302534"/>
                            <a:pt x="134061" y="303280"/>
                            <a:pt x="126289" y="303280"/>
                          </a:cubicBezTo>
                          <a:close/>
                          <a:moveTo>
                            <a:pt x="120570" y="14038"/>
                          </a:moveTo>
                          <a:cubicBezTo>
                            <a:pt x="53482" y="27592"/>
                            <a:pt x="6290" y="98659"/>
                            <a:pt x="13129" y="175882"/>
                          </a:cubicBezTo>
                          <a:cubicBezTo>
                            <a:pt x="16549" y="214306"/>
                            <a:pt x="34642" y="248379"/>
                            <a:pt x="62621" y="269394"/>
                          </a:cubicBezTo>
                          <a:cubicBezTo>
                            <a:pt x="87181" y="287798"/>
                            <a:pt x="117336" y="294700"/>
                            <a:pt x="147554" y="288731"/>
                          </a:cubicBezTo>
                          <a:cubicBezTo>
                            <a:pt x="212652" y="277290"/>
                            <a:pt x="261833" y="203985"/>
                            <a:pt x="255118" y="128690"/>
                          </a:cubicBezTo>
                          <a:cubicBezTo>
                            <a:pt x="251698" y="89768"/>
                            <a:pt x="234538" y="56566"/>
                            <a:pt x="206745" y="35115"/>
                          </a:cubicBezTo>
                          <a:cubicBezTo>
                            <a:pt x="182123" y="16214"/>
                            <a:pt x="151533" y="8753"/>
                            <a:pt x="120570" y="14038"/>
                          </a:cubicBezTo>
                          <a:close/>
                        </a:path>
                      </a:pathLst>
                    </a:custGeom>
                    <a:solidFill>
                      <a:srgbClr val="6AC22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189" name="Google Shape;2189;p48"/>
                  <p:cNvSpPr/>
                  <p:nvPr/>
                </p:nvSpPr>
                <p:spPr>
                  <a:xfrm>
                    <a:off x="9619936" y="215673"/>
                    <a:ext cx="129213" cy="129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213" h="129992" extrusionOk="0">
                        <a:moveTo>
                          <a:pt x="56089" y="885"/>
                        </a:moveTo>
                        <a:cubicBezTo>
                          <a:pt x="20462" y="5237"/>
                          <a:pt x="-3849" y="37880"/>
                          <a:pt x="503" y="73506"/>
                        </a:cubicBezTo>
                        <a:cubicBezTo>
                          <a:pt x="4856" y="109133"/>
                          <a:pt x="37561" y="135247"/>
                          <a:pt x="73125" y="129092"/>
                        </a:cubicBezTo>
                        <a:cubicBezTo>
                          <a:pt x="108752" y="124739"/>
                          <a:pt x="133063" y="92097"/>
                          <a:pt x="128710" y="56470"/>
                        </a:cubicBezTo>
                        <a:cubicBezTo>
                          <a:pt x="124358" y="20906"/>
                          <a:pt x="91654" y="-5208"/>
                          <a:pt x="56089" y="885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0" name="Google Shape;2190;p48"/>
                  <p:cNvSpPr/>
                  <p:nvPr/>
                </p:nvSpPr>
                <p:spPr>
                  <a:xfrm>
                    <a:off x="9615238" y="218821"/>
                    <a:ext cx="49694" cy="50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94" h="50415" extrusionOk="0">
                        <a:moveTo>
                          <a:pt x="29450" y="411"/>
                        </a:moveTo>
                        <a:cubicBezTo>
                          <a:pt x="43190" y="2836"/>
                          <a:pt x="51708" y="16390"/>
                          <a:pt x="49283" y="29509"/>
                        </a:cubicBezTo>
                        <a:cubicBezTo>
                          <a:pt x="46859" y="43250"/>
                          <a:pt x="33305" y="52452"/>
                          <a:pt x="20248" y="50028"/>
                        </a:cubicBezTo>
                        <a:cubicBezTo>
                          <a:pt x="6445" y="46919"/>
                          <a:pt x="-2012" y="34048"/>
                          <a:pt x="413" y="20245"/>
                        </a:cubicBezTo>
                        <a:cubicBezTo>
                          <a:pt x="2838" y="6504"/>
                          <a:pt x="15709" y="-2014"/>
                          <a:pt x="29450" y="4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1" name="Google Shape;2191;p48"/>
                  <p:cNvSpPr/>
                  <p:nvPr/>
                </p:nvSpPr>
                <p:spPr>
                  <a:xfrm>
                    <a:off x="9646302" y="2801"/>
                    <a:ext cx="202012" cy="86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12" h="86917" extrusionOk="0">
                        <a:moveTo>
                          <a:pt x="202012" y="86918"/>
                        </a:moveTo>
                        <a:cubicBezTo>
                          <a:pt x="202012" y="86918"/>
                          <a:pt x="175650" y="21385"/>
                          <a:pt x="121681" y="4659"/>
                        </a:cubicBezTo>
                        <a:cubicBezTo>
                          <a:pt x="65971" y="-12004"/>
                          <a:pt x="5971" y="21385"/>
                          <a:pt x="5971" y="21385"/>
                        </a:cubicBezTo>
                        <a:cubicBezTo>
                          <a:pt x="749" y="26856"/>
                          <a:pt x="-4474" y="34131"/>
                          <a:pt x="6283" y="37426"/>
                        </a:cubicBezTo>
                        <a:cubicBezTo>
                          <a:pt x="20645" y="40721"/>
                          <a:pt x="71630" y="2110"/>
                          <a:pt x="118386" y="18960"/>
                        </a:cubicBezTo>
                        <a:cubicBezTo>
                          <a:pt x="163463" y="35934"/>
                          <a:pt x="202012" y="86918"/>
                          <a:pt x="202012" y="8691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192" name="Google Shape;2192;p48"/>
              <p:cNvGrpSpPr/>
              <p:nvPr/>
            </p:nvGrpSpPr>
            <p:grpSpPr>
              <a:xfrm>
                <a:off x="9432109" y="439272"/>
                <a:ext cx="316972" cy="153761"/>
                <a:chOff x="9432109" y="439272"/>
                <a:chExt cx="316972" cy="153761"/>
              </a:xfrm>
            </p:grpSpPr>
            <p:grpSp>
              <p:nvGrpSpPr>
                <p:cNvPr id="2193" name="Google Shape;2193;p48"/>
                <p:cNvGrpSpPr/>
                <p:nvPr/>
              </p:nvGrpSpPr>
              <p:grpSpPr>
                <a:xfrm>
                  <a:off x="9460329" y="459293"/>
                  <a:ext cx="257051" cy="133740"/>
                  <a:chOff x="9460329" y="459293"/>
                  <a:chExt cx="257051" cy="133740"/>
                </a:xfrm>
              </p:grpSpPr>
              <p:sp>
                <p:nvSpPr>
                  <p:cNvPr id="2194" name="Google Shape;2194;p48"/>
                  <p:cNvSpPr/>
                  <p:nvPr/>
                </p:nvSpPr>
                <p:spPr>
                  <a:xfrm>
                    <a:off x="9514430" y="573696"/>
                    <a:ext cx="50734" cy="17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734" h="17284" extrusionOk="0">
                        <a:moveTo>
                          <a:pt x="50735" y="17285"/>
                        </a:moveTo>
                        <a:cubicBezTo>
                          <a:pt x="32642" y="14425"/>
                          <a:pt x="15544" y="8456"/>
                          <a:pt x="0" y="0"/>
                        </a:cubicBezTo>
                        <a:cubicBezTo>
                          <a:pt x="15544" y="8456"/>
                          <a:pt x="32580" y="14425"/>
                          <a:pt x="50735" y="1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5" name="Google Shape;2195;p48"/>
                  <p:cNvSpPr/>
                  <p:nvPr/>
                </p:nvSpPr>
                <p:spPr>
                  <a:xfrm>
                    <a:off x="9460329" y="461904"/>
                    <a:ext cx="37810" cy="346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10" h="34699" extrusionOk="0">
                        <a:moveTo>
                          <a:pt x="7282" y="33762"/>
                        </a:moveTo>
                        <a:cubicBezTo>
                          <a:pt x="14805" y="37927"/>
                          <a:pt x="27676" y="27606"/>
                          <a:pt x="37810" y="14922"/>
                        </a:cubicBezTo>
                        <a:lnTo>
                          <a:pt x="37810" y="14922"/>
                        </a:lnTo>
                        <a:cubicBezTo>
                          <a:pt x="24504" y="10819"/>
                          <a:pt x="11820" y="5782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-118" y="15233"/>
                          <a:pt x="1437" y="30528"/>
                          <a:pt x="7282" y="3376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6" name="Google Shape;2196;p48"/>
                  <p:cNvSpPr/>
                  <p:nvPr/>
                </p:nvSpPr>
                <p:spPr>
                  <a:xfrm>
                    <a:off x="9676335" y="459293"/>
                    <a:ext cx="41045" cy="41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5" h="41032" extrusionOk="0">
                        <a:moveTo>
                          <a:pt x="33762" y="40103"/>
                        </a:moveTo>
                        <a:cubicBezTo>
                          <a:pt x="40414" y="36435"/>
                          <a:pt x="41596" y="17098"/>
                          <a:pt x="40850" y="62"/>
                        </a:cubicBezTo>
                        <a:cubicBezTo>
                          <a:pt x="40912" y="62"/>
                          <a:pt x="40974" y="0"/>
                          <a:pt x="41036" y="0"/>
                        </a:cubicBezTo>
                        <a:cubicBezTo>
                          <a:pt x="28290" y="6653"/>
                          <a:pt x="14550" y="12373"/>
                          <a:pt x="0" y="16974"/>
                        </a:cubicBezTo>
                        <a:cubicBezTo>
                          <a:pt x="10446" y="31461"/>
                          <a:pt x="25430" y="44704"/>
                          <a:pt x="33762" y="401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7" name="Google Shape;2197;p48"/>
                  <p:cNvSpPr/>
                  <p:nvPr/>
                </p:nvSpPr>
                <p:spPr>
                  <a:xfrm>
                    <a:off x="9668563" y="572329"/>
                    <a:ext cx="62" cy="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" h="62" extrusionOk="0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8" name="Google Shape;2198;p48"/>
                  <p:cNvSpPr/>
                  <p:nvPr/>
                </p:nvSpPr>
                <p:spPr>
                  <a:xfrm>
                    <a:off x="9656626" y="572391"/>
                    <a:ext cx="11937" cy="6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7" h="6093" extrusionOk="0">
                        <a:moveTo>
                          <a:pt x="11937" y="0"/>
                        </a:moveTo>
                        <a:cubicBezTo>
                          <a:pt x="8082" y="2176"/>
                          <a:pt x="4041" y="4228"/>
                          <a:pt x="0" y="6093"/>
                        </a:cubicBezTo>
                        <a:cubicBezTo>
                          <a:pt x="4041" y="4228"/>
                          <a:pt x="8020" y="2176"/>
                          <a:pt x="119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9" name="Google Shape;2199;p48"/>
                  <p:cNvSpPr/>
                  <p:nvPr/>
                </p:nvSpPr>
                <p:spPr>
                  <a:xfrm>
                    <a:off x="9655693" y="578484"/>
                    <a:ext cx="932" cy="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2" h="435" extrusionOk="0">
                        <a:moveTo>
                          <a:pt x="933" y="0"/>
                        </a:moveTo>
                        <a:cubicBezTo>
                          <a:pt x="622" y="124"/>
                          <a:pt x="310" y="311"/>
                          <a:pt x="0" y="435"/>
                        </a:cubicBezTo>
                        <a:cubicBezTo>
                          <a:pt x="310" y="311"/>
                          <a:pt x="622" y="124"/>
                          <a:pt x="93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0" name="Google Shape;2200;p48"/>
                  <p:cNvSpPr/>
                  <p:nvPr/>
                </p:nvSpPr>
                <p:spPr>
                  <a:xfrm>
                    <a:off x="9628833" y="588121"/>
                    <a:ext cx="684" cy="1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4" h="186" extrusionOk="0">
                        <a:moveTo>
                          <a:pt x="685" y="0"/>
                        </a:moveTo>
                        <a:cubicBezTo>
                          <a:pt x="436" y="62"/>
                          <a:pt x="187" y="124"/>
                          <a:pt x="0" y="187"/>
                        </a:cubicBezTo>
                        <a:cubicBezTo>
                          <a:pt x="187" y="62"/>
                          <a:pt x="436" y="0"/>
                          <a:pt x="68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1" name="Google Shape;2201;p48"/>
                  <p:cNvSpPr/>
                  <p:nvPr/>
                </p:nvSpPr>
                <p:spPr>
                  <a:xfrm>
                    <a:off x="9565165" y="544780"/>
                    <a:ext cx="63605" cy="482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05" h="48253" extrusionOk="0">
                        <a:moveTo>
                          <a:pt x="23752" y="67"/>
                        </a:moveTo>
                        <a:cubicBezTo>
                          <a:pt x="14425" y="1310"/>
                          <a:pt x="4663" y="28357"/>
                          <a:pt x="0" y="46264"/>
                        </a:cubicBezTo>
                        <a:cubicBezTo>
                          <a:pt x="8208" y="47569"/>
                          <a:pt x="16601" y="48253"/>
                          <a:pt x="25119" y="48253"/>
                        </a:cubicBezTo>
                        <a:cubicBezTo>
                          <a:pt x="38425" y="48253"/>
                          <a:pt x="51295" y="46574"/>
                          <a:pt x="63606" y="43528"/>
                        </a:cubicBezTo>
                        <a:cubicBezTo>
                          <a:pt x="59129" y="44647"/>
                          <a:pt x="54528" y="45580"/>
                          <a:pt x="49927" y="46326"/>
                        </a:cubicBezTo>
                        <a:cubicBezTo>
                          <a:pt x="47254" y="26492"/>
                          <a:pt x="35503" y="-1550"/>
                          <a:pt x="23752" y="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2" name="Google Shape;2202;p48"/>
                  <p:cNvSpPr/>
                  <p:nvPr/>
                </p:nvSpPr>
                <p:spPr>
                  <a:xfrm>
                    <a:off x="9643507" y="578919"/>
                    <a:ext cx="12186" cy="4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6" h="4911" extrusionOk="0">
                        <a:moveTo>
                          <a:pt x="12186" y="0"/>
                        </a:moveTo>
                        <a:cubicBezTo>
                          <a:pt x="8207" y="1803"/>
                          <a:pt x="4165" y="3420"/>
                          <a:pt x="0" y="4912"/>
                        </a:cubicBezTo>
                        <a:cubicBezTo>
                          <a:pt x="4103" y="3420"/>
                          <a:pt x="8207" y="1803"/>
                          <a:pt x="121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3" name="Google Shape;2203;p48"/>
                  <p:cNvSpPr/>
                  <p:nvPr/>
                </p:nvSpPr>
                <p:spPr>
                  <a:xfrm>
                    <a:off x="9665820" y="525924"/>
                    <a:ext cx="38805" cy="4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05" h="46466" extrusionOk="0">
                        <a:moveTo>
                          <a:pt x="4671" y="1451"/>
                        </a:moveTo>
                        <a:cubicBezTo>
                          <a:pt x="-2106" y="6301"/>
                          <a:pt x="-365" y="28746"/>
                          <a:pt x="2744" y="46466"/>
                        </a:cubicBezTo>
                        <a:cubicBezTo>
                          <a:pt x="16112" y="38881"/>
                          <a:pt x="28236" y="29430"/>
                          <a:pt x="38806" y="18425"/>
                        </a:cubicBezTo>
                        <a:cubicBezTo>
                          <a:pt x="27117" y="6114"/>
                          <a:pt x="12070" y="-3834"/>
                          <a:pt x="4671" y="14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4" name="Google Shape;2204;p48"/>
                  <p:cNvSpPr/>
                  <p:nvPr/>
                </p:nvSpPr>
                <p:spPr>
                  <a:xfrm>
                    <a:off x="9642325" y="583831"/>
                    <a:ext cx="1181" cy="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1" h="435" extrusionOk="0">
                        <a:moveTo>
                          <a:pt x="1182" y="0"/>
                        </a:moveTo>
                        <a:cubicBezTo>
                          <a:pt x="808" y="124"/>
                          <a:pt x="373" y="249"/>
                          <a:pt x="0" y="435"/>
                        </a:cubicBezTo>
                        <a:cubicBezTo>
                          <a:pt x="373" y="249"/>
                          <a:pt x="746" y="124"/>
                          <a:pt x="118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5" name="Google Shape;2205;p48"/>
                  <p:cNvSpPr/>
                  <p:nvPr/>
                </p:nvSpPr>
                <p:spPr>
                  <a:xfrm>
                    <a:off x="9629517" y="584204"/>
                    <a:ext cx="12807" cy="3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07" h="3854" extrusionOk="0">
                        <a:moveTo>
                          <a:pt x="12808" y="0"/>
                        </a:moveTo>
                        <a:cubicBezTo>
                          <a:pt x="8642" y="1430"/>
                          <a:pt x="4352" y="2736"/>
                          <a:pt x="0" y="3855"/>
                        </a:cubicBezTo>
                        <a:cubicBezTo>
                          <a:pt x="4352" y="2798"/>
                          <a:pt x="8580" y="1492"/>
                          <a:pt x="1280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6" name="Google Shape;2206;p48"/>
                  <p:cNvSpPr/>
                  <p:nvPr/>
                </p:nvSpPr>
                <p:spPr>
                  <a:xfrm>
                    <a:off x="9477435" y="525875"/>
                    <a:ext cx="41906" cy="47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6" h="47821" extrusionOk="0">
                        <a:moveTo>
                          <a:pt x="35130" y="506"/>
                        </a:moveTo>
                        <a:cubicBezTo>
                          <a:pt x="28104" y="-2541"/>
                          <a:pt x="12560" y="8713"/>
                          <a:pt x="0" y="20029"/>
                        </a:cubicBezTo>
                        <a:cubicBezTo>
                          <a:pt x="10819" y="30972"/>
                          <a:pt x="23254" y="40360"/>
                          <a:pt x="36933" y="47821"/>
                        </a:cubicBezTo>
                        <a:cubicBezTo>
                          <a:pt x="42839" y="29417"/>
                          <a:pt x="44891" y="4796"/>
                          <a:pt x="35130" y="5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7" name="Google Shape;2207;p48"/>
                  <p:cNvSpPr/>
                  <p:nvPr/>
                </p:nvSpPr>
                <p:spPr>
                  <a:xfrm>
                    <a:off x="9530533" y="484723"/>
                    <a:ext cx="44082" cy="37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82" h="37072" extrusionOk="0">
                        <a:moveTo>
                          <a:pt x="24995" y="36995"/>
                        </a:moveTo>
                        <a:cubicBezTo>
                          <a:pt x="32021" y="35938"/>
                          <a:pt x="39109" y="20207"/>
                          <a:pt x="44082" y="4850"/>
                        </a:cubicBezTo>
                        <a:cubicBezTo>
                          <a:pt x="44082" y="4850"/>
                          <a:pt x="44082" y="4850"/>
                          <a:pt x="44082" y="4850"/>
                        </a:cubicBezTo>
                        <a:cubicBezTo>
                          <a:pt x="28912" y="4290"/>
                          <a:pt x="14176" y="2674"/>
                          <a:pt x="0" y="0"/>
                        </a:cubicBezTo>
                        <a:cubicBezTo>
                          <a:pt x="0" y="0"/>
                          <a:pt x="62" y="0"/>
                          <a:pt x="62" y="0"/>
                        </a:cubicBezTo>
                        <a:cubicBezTo>
                          <a:pt x="4725" y="18342"/>
                          <a:pt x="14985" y="38487"/>
                          <a:pt x="24995" y="369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8" name="Google Shape;2208;p48"/>
                  <p:cNvSpPr/>
                  <p:nvPr/>
                </p:nvSpPr>
                <p:spPr>
                  <a:xfrm>
                    <a:off x="9600668" y="484412"/>
                    <a:ext cx="43211" cy="3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211" h="35524" extrusionOk="0">
                        <a:moveTo>
                          <a:pt x="23067" y="35440"/>
                        </a:moveTo>
                        <a:cubicBezTo>
                          <a:pt x="30590" y="34321"/>
                          <a:pt x="38238" y="16352"/>
                          <a:pt x="43212" y="0"/>
                        </a:cubicBezTo>
                        <a:cubicBezTo>
                          <a:pt x="29285" y="2674"/>
                          <a:pt x="14860" y="4352"/>
                          <a:pt x="0" y="5036"/>
                        </a:cubicBezTo>
                        <a:cubicBezTo>
                          <a:pt x="5223" y="21264"/>
                          <a:pt x="14238" y="36808"/>
                          <a:pt x="23067" y="354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09" name="Google Shape;2209;p48"/>
                <p:cNvSpPr/>
                <p:nvPr/>
              </p:nvSpPr>
              <p:spPr>
                <a:xfrm>
                  <a:off x="9432109" y="439272"/>
                  <a:ext cx="316972" cy="151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72" h="151709" extrusionOk="0">
                      <a:moveTo>
                        <a:pt x="272579" y="105077"/>
                      </a:moveTo>
                      <a:lnTo>
                        <a:pt x="272579" y="105077"/>
                      </a:lnTo>
                      <a:cubicBezTo>
                        <a:pt x="274195" y="103398"/>
                        <a:pt x="275750" y="101720"/>
                        <a:pt x="277242" y="100041"/>
                      </a:cubicBezTo>
                      <a:cubicBezTo>
                        <a:pt x="277304" y="99917"/>
                        <a:pt x="277429" y="99854"/>
                        <a:pt x="277490" y="99730"/>
                      </a:cubicBezTo>
                      <a:cubicBezTo>
                        <a:pt x="278921" y="98114"/>
                        <a:pt x="280351" y="96435"/>
                        <a:pt x="281719" y="94694"/>
                      </a:cubicBezTo>
                      <a:cubicBezTo>
                        <a:pt x="281843" y="94507"/>
                        <a:pt x="282030" y="94321"/>
                        <a:pt x="282153" y="94134"/>
                      </a:cubicBezTo>
                      <a:cubicBezTo>
                        <a:pt x="283460" y="92518"/>
                        <a:pt x="284765" y="90839"/>
                        <a:pt x="286009" y="89160"/>
                      </a:cubicBezTo>
                      <a:cubicBezTo>
                        <a:pt x="286195" y="88911"/>
                        <a:pt x="286382" y="88601"/>
                        <a:pt x="286631" y="88352"/>
                      </a:cubicBezTo>
                      <a:cubicBezTo>
                        <a:pt x="287812" y="86735"/>
                        <a:pt x="288993" y="85057"/>
                        <a:pt x="290112" y="83378"/>
                      </a:cubicBezTo>
                      <a:cubicBezTo>
                        <a:pt x="290361" y="83005"/>
                        <a:pt x="290610" y="82632"/>
                        <a:pt x="290858" y="82259"/>
                      </a:cubicBezTo>
                      <a:cubicBezTo>
                        <a:pt x="291915" y="80642"/>
                        <a:pt x="292973" y="79026"/>
                        <a:pt x="293967" y="77409"/>
                      </a:cubicBezTo>
                      <a:cubicBezTo>
                        <a:pt x="294216" y="76974"/>
                        <a:pt x="294527" y="76476"/>
                        <a:pt x="294775" y="76041"/>
                      </a:cubicBezTo>
                      <a:cubicBezTo>
                        <a:pt x="295708" y="74487"/>
                        <a:pt x="296641" y="72870"/>
                        <a:pt x="297511" y="71254"/>
                      </a:cubicBezTo>
                      <a:cubicBezTo>
                        <a:pt x="297822" y="70694"/>
                        <a:pt x="298133" y="70134"/>
                        <a:pt x="298444" y="69575"/>
                      </a:cubicBezTo>
                      <a:cubicBezTo>
                        <a:pt x="299252" y="68020"/>
                        <a:pt x="300060" y="66466"/>
                        <a:pt x="300868" y="64912"/>
                      </a:cubicBezTo>
                      <a:cubicBezTo>
                        <a:pt x="301180" y="64228"/>
                        <a:pt x="301491" y="63606"/>
                        <a:pt x="301801" y="62922"/>
                      </a:cubicBezTo>
                      <a:cubicBezTo>
                        <a:pt x="302547" y="61430"/>
                        <a:pt x="303231" y="59875"/>
                        <a:pt x="303915" y="58321"/>
                      </a:cubicBezTo>
                      <a:cubicBezTo>
                        <a:pt x="304226" y="57575"/>
                        <a:pt x="304537" y="56829"/>
                        <a:pt x="304848" y="56020"/>
                      </a:cubicBezTo>
                      <a:cubicBezTo>
                        <a:pt x="305469" y="54528"/>
                        <a:pt x="306092" y="53036"/>
                        <a:pt x="306651" y="51544"/>
                      </a:cubicBezTo>
                      <a:cubicBezTo>
                        <a:pt x="306962" y="50673"/>
                        <a:pt x="307273" y="49803"/>
                        <a:pt x="307584" y="48932"/>
                      </a:cubicBezTo>
                      <a:cubicBezTo>
                        <a:pt x="308081" y="47502"/>
                        <a:pt x="308640" y="46072"/>
                        <a:pt x="309076" y="44642"/>
                      </a:cubicBezTo>
                      <a:cubicBezTo>
                        <a:pt x="309387" y="43647"/>
                        <a:pt x="309698" y="42715"/>
                        <a:pt x="310009" y="41720"/>
                      </a:cubicBezTo>
                      <a:cubicBezTo>
                        <a:pt x="310444" y="40352"/>
                        <a:pt x="310879" y="38984"/>
                        <a:pt x="311252" y="37554"/>
                      </a:cubicBezTo>
                      <a:cubicBezTo>
                        <a:pt x="311563" y="36497"/>
                        <a:pt x="311811" y="35378"/>
                        <a:pt x="312123" y="34321"/>
                      </a:cubicBezTo>
                      <a:cubicBezTo>
                        <a:pt x="312434" y="33015"/>
                        <a:pt x="312806" y="31710"/>
                        <a:pt x="313118" y="30342"/>
                      </a:cubicBezTo>
                      <a:cubicBezTo>
                        <a:pt x="313366" y="29160"/>
                        <a:pt x="313615" y="27917"/>
                        <a:pt x="313864" y="26673"/>
                      </a:cubicBezTo>
                      <a:cubicBezTo>
                        <a:pt x="314112" y="25430"/>
                        <a:pt x="314361" y="24186"/>
                        <a:pt x="314610" y="22943"/>
                      </a:cubicBezTo>
                      <a:cubicBezTo>
                        <a:pt x="314858" y="21575"/>
                        <a:pt x="315045" y="20207"/>
                        <a:pt x="315231" y="18777"/>
                      </a:cubicBezTo>
                      <a:cubicBezTo>
                        <a:pt x="315418" y="17658"/>
                        <a:pt x="315604" y="16539"/>
                        <a:pt x="315729" y="15420"/>
                      </a:cubicBezTo>
                      <a:cubicBezTo>
                        <a:pt x="315915" y="13803"/>
                        <a:pt x="316102" y="12124"/>
                        <a:pt x="316226" y="10508"/>
                      </a:cubicBezTo>
                      <a:cubicBezTo>
                        <a:pt x="316289" y="9575"/>
                        <a:pt x="316412" y="8705"/>
                        <a:pt x="316537" y="7772"/>
                      </a:cubicBezTo>
                      <a:cubicBezTo>
                        <a:pt x="316724" y="5223"/>
                        <a:pt x="316910" y="2611"/>
                        <a:pt x="316973" y="0"/>
                      </a:cubicBezTo>
                      <a:cubicBezTo>
                        <a:pt x="314548" y="1865"/>
                        <a:pt x="311998" y="3731"/>
                        <a:pt x="309449" y="5471"/>
                      </a:cubicBezTo>
                      <a:cubicBezTo>
                        <a:pt x="307335" y="6964"/>
                        <a:pt x="305159" y="8332"/>
                        <a:pt x="302983" y="9762"/>
                      </a:cubicBezTo>
                      <a:cubicBezTo>
                        <a:pt x="302547" y="10010"/>
                        <a:pt x="302175" y="10321"/>
                        <a:pt x="301739" y="10570"/>
                      </a:cubicBezTo>
                      <a:cubicBezTo>
                        <a:pt x="296516" y="13865"/>
                        <a:pt x="291045" y="16974"/>
                        <a:pt x="285387" y="19958"/>
                      </a:cubicBezTo>
                      <a:cubicBezTo>
                        <a:pt x="285324" y="19958"/>
                        <a:pt x="285262" y="20021"/>
                        <a:pt x="285201" y="20021"/>
                      </a:cubicBezTo>
                      <a:cubicBezTo>
                        <a:pt x="285947" y="36995"/>
                        <a:pt x="284765" y="56331"/>
                        <a:pt x="278113" y="60062"/>
                      </a:cubicBezTo>
                      <a:cubicBezTo>
                        <a:pt x="269718" y="64663"/>
                        <a:pt x="254797" y="51419"/>
                        <a:pt x="244351" y="36932"/>
                      </a:cubicBezTo>
                      <a:lnTo>
                        <a:pt x="244351" y="36932"/>
                      </a:lnTo>
                      <a:cubicBezTo>
                        <a:pt x="239688" y="38425"/>
                        <a:pt x="234900" y="39730"/>
                        <a:pt x="230051" y="40974"/>
                      </a:cubicBezTo>
                      <a:cubicBezTo>
                        <a:pt x="228994" y="41223"/>
                        <a:pt x="227874" y="41533"/>
                        <a:pt x="226818" y="41782"/>
                      </a:cubicBezTo>
                      <a:cubicBezTo>
                        <a:pt x="221905" y="42964"/>
                        <a:pt x="216931" y="44145"/>
                        <a:pt x="211895" y="45078"/>
                      </a:cubicBezTo>
                      <a:cubicBezTo>
                        <a:pt x="206921" y="61430"/>
                        <a:pt x="199273" y="79399"/>
                        <a:pt x="191750" y="80518"/>
                      </a:cubicBezTo>
                      <a:cubicBezTo>
                        <a:pt x="182921" y="81823"/>
                        <a:pt x="173906" y="66279"/>
                        <a:pt x="168745" y="50114"/>
                      </a:cubicBezTo>
                      <a:lnTo>
                        <a:pt x="168745" y="50114"/>
                      </a:lnTo>
                      <a:cubicBezTo>
                        <a:pt x="163958" y="50362"/>
                        <a:pt x="159170" y="50487"/>
                        <a:pt x="154320" y="50487"/>
                      </a:cubicBezTo>
                      <a:cubicBezTo>
                        <a:pt x="150403" y="50487"/>
                        <a:pt x="146548" y="50425"/>
                        <a:pt x="142756" y="50238"/>
                      </a:cubicBezTo>
                      <a:cubicBezTo>
                        <a:pt x="142756" y="50238"/>
                        <a:pt x="142756" y="50238"/>
                        <a:pt x="142756" y="50238"/>
                      </a:cubicBezTo>
                      <a:cubicBezTo>
                        <a:pt x="137781" y="65596"/>
                        <a:pt x="130693" y="81326"/>
                        <a:pt x="123605" y="82383"/>
                      </a:cubicBezTo>
                      <a:cubicBezTo>
                        <a:pt x="113595" y="83875"/>
                        <a:pt x="103336" y="63668"/>
                        <a:pt x="98735" y="45451"/>
                      </a:cubicBezTo>
                      <a:cubicBezTo>
                        <a:pt x="98735" y="45451"/>
                        <a:pt x="98673" y="45451"/>
                        <a:pt x="98673" y="45451"/>
                      </a:cubicBezTo>
                      <a:cubicBezTo>
                        <a:pt x="93202" y="44456"/>
                        <a:pt x="87792" y="43274"/>
                        <a:pt x="82445" y="41969"/>
                      </a:cubicBezTo>
                      <a:cubicBezTo>
                        <a:pt x="82321" y="41969"/>
                        <a:pt x="82196" y="41907"/>
                        <a:pt x="82072" y="41907"/>
                      </a:cubicBezTo>
                      <a:cubicBezTo>
                        <a:pt x="76725" y="40601"/>
                        <a:pt x="71440" y="39109"/>
                        <a:pt x="66217" y="37554"/>
                      </a:cubicBezTo>
                      <a:lnTo>
                        <a:pt x="66217" y="37554"/>
                      </a:lnTo>
                      <a:cubicBezTo>
                        <a:pt x="56082" y="50238"/>
                        <a:pt x="43212" y="60559"/>
                        <a:pt x="35689" y="56394"/>
                      </a:cubicBezTo>
                      <a:cubicBezTo>
                        <a:pt x="29844" y="53160"/>
                        <a:pt x="28227" y="37865"/>
                        <a:pt x="28414" y="22632"/>
                      </a:cubicBezTo>
                      <a:cubicBezTo>
                        <a:pt x="28414" y="22632"/>
                        <a:pt x="28414" y="22632"/>
                        <a:pt x="28414" y="22632"/>
                      </a:cubicBezTo>
                      <a:cubicBezTo>
                        <a:pt x="23440" y="20207"/>
                        <a:pt x="18591" y="17596"/>
                        <a:pt x="13927" y="14922"/>
                      </a:cubicBezTo>
                      <a:cubicBezTo>
                        <a:pt x="13741" y="14798"/>
                        <a:pt x="13554" y="14674"/>
                        <a:pt x="13367" y="14611"/>
                      </a:cubicBezTo>
                      <a:cubicBezTo>
                        <a:pt x="8766" y="11938"/>
                        <a:pt x="4290" y="9140"/>
                        <a:pt x="0" y="6155"/>
                      </a:cubicBezTo>
                      <a:cubicBezTo>
                        <a:pt x="310" y="10819"/>
                        <a:pt x="870" y="15420"/>
                        <a:pt x="1616" y="20021"/>
                      </a:cubicBezTo>
                      <a:cubicBezTo>
                        <a:pt x="1678" y="20331"/>
                        <a:pt x="1678" y="20580"/>
                        <a:pt x="1740" y="20891"/>
                      </a:cubicBezTo>
                      <a:cubicBezTo>
                        <a:pt x="2486" y="25243"/>
                        <a:pt x="3357" y="29596"/>
                        <a:pt x="4476" y="33824"/>
                      </a:cubicBezTo>
                      <a:cubicBezTo>
                        <a:pt x="4601" y="34259"/>
                        <a:pt x="4663" y="34694"/>
                        <a:pt x="4787" y="35129"/>
                      </a:cubicBezTo>
                      <a:cubicBezTo>
                        <a:pt x="5844" y="39295"/>
                        <a:pt x="7150" y="43399"/>
                        <a:pt x="8518" y="47378"/>
                      </a:cubicBezTo>
                      <a:cubicBezTo>
                        <a:pt x="8704" y="47813"/>
                        <a:pt x="8828" y="48311"/>
                        <a:pt x="9015" y="48746"/>
                      </a:cubicBezTo>
                      <a:cubicBezTo>
                        <a:pt x="10445" y="52725"/>
                        <a:pt x="12062" y="56642"/>
                        <a:pt x="13803" y="60497"/>
                      </a:cubicBezTo>
                      <a:cubicBezTo>
                        <a:pt x="13990" y="60932"/>
                        <a:pt x="14176" y="61368"/>
                        <a:pt x="14362" y="61803"/>
                      </a:cubicBezTo>
                      <a:cubicBezTo>
                        <a:pt x="16166" y="65658"/>
                        <a:pt x="18093" y="69450"/>
                        <a:pt x="20207" y="73119"/>
                      </a:cubicBezTo>
                      <a:cubicBezTo>
                        <a:pt x="20393" y="73492"/>
                        <a:pt x="20642" y="73803"/>
                        <a:pt x="20829" y="74176"/>
                      </a:cubicBezTo>
                      <a:cubicBezTo>
                        <a:pt x="23005" y="77906"/>
                        <a:pt x="25243" y="81513"/>
                        <a:pt x="27668" y="85057"/>
                      </a:cubicBezTo>
                      <a:cubicBezTo>
                        <a:pt x="27855" y="85305"/>
                        <a:pt x="28041" y="85554"/>
                        <a:pt x="28227" y="85803"/>
                      </a:cubicBezTo>
                      <a:cubicBezTo>
                        <a:pt x="30715" y="89409"/>
                        <a:pt x="33388" y="92891"/>
                        <a:pt x="36186" y="96248"/>
                      </a:cubicBezTo>
                      <a:cubicBezTo>
                        <a:pt x="36311" y="96373"/>
                        <a:pt x="36435" y="96559"/>
                        <a:pt x="36559" y="96683"/>
                      </a:cubicBezTo>
                      <a:cubicBezTo>
                        <a:pt x="39419" y="100103"/>
                        <a:pt x="42466" y="103461"/>
                        <a:pt x="45575" y="106632"/>
                      </a:cubicBezTo>
                      <a:cubicBezTo>
                        <a:pt x="45575" y="106632"/>
                        <a:pt x="45575" y="106632"/>
                        <a:pt x="45575" y="106632"/>
                      </a:cubicBezTo>
                      <a:lnTo>
                        <a:pt x="45575" y="106632"/>
                      </a:lnTo>
                      <a:cubicBezTo>
                        <a:pt x="58072" y="95378"/>
                        <a:pt x="73678" y="84062"/>
                        <a:pt x="80704" y="87108"/>
                      </a:cubicBezTo>
                      <a:cubicBezTo>
                        <a:pt x="90465" y="91399"/>
                        <a:pt x="88414" y="116020"/>
                        <a:pt x="82507" y="134362"/>
                      </a:cubicBezTo>
                      <a:lnTo>
                        <a:pt x="82507" y="134362"/>
                      </a:lnTo>
                      <a:cubicBezTo>
                        <a:pt x="82507" y="134362"/>
                        <a:pt x="82507" y="134362"/>
                        <a:pt x="82569" y="134362"/>
                      </a:cubicBezTo>
                      <a:cubicBezTo>
                        <a:pt x="98113" y="142818"/>
                        <a:pt x="115211" y="148787"/>
                        <a:pt x="133305" y="151647"/>
                      </a:cubicBezTo>
                      <a:cubicBezTo>
                        <a:pt x="133305" y="151647"/>
                        <a:pt x="133305" y="151647"/>
                        <a:pt x="133367" y="151647"/>
                      </a:cubicBezTo>
                      <a:lnTo>
                        <a:pt x="133367" y="151647"/>
                      </a:lnTo>
                      <a:cubicBezTo>
                        <a:pt x="138030" y="133802"/>
                        <a:pt x="147729" y="106756"/>
                        <a:pt x="157118" y="105450"/>
                      </a:cubicBezTo>
                      <a:cubicBezTo>
                        <a:pt x="168869" y="103834"/>
                        <a:pt x="180620" y="131875"/>
                        <a:pt x="183294" y="151709"/>
                      </a:cubicBezTo>
                      <a:cubicBezTo>
                        <a:pt x="202507" y="148725"/>
                        <a:pt x="220538" y="142258"/>
                        <a:pt x="236765" y="132994"/>
                      </a:cubicBezTo>
                      <a:cubicBezTo>
                        <a:pt x="233657" y="115336"/>
                        <a:pt x="231916" y="92829"/>
                        <a:pt x="238693" y="87979"/>
                      </a:cubicBezTo>
                      <a:cubicBezTo>
                        <a:pt x="245781" y="82818"/>
                        <a:pt x="260828" y="92766"/>
                        <a:pt x="272579" y="105077"/>
                      </a:cubicBezTo>
                      <a:lnTo>
                        <a:pt x="272579" y="10507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0" name="Google Shape;2210;p48"/>
              <p:cNvGrpSpPr/>
              <p:nvPr/>
            </p:nvGrpSpPr>
            <p:grpSpPr>
              <a:xfrm>
                <a:off x="8647439" y="158758"/>
                <a:ext cx="1093227" cy="1521226"/>
                <a:chOff x="8647439" y="158758"/>
                <a:chExt cx="1093227" cy="1521226"/>
              </a:xfrm>
            </p:grpSpPr>
            <p:sp>
              <p:nvSpPr>
                <p:cNvPr id="2211" name="Google Shape;2211;p48"/>
                <p:cNvSpPr/>
                <p:nvPr/>
              </p:nvSpPr>
              <p:spPr>
                <a:xfrm>
                  <a:off x="8647439" y="868355"/>
                  <a:ext cx="249226" cy="33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26" h="333167" extrusionOk="0">
                      <a:moveTo>
                        <a:pt x="12756" y="13299"/>
                      </a:moveTo>
                      <a:cubicBezTo>
                        <a:pt x="-10250" y="77962"/>
                        <a:pt x="-1109" y="152884"/>
                        <a:pt x="31906" y="212510"/>
                      </a:cubicBezTo>
                      <a:cubicBezTo>
                        <a:pt x="73004" y="286748"/>
                        <a:pt x="148051" y="325484"/>
                        <a:pt x="230620" y="333069"/>
                      </a:cubicBezTo>
                      <a:cubicBezTo>
                        <a:pt x="255490" y="335370"/>
                        <a:pt x="255366" y="296448"/>
                        <a:pt x="230620" y="294210"/>
                      </a:cubicBezTo>
                      <a:cubicBezTo>
                        <a:pt x="159117" y="287681"/>
                        <a:pt x="95823" y="252117"/>
                        <a:pt x="62372" y="187205"/>
                      </a:cubicBezTo>
                      <a:cubicBezTo>
                        <a:pt x="36631" y="137215"/>
                        <a:pt x="31346" y="76780"/>
                        <a:pt x="50186" y="23620"/>
                      </a:cubicBezTo>
                      <a:cubicBezTo>
                        <a:pt x="58580" y="-7"/>
                        <a:pt x="21087" y="-10141"/>
                        <a:pt x="12756" y="13299"/>
                      </a:cubicBezTo>
                      <a:lnTo>
                        <a:pt x="12756" y="13299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48"/>
                <p:cNvSpPr/>
                <p:nvPr/>
              </p:nvSpPr>
              <p:spPr>
                <a:xfrm>
                  <a:off x="8810727" y="158758"/>
                  <a:ext cx="208740" cy="14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40" h="144650" extrusionOk="0">
                      <a:moveTo>
                        <a:pt x="38544" y="131168"/>
                      </a:moveTo>
                      <a:cubicBezTo>
                        <a:pt x="48928" y="99396"/>
                        <a:pt x="54959" y="54008"/>
                        <a:pt x="91394" y="42692"/>
                      </a:cubicBezTo>
                      <a:cubicBezTo>
                        <a:pt x="119871" y="33863"/>
                        <a:pt x="157922" y="41199"/>
                        <a:pt x="185093" y="50712"/>
                      </a:cubicBezTo>
                      <a:cubicBezTo>
                        <a:pt x="208720" y="58982"/>
                        <a:pt x="218917" y="21490"/>
                        <a:pt x="195415" y="13220"/>
                      </a:cubicBezTo>
                      <a:cubicBezTo>
                        <a:pt x="157487" y="-23"/>
                        <a:pt x="106006" y="-6863"/>
                        <a:pt x="68140" y="9925"/>
                      </a:cubicBezTo>
                      <a:cubicBezTo>
                        <a:pt x="23995" y="29510"/>
                        <a:pt x="14669" y="79189"/>
                        <a:pt x="1053" y="120785"/>
                      </a:cubicBezTo>
                      <a:cubicBezTo>
                        <a:pt x="-6719" y="144660"/>
                        <a:pt x="30835" y="154919"/>
                        <a:pt x="38544" y="131168"/>
                      </a:cubicBezTo>
                      <a:lnTo>
                        <a:pt x="38544" y="131168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48"/>
                <p:cNvSpPr/>
                <p:nvPr/>
              </p:nvSpPr>
              <p:spPr>
                <a:xfrm>
                  <a:off x="9037090" y="191128"/>
                  <a:ext cx="37561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1" h="38859" extrusionOk="0">
                      <a:moveTo>
                        <a:pt x="18793" y="38860"/>
                      </a:moveTo>
                      <a:cubicBezTo>
                        <a:pt x="43787" y="38860"/>
                        <a:pt x="43849" y="0"/>
                        <a:pt x="18793" y="0"/>
                      </a:cubicBezTo>
                      <a:cubicBezTo>
                        <a:pt x="-6264" y="0"/>
                        <a:pt x="-6264" y="38860"/>
                        <a:pt x="18793" y="38860"/>
                      </a:cubicBezTo>
                      <a:lnTo>
                        <a:pt x="18793" y="38860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48"/>
                <p:cNvSpPr/>
                <p:nvPr/>
              </p:nvSpPr>
              <p:spPr>
                <a:xfrm>
                  <a:off x="9700730" y="1294074"/>
                  <a:ext cx="39936" cy="385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6" h="385910" extrusionOk="0">
                      <a:moveTo>
                        <a:pt x="39398" y="367141"/>
                      </a:moveTo>
                      <a:cubicBezTo>
                        <a:pt x="37533" y="251058"/>
                        <a:pt x="41264" y="134914"/>
                        <a:pt x="39398" y="18769"/>
                      </a:cubicBezTo>
                      <a:cubicBezTo>
                        <a:pt x="39026" y="-6225"/>
                        <a:pt x="166" y="-6288"/>
                        <a:pt x="538" y="18769"/>
                      </a:cubicBezTo>
                      <a:cubicBezTo>
                        <a:pt x="2404" y="134852"/>
                        <a:pt x="-1327" y="250996"/>
                        <a:pt x="538" y="367141"/>
                      </a:cubicBezTo>
                      <a:cubicBezTo>
                        <a:pt x="912" y="392136"/>
                        <a:pt x="39772" y="392198"/>
                        <a:pt x="39398" y="367141"/>
                      </a:cubicBezTo>
                      <a:lnTo>
                        <a:pt x="39398" y="367141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48"/>
                <p:cNvSpPr/>
                <p:nvPr/>
              </p:nvSpPr>
              <p:spPr>
                <a:xfrm>
                  <a:off x="9701897" y="1210253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7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16" name="Google Shape;2216;p48"/>
          <p:cNvGrpSpPr/>
          <p:nvPr/>
        </p:nvGrpSpPr>
        <p:grpSpPr>
          <a:xfrm>
            <a:off x="6474765" y="239389"/>
            <a:ext cx="1319558" cy="1969139"/>
            <a:chOff x="6488329" y="-29"/>
            <a:chExt cx="1319558" cy="1969139"/>
          </a:xfrm>
        </p:grpSpPr>
        <p:sp>
          <p:nvSpPr>
            <p:cNvPr id="2217" name="Google Shape;2217;p48"/>
            <p:cNvSpPr/>
            <p:nvPr/>
          </p:nvSpPr>
          <p:spPr>
            <a:xfrm>
              <a:off x="6613427" y="1860924"/>
              <a:ext cx="1069425" cy="108186"/>
            </a:xfrm>
            <a:custGeom>
              <a:avLst/>
              <a:gdLst/>
              <a:ahLst/>
              <a:cxnLst/>
              <a:rect l="l" t="t" r="r" b="b"/>
              <a:pathLst>
                <a:path w="1069425" h="108186" extrusionOk="0">
                  <a:moveTo>
                    <a:pt x="1069425" y="54093"/>
                  </a:moveTo>
                  <a:cubicBezTo>
                    <a:pt x="1069425" y="84000"/>
                    <a:pt x="830048" y="108186"/>
                    <a:pt x="534713" y="108186"/>
                  </a:cubicBezTo>
                  <a:cubicBezTo>
                    <a:pt x="239377" y="108186"/>
                    <a:pt x="0" y="83937"/>
                    <a:pt x="0" y="54093"/>
                  </a:cubicBezTo>
                  <a:cubicBezTo>
                    <a:pt x="0" y="24187"/>
                    <a:pt x="239377" y="0"/>
                    <a:pt x="534713" y="0"/>
                  </a:cubicBezTo>
                  <a:cubicBezTo>
                    <a:pt x="829986" y="0"/>
                    <a:pt x="1069425" y="24187"/>
                    <a:pt x="1069425" y="54093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8" name="Google Shape;2218;p48"/>
            <p:cNvGrpSpPr/>
            <p:nvPr/>
          </p:nvGrpSpPr>
          <p:grpSpPr>
            <a:xfrm>
              <a:off x="6488329" y="-29"/>
              <a:ext cx="1319558" cy="1915045"/>
              <a:chOff x="6488329" y="-29"/>
              <a:chExt cx="1319558" cy="1915045"/>
            </a:xfrm>
          </p:grpSpPr>
          <p:sp>
            <p:nvSpPr>
              <p:cNvPr id="2219" name="Google Shape;2219;p48"/>
              <p:cNvSpPr/>
              <p:nvPr/>
            </p:nvSpPr>
            <p:spPr>
              <a:xfrm>
                <a:off x="6488329" y="124662"/>
                <a:ext cx="1319558" cy="1790354"/>
              </a:xfrm>
              <a:custGeom>
                <a:avLst/>
                <a:gdLst/>
                <a:ahLst/>
                <a:cxnLst/>
                <a:rect l="l" t="t" r="r" b="b"/>
                <a:pathLst>
                  <a:path w="1319558" h="1790354" extrusionOk="0">
                    <a:moveTo>
                      <a:pt x="1113881" y="165574"/>
                    </a:moveTo>
                    <a:cubicBezTo>
                      <a:pt x="1225798" y="275937"/>
                      <a:pt x="1281756" y="400102"/>
                      <a:pt x="1281756" y="538070"/>
                    </a:cubicBezTo>
                    <a:cubicBezTo>
                      <a:pt x="1281756" y="676038"/>
                      <a:pt x="1220264" y="775769"/>
                      <a:pt x="1097280" y="837261"/>
                    </a:cubicBezTo>
                    <a:lnTo>
                      <a:pt x="1097280" y="853799"/>
                    </a:lnTo>
                    <a:cubicBezTo>
                      <a:pt x="1113011" y="861696"/>
                      <a:pt x="1136327" y="878607"/>
                      <a:pt x="1167041" y="904659"/>
                    </a:cubicBezTo>
                    <a:cubicBezTo>
                      <a:pt x="1197756" y="930649"/>
                      <a:pt x="1222627" y="956327"/>
                      <a:pt x="1241528" y="981509"/>
                    </a:cubicBezTo>
                    <a:cubicBezTo>
                      <a:pt x="1293570" y="1047726"/>
                      <a:pt x="1319559" y="1123394"/>
                      <a:pt x="1319559" y="1208575"/>
                    </a:cubicBezTo>
                    <a:cubicBezTo>
                      <a:pt x="1319559" y="1377320"/>
                      <a:pt x="1256513" y="1516470"/>
                      <a:pt x="1130358" y="1626024"/>
                    </a:cubicBezTo>
                    <a:cubicBezTo>
                      <a:pt x="1004265" y="1735578"/>
                      <a:pt x="845841" y="1790355"/>
                      <a:pt x="655085" y="1790355"/>
                    </a:cubicBezTo>
                    <a:cubicBezTo>
                      <a:pt x="465884" y="1790355"/>
                      <a:pt x="308206" y="1735205"/>
                      <a:pt x="182051" y="1624780"/>
                    </a:cubicBezTo>
                    <a:cubicBezTo>
                      <a:pt x="134735" y="1582190"/>
                      <a:pt x="92953" y="1526231"/>
                      <a:pt x="56704" y="1456843"/>
                    </a:cubicBezTo>
                    <a:cubicBezTo>
                      <a:pt x="44083" y="1431662"/>
                      <a:pt x="35440" y="1411144"/>
                      <a:pt x="30715" y="1395351"/>
                    </a:cubicBezTo>
                    <a:lnTo>
                      <a:pt x="25990" y="1371724"/>
                    </a:lnTo>
                    <a:cubicBezTo>
                      <a:pt x="8643" y="1319683"/>
                      <a:pt x="0" y="1277093"/>
                      <a:pt x="0" y="1244015"/>
                    </a:cubicBezTo>
                    <a:cubicBezTo>
                      <a:pt x="0" y="1152617"/>
                      <a:pt x="77223" y="1106855"/>
                      <a:pt x="231792" y="1106855"/>
                    </a:cubicBezTo>
                    <a:cubicBezTo>
                      <a:pt x="294838" y="1106855"/>
                      <a:pt x="336620" y="1114751"/>
                      <a:pt x="357138" y="1130482"/>
                    </a:cubicBezTo>
                    <a:cubicBezTo>
                      <a:pt x="383936" y="1151000"/>
                      <a:pt x="407563" y="1191974"/>
                      <a:pt x="428081" y="1253466"/>
                    </a:cubicBezTo>
                    <a:cubicBezTo>
                      <a:pt x="443811" y="1303953"/>
                      <a:pt x="487211" y="1341818"/>
                      <a:pt x="558153" y="1366999"/>
                    </a:cubicBezTo>
                    <a:cubicBezTo>
                      <a:pt x="588060" y="1376450"/>
                      <a:pt x="621199" y="1381175"/>
                      <a:pt x="657510" y="1381175"/>
                    </a:cubicBezTo>
                    <a:cubicBezTo>
                      <a:pt x="741074" y="1381175"/>
                      <a:pt x="802566" y="1364263"/>
                      <a:pt x="841986" y="1330315"/>
                    </a:cubicBezTo>
                    <a:cubicBezTo>
                      <a:pt x="881405" y="1296429"/>
                      <a:pt x="901115" y="1258191"/>
                      <a:pt x="901115" y="1215601"/>
                    </a:cubicBezTo>
                    <a:cubicBezTo>
                      <a:pt x="901115" y="1173010"/>
                      <a:pt x="881778" y="1135580"/>
                      <a:pt x="843167" y="1103249"/>
                    </a:cubicBezTo>
                    <a:cubicBezTo>
                      <a:pt x="804494" y="1070980"/>
                      <a:pt x="758795" y="1054752"/>
                      <a:pt x="706007" y="1054752"/>
                    </a:cubicBezTo>
                    <a:cubicBezTo>
                      <a:pt x="653158" y="1054752"/>
                      <a:pt x="617282" y="1053197"/>
                      <a:pt x="598381" y="1050026"/>
                    </a:cubicBezTo>
                    <a:cubicBezTo>
                      <a:pt x="579479" y="1046918"/>
                      <a:pt x="558961" y="1039021"/>
                      <a:pt x="536889" y="1026400"/>
                    </a:cubicBezTo>
                    <a:cubicBezTo>
                      <a:pt x="494298" y="1005944"/>
                      <a:pt x="473034" y="945198"/>
                      <a:pt x="473034" y="844286"/>
                    </a:cubicBezTo>
                    <a:cubicBezTo>
                      <a:pt x="473034" y="733924"/>
                      <a:pt x="502195" y="668515"/>
                      <a:pt x="560516" y="647997"/>
                    </a:cubicBezTo>
                    <a:cubicBezTo>
                      <a:pt x="587314" y="640101"/>
                      <a:pt x="628288" y="636184"/>
                      <a:pt x="683500" y="636184"/>
                    </a:cubicBezTo>
                    <a:cubicBezTo>
                      <a:pt x="803312" y="636184"/>
                      <a:pt x="863250" y="605407"/>
                      <a:pt x="863250" y="543915"/>
                    </a:cubicBezTo>
                    <a:cubicBezTo>
                      <a:pt x="863250" y="510837"/>
                      <a:pt x="847458" y="479252"/>
                      <a:pt x="815934" y="449345"/>
                    </a:cubicBezTo>
                    <a:cubicBezTo>
                      <a:pt x="784349" y="419439"/>
                      <a:pt x="740639" y="404392"/>
                      <a:pt x="684681" y="404392"/>
                    </a:cubicBezTo>
                    <a:cubicBezTo>
                      <a:pt x="628723" y="404392"/>
                      <a:pt x="584143" y="413843"/>
                      <a:pt x="551065" y="432744"/>
                    </a:cubicBezTo>
                    <a:cubicBezTo>
                      <a:pt x="517925" y="451646"/>
                      <a:pt x="497469" y="470609"/>
                      <a:pt x="489573" y="489511"/>
                    </a:cubicBezTo>
                    <a:lnTo>
                      <a:pt x="475397" y="517863"/>
                    </a:lnTo>
                    <a:cubicBezTo>
                      <a:pt x="439086" y="596702"/>
                      <a:pt x="387045" y="636122"/>
                      <a:pt x="319273" y="636122"/>
                    </a:cubicBezTo>
                    <a:cubicBezTo>
                      <a:pt x="279854" y="636122"/>
                      <a:pt x="236517" y="621945"/>
                      <a:pt x="189202" y="593531"/>
                    </a:cubicBezTo>
                    <a:cubicBezTo>
                      <a:pt x="110300" y="547894"/>
                      <a:pt x="70881" y="495107"/>
                      <a:pt x="70881" y="435169"/>
                    </a:cubicBezTo>
                    <a:cubicBezTo>
                      <a:pt x="70881" y="409988"/>
                      <a:pt x="88974" y="356330"/>
                      <a:pt x="125285" y="274320"/>
                    </a:cubicBezTo>
                    <a:cubicBezTo>
                      <a:pt x="131564" y="260144"/>
                      <a:pt x="148911" y="235274"/>
                      <a:pt x="177326" y="199833"/>
                    </a:cubicBezTo>
                    <a:cubicBezTo>
                      <a:pt x="205678" y="164331"/>
                      <a:pt x="238383" y="133243"/>
                      <a:pt x="275501" y="106445"/>
                    </a:cubicBezTo>
                    <a:cubicBezTo>
                      <a:pt x="312558" y="79647"/>
                      <a:pt x="364537" y="55212"/>
                      <a:pt x="431563" y="33140"/>
                    </a:cubicBezTo>
                    <a:cubicBezTo>
                      <a:pt x="498588" y="11067"/>
                      <a:pt x="573075" y="0"/>
                      <a:pt x="655085" y="0"/>
                    </a:cubicBezTo>
                    <a:cubicBezTo>
                      <a:pt x="849012" y="0"/>
                      <a:pt x="1001902" y="55212"/>
                      <a:pt x="1113881" y="165574"/>
                    </a:cubicBezTo>
                    <a:close/>
                  </a:path>
                </a:pathLst>
              </a:custGeom>
              <a:solidFill>
                <a:srgbClr val="FF91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48"/>
              <p:cNvSpPr/>
              <p:nvPr/>
            </p:nvSpPr>
            <p:spPr>
              <a:xfrm>
                <a:off x="6642689" y="492059"/>
                <a:ext cx="204022" cy="131387"/>
              </a:xfrm>
              <a:custGeom>
                <a:avLst/>
                <a:gdLst/>
                <a:ahLst/>
                <a:cxnLst/>
                <a:rect l="l" t="t" r="r" b="b"/>
                <a:pathLst>
                  <a:path w="204022" h="131387" extrusionOk="0">
                    <a:moveTo>
                      <a:pt x="197743" y="64476"/>
                    </a:moveTo>
                    <a:cubicBezTo>
                      <a:pt x="196126" y="64974"/>
                      <a:pt x="194447" y="65409"/>
                      <a:pt x="192769" y="65782"/>
                    </a:cubicBezTo>
                    <a:cubicBezTo>
                      <a:pt x="192458" y="65844"/>
                      <a:pt x="192147" y="65969"/>
                      <a:pt x="191836" y="66031"/>
                    </a:cubicBezTo>
                    <a:cubicBezTo>
                      <a:pt x="187857" y="67026"/>
                      <a:pt x="183753" y="67834"/>
                      <a:pt x="179587" y="68518"/>
                    </a:cubicBezTo>
                    <a:cubicBezTo>
                      <a:pt x="170199" y="70010"/>
                      <a:pt x="160375" y="70756"/>
                      <a:pt x="150240" y="70570"/>
                    </a:cubicBezTo>
                    <a:lnTo>
                      <a:pt x="150240" y="70570"/>
                    </a:lnTo>
                    <a:cubicBezTo>
                      <a:pt x="147007" y="70507"/>
                      <a:pt x="143712" y="70321"/>
                      <a:pt x="140417" y="70134"/>
                    </a:cubicBezTo>
                    <a:cubicBezTo>
                      <a:pt x="139671" y="70072"/>
                      <a:pt x="138924" y="70010"/>
                      <a:pt x="138240" y="69948"/>
                    </a:cubicBezTo>
                    <a:cubicBezTo>
                      <a:pt x="134883" y="69699"/>
                      <a:pt x="131525" y="69326"/>
                      <a:pt x="128168" y="68891"/>
                    </a:cubicBezTo>
                    <a:cubicBezTo>
                      <a:pt x="118904" y="67647"/>
                      <a:pt x="109453" y="65658"/>
                      <a:pt x="100002" y="62984"/>
                    </a:cubicBezTo>
                    <a:lnTo>
                      <a:pt x="100002" y="62984"/>
                    </a:lnTo>
                    <a:cubicBezTo>
                      <a:pt x="96956" y="62114"/>
                      <a:pt x="93909" y="61181"/>
                      <a:pt x="90862" y="60186"/>
                    </a:cubicBezTo>
                    <a:cubicBezTo>
                      <a:pt x="88438" y="59378"/>
                      <a:pt x="86013" y="58508"/>
                      <a:pt x="83650" y="57637"/>
                    </a:cubicBezTo>
                    <a:cubicBezTo>
                      <a:pt x="83650" y="57637"/>
                      <a:pt x="83650" y="57637"/>
                      <a:pt x="83650" y="57637"/>
                    </a:cubicBezTo>
                    <a:cubicBezTo>
                      <a:pt x="79484" y="63295"/>
                      <a:pt x="74697" y="68829"/>
                      <a:pt x="70593" y="71751"/>
                    </a:cubicBezTo>
                    <a:cubicBezTo>
                      <a:pt x="74697" y="68829"/>
                      <a:pt x="79484" y="63295"/>
                      <a:pt x="83650" y="57637"/>
                    </a:cubicBezTo>
                    <a:cubicBezTo>
                      <a:pt x="83650" y="57637"/>
                      <a:pt x="83650" y="57637"/>
                      <a:pt x="83650" y="57637"/>
                    </a:cubicBezTo>
                    <a:cubicBezTo>
                      <a:pt x="74261" y="54093"/>
                      <a:pt x="65308" y="49989"/>
                      <a:pt x="56977" y="45388"/>
                    </a:cubicBezTo>
                    <a:cubicBezTo>
                      <a:pt x="53743" y="43585"/>
                      <a:pt x="50572" y="41720"/>
                      <a:pt x="47526" y="39793"/>
                    </a:cubicBezTo>
                    <a:cubicBezTo>
                      <a:pt x="47464" y="39730"/>
                      <a:pt x="47401" y="39730"/>
                      <a:pt x="47277" y="39668"/>
                    </a:cubicBezTo>
                    <a:cubicBezTo>
                      <a:pt x="44168" y="37741"/>
                      <a:pt x="41184" y="35689"/>
                      <a:pt x="38262" y="33575"/>
                    </a:cubicBezTo>
                    <a:lnTo>
                      <a:pt x="38262" y="33575"/>
                    </a:lnTo>
                    <a:cubicBezTo>
                      <a:pt x="33225" y="36870"/>
                      <a:pt x="27754" y="39482"/>
                      <a:pt x="23215" y="40414"/>
                    </a:cubicBezTo>
                    <a:cubicBezTo>
                      <a:pt x="27692" y="39482"/>
                      <a:pt x="33163" y="36870"/>
                      <a:pt x="38262" y="33575"/>
                    </a:cubicBezTo>
                    <a:lnTo>
                      <a:pt x="38262" y="33575"/>
                    </a:lnTo>
                    <a:cubicBezTo>
                      <a:pt x="30738" y="28228"/>
                      <a:pt x="23837" y="22383"/>
                      <a:pt x="17619" y="16290"/>
                    </a:cubicBezTo>
                    <a:cubicBezTo>
                      <a:pt x="15008" y="13679"/>
                      <a:pt x="12521" y="11067"/>
                      <a:pt x="10158" y="8394"/>
                    </a:cubicBezTo>
                    <a:cubicBezTo>
                      <a:pt x="10034" y="8269"/>
                      <a:pt x="9972" y="8207"/>
                      <a:pt x="9909" y="8083"/>
                    </a:cubicBezTo>
                    <a:cubicBezTo>
                      <a:pt x="7609" y="5409"/>
                      <a:pt x="5370" y="2736"/>
                      <a:pt x="3257" y="0"/>
                    </a:cubicBezTo>
                    <a:cubicBezTo>
                      <a:pt x="2511" y="2984"/>
                      <a:pt x="1889" y="6031"/>
                      <a:pt x="1391" y="9015"/>
                    </a:cubicBezTo>
                    <a:cubicBezTo>
                      <a:pt x="1329" y="9202"/>
                      <a:pt x="1329" y="9389"/>
                      <a:pt x="1267" y="9575"/>
                    </a:cubicBezTo>
                    <a:cubicBezTo>
                      <a:pt x="832" y="12497"/>
                      <a:pt x="459" y="15357"/>
                      <a:pt x="272" y="18280"/>
                    </a:cubicBezTo>
                    <a:cubicBezTo>
                      <a:pt x="272" y="18591"/>
                      <a:pt x="210" y="18839"/>
                      <a:pt x="210" y="19150"/>
                    </a:cubicBezTo>
                    <a:cubicBezTo>
                      <a:pt x="23" y="22010"/>
                      <a:pt x="-39" y="24808"/>
                      <a:pt x="23" y="27668"/>
                    </a:cubicBezTo>
                    <a:cubicBezTo>
                      <a:pt x="23" y="27979"/>
                      <a:pt x="23" y="28290"/>
                      <a:pt x="23" y="28663"/>
                    </a:cubicBezTo>
                    <a:cubicBezTo>
                      <a:pt x="86" y="31461"/>
                      <a:pt x="272" y="34259"/>
                      <a:pt x="583" y="37057"/>
                    </a:cubicBezTo>
                    <a:cubicBezTo>
                      <a:pt x="645" y="37368"/>
                      <a:pt x="645" y="37679"/>
                      <a:pt x="707" y="37989"/>
                    </a:cubicBezTo>
                    <a:cubicBezTo>
                      <a:pt x="1018" y="40787"/>
                      <a:pt x="1453" y="43585"/>
                      <a:pt x="2013" y="46321"/>
                    </a:cubicBezTo>
                    <a:cubicBezTo>
                      <a:pt x="2075" y="46570"/>
                      <a:pt x="2137" y="46881"/>
                      <a:pt x="2200" y="47129"/>
                    </a:cubicBezTo>
                    <a:cubicBezTo>
                      <a:pt x="2759" y="49927"/>
                      <a:pt x="3443" y="52663"/>
                      <a:pt x="4251" y="55399"/>
                    </a:cubicBezTo>
                    <a:cubicBezTo>
                      <a:pt x="4313" y="55585"/>
                      <a:pt x="4376" y="55772"/>
                      <a:pt x="4438" y="56020"/>
                    </a:cubicBezTo>
                    <a:cubicBezTo>
                      <a:pt x="5246" y="58818"/>
                      <a:pt x="6179" y="61554"/>
                      <a:pt x="7236" y="64228"/>
                    </a:cubicBezTo>
                    <a:cubicBezTo>
                      <a:pt x="7298" y="64352"/>
                      <a:pt x="7298" y="64476"/>
                      <a:pt x="7360" y="64601"/>
                    </a:cubicBezTo>
                    <a:cubicBezTo>
                      <a:pt x="8417" y="67336"/>
                      <a:pt x="9661" y="70072"/>
                      <a:pt x="10966" y="72746"/>
                    </a:cubicBezTo>
                    <a:cubicBezTo>
                      <a:pt x="10966" y="72746"/>
                      <a:pt x="10966" y="72746"/>
                      <a:pt x="10966" y="72746"/>
                    </a:cubicBezTo>
                    <a:lnTo>
                      <a:pt x="10966" y="72746"/>
                    </a:lnTo>
                    <a:cubicBezTo>
                      <a:pt x="15505" y="81886"/>
                      <a:pt x="21350" y="90404"/>
                      <a:pt x="28313" y="97927"/>
                    </a:cubicBezTo>
                    <a:lnTo>
                      <a:pt x="28313" y="97927"/>
                    </a:lnTo>
                    <a:cubicBezTo>
                      <a:pt x="28313" y="97927"/>
                      <a:pt x="28313" y="97927"/>
                      <a:pt x="28313" y="97927"/>
                    </a:cubicBezTo>
                    <a:cubicBezTo>
                      <a:pt x="36272" y="106507"/>
                      <a:pt x="45785" y="113844"/>
                      <a:pt x="56541" y="119440"/>
                    </a:cubicBezTo>
                    <a:cubicBezTo>
                      <a:pt x="56541" y="119440"/>
                      <a:pt x="56541" y="119440"/>
                      <a:pt x="56541" y="119440"/>
                    </a:cubicBezTo>
                    <a:lnTo>
                      <a:pt x="56541" y="119440"/>
                    </a:lnTo>
                    <a:cubicBezTo>
                      <a:pt x="61391" y="121989"/>
                      <a:pt x="66552" y="124165"/>
                      <a:pt x="71899" y="125968"/>
                    </a:cubicBezTo>
                    <a:cubicBezTo>
                      <a:pt x="77184" y="127709"/>
                      <a:pt x="82531" y="129015"/>
                      <a:pt x="87878" y="129885"/>
                    </a:cubicBezTo>
                    <a:cubicBezTo>
                      <a:pt x="87878" y="129885"/>
                      <a:pt x="87878" y="129948"/>
                      <a:pt x="87878" y="129948"/>
                    </a:cubicBezTo>
                    <a:cubicBezTo>
                      <a:pt x="88251" y="130010"/>
                      <a:pt x="88624" y="130010"/>
                      <a:pt x="88997" y="130072"/>
                    </a:cubicBezTo>
                    <a:cubicBezTo>
                      <a:pt x="91671" y="130507"/>
                      <a:pt x="94344" y="130818"/>
                      <a:pt x="97080" y="131067"/>
                    </a:cubicBezTo>
                    <a:cubicBezTo>
                      <a:pt x="106655" y="131813"/>
                      <a:pt x="116168" y="131253"/>
                      <a:pt x="125370" y="129450"/>
                    </a:cubicBezTo>
                    <a:cubicBezTo>
                      <a:pt x="125370" y="129450"/>
                      <a:pt x="125370" y="129450"/>
                      <a:pt x="125370" y="129450"/>
                    </a:cubicBezTo>
                    <a:cubicBezTo>
                      <a:pt x="125370" y="129450"/>
                      <a:pt x="125370" y="129450"/>
                      <a:pt x="125432" y="129450"/>
                    </a:cubicBezTo>
                    <a:cubicBezTo>
                      <a:pt x="125432" y="129450"/>
                      <a:pt x="125432" y="129450"/>
                      <a:pt x="125432" y="129450"/>
                    </a:cubicBezTo>
                    <a:cubicBezTo>
                      <a:pt x="135380" y="127461"/>
                      <a:pt x="145018" y="124103"/>
                      <a:pt x="153971" y="119440"/>
                    </a:cubicBezTo>
                    <a:lnTo>
                      <a:pt x="153971" y="119440"/>
                    </a:lnTo>
                    <a:lnTo>
                      <a:pt x="153971" y="119440"/>
                    </a:lnTo>
                    <a:cubicBezTo>
                      <a:pt x="155339" y="118756"/>
                      <a:pt x="156644" y="118010"/>
                      <a:pt x="157950" y="117264"/>
                    </a:cubicBezTo>
                    <a:cubicBezTo>
                      <a:pt x="158012" y="117202"/>
                      <a:pt x="158074" y="117202"/>
                      <a:pt x="158199" y="117139"/>
                    </a:cubicBezTo>
                    <a:cubicBezTo>
                      <a:pt x="159442" y="116393"/>
                      <a:pt x="160686" y="115647"/>
                      <a:pt x="161929" y="114839"/>
                    </a:cubicBezTo>
                    <a:cubicBezTo>
                      <a:pt x="162054" y="114777"/>
                      <a:pt x="162178" y="114652"/>
                      <a:pt x="162303" y="114590"/>
                    </a:cubicBezTo>
                    <a:cubicBezTo>
                      <a:pt x="163484" y="113844"/>
                      <a:pt x="164603" y="113036"/>
                      <a:pt x="165784" y="112227"/>
                    </a:cubicBezTo>
                    <a:cubicBezTo>
                      <a:pt x="165971" y="112103"/>
                      <a:pt x="166157" y="111979"/>
                      <a:pt x="166344" y="111854"/>
                    </a:cubicBezTo>
                    <a:cubicBezTo>
                      <a:pt x="167401" y="111108"/>
                      <a:pt x="168520" y="110300"/>
                      <a:pt x="169577" y="109492"/>
                    </a:cubicBezTo>
                    <a:cubicBezTo>
                      <a:pt x="169826" y="109305"/>
                      <a:pt x="170012" y="109119"/>
                      <a:pt x="170261" y="108932"/>
                    </a:cubicBezTo>
                    <a:cubicBezTo>
                      <a:pt x="171256" y="108124"/>
                      <a:pt x="172251" y="107316"/>
                      <a:pt x="173245" y="106507"/>
                    </a:cubicBezTo>
                    <a:cubicBezTo>
                      <a:pt x="173494" y="106259"/>
                      <a:pt x="173805" y="106072"/>
                      <a:pt x="174054" y="105823"/>
                    </a:cubicBezTo>
                    <a:cubicBezTo>
                      <a:pt x="174986" y="105015"/>
                      <a:pt x="175857" y="104207"/>
                      <a:pt x="176789" y="103398"/>
                    </a:cubicBezTo>
                    <a:cubicBezTo>
                      <a:pt x="177100" y="103088"/>
                      <a:pt x="177411" y="102839"/>
                      <a:pt x="177722" y="102528"/>
                    </a:cubicBezTo>
                    <a:cubicBezTo>
                      <a:pt x="178593" y="101720"/>
                      <a:pt x="179401" y="100911"/>
                      <a:pt x="180209" y="100103"/>
                    </a:cubicBezTo>
                    <a:cubicBezTo>
                      <a:pt x="180520" y="99730"/>
                      <a:pt x="180893" y="99419"/>
                      <a:pt x="181204" y="99046"/>
                    </a:cubicBezTo>
                    <a:cubicBezTo>
                      <a:pt x="181950" y="98238"/>
                      <a:pt x="182758" y="97430"/>
                      <a:pt x="183504" y="96621"/>
                    </a:cubicBezTo>
                    <a:cubicBezTo>
                      <a:pt x="183877" y="96186"/>
                      <a:pt x="184251" y="95813"/>
                      <a:pt x="184561" y="95378"/>
                    </a:cubicBezTo>
                    <a:cubicBezTo>
                      <a:pt x="185245" y="94570"/>
                      <a:pt x="185929" y="93761"/>
                      <a:pt x="186613" y="92953"/>
                    </a:cubicBezTo>
                    <a:cubicBezTo>
                      <a:pt x="186986" y="92456"/>
                      <a:pt x="187359" y="92020"/>
                      <a:pt x="187732" y="91523"/>
                    </a:cubicBezTo>
                    <a:cubicBezTo>
                      <a:pt x="188354" y="90715"/>
                      <a:pt x="188976" y="89969"/>
                      <a:pt x="189598" y="89160"/>
                    </a:cubicBezTo>
                    <a:cubicBezTo>
                      <a:pt x="190033" y="88601"/>
                      <a:pt x="190406" y="88041"/>
                      <a:pt x="190779" y="87544"/>
                    </a:cubicBezTo>
                    <a:cubicBezTo>
                      <a:pt x="191339" y="86735"/>
                      <a:pt x="191898" y="85989"/>
                      <a:pt x="192458" y="85181"/>
                    </a:cubicBezTo>
                    <a:cubicBezTo>
                      <a:pt x="192893" y="84559"/>
                      <a:pt x="193266" y="83937"/>
                      <a:pt x="193701" y="83316"/>
                    </a:cubicBezTo>
                    <a:cubicBezTo>
                      <a:pt x="194199" y="82570"/>
                      <a:pt x="194696" y="81823"/>
                      <a:pt x="195131" y="81015"/>
                    </a:cubicBezTo>
                    <a:cubicBezTo>
                      <a:pt x="195567" y="80331"/>
                      <a:pt x="195940" y="79585"/>
                      <a:pt x="196375" y="78901"/>
                    </a:cubicBezTo>
                    <a:cubicBezTo>
                      <a:pt x="196810" y="78155"/>
                      <a:pt x="197245" y="77471"/>
                      <a:pt x="197618" y="76725"/>
                    </a:cubicBezTo>
                    <a:cubicBezTo>
                      <a:pt x="198054" y="75917"/>
                      <a:pt x="198489" y="75108"/>
                      <a:pt x="198924" y="74238"/>
                    </a:cubicBezTo>
                    <a:cubicBezTo>
                      <a:pt x="199297" y="73554"/>
                      <a:pt x="199608" y="72932"/>
                      <a:pt x="199981" y="72248"/>
                    </a:cubicBezTo>
                    <a:cubicBezTo>
                      <a:pt x="200478" y="71254"/>
                      <a:pt x="200914" y="70259"/>
                      <a:pt x="201349" y="69264"/>
                    </a:cubicBezTo>
                    <a:cubicBezTo>
                      <a:pt x="201597" y="68704"/>
                      <a:pt x="201846" y="68145"/>
                      <a:pt x="202095" y="67585"/>
                    </a:cubicBezTo>
                    <a:cubicBezTo>
                      <a:pt x="202779" y="66031"/>
                      <a:pt x="203401" y="64414"/>
                      <a:pt x="204022" y="62798"/>
                    </a:cubicBezTo>
                    <a:cubicBezTo>
                      <a:pt x="201660" y="63295"/>
                      <a:pt x="199732" y="63917"/>
                      <a:pt x="197743" y="64476"/>
                    </a:cubicBezTo>
                    <a:close/>
                  </a:path>
                </a:pathLst>
              </a:custGeom>
              <a:solidFill>
                <a:srgbClr val="FF1B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21" name="Google Shape;2221;p48"/>
              <p:cNvGrpSpPr/>
              <p:nvPr/>
            </p:nvGrpSpPr>
            <p:grpSpPr>
              <a:xfrm>
                <a:off x="6502344" y="-29"/>
                <a:ext cx="621484" cy="500668"/>
                <a:chOff x="6502344" y="-29"/>
                <a:chExt cx="621484" cy="500668"/>
              </a:xfrm>
            </p:grpSpPr>
            <p:sp>
              <p:nvSpPr>
                <p:cNvPr id="2222" name="Google Shape;2222;p48"/>
                <p:cNvSpPr/>
                <p:nvPr/>
              </p:nvSpPr>
              <p:spPr>
                <a:xfrm>
                  <a:off x="6590671" y="-29"/>
                  <a:ext cx="217718" cy="8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18" h="81392" extrusionOk="0">
                      <a:moveTo>
                        <a:pt x="0" y="38889"/>
                      </a:moveTo>
                      <a:cubicBezTo>
                        <a:pt x="0" y="38889"/>
                        <a:pt x="55026" y="-8053"/>
                        <a:pt x="114093" y="1211"/>
                      </a:cubicBezTo>
                      <a:cubicBezTo>
                        <a:pt x="173098" y="10475"/>
                        <a:pt x="216932" y="68361"/>
                        <a:pt x="216932" y="68361"/>
                      </a:cubicBezTo>
                      <a:cubicBezTo>
                        <a:pt x="218362" y="75013"/>
                        <a:pt x="219046" y="83345"/>
                        <a:pt x="207916" y="80982"/>
                      </a:cubicBezTo>
                      <a:cubicBezTo>
                        <a:pt x="192559" y="78931"/>
                        <a:pt x="161346" y="19988"/>
                        <a:pt x="110362" y="15946"/>
                      </a:cubicBezTo>
                      <a:cubicBezTo>
                        <a:pt x="57513" y="11159"/>
                        <a:pt x="0" y="38889"/>
                        <a:pt x="0" y="3888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23" name="Google Shape;2223;p48"/>
                <p:cNvGrpSpPr/>
                <p:nvPr/>
              </p:nvGrpSpPr>
              <p:grpSpPr>
                <a:xfrm>
                  <a:off x="6502344" y="79814"/>
                  <a:ext cx="282381" cy="318546"/>
                  <a:chOff x="6502344" y="79814"/>
                  <a:chExt cx="282381" cy="318546"/>
                </a:xfrm>
              </p:grpSpPr>
              <p:sp>
                <p:nvSpPr>
                  <p:cNvPr id="2224" name="Google Shape;2224;p48"/>
                  <p:cNvSpPr/>
                  <p:nvPr/>
                </p:nvSpPr>
                <p:spPr>
                  <a:xfrm>
                    <a:off x="6508276" y="86046"/>
                    <a:ext cx="269841" cy="306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841" h="306097" extrusionOk="0">
                        <a:moveTo>
                          <a:pt x="214146" y="23383"/>
                        </a:moveTo>
                        <a:cubicBezTo>
                          <a:pt x="273586" y="67217"/>
                          <a:pt x="288508" y="162159"/>
                          <a:pt x="243990" y="233475"/>
                        </a:cubicBezTo>
                        <a:cubicBezTo>
                          <a:pt x="201213" y="305537"/>
                          <a:pt x="115410" y="328044"/>
                          <a:pt x="56592" y="282470"/>
                        </a:cubicBezTo>
                        <a:cubicBezTo>
                          <a:pt x="-4651" y="237952"/>
                          <a:pt x="-17770" y="143693"/>
                          <a:pt x="25007" y="71693"/>
                        </a:cubicBezTo>
                        <a:cubicBezTo>
                          <a:pt x="67846" y="-369"/>
                          <a:pt x="152964" y="-21198"/>
                          <a:pt x="214146" y="233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5" name="Google Shape;2225;p48"/>
                  <p:cNvSpPr/>
                  <p:nvPr/>
                </p:nvSpPr>
                <p:spPr>
                  <a:xfrm>
                    <a:off x="6502344" y="79814"/>
                    <a:ext cx="282381" cy="318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381" h="318546" extrusionOk="0">
                        <a:moveTo>
                          <a:pt x="131539" y="318546"/>
                        </a:moveTo>
                        <a:cubicBezTo>
                          <a:pt x="105176" y="318546"/>
                          <a:pt x="79933" y="310028"/>
                          <a:pt x="58793" y="293614"/>
                        </a:cubicBezTo>
                        <a:cubicBezTo>
                          <a:pt x="-3943" y="247977"/>
                          <a:pt x="-18865" y="149739"/>
                          <a:pt x="25653" y="74693"/>
                        </a:cubicBezTo>
                        <a:cubicBezTo>
                          <a:pt x="48037" y="37014"/>
                          <a:pt x="83415" y="10776"/>
                          <a:pt x="122834" y="2693"/>
                        </a:cubicBezTo>
                        <a:cubicBezTo>
                          <a:pt x="158461" y="-4644"/>
                          <a:pt x="194336" y="3128"/>
                          <a:pt x="223808" y="24579"/>
                        </a:cubicBezTo>
                        <a:lnTo>
                          <a:pt x="223870" y="24579"/>
                        </a:lnTo>
                        <a:cubicBezTo>
                          <a:pt x="287227" y="71273"/>
                          <a:pt x="301341" y="169262"/>
                          <a:pt x="255331" y="243003"/>
                        </a:cubicBezTo>
                        <a:cubicBezTo>
                          <a:pt x="232264" y="281863"/>
                          <a:pt x="195767" y="308598"/>
                          <a:pt x="155166" y="316308"/>
                        </a:cubicBezTo>
                        <a:cubicBezTo>
                          <a:pt x="147145" y="317800"/>
                          <a:pt x="139311" y="318546"/>
                          <a:pt x="131539" y="318546"/>
                        </a:cubicBezTo>
                        <a:close/>
                        <a:moveTo>
                          <a:pt x="148948" y="12454"/>
                        </a:moveTo>
                        <a:cubicBezTo>
                          <a:pt x="141114" y="12454"/>
                          <a:pt x="133218" y="13263"/>
                          <a:pt x="125259" y="14879"/>
                        </a:cubicBezTo>
                        <a:cubicBezTo>
                          <a:pt x="89259" y="22278"/>
                          <a:pt x="56866" y="46402"/>
                          <a:pt x="36285" y="81097"/>
                        </a:cubicBezTo>
                        <a:cubicBezTo>
                          <a:pt x="-5062" y="150734"/>
                          <a:pt x="8368" y="241635"/>
                          <a:pt x="66192" y="283728"/>
                        </a:cubicBezTo>
                        <a:cubicBezTo>
                          <a:pt x="90876" y="302878"/>
                          <a:pt x="121529" y="310028"/>
                          <a:pt x="152678" y="304122"/>
                        </a:cubicBezTo>
                        <a:cubicBezTo>
                          <a:pt x="189735" y="297096"/>
                          <a:pt x="223248" y="272474"/>
                          <a:pt x="244575" y="236536"/>
                        </a:cubicBezTo>
                        <a:cubicBezTo>
                          <a:pt x="286543" y="169262"/>
                          <a:pt x="273611" y="76807"/>
                          <a:pt x="216409" y="34589"/>
                        </a:cubicBezTo>
                        <a:cubicBezTo>
                          <a:pt x="196388" y="20040"/>
                          <a:pt x="173010" y="12454"/>
                          <a:pt x="148948" y="12454"/>
                        </a:cubicBezTo>
                        <a:close/>
                      </a:path>
                    </a:pathLst>
                  </a:custGeom>
                  <a:solidFill>
                    <a:srgbClr val="EB85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26" name="Google Shape;2226;p48"/>
                <p:cNvSpPr/>
                <p:nvPr/>
              </p:nvSpPr>
              <p:spPr>
                <a:xfrm>
                  <a:off x="6582877" y="233050"/>
                  <a:ext cx="136462" cy="137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62" h="137432" extrusionOk="0">
                      <a:moveTo>
                        <a:pt x="106405" y="10866"/>
                      </a:moveTo>
                      <a:cubicBezTo>
                        <a:pt x="137866" y="33498"/>
                        <a:pt x="145700" y="75031"/>
                        <a:pt x="124809" y="107176"/>
                      </a:cubicBezTo>
                      <a:cubicBezTo>
                        <a:pt x="104664" y="137580"/>
                        <a:pt x="62385" y="147155"/>
                        <a:pt x="30240" y="126264"/>
                      </a:cubicBezTo>
                      <a:cubicBezTo>
                        <a:pt x="-1905" y="105373"/>
                        <a:pt x="-9056" y="62099"/>
                        <a:pt x="11836" y="29954"/>
                      </a:cubicBezTo>
                      <a:cubicBezTo>
                        <a:pt x="31981" y="-450"/>
                        <a:pt x="75939" y="-9341"/>
                        <a:pt x="106405" y="1086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7" name="Google Shape;2227;p48"/>
                <p:cNvSpPr/>
                <p:nvPr/>
              </p:nvSpPr>
              <p:spPr>
                <a:xfrm>
                  <a:off x="6604457" y="211420"/>
                  <a:ext cx="55988" cy="5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88" h="56360" extrusionOk="0">
                      <a:moveTo>
                        <a:pt x="43665" y="4454"/>
                      </a:moveTo>
                      <a:cubicBezTo>
                        <a:pt x="56597" y="13718"/>
                        <a:pt x="59768" y="30754"/>
                        <a:pt x="51188" y="43935"/>
                      </a:cubicBezTo>
                      <a:cubicBezTo>
                        <a:pt x="42918" y="56433"/>
                        <a:pt x="25572" y="60350"/>
                        <a:pt x="12390" y="51770"/>
                      </a:cubicBezTo>
                      <a:cubicBezTo>
                        <a:pt x="-791" y="43189"/>
                        <a:pt x="-3713" y="25469"/>
                        <a:pt x="4867" y="12288"/>
                      </a:cubicBezTo>
                      <a:cubicBezTo>
                        <a:pt x="13136" y="-209"/>
                        <a:pt x="31167" y="-3816"/>
                        <a:pt x="43665" y="44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28" name="Google Shape;2228;p48"/>
                <p:cNvGrpSpPr/>
                <p:nvPr/>
              </p:nvGrpSpPr>
              <p:grpSpPr>
                <a:xfrm>
                  <a:off x="6792112" y="192834"/>
                  <a:ext cx="294089" cy="307805"/>
                  <a:chOff x="6792112" y="192834"/>
                  <a:chExt cx="294089" cy="307805"/>
                </a:xfrm>
              </p:grpSpPr>
              <p:sp>
                <p:nvSpPr>
                  <p:cNvPr id="2229" name="Google Shape;2229;p48"/>
                  <p:cNvSpPr/>
                  <p:nvPr/>
                </p:nvSpPr>
                <p:spPr>
                  <a:xfrm>
                    <a:off x="6798330" y="199000"/>
                    <a:ext cx="281684" cy="295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684" h="295439" extrusionOk="0">
                        <a:moveTo>
                          <a:pt x="187095" y="2698"/>
                        </a:moveTo>
                        <a:cubicBezTo>
                          <a:pt x="112360" y="-12845"/>
                          <a:pt x="32526" y="40439"/>
                          <a:pt x="7220" y="119403"/>
                        </a:cubicBezTo>
                        <a:cubicBezTo>
                          <a:pt x="-17028" y="200791"/>
                          <a:pt x="21583" y="276832"/>
                          <a:pt x="96318" y="292376"/>
                        </a:cubicBezTo>
                        <a:cubicBezTo>
                          <a:pt x="168629" y="308977"/>
                          <a:pt x="250204" y="256376"/>
                          <a:pt x="273768" y="176729"/>
                        </a:cubicBezTo>
                        <a:cubicBezTo>
                          <a:pt x="299758" y="95962"/>
                          <a:pt x="259406" y="19237"/>
                          <a:pt x="187095" y="269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0" name="Google Shape;2230;p48"/>
                  <p:cNvSpPr/>
                  <p:nvPr/>
                </p:nvSpPr>
                <p:spPr>
                  <a:xfrm>
                    <a:off x="6792112" y="192834"/>
                    <a:ext cx="294089" cy="307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089" h="307805" extrusionOk="0">
                        <a:moveTo>
                          <a:pt x="129833" y="307806"/>
                        </a:moveTo>
                        <a:cubicBezTo>
                          <a:pt x="120195" y="307806"/>
                          <a:pt x="110620" y="306749"/>
                          <a:pt x="101107" y="304573"/>
                        </a:cubicBezTo>
                        <a:cubicBezTo>
                          <a:pt x="66289" y="297360"/>
                          <a:pt x="37190" y="276842"/>
                          <a:pt x="19284" y="246874"/>
                        </a:cubicBezTo>
                        <a:cubicBezTo>
                          <a:pt x="-1297" y="212428"/>
                          <a:pt x="-5649" y="167537"/>
                          <a:pt x="7408" y="123828"/>
                        </a:cubicBezTo>
                        <a:cubicBezTo>
                          <a:pt x="33895" y="41134"/>
                          <a:pt x="117832" y="-13146"/>
                          <a:pt x="194495" y="2771"/>
                        </a:cubicBezTo>
                        <a:lnTo>
                          <a:pt x="194620" y="2771"/>
                        </a:lnTo>
                        <a:cubicBezTo>
                          <a:pt x="229376" y="10730"/>
                          <a:pt x="258288" y="32242"/>
                          <a:pt x="275946" y="63393"/>
                        </a:cubicBezTo>
                        <a:cubicBezTo>
                          <a:pt x="296091" y="98833"/>
                          <a:pt x="299573" y="141921"/>
                          <a:pt x="285832" y="184760"/>
                        </a:cubicBezTo>
                        <a:cubicBezTo>
                          <a:pt x="264630" y="256697"/>
                          <a:pt x="197169" y="307806"/>
                          <a:pt x="129833" y="307806"/>
                        </a:cubicBezTo>
                        <a:close/>
                        <a:moveTo>
                          <a:pt x="167138" y="12408"/>
                        </a:moveTo>
                        <a:cubicBezTo>
                          <a:pt x="104029" y="12408"/>
                          <a:pt x="41045" y="59724"/>
                          <a:pt x="19346" y="127496"/>
                        </a:cubicBezTo>
                        <a:cubicBezTo>
                          <a:pt x="7346" y="167786"/>
                          <a:pt x="11263" y="209008"/>
                          <a:pt x="30040" y="240532"/>
                        </a:cubicBezTo>
                        <a:cubicBezTo>
                          <a:pt x="46144" y="267516"/>
                          <a:pt x="72320" y="285920"/>
                          <a:pt x="103843" y="292511"/>
                        </a:cubicBezTo>
                        <a:cubicBezTo>
                          <a:pt x="173666" y="308490"/>
                          <a:pt x="251510" y="257506"/>
                          <a:pt x="274018" y="181154"/>
                        </a:cubicBezTo>
                        <a:cubicBezTo>
                          <a:pt x="286764" y="141548"/>
                          <a:pt x="283656" y="101942"/>
                          <a:pt x="265251" y="69610"/>
                        </a:cubicBezTo>
                        <a:cubicBezTo>
                          <a:pt x="249334" y="41569"/>
                          <a:pt x="223283" y="22170"/>
                          <a:pt x="192008" y="15020"/>
                        </a:cubicBezTo>
                        <a:cubicBezTo>
                          <a:pt x="183739" y="13217"/>
                          <a:pt x="175407" y="12408"/>
                          <a:pt x="167138" y="12408"/>
                        </a:cubicBezTo>
                        <a:close/>
                      </a:path>
                    </a:pathLst>
                  </a:custGeom>
                  <a:solidFill>
                    <a:srgbClr val="EB85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31" name="Google Shape;2231;p48"/>
                <p:cNvSpPr/>
                <p:nvPr/>
              </p:nvSpPr>
              <p:spPr>
                <a:xfrm>
                  <a:off x="6818396" y="310774"/>
                  <a:ext cx="136551" cy="13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1" h="138159" extrusionOk="0">
                      <a:moveTo>
                        <a:pt x="86263" y="2468"/>
                      </a:moveTo>
                      <a:cubicBezTo>
                        <a:pt x="49953" y="-7915"/>
                        <a:pt x="12274" y="15587"/>
                        <a:pt x="1891" y="51898"/>
                      </a:cubicBezTo>
                      <a:cubicBezTo>
                        <a:pt x="-6752" y="88955"/>
                        <a:pt x="15010" y="125887"/>
                        <a:pt x="51321" y="136271"/>
                      </a:cubicBezTo>
                      <a:cubicBezTo>
                        <a:pt x="88378" y="144913"/>
                        <a:pt x="125310" y="123151"/>
                        <a:pt x="133952" y="86157"/>
                      </a:cubicBezTo>
                      <a:cubicBezTo>
                        <a:pt x="144336" y="49846"/>
                        <a:pt x="122636" y="12851"/>
                        <a:pt x="86263" y="246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2" name="Google Shape;2232;p48"/>
                <p:cNvSpPr/>
                <p:nvPr/>
              </p:nvSpPr>
              <p:spPr>
                <a:xfrm>
                  <a:off x="6950723" y="118285"/>
                  <a:ext cx="173105" cy="142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05" h="142417" extrusionOk="0">
                      <a:moveTo>
                        <a:pt x="173106" y="142417"/>
                      </a:moveTo>
                      <a:cubicBezTo>
                        <a:pt x="173106" y="142417"/>
                        <a:pt x="173603" y="69796"/>
                        <a:pt x="127468" y="33237"/>
                      </a:cubicBezTo>
                      <a:cubicBezTo>
                        <a:pt x="80215" y="-5748"/>
                        <a:pt x="9023" y="346"/>
                        <a:pt x="9023" y="346"/>
                      </a:cubicBezTo>
                      <a:cubicBezTo>
                        <a:pt x="1687" y="3517"/>
                        <a:pt x="-4593" y="9112"/>
                        <a:pt x="4547" y="16760"/>
                      </a:cubicBezTo>
                      <a:cubicBezTo>
                        <a:pt x="17853" y="24035"/>
                        <a:pt x="82391" y="9237"/>
                        <a:pt x="119137" y="44055"/>
                      </a:cubicBezTo>
                      <a:cubicBezTo>
                        <a:pt x="157562" y="79558"/>
                        <a:pt x="173106" y="142417"/>
                        <a:pt x="173106" y="14241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3" name="Google Shape;2233;p48"/>
                <p:cNvSpPr/>
                <p:nvPr/>
              </p:nvSpPr>
              <p:spPr>
                <a:xfrm>
                  <a:off x="6840414" y="284228"/>
                  <a:ext cx="55988" cy="5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88" h="56360" extrusionOk="0">
                      <a:moveTo>
                        <a:pt x="43665" y="4454"/>
                      </a:moveTo>
                      <a:cubicBezTo>
                        <a:pt x="56597" y="13718"/>
                        <a:pt x="59768" y="30754"/>
                        <a:pt x="51188" y="43935"/>
                      </a:cubicBezTo>
                      <a:cubicBezTo>
                        <a:pt x="42919" y="56433"/>
                        <a:pt x="25572" y="60350"/>
                        <a:pt x="12390" y="51770"/>
                      </a:cubicBezTo>
                      <a:cubicBezTo>
                        <a:pt x="-791" y="43189"/>
                        <a:pt x="-3713" y="25469"/>
                        <a:pt x="4867" y="12288"/>
                      </a:cubicBezTo>
                      <a:cubicBezTo>
                        <a:pt x="13136" y="-209"/>
                        <a:pt x="31167" y="-3816"/>
                        <a:pt x="43665" y="44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34" name="Google Shape;2234;p48"/>
              <p:cNvSpPr/>
              <p:nvPr/>
            </p:nvSpPr>
            <p:spPr>
              <a:xfrm>
                <a:off x="7520691" y="631030"/>
                <a:ext cx="173784" cy="258780"/>
              </a:xfrm>
              <a:custGeom>
                <a:avLst/>
                <a:gdLst/>
                <a:ahLst/>
                <a:cxnLst/>
                <a:rect l="l" t="t" r="r" b="b"/>
                <a:pathLst>
                  <a:path w="173784" h="258780" extrusionOk="0">
                    <a:moveTo>
                      <a:pt x="134804" y="18583"/>
                    </a:moveTo>
                    <a:cubicBezTo>
                      <a:pt x="126597" y="97795"/>
                      <a:pt x="109996" y="206416"/>
                      <a:pt x="14059" y="221028"/>
                    </a:cubicBezTo>
                    <a:cubicBezTo>
                      <a:pt x="-10563" y="224758"/>
                      <a:pt x="-117" y="262250"/>
                      <a:pt x="24380" y="258520"/>
                    </a:cubicBezTo>
                    <a:cubicBezTo>
                      <a:pt x="139032" y="241048"/>
                      <a:pt x="163778" y="114085"/>
                      <a:pt x="173664" y="18583"/>
                    </a:cubicBezTo>
                    <a:cubicBezTo>
                      <a:pt x="176213" y="-6287"/>
                      <a:pt x="137353" y="-6101"/>
                      <a:pt x="134804" y="18583"/>
                    </a:cubicBezTo>
                    <a:lnTo>
                      <a:pt x="134804" y="18583"/>
                    </a:lnTo>
                    <a:close/>
                  </a:path>
                </a:pathLst>
              </a:custGeom>
              <a:solidFill>
                <a:srgbClr val="FFB4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48"/>
              <p:cNvSpPr/>
              <p:nvPr/>
            </p:nvSpPr>
            <p:spPr>
              <a:xfrm>
                <a:off x="7544518" y="1038642"/>
                <a:ext cx="146893" cy="187685"/>
              </a:xfrm>
              <a:custGeom>
                <a:avLst/>
                <a:gdLst/>
                <a:ahLst/>
                <a:cxnLst/>
                <a:rect l="l" t="t" r="r" b="b"/>
                <a:pathLst>
                  <a:path w="146893" h="187685" extrusionOk="0">
                    <a:moveTo>
                      <a:pt x="9444" y="36254"/>
                    </a:moveTo>
                    <a:cubicBezTo>
                      <a:pt x="61734" y="66223"/>
                      <a:pt x="96552" y="114845"/>
                      <a:pt x="108925" y="173725"/>
                    </a:cubicBezTo>
                    <a:cubicBezTo>
                      <a:pt x="114086" y="198160"/>
                      <a:pt x="151516" y="187839"/>
                      <a:pt x="146417" y="163404"/>
                    </a:cubicBezTo>
                    <a:cubicBezTo>
                      <a:pt x="132116" y="95135"/>
                      <a:pt x="89526" y="37311"/>
                      <a:pt x="29091" y="2742"/>
                    </a:cubicBezTo>
                    <a:cubicBezTo>
                      <a:pt x="7330" y="-9756"/>
                      <a:pt x="-12256" y="23819"/>
                      <a:pt x="9444" y="36254"/>
                    </a:cubicBezTo>
                    <a:lnTo>
                      <a:pt x="9444" y="36254"/>
                    </a:lnTo>
                    <a:close/>
                  </a:path>
                </a:pathLst>
              </a:custGeom>
              <a:solidFill>
                <a:srgbClr val="FFB4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48"/>
              <p:cNvSpPr/>
              <p:nvPr/>
            </p:nvSpPr>
            <p:spPr>
              <a:xfrm>
                <a:off x="7689202" y="1276160"/>
                <a:ext cx="37538" cy="38859"/>
              </a:xfrm>
              <a:custGeom>
                <a:avLst/>
                <a:gdLst/>
                <a:ahLst/>
                <a:cxnLst/>
                <a:rect l="l" t="t" r="r" b="b"/>
                <a:pathLst>
                  <a:path w="37538" h="38859" extrusionOk="0">
                    <a:moveTo>
                      <a:pt x="18769" y="38860"/>
                    </a:moveTo>
                    <a:cubicBezTo>
                      <a:pt x="43764" y="38860"/>
                      <a:pt x="43826" y="0"/>
                      <a:pt x="18769" y="0"/>
                    </a:cubicBezTo>
                    <a:cubicBezTo>
                      <a:pt x="-6225" y="0"/>
                      <a:pt x="-6288" y="38860"/>
                      <a:pt x="18769" y="38860"/>
                    </a:cubicBezTo>
                    <a:lnTo>
                      <a:pt x="18769" y="38860"/>
                    </a:lnTo>
                    <a:close/>
                  </a:path>
                </a:pathLst>
              </a:custGeom>
              <a:solidFill>
                <a:srgbClr val="FFB4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48"/>
              <p:cNvSpPr/>
              <p:nvPr/>
            </p:nvSpPr>
            <p:spPr>
              <a:xfrm>
                <a:off x="7450260" y="853985"/>
                <a:ext cx="37538" cy="38859"/>
              </a:xfrm>
              <a:custGeom>
                <a:avLst/>
                <a:gdLst/>
                <a:ahLst/>
                <a:cxnLst/>
                <a:rect l="l" t="t" r="r" b="b"/>
                <a:pathLst>
                  <a:path w="37538" h="38859" extrusionOk="0">
                    <a:moveTo>
                      <a:pt x="18769" y="38860"/>
                    </a:moveTo>
                    <a:cubicBezTo>
                      <a:pt x="43764" y="38860"/>
                      <a:pt x="43826" y="0"/>
                      <a:pt x="18769" y="0"/>
                    </a:cubicBezTo>
                    <a:cubicBezTo>
                      <a:pt x="-6225" y="0"/>
                      <a:pt x="-6288" y="38860"/>
                      <a:pt x="18769" y="38860"/>
                    </a:cubicBezTo>
                    <a:lnTo>
                      <a:pt x="18769" y="38860"/>
                    </a:lnTo>
                    <a:close/>
                  </a:path>
                </a:pathLst>
              </a:custGeom>
              <a:solidFill>
                <a:srgbClr val="FFB4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48"/>
              <p:cNvSpPr/>
              <p:nvPr/>
            </p:nvSpPr>
            <p:spPr>
              <a:xfrm>
                <a:off x="6579233" y="1324812"/>
                <a:ext cx="122815" cy="282040"/>
              </a:xfrm>
              <a:custGeom>
                <a:avLst/>
                <a:gdLst/>
                <a:ahLst/>
                <a:cxnLst/>
                <a:rect l="l" t="t" r="r" b="b"/>
                <a:pathLst>
                  <a:path w="122815" h="282040" extrusionOk="0">
                    <a:moveTo>
                      <a:pt x="121" y="18746"/>
                    </a:moveTo>
                    <a:cubicBezTo>
                      <a:pt x="-2241" y="113378"/>
                      <a:pt x="29966" y="203035"/>
                      <a:pt x="90525" y="275533"/>
                    </a:cubicBezTo>
                    <a:cubicBezTo>
                      <a:pt x="106566" y="294745"/>
                      <a:pt x="133924" y="267139"/>
                      <a:pt x="118007" y="248051"/>
                    </a:cubicBezTo>
                    <a:cubicBezTo>
                      <a:pt x="64101" y="183450"/>
                      <a:pt x="36929" y="102683"/>
                      <a:pt x="38981" y="18746"/>
                    </a:cubicBezTo>
                    <a:cubicBezTo>
                      <a:pt x="39603" y="-6249"/>
                      <a:pt x="743" y="-6249"/>
                      <a:pt x="121" y="18746"/>
                    </a:cubicBezTo>
                    <a:lnTo>
                      <a:pt x="121" y="18746"/>
                    </a:lnTo>
                    <a:close/>
                  </a:path>
                </a:pathLst>
              </a:custGeom>
              <a:solidFill>
                <a:srgbClr val="FFB4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48"/>
              <p:cNvSpPr/>
              <p:nvPr/>
            </p:nvSpPr>
            <p:spPr>
              <a:xfrm>
                <a:off x="6709598" y="1626583"/>
                <a:ext cx="37561" cy="38859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38859" extrusionOk="0">
                    <a:moveTo>
                      <a:pt x="18793" y="38860"/>
                    </a:moveTo>
                    <a:cubicBezTo>
                      <a:pt x="43787" y="38860"/>
                      <a:pt x="43849" y="0"/>
                      <a:pt x="18793" y="0"/>
                    </a:cubicBezTo>
                    <a:cubicBezTo>
                      <a:pt x="-6264" y="0"/>
                      <a:pt x="-6264" y="38860"/>
                      <a:pt x="18793" y="38860"/>
                    </a:cubicBezTo>
                    <a:lnTo>
                      <a:pt x="18793" y="38860"/>
                    </a:lnTo>
                    <a:close/>
                  </a:path>
                </a:pathLst>
              </a:custGeom>
              <a:solidFill>
                <a:srgbClr val="FFB4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40" name="Google Shape;2240;p48"/>
              <p:cNvGrpSpPr/>
              <p:nvPr/>
            </p:nvGrpSpPr>
            <p:grpSpPr>
              <a:xfrm>
                <a:off x="6735688" y="749254"/>
                <a:ext cx="509101" cy="420514"/>
                <a:chOff x="6735688" y="749254"/>
                <a:chExt cx="509101" cy="420514"/>
              </a:xfrm>
            </p:grpSpPr>
            <p:sp>
              <p:nvSpPr>
                <p:cNvPr id="2241" name="Google Shape;2241;p48"/>
                <p:cNvSpPr/>
                <p:nvPr/>
              </p:nvSpPr>
              <p:spPr>
                <a:xfrm>
                  <a:off x="6805723" y="852274"/>
                  <a:ext cx="439067" cy="31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067" h="317494" extrusionOk="0">
                      <a:moveTo>
                        <a:pt x="439038" y="195078"/>
                      </a:moveTo>
                      <a:cubicBezTo>
                        <a:pt x="433691" y="313959"/>
                        <a:pt x="285651" y="329876"/>
                        <a:pt x="194749" y="310601"/>
                      </a:cubicBezTo>
                      <a:cubicBezTo>
                        <a:pt x="76802" y="285606"/>
                        <a:pt x="-12545" y="137939"/>
                        <a:pt x="1444" y="22602"/>
                      </a:cubicBezTo>
                      <a:cubicBezTo>
                        <a:pt x="5113" y="-7802"/>
                        <a:pt x="53237" y="-7491"/>
                        <a:pt x="49506" y="23286"/>
                      </a:cubicBezTo>
                      <a:cubicBezTo>
                        <a:pt x="38190" y="116861"/>
                        <a:pt x="99123" y="211493"/>
                        <a:pt x="179640" y="255078"/>
                      </a:cubicBezTo>
                      <a:cubicBezTo>
                        <a:pt x="237029" y="286166"/>
                        <a:pt x="387121" y="280322"/>
                        <a:pt x="390977" y="194394"/>
                      </a:cubicBezTo>
                      <a:cubicBezTo>
                        <a:pt x="392344" y="163493"/>
                        <a:pt x="440406" y="164053"/>
                        <a:pt x="439038" y="195078"/>
                      </a:cubicBezTo>
                      <a:lnTo>
                        <a:pt x="439038" y="195078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2" name="Google Shape;2242;p48"/>
                <p:cNvSpPr/>
                <p:nvPr/>
              </p:nvSpPr>
              <p:spPr>
                <a:xfrm>
                  <a:off x="6735688" y="803192"/>
                  <a:ext cx="116215" cy="85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15" h="85139" extrusionOk="0">
                      <a:moveTo>
                        <a:pt x="85842" y="84617"/>
                      </a:moveTo>
                      <a:cubicBezTo>
                        <a:pt x="52516" y="78461"/>
                        <a:pt x="22609" y="64658"/>
                        <a:pt x="3272" y="35871"/>
                      </a:cubicBezTo>
                      <a:cubicBezTo>
                        <a:pt x="-4002" y="24990"/>
                        <a:pt x="1656" y="9198"/>
                        <a:pt x="12350" y="3104"/>
                      </a:cubicBezTo>
                      <a:cubicBezTo>
                        <a:pt x="24412" y="-3735"/>
                        <a:pt x="37780" y="1363"/>
                        <a:pt x="45117" y="12182"/>
                      </a:cubicBezTo>
                      <a:cubicBezTo>
                        <a:pt x="56806" y="29591"/>
                        <a:pt x="79376" y="34690"/>
                        <a:pt x="98712" y="38296"/>
                      </a:cubicBezTo>
                      <a:cubicBezTo>
                        <a:pt x="111583" y="40659"/>
                        <a:pt x="118670" y="56078"/>
                        <a:pt x="115438" y="67892"/>
                      </a:cubicBezTo>
                      <a:cubicBezTo>
                        <a:pt x="111645" y="81322"/>
                        <a:pt x="98650" y="86980"/>
                        <a:pt x="85842" y="84617"/>
                      </a:cubicBezTo>
                      <a:lnTo>
                        <a:pt x="85842" y="84617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3" name="Google Shape;2243;p48"/>
                <p:cNvSpPr/>
                <p:nvPr/>
              </p:nvSpPr>
              <p:spPr>
                <a:xfrm>
                  <a:off x="6823587" y="749254"/>
                  <a:ext cx="108959" cy="13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59" h="137503" extrusionOk="0">
                      <a:moveTo>
                        <a:pt x="12367" y="92918"/>
                      </a:moveTo>
                      <a:cubicBezTo>
                        <a:pt x="34813" y="81664"/>
                        <a:pt x="62854" y="49333"/>
                        <a:pt x="60678" y="22721"/>
                      </a:cubicBezTo>
                      <a:cubicBezTo>
                        <a:pt x="58066" y="-8118"/>
                        <a:pt x="106190" y="-7248"/>
                        <a:pt x="108740" y="23405"/>
                      </a:cubicBezTo>
                      <a:cubicBezTo>
                        <a:pt x="112284" y="65809"/>
                        <a:pt x="72243" y="116482"/>
                        <a:pt x="36056" y="134700"/>
                      </a:cubicBezTo>
                      <a:cubicBezTo>
                        <a:pt x="8388" y="148627"/>
                        <a:pt x="-15363" y="106845"/>
                        <a:pt x="12367" y="92918"/>
                      </a:cubicBezTo>
                      <a:lnTo>
                        <a:pt x="12367" y="92918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4" name="Google Shape;2244;p48"/>
                <p:cNvSpPr/>
                <p:nvPr/>
              </p:nvSpPr>
              <p:spPr>
                <a:xfrm>
                  <a:off x="6804929" y="766664"/>
                  <a:ext cx="63466" cy="111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66" h="111089" extrusionOk="0">
                      <a:moveTo>
                        <a:pt x="18217" y="99259"/>
                      </a:moveTo>
                      <a:cubicBezTo>
                        <a:pt x="4725" y="75880"/>
                        <a:pt x="0" y="49704"/>
                        <a:pt x="0" y="22907"/>
                      </a:cubicBezTo>
                      <a:cubicBezTo>
                        <a:pt x="62" y="-8057"/>
                        <a:pt x="48124" y="-7435"/>
                        <a:pt x="48062" y="23591"/>
                      </a:cubicBezTo>
                      <a:cubicBezTo>
                        <a:pt x="48062" y="42057"/>
                        <a:pt x="50673" y="59404"/>
                        <a:pt x="60062" y="75570"/>
                      </a:cubicBezTo>
                      <a:cubicBezTo>
                        <a:pt x="75606" y="102492"/>
                        <a:pt x="33761" y="126119"/>
                        <a:pt x="18217" y="99259"/>
                      </a:cubicBezTo>
                      <a:lnTo>
                        <a:pt x="18217" y="99259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45" name="Google Shape;2245;p48"/>
          <p:cNvGrpSpPr/>
          <p:nvPr/>
        </p:nvGrpSpPr>
        <p:grpSpPr>
          <a:xfrm>
            <a:off x="4104248" y="346298"/>
            <a:ext cx="1677259" cy="1862230"/>
            <a:chOff x="4117812" y="106880"/>
            <a:chExt cx="1677259" cy="1862230"/>
          </a:xfrm>
        </p:grpSpPr>
        <p:sp>
          <p:nvSpPr>
            <p:cNvPr id="2246" name="Google Shape;2246;p48"/>
            <p:cNvSpPr/>
            <p:nvPr/>
          </p:nvSpPr>
          <p:spPr>
            <a:xfrm>
              <a:off x="4117812" y="1863411"/>
              <a:ext cx="1560614" cy="105699"/>
            </a:xfrm>
            <a:custGeom>
              <a:avLst/>
              <a:gdLst/>
              <a:ahLst/>
              <a:cxnLst/>
              <a:rect l="l" t="t" r="r" b="b"/>
              <a:pathLst>
                <a:path w="1560614" h="105699" extrusionOk="0">
                  <a:moveTo>
                    <a:pt x="1560615" y="52850"/>
                  </a:moveTo>
                  <a:cubicBezTo>
                    <a:pt x="1560615" y="82010"/>
                    <a:pt x="1211249" y="105699"/>
                    <a:pt x="780307" y="105699"/>
                  </a:cubicBezTo>
                  <a:cubicBezTo>
                    <a:pt x="349366" y="105699"/>
                    <a:pt x="0" y="82010"/>
                    <a:pt x="0" y="52850"/>
                  </a:cubicBezTo>
                  <a:cubicBezTo>
                    <a:pt x="0" y="23689"/>
                    <a:pt x="349366" y="0"/>
                    <a:pt x="780307" y="0"/>
                  </a:cubicBezTo>
                  <a:cubicBezTo>
                    <a:pt x="1211249" y="0"/>
                    <a:pt x="1560615" y="23689"/>
                    <a:pt x="1560615" y="52850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7" name="Google Shape;2247;p48"/>
            <p:cNvGrpSpPr/>
            <p:nvPr/>
          </p:nvGrpSpPr>
          <p:grpSpPr>
            <a:xfrm>
              <a:off x="4187573" y="106880"/>
              <a:ext cx="1607498" cy="1803100"/>
              <a:chOff x="4187573" y="106880"/>
              <a:chExt cx="1607498" cy="1803100"/>
            </a:xfrm>
          </p:grpSpPr>
          <p:grpSp>
            <p:nvGrpSpPr>
              <p:cNvPr id="2248" name="Google Shape;2248;p48"/>
              <p:cNvGrpSpPr/>
              <p:nvPr/>
            </p:nvGrpSpPr>
            <p:grpSpPr>
              <a:xfrm>
                <a:off x="4187573" y="106880"/>
                <a:ext cx="1607498" cy="1803100"/>
                <a:chOff x="4187573" y="106880"/>
                <a:chExt cx="1607498" cy="1803100"/>
              </a:xfrm>
            </p:grpSpPr>
            <p:grpSp>
              <p:nvGrpSpPr>
                <p:cNvPr id="2249" name="Google Shape;2249;p48"/>
                <p:cNvGrpSpPr/>
                <p:nvPr/>
              </p:nvGrpSpPr>
              <p:grpSpPr>
                <a:xfrm>
                  <a:off x="5205882" y="704412"/>
                  <a:ext cx="589189" cy="356768"/>
                  <a:chOff x="5205882" y="704412"/>
                  <a:chExt cx="589189" cy="356768"/>
                </a:xfrm>
              </p:grpSpPr>
              <p:sp>
                <p:nvSpPr>
                  <p:cNvPr id="2250" name="Google Shape;2250;p48"/>
                  <p:cNvSpPr/>
                  <p:nvPr/>
                </p:nvSpPr>
                <p:spPr>
                  <a:xfrm>
                    <a:off x="5205882" y="825698"/>
                    <a:ext cx="500036" cy="235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036" h="235482" extrusionOk="0">
                        <a:moveTo>
                          <a:pt x="9769" y="14671"/>
                        </a:moveTo>
                        <a:cubicBezTo>
                          <a:pt x="-37236" y="129323"/>
                          <a:pt x="95634" y="209157"/>
                          <a:pt x="189955" y="230732"/>
                        </a:cubicBezTo>
                        <a:cubicBezTo>
                          <a:pt x="312317" y="258773"/>
                          <a:pt x="461352" y="158359"/>
                          <a:pt x="498658" y="43272"/>
                        </a:cubicBezTo>
                        <a:cubicBezTo>
                          <a:pt x="508482" y="12930"/>
                          <a:pt x="462907" y="-7837"/>
                          <a:pt x="452959" y="22878"/>
                        </a:cubicBezTo>
                        <a:cubicBezTo>
                          <a:pt x="422679" y="116204"/>
                          <a:pt x="323695" y="178940"/>
                          <a:pt x="228504" y="184846"/>
                        </a:cubicBezTo>
                        <a:cubicBezTo>
                          <a:pt x="160732" y="189074"/>
                          <a:pt x="21458" y="117883"/>
                          <a:pt x="55406" y="34940"/>
                        </a:cubicBezTo>
                        <a:cubicBezTo>
                          <a:pt x="67717" y="5282"/>
                          <a:pt x="22080" y="-15298"/>
                          <a:pt x="9769" y="14671"/>
                        </a:cubicBezTo>
                        <a:lnTo>
                          <a:pt x="9769" y="14671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1" name="Google Shape;2251;p48"/>
                  <p:cNvSpPr/>
                  <p:nvPr/>
                </p:nvSpPr>
                <p:spPr>
                  <a:xfrm>
                    <a:off x="5664441" y="819973"/>
                    <a:ext cx="130630" cy="60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630" h="60660" extrusionOk="0">
                        <a:moveTo>
                          <a:pt x="20949" y="54966"/>
                        </a:moveTo>
                        <a:cubicBezTo>
                          <a:pt x="55146" y="63733"/>
                          <a:pt x="89405" y="63795"/>
                          <a:pt x="120306" y="45018"/>
                        </a:cubicBezTo>
                        <a:cubicBezTo>
                          <a:pt x="131995" y="37929"/>
                          <a:pt x="133550" y="20520"/>
                          <a:pt x="126026" y="10137"/>
                        </a:cubicBezTo>
                        <a:cubicBezTo>
                          <a:pt x="117633" y="-1552"/>
                          <a:pt x="102773" y="-2671"/>
                          <a:pt x="91146" y="4417"/>
                        </a:cubicBezTo>
                        <a:cubicBezTo>
                          <a:pt x="72493" y="15733"/>
                          <a:pt x="48866" y="10696"/>
                          <a:pt x="29094" y="5598"/>
                        </a:cubicBezTo>
                        <a:cubicBezTo>
                          <a:pt x="15851" y="2241"/>
                          <a:pt x="2421" y="13681"/>
                          <a:pt x="369" y="26240"/>
                        </a:cubicBezTo>
                        <a:cubicBezTo>
                          <a:pt x="-2056" y="40541"/>
                          <a:pt x="7768" y="51608"/>
                          <a:pt x="20949" y="54966"/>
                        </a:cubicBezTo>
                        <a:lnTo>
                          <a:pt x="20949" y="54966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2" name="Google Shape;2252;p48"/>
                  <p:cNvSpPr/>
                  <p:nvPr/>
                </p:nvSpPr>
                <p:spPr>
                  <a:xfrm>
                    <a:off x="5620685" y="704412"/>
                    <a:ext cx="76467" cy="159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67" h="159937" extrusionOk="0">
                        <a:moveTo>
                          <a:pt x="71046" y="121097"/>
                        </a:moveTo>
                        <a:cubicBezTo>
                          <a:pt x="54819" y="100641"/>
                          <a:pt x="42446" y="57802"/>
                          <a:pt x="56124" y="33678"/>
                        </a:cubicBezTo>
                        <a:cubicBezTo>
                          <a:pt x="72104" y="5699"/>
                          <a:pt x="26280" y="-14509"/>
                          <a:pt x="10425" y="13284"/>
                        </a:cubicBezTo>
                        <a:cubicBezTo>
                          <a:pt x="-11523" y="51833"/>
                          <a:pt x="4083" y="117180"/>
                          <a:pt x="30384" y="150258"/>
                        </a:cubicBezTo>
                        <a:cubicBezTo>
                          <a:pt x="50404" y="175439"/>
                          <a:pt x="91130" y="146403"/>
                          <a:pt x="71046" y="121097"/>
                        </a:cubicBezTo>
                        <a:lnTo>
                          <a:pt x="71046" y="121097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3" name="Google Shape;2253;p48"/>
                  <p:cNvSpPr/>
                  <p:nvPr/>
                </p:nvSpPr>
                <p:spPr>
                  <a:xfrm>
                    <a:off x="5653846" y="754779"/>
                    <a:ext cx="92641" cy="103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641" h="103524" extrusionOk="0">
                        <a:moveTo>
                          <a:pt x="39564" y="98771"/>
                        </a:moveTo>
                        <a:cubicBezTo>
                          <a:pt x="62569" y="82605"/>
                          <a:pt x="78486" y="59911"/>
                          <a:pt x="90175" y="34667"/>
                        </a:cubicBezTo>
                        <a:cubicBezTo>
                          <a:pt x="103668" y="5383"/>
                          <a:pt x="58030" y="-15073"/>
                          <a:pt x="44476" y="14274"/>
                        </a:cubicBezTo>
                        <a:cubicBezTo>
                          <a:pt x="36393" y="31745"/>
                          <a:pt x="26321" y="46978"/>
                          <a:pt x="10404" y="58108"/>
                        </a:cubicBezTo>
                        <a:cubicBezTo>
                          <a:pt x="-16021" y="76698"/>
                          <a:pt x="13139" y="117361"/>
                          <a:pt x="39564" y="98771"/>
                        </a:cubicBezTo>
                        <a:lnTo>
                          <a:pt x="39564" y="98771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54" name="Google Shape;2254;p48"/>
                <p:cNvSpPr/>
                <p:nvPr/>
              </p:nvSpPr>
              <p:spPr>
                <a:xfrm>
                  <a:off x="4187573" y="106880"/>
                  <a:ext cx="1375330" cy="18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30" h="1803100" extrusionOk="0">
                      <a:moveTo>
                        <a:pt x="1162689" y="1372968"/>
                      </a:moveTo>
                      <a:cubicBezTo>
                        <a:pt x="1228720" y="1372968"/>
                        <a:pt x="1275849" y="1380616"/>
                        <a:pt x="1304077" y="1395911"/>
                      </a:cubicBezTo>
                      <a:cubicBezTo>
                        <a:pt x="1332243" y="1411268"/>
                        <a:pt x="1351206" y="1434584"/>
                        <a:pt x="1360844" y="1465983"/>
                      </a:cubicBezTo>
                      <a:cubicBezTo>
                        <a:pt x="1370543" y="1497382"/>
                        <a:pt x="1375331" y="1538480"/>
                        <a:pt x="1375331" y="1589216"/>
                      </a:cubicBezTo>
                      <a:cubicBezTo>
                        <a:pt x="1375331" y="1639951"/>
                        <a:pt x="1370108" y="1680676"/>
                        <a:pt x="1359600" y="1711267"/>
                      </a:cubicBezTo>
                      <a:cubicBezTo>
                        <a:pt x="1349092" y="1741920"/>
                        <a:pt x="1331808" y="1762873"/>
                        <a:pt x="1307621" y="1774127"/>
                      </a:cubicBezTo>
                      <a:cubicBezTo>
                        <a:pt x="1272181" y="1793464"/>
                        <a:pt x="1222191" y="1803101"/>
                        <a:pt x="1157777" y="1803101"/>
                      </a:cubicBezTo>
                      <a:lnTo>
                        <a:pt x="212704" y="1803101"/>
                      </a:lnTo>
                      <a:cubicBezTo>
                        <a:pt x="154694" y="1803101"/>
                        <a:pt x="104704" y="1781339"/>
                        <a:pt x="62860" y="1737816"/>
                      </a:cubicBezTo>
                      <a:cubicBezTo>
                        <a:pt x="20953" y="1694293"/>
                        <a:pt x="0" y="1643557"/>
                        <a:pt x="0" y="1585547"/>
                      </a:cubicBezTo>
                      <a:cubicBezTo>
                        <a:pt x="0" y="1498563"/>
                        <a:pt x="30218" y="1418419"/>
                        <a:pt x="90653" y="1345051"/>
                      </a:cubicBezTo>
                      <a:cubicBezTo>
                        <a:pt x="151087" y="1271746"/>
                        <a:pt x="223957" y="1208886"/>
                        <a:pt x="309387" y="1156534"/>
                      </a:cubicBezTo>
                      <a:cubicBezTo>
                        <a:pt x="394755" y="1104182"/>
                        <a:pt x="480184" y="1052576"/>
                        <a:pt x="565614" y="1001840"/>
                      </a:cubicBezTo>
                      <a:cubicBezTo>
                        <a:pt x="650982" y="951105"/>
                        <a:pt x="723914" y="893467"/>
                        <a:pt x="784349" y="828991"/>
                      </a:cubicBezTo>
                      <a:cubicBezTo>
                        <a:pt x="844784" y="764577"/>
                        <a:pt x="875001" y="696059"/>
                        <a:pt x="875001" y="623562"/>
                      </a:cubicBezTo>
                      <a:cubicBezTo>
                        <a:pt x="875001" y="609075"/>
                        <a:pt x="869343" y="588495"/>
                        <a:pt x="858089" y="561946"/>
                      </a:cubicBezTo>
                      <a:cubicBezTo>
                        <a:pt x="846773" y="535334"/>
                        <a:pt x="834276" y="513573"/>
                        <a:pt x="820659" y="496661"/>
                      </a:cubicBezTo>
                      <a:cubicBezTo>
                        <a:pt x="806981" y="479749"/>
                        <a:pt x="785592" y="464019"/>
                        <a:pt x="756618" y="449532"/>
                      </a:cubicBezTo>
                      <a:cubicBezTo>
                        <a:pt x="727644" y="435045"/>
                        <a:pt x="687354" y="427770"/>
                        <a:pt x="635811" y="427770"/>
                      </a:cubicBezTo>
                      <a:cubicBezTo>
                        <a:pt x="584205" y="427770"/>
                        <a:pt x="539500" y="446734"/>
                        <a:pt x="501635" y="484599"/>
                      </a:cubicBezTo>
                      <a:cubicBezTo>
                        <a:pt x="463770" y="522464"/>
                        <a:pt x="442444" y="559956"/>
                        <a:pt x="437594" y="597013"/>
                      </a:cubicBezTo>
                      <a:lnTo>
                        <a:pt x="427894" y="652598"/>
                      </a:lnTo>
                      <a:lnTo>
                        <a:pt x="427894" y="667085"/>
                      </a:lnTo>
                      <a:cubicBezTo>
                        <a:pt x="427894" y="702525"/>
                        <a:pt x="426713" y="729137"/>
                        <a:pt x="424288" y="746857"/>
                      </a:cubicBezTo>
                      <a:cubicBezTo>
                        <a:pt x="421863" y="764639"/>
                        <a:pt x="414216" y="784722"/>
                        <a:pt x="401345" y="807292"/>
                      </a:cubicBezTo>
                      <a:cubicBezTo>
                        <a:pt x="377159" y="845965"/>
                        <a:pt x="314361" y="865302"/>
                        <a:pt x="212828" y="865302"/>
                      </a:cubicBezTo>
                      <a:cubicBezTo>
                        <a:pt x="100041" y="865302"/>
                        <a:pt x="33140" y="834711"/>
                        <a:pt x="12186" y="773468"/>
                      </a:cubicBezTo>
                      <a:cubicBezTo>
                        <a:pt x="4104" y="747727"/>
                        <a:pt x="62" y="706629"/>
                        <a:pt x="62" y="650173"/>
                      </a:cubicBezTo>
                      <a:cubicBezTo>
                        <a:pt x="62" y="482609"/>
                        <a:pt x="60062" y="332330"/>
                        <a:pt x="180124" y="199398"/>
                      </a:cubicBezTo>
                      <a:cubicBezTo>
                        <a:pt x="300123" y="66466"/>
                        <a:pt x="457241" y="0"/>
                        <a:pt x="651417" y="0"/>
                      </a:cubicBezTo>
                      <a:cubicBezTo>
                        <a:pt x="845592" y="0"/>
                        <a:pt x="1003084" y="67274"/>
                        <a:pt x="1123954" y="201823"/>
                      </a:cubicBezTo>
                      <a:cubicBezTo>
                        <a:pt x="1244824" y="336372"/>
                        <a:pt x="1305196" y="489884"/>
                        <a:pt x="1305196" y="662298"/>
                      </a:cubicBezTo>
                      <a:cubicBezTo>
                        <a:pt x="1305196" y="754131"/>
                        <a:pt x="1285051" y="841178"/>
                        <a:pt x="1244761" y="923312"/>
                      </a:cubicBezTo>
                      <a:cubicBezTo>
                        <a:pt x="1204471" y="1005508"/>
                        <a:pt x="1156098" y="1071601"/>
                        <a:pt x="1099705" y="1121529"/>
                      </a:cubicBezTo>
                      <a:cubicBezTo>
                        <a:pt x="980452" y="1227912"/>
                        <a:pt x="874069" y="1299600"/>
                        <a:pt x="780680" y="1336657"/>
                      </a:cubicBezTo>
                      <a:lnTo>
                        <a:pt x="720245" y="1360844"/>
                      </a:lnTo>
                      <a:lnTo>
                        <a:pt x="720245" y="1372906"/>
                      </a:lnTo>
                      <a:lnTo>
                        <a:pt x="1162689" y="1372906"/>
                      </a:lnTo>
                      <a:close/>
                    </a:path>
                  </a:pathLst>
                </a:custGeom>
                <a:solidFill>
                  <a:srgbClr val="FF7C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55" name="Google Shape;2255;p48"/>
                <p:cNvGrpSpPr/>
                <p:nvPr/>
              </p:nvGrpSpPr>
              <p:grpSpPr>
                <a:xfrm>
                  <a:off x="5038682" y="312263"/>
                  <a:ext cx="515961" cy="538252"/>
                  <a:chOff x="5038682" y="312263"/>
                  <a:chExt cx="515961" cy="538252"/>
                </a:xfrm>
              </p:grpSpPr>
              <p:grpSp>
                <p:nvGrpSpPr>
                  <p:cNvPr id="2256" name="Google Shape;2256;p48"/>
                  <p:cNvGrpSpPr/>
                  <p:nvPr/>
                </p:nvGrpSpPr>
                <p:grpSpPr>
                  <a:xfrm>
                    <a:off x="5287653" y="381977"/>
                    <a:ext cx="266990" cy="303760"/>
                    <a:chOff x="5287653" y="381977"/>
                    <a:chExt cx="266990" cy="303760"/>
                  </a:xfrm>
                </p:grpSpPr>
                <p:sp>
                  <p:nvSpPr>
                    <p:cNvPr id="2257" name="Google Shape;2257;p48"/>
                    <p:cNvSpPr/>
                    <p:nvPr/>
                  </p:nvSpPr>
                  <p:spPr>
                    <a:xfrm>
                      <a:off x="5294041" y="388135"/>
                      <a:ext cx="254504" cy="2913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504" h="291323" extrusionOk="0">
                          <a:moveTo>
                            <a:pt x="63993" y="16629"/>
                          </a:moveTo>
                          <a:cubicBezTo>
                            <a:pt x="2377" y="52442"/>
                            <a:pt x="-17333" y="141789"/>
                            <a:pt x="16242" y="212732"/>
                          </a:cubicBezTo>
                          <a:cubicBezTo>
                            <a:pt x="51806" y="285167"/>
                            <a:pt x="129526" y="311965"/>
                            <a:pt x="190894" y="274348"/>
                          </a:cubicBezTo>
                          <a:cubicBezTo>
                            <a:pt x="250707" y="238784"/>
                            <a:pt x="272220" y="149188"/>
                            <a:pt x="238645" y="78245"/>
                          </a:cubicBezTo>
                          <a:cubicBezTo>
                            <a:pt x="203329" y="7614"/>
                            <a:pt x="125361" y="-20987"/>
                            <a:pt x="63993" y="1662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8" name="Google Shape;2258;p48"/>
                    <p:cNvSpPr/>
                    <p:nvPr/>
                  </p:nvSpPr>
                  <p:spPr>
                    <a:xfrm>
                      <a:off x="5287653" y="381977"/>
                      <a:ext cx="266990" cy="303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6990" h="303760" extrusionOk="0">
                          <a:moveTo>
                            <a:pt x="138091" y="303760"/>
                          </a:moveTo>
                          <a:cubicBezTo>
                            <a:pt x="126961" y="303760"/>
                            <a:pt x="115769" y="302206"/>
                            <a:pt x="104702" y="298973"/>
                          </a:cubicBezTo>
                          <a:cubicBezTo>
                            <a:pt x="67832" y="288279"/>
                            <a:pt x="35873" y="260113"/>
                            <a:pt x="17034" y="221688"/>
                          </a:cubicBezTo>
                          <a:cubicBezTo>
                            <a:pt x="-18779" y="145958"/>
                            <a:pt x="3729" y="54435"/>
                            <a:pt x="67210" y="17503"/>
                          </a:cubicBezTo>
                          <a:cubicBezTo>
                            <a:pt x="95811" y="-31"/>
                            <a:pt x="129448" y="-4570"/>
                            <a:pt x="161842" y="4694"/>
                          </a:cubicBezTo>
                          <a:cubicBezTo>
                            <a:pt x="199147" y="15389"/>
                            <a:pt x="231479" y="43430"/>
                            <a:pt x="250629" y="81668"/>
                          </a:cubicBezTo>
                          <a:cubicBezTo>
                            <a:pt x="285572" y="155533"/>
                            <a:pt x="262566" y="248983"/>
                            <a:pt x="200453" y="285916"/>
                          </a:cubicBezTo>
                          <a:cubicBezTo>
                            <a:pt x="181178" y="297729"/>
                            <a:pt x="159790" y="303760"/>
                            <a:pt x="138091" y="303760"/>
                          </a:cubicBezTo>
                          <a:close/>
                          <a:moveTo>
                            <a:pt x="128764" y="12404"/>
                          </a:moveTo>
                          <a:cubicBezTo>
                            <a:pt x="109489" y="12404"/>
                            <a:pt x="90588" y="17689"/>
                            <a:pt x="73676" y="28073"/>
                          </a:cubicBezTo>
                          <a:lnTo>
                            <a:pt x="73552" y="28135"/>
                          </a:lnTo>
                          <a:cubicBezTo>
                            <a:pt x="15480" y="61896"/>
                            <a:pt x="-4790" y="146269"/>
                            <a:pt x="28288" y="216217"/>
                          </a:cubicBezTo>
                          <a:cubicBezTo>
                            <a:pt x="45573" y="251408"/>
                            <a:pt x="74733" y="277273"/>
                            <a:pt x="108246" y="286973"/>
                          </a:cubicBezTo>
                          <a:cubicBezTo>
                            <a:pt x="137407" y="295429"/>
                            <a:pt x="167935" y="291263"/>
                            <a:pt x="194111" y="275222"/>
                          </a:cubicBezTo>
                          <a:cubicBezTo>
                            <a:pt x="251002" y="241398"/>
                            <a:pt x="271769" y="155284"/>
                            <a:pt x="239499" y="87077"/>
                          </a:cubicBezTo>
                          <a:cubicBezTo>
                            <a:pt x="222028" y="52072"/>
                            <a:pt x="192432" y="26332"/>
                            <a:pt x="158484" y="16632"/>
                          </a:cubicBezTo>
                          <a:cubicBezTo>
                            <a:pt x="148598" y="13834"/>
                            <a:pt x="138588" y="12404"/>
                            <a:pt x="128764" y="12404"/>
                          </a:cubicBezTo>
                          <a:close/>
                        </a:path>
                      </a:pathLst>
                    </a:custGeom>
                    <a:solidFill>
                      <a:srgbClr val="E670A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259" name="Google Shape;2259;p48"/>
                  <p:cNvSpPr/>
                  <p:nvPr/>
                </p:nvSpPr>
                <p:spPr>
                  <a:xfrm>
                    <a:off x="5408686" y="418774"/>
                    <a:ext cx="116742" cy="116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742" h="116605" extrusionOk="0">
                        <a:moveTo>
                          <a:pt x="31296" y="6820"/>
                        </a:moveTo>
                        <a:cubicBezTo>
                          <a:pt x="2695" y="22239"/>
                          <a:pt x="-8497" y="57928"/>
                          <a:pt x="6985" y="86529"/>
                        </a:cubicBezTo>
                        <a:cubicBezTo>
                          <a:pt x="22404" y="115130"/>
                          <a:pt x="57845" y="124705"/>
                          <a:pt x="86446" y="109286"/>
                        </a:cubicBezTo>
                        <a:cubicBezTo>
                          <a:pt x="115295" y="95420"/>
                          <a:pt x="124870" y="59980"/>
                          <a:pt x="109388" y="31379"/>
                        </a:cubicBezTo>
                        <a:cubicBezTo>
                          <a:pt x="93907" y="2778"/>
                          <a:pt x="58342" y="-8413"/>
                          <a:pt x="31296" y="6820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0" name="Google Shape;2260;p48"/>
                  <p:cNvSpPr/>
                  <p:nvPr/>
                </p:nvSpPr>
                <p:spPr>
                  <a:xfrm>
                    <a:off x="5301230" y="312263"/>
                    <a:ext cx="174316" cy="58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316" h="58056" extrusionOk="0">
                        <a:moveTo>
                          <a:pt x="174317" y="40274"/>
                        </a:moveTo>
                        <a:cubicBezTo>
                          <a:pt x="174317" y="40274"/>
                          <a:pt x="135146" y="-3560"/>
                          <a:pt x="87768" y="233"/>
                        </a:cubicBezTo>
                        <a:cubicBezTo>
                          <a:pt x="40203" y="2533"/>
                          <a:pt x="1406" y="45497"/>
                          <a:pt x="1406" y="45497"/>
                        </a:cubicBezTo>
                        <a:cubicBezTo>
                          <a:pt x="-895" y="50346"/>
                          <a:pt x="-1330" y="57870"/>
                          <a:pt x="7685" y="58056"/>
                        </a:cubicBezTo>
                        <a:cubicBezTo>
                          <a:pt x="19436" y="56377"/>
                          <a:pt x="48970" y="11735"/>
                          <a:pt x="89446" y="11984"/>
                        </a:cubicBezTo>
                        <a:cubicBezTo>
                          <a:pt x="129923" y="12170"/>
                          <a:pt x="174317" y="40274"/>
                          <a:pt x="174317" y="40274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1" name="Google Shape;2261;p48"/>
                  <p:cNvSpPr/>
                  <p:nvPr/>
                </p:nvSpPr>
                <p:spPr>
                  <a:xfrm>
                    <a:off x="5209558" y="735851"/>
                    <a:ext cx="273433" cy="114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433" h="114664" extrusionOk="0">
                        <a:moveTo>
                          <a:pt x="267108" y="4290"/>
                        </a:moveTo>
                        <a:cubicBezTo>
                          <a:pt x="265429" y="5472"/>
                          <a:pt x="263626" y="6591"/>
                          <a:pt x="261885" y="7710"/>
                        </a:cubicBezTo>
                        <a:cubicBezTo>
                          <a:pt x="261574" y="7896"/>
                          <a:pt x="261201" y="8145"/>
                          <a:pt x="260890" y="8332"/>
                        </a:cubicBezTo>
                        <a:cubicBezTo>
                          <a:pt x="256662" y="11005"/>
                          <a:pt x="252185" y="13554"/>
                          <a:pt x="247584" y="16041"/>
                        </a:cubicBezTo>
                        <a:cubicBezTo>
                          <a:pt x="237201" y="21637"/>
                          <a:pt x="225823" y="26798"/>
                          <a:pt x="213636" y="31399"/>
                        </a:cubicBezTo>
                        <a:lnTo>
                          <a:pt x="213636" y="31399"/>
                        </a:lnTo>
                        <a:cubicBezTo>
                          <a:pt x="209719" y="32891"/>
                          <a:pt x="205740" y="34259"/>
                          <a:pt x="201636" y="35627"/>
                        </a:cubicBezTo>
                        <a:cubicBezTo>
                          <a:pt x="200704" y="35938"/>
                          <a:pt x="199833" y="36249"/>
                          <a:pt x="198901" y="36497"/>
                        </a:cubicBezTo>
                        <a:cubicBezTo>
                          <a:pt x="194735" y="37865"/>
                          <a:pt x="190569" y="39109"/>
                          <a:pt x="186279" y="40352"/>
                        </a:cubicBezTo>
                        <a:cubicBezTo>
                          <a:pt x="174528" y="43647"/>
                          <a:pt x="162155" y="46445"/>
                          <a:pt x="149471" y="48684"/>
                        </a:cubicBezTo>
                        <a:lnTo>
                          <a:pt x="149471" y="48684"/>
                        </a:lnTo>
                        <a:cubicBezTo>
                          <a:pt x="145367" y="49430"/>
                          <a:pt x="141202" y="50114"/>
                          <a:pt x="137036" y="50673"/>
                        </a:cubicBezTo>
                        <a:cubicBezTo>
                          <a:pt x="133678" y="51171"/>
                          <a:pt x="130321" y="51606"/>
                          <a:pt x="127025" y="51979"/>
                        </a:cubicBezTo>
                        <a:cubicBezTo>
                          <a:pt x="127025" y="51979"/>
                          <a:pt x="127025" y="51979"/>
                          <a:pt x="127025" y="51979"/>
                        </a:cubicBezTo>
                        <a:cubicBezTo>
                          <a:pt x="125098" y="58508"/>
                          <a:pt x="122362" y="65222"/>
                          <a:pt x="119005" y="69513"/>
                        </a:cubicBezTo>
                        <a:cubicBezTo>
                          <a:pt x="122362" y="65222"/>
                          <a:pt x="125036" y="58508"/>
                          <a:pt x="127025" y="51979"/>
                        </a:cubicBezTo>
                        <a:cubicBezTo>
                          <a:pt x="127025" y="51979"/>
                          <a:pt x="127025" y="51979"/>
                          <a:pt x="127025" y="51979"/>
                        </a:cubicBezTo>
                        <a:cubicBezTo>
                          <a:pt x="113906" y="53533"/>
                          <a:pt x="101036" y="54342"/>
                          <a:pt x="88538" y="54466"/>
                        </a:cubicBezTo>
                        <a:cubicBezTo>
                          <a:pt x="83689" y="54528"/>
                          <a:pt x="78963" y="54466"/>
                          <a:pt x="74238" y="54342"/>
                        </a:cubicBezTo>
                        <a:cubicBezTo>
                          <a:pt x="74114" y="54342"/>
                          <a:pt x="73989" y="54342"/>
                          <a:pt x="73927" y="54342"/>
                        </a:cubicBezTo>
                        <a:cubicBezTo>
                          <a:pt x="69202" y="54217"/>
                          <a:pt x="64476" y="53969"/>
                          <a:pt x="59875" y="53658"/>
                        </a:cubicBezTo>
                        <a:lnTo>
                          <a:pt x="59875" y="53658"/>
                        </a:lnTo>
                        <a:cubicBezTo>
                          <a:pt x="55585" y="58694"/>
                          <a:pt x="50487" y="63357"/>
                          <a:pt x="45575" y="66217"/>
                        </a:cubicBezTo>
                        <a:cubicBezTo>
                          <a:pt x="50425" y="63357"/>
                          <a:pt x="55585" y="58694"/>
                          <a:pt x="59875" y="53658"/>
                        </a:cubicBezTo>
                        <a:lnTo>
                          <a:pt x="59875" y="53658"/>
                        </a:lnTo>
                        <a:cubicBezTo>
                          <a:pt x="48000" y="52787"/>
                          <a:pt x="36684" y="51295"/>
                          <a:pt x="25927" y="49243"/>
                        </a:cubicBezTo>
                        <a:cubicBezTo>
                          <a:pt x="21389" y="48373"/>
                          <a:pt x="17036" y="47378"/>
                          <a:pt x="12746" y="46321"/>
                        </a:cubicBezTo>
                        <a:cubicBezTo>
                          <a:pt x="12560" y="46259"/>
                          <a:pt x="12435" y="46259"/>
                          <a:pt x="12249" y="46197"/>
                        </a:cubicBezTo>
                        <a:cubicBezTo>
                          <a:pt x="8021" y="45140"/>
                          <a:pt x="3917" y="43958"/>
                          <a:pt x="0" y="42715"/>
                        </a:cubicBezTo>
                        <a:cubicBezTo>
                          <a:pt x="684" y="45513"/>
                          <a:pt x="1554" y="48249"/>
                          <a:pt x="2611" y="50922"/>
                        </a:cubicBezTo>
                        <a:cubicBezTo>
                          <a:pt x="2674" y="51109"/>
                          <a:pt x="2736" y="51295"/>
                          <a:pt x="2798" y="51419"/>
                        </a:cubicBezTo>
                        <a:cubicBezTo>
                          <a:pt x="3793" y="53969"/>
                          <a:pt x="4974" y="56518"/>
                          <a:pt x="6280" y="58943"/>
                        </a:cubicBezTo>
                        <a:cubicBezTo>
                          <a:pt x="6404" y="59191"/>
                          <a:pt x="6528" y="59440"/>
                          <a:pt x="6653" y="59689"/>
                        </a:cubicBezTo>
                        <a:cubicBezTo>
                          <a:pt x="7959" y="62052"/>
                          <a:pt x="9389" y="64414"/>
                          <a:pt x="10943" y="66653"/>
                        </a:cubicBezTo>
                        <a:cubicBezTo>
                          <a:pt x="11129" y="66901"/>
                          <a:pt x="11316" y="67150"/>
                          <a:pt x="11503" y="67461"/>
                        </a:cubicBezTo>
                        <a:cubicBezTo>
                          <a:pt x="13119" y="69699"/>
                          <a:pt x="14798" y="71875"/>
                          <a:pt x="16663" y="73989"/>
                        </a:cubicBezTo>
                        <a:cubicBezTo>
                          <a:pt x="16850" y="74238"/>
                          <a:pt x="17098" y="74487"/>
                          <a:pt x="17285" y="74673"/>
                        </a:cubicBezTo>
                        <a:cubicBezTo>
                          <a:pt x="19150" y="76787"/>
                          <a:pt x="21140" y="78839"/>
                          <a:pt x="23254" y="80829"/>
                        </a:cubicBezTo>
                        <a:cubicBezTo>
                          <a:pt x="23440" y="81015"/>
                          <a:pt x="23689" y="81202"/>
                          <a:pt x="23876" y="81388"/>
                        </a:cubicBezTo>
                        <a:cubicBezTo>
                          <a:pt x="26052" y="83378"/>
                          <a:pt x="28352" y="85305"/>
                          <a:pt x="30715" y="87171"/>
                        </a:cubicBezTo>
                        <a:cubicBezTo>
                          <a:pt x="30902" y="87295"/>
                          <a:pt x="31088" y="87419"/>
                          <a:pt x="31212" y="87544"/>
                        </a:cubicBezTo>
                        <a:cubicBezTo>
                          <a:pt x="33699" y="89409"/>
                          <a:pt x="36249" y="91212"/>
                          <a:pt x="38984" y="92891"/>
                        </a:cubicBezTo>
                        <a:cubicBezTo>
                          <a:pt x="39108" y="92953"/>
                          <a:pt x="39233" y="93015"/>
                          <a:pt x="39357" y="93077"/>
                        </a:cubicBezTo>
                        <a:cubicBezTo>
                          <a:pt x="42155" y="94818"/>
                          <a:pt x="45015" y="96435"/>
                          <a:pt x="48000" y="97989"/>
                        </a:cubicBezTo>
                        <a:cubicBezTo>
                          <a:pt x="48000" y="97989"/>
                          <a:pt x="48000" y="97989"/>
                          <a:pt x="48000" y="97989"/>
                        </a:cubicBezTo>
                        <a:lnTo>
                          <a:pt x="48000" y="97989"/>
                        </a:lnTo>
                        <a:cubicBezTo>
                          <a:pt x="58321" y="103336"/>
                          <a:pt x="69823" y="107440"/>
                          <a:pt x="82259" y="110300"/>
                        </a:cubicBezTo>
                        <a:lnTo>
                          <a:pt x="82259" y="110300"/>
                        </a:lnTo>
                        <a:cubicBezTo>
                          <a:pt x="82259" y="110300"/>
                          <a:pt x="82259" y="110300"/>
                          <a:pt x="82321" y="110300"/>
                        </a:cubicBezTo>
                        <a:cubicBezTo>
                          <a:pt x="96435" y="113533"/>
                          <a:pt x="111730" y="115025"/>
                          <a:pt x="127585" y="114590"/>
                        </a:cubicBezTo>
                        <a:cubicBezTo>
                          <a:pt x="127585" y="114590"/>
                          <a:pt x="127585" y="114590"/>
                          <a:pt x="127647" y="114590"/>
                        </a:cubicBezTo>
                        <a:lnTo>
                          <a:pt x="127647" y="114590"/>
                        </a:lnTo>
                        <a:cubicBezTo>
                          <a:pt x="134797" y="114404"/>
                          <a:pt x="142134" y="113782"/>
                          <a:pt x="149533" y="112725"/>
                        </a:cubicBezTo>
                        <a:cubicBezTo>
                          <a:pt x="156808" y="111668"/>
                          <a:pt x="163896" y="110238"/>
                          <a:pt x="170735" y="108435"/>
                        </a:cubicBezTo>
                        <a:cubicBezTo>
                          <a:pt x="170735" y="108435"/>
                          <a:pt x="170735" y="108497"/>
                          <a:pt x="170735" y="108497"/>
                        </a:cubicBezTo>
                        <a:cubicBezTo>
                          <a:pt x="171232" y="108373"/>
                          <a:pt x="171668" y="108186"/>
                          <a:pt x="172165" y="108062"/>
                        </a:cubicBezTo>
                        <a:cubicBezTo>
                          <a:pt x="175585" y="107129"/>
                          <a:pt x="179004" y="106196"/>
                          <a:pt x="182300" y="105077"/>
                        </a:cubicBezTo>
                        <a:cubicBezTo>
                          <a:pt x="194175" y="101222"/>
                          <a:pt x="205243" y="96310"/>
                          <a:pt x="215253" y="90528"/>
                        </a:cubicBezTo>
                        <a:cubicBezTo>
                          <a:pt x="215253" y="90528"/>
                          <a:pt x="215253" y="90528"/>
                          <a:pt x="215253" y="90528"/>
                        </a:cubicBezTo>
                        <a:cubicBezTo>
                          <a:pt x="215253" y="90528"/>
                          <a:pt x="215253" y="90528"/>
                          <a:pt x="215315" y="90528"/>
                        </a:cubicBezTo>
                        <a:cubicBezTo>
                          <a:pt x="215315" y="90528"/>
                          <a:pt x="215315" y="90528"/>
                          <a:pt x="215315" y="90528"/>
                        </a:cubicBezTo>
                        <a:cubicBezTo>
                          <a:pt x="226196" y="84311"/>
                          <a:pt x="235833" y="77036"/>
                          <a:pt x="244040" y="69077"/>
                        </a:cubicBezTo>
                        <a:lnTo>
                          <a:pt x="244040" y="69077"/>
                        </a:lnTo>
                        <a:lnTo>
                          <a:pt x="244040" y="69077"/>
                        </a:lnTo>
                        <a:cubicBezTo>
                          <a:pt x="245284" y="67896"/>
                          <a:pt x="246465" y="66653"/>
                          <a:pt x="247647" y="65409"/>
                        </a:cubicBezTo>
                        <a:cubicBezTo>
                          <a:pt x="247709" y="65347"/>
                          <a:pt x="247771" y="65285"/>
                          <a:pt x="247833" y="65222"/>
                        </a:cubicBezTo>
                        <a:cubicBezTo>
                          <a:pt x="248952" y="64041"/>
                          <a:pt x="250009" y="62860"/>
                          <a:pt x="251066" y="61679"/>
                        </a:cubicBezTo>
                        <a:cubicBezTo>
                          <a:pt x="251191" y="61554"/>
                          <a:pt x="251315" y="61430"/>
                          <a:pt x="251377" y="61305"/>
                        </a:cubicBezTo>
                        <a:cubicBezTo>
                          <a:pt x="252372" y="60124"/>
                          <a:pt x="253304" y="59005"/>
                          <a:pt x="254237" y="57824"/>
                        </a:cubicBezTo>
                        <a:cubicBezTo>
                          <a:pt x="254362" y="57637"/>
                          <a:pt x="254548" y="57451"/>
                          <a:pt x="254673" y="57264"/>
                        </a:cubicBezTo>
                        <a:cubicBezTo>
                          <a:pt x="255543" y="56145"/>
                          <a:pt x="256413" y="54964"/>
                          <a:pt x="257222" y="53844"/>
                        </a:cubicBezTo>
                        <a:cubicBezTo>
                          <a:pt x="257408" y="53596"/>
                          <a:pt x="257595" y="53347"/>
                          <a:pt x="257781" y="53098"/>
                        </a:cubicBezTo>
                        <a:cubicBezTo>
                          <a:pt x="258527" y="51979"/>
                          <a:pt x="259336" y="50860"/>
                          <a:pt x="260020" y="49741"/>
                        </a:cubicBezTo>
                        <a:cubicBezTo>
                          <a:pt x="260206" y="49430"/>
                          <a:pt x="260393" y="49119"/>
                          <a:pt x="260641" y="48808"/>
                        </a:cubicBezTo>
                        <a:cubicBezTo>
                          <a:pt x="261325" y="47751"/>
                          <a:pt x="261947" y="46632"/>
                          <a:pt x="262569" y="45575"/>
                        </a:cubicBezTo>
                        <a:cubicBezTo>
                          <a:pt x="262818" y="45202"/>
                          <a:pt x="263004" y="44829"/>
                          <a:pt x="263191" y="44456"/>
                        </a:cubicBezTo>
                        <a:cubicBezTo>
                          <a:pt x="263750" y="43399"/>
                          <a:pt x="264310" y="42342"/>
                          <a:pt x="264869" y="41347"/>
                        </a:cubicBezTo>
                        <a:cubicBezTo>
                          <a:pt x="265118" y="40912"/>
                          <a:pt x="265304" y="40477"/>
                          <a:pt x="265491" y="40041"/>
                        </a:cubicBezTo>
                        <a:cubicBezTo>
                          <a:pt x="265989" y="39046"/>
                          <a:pt x="266424" y="38052"/>
                          <a:pt x="266921" y="36995"/>
                        </a:cubicBezTo>
                        <a:cubicBezTo>
                          <a:pt x="267108" y="36497"/>
                          <a:pt x="267356" y="36000"/>
                          <a:pt x="267543" y="35502"/>
                        </a:cubicBezTo>
                        <a:cubicBezTo>
                          <a:pt x="267916" y="34508"/>
                          <a:pt x="268351" y="33575"/>
                          <a:pt x="268724" y="32580"/>
                        </a:cubicBezTo>
                        <a:cubicBezTo>
                          <a:pt x="268911" y="32021"/>
                          <a:pt x="269097" y="31461"/>
                          <a:pt x="269346" y="30901"/>
                        </a:cubicBezTo>
                        <a:cubicBezTo>
                          <a:pt x="269657" y="29969"/>
                          <a:pt x="269968" y="29036"/>
                          <a:pt x="270279" y="28104"/>
                        </a:cubicBezTo>
                        <a:cubicBezTo>
                          <a:pt x="270465" y="27482"/>
                          <a:pt x="270652" y="26860"/>
                          <a:pt x="270838" y="26238"/>
                        </a:cubicBezTo>
                        <a:cubicBezTo>
                          <a:pt x="271087" y="25368"/>
                          <a:pt x="271336" y="24435"/>
                          <a:pt x="271522" y="23565"/>
                        </a:cubicBezTo>
                        <a:cubicBezTo>
                          <a:pt x="271709" y="22881"/>
                          <a:pt x="271833" y="22197"/>
                          <a:pt x="271957" y="21451"/>
                        </a:cubicBezTo>
                        <a:cubicBezTo>
                          <a:pt x="272144" y="20580"/>
                          <a:pt x="272330" y="19772"/>
                          <a:pt x="272455" y="18901"/>
                        </a:cubicBezTo>
                        <a:cubicBezTo>
                          <a:pt x="272579" y="18155"/>
                          <a:pt x="272703" y="17347"/>
                          <a:pt x="272766" y="16601"/>
                        </a:cubicBezTo>
                        <a:cubicBezTo>
                          <a:pt x="272890" y="15793"/>
                          <a:pt x="273015" y="15047"/>
                          <a:pt x="273076" y="14238"/>
                        </a:cubicBezTo>
                        <a:cubicBezTo>
                          <a:pt x="273139" y="13368"/>
                          <a:pt x="273201" y="12497"/>
                          <a:pt x="273263" y="11627"/>
                        </a:cubicBezTo>
                        <a:cubicBezTo>
                          <a:pt x="273325" y="10943"/>
                          <a:pt x="273388" y="10197"/>
                          <a:pt x="273388" y="9513"/>
                        </a:cubicBezTo>
                        <a:cubicBezTo>
                          <a:pt x="273449" y="8518"/>
                          <a:pt x="273449" y="7461"/>
                          <a:pt x="273388" y="6466"/>
                        </a:cubicBezTo>
                        <a:cubicBezTo>
                          <a:pt x="273388" y="5907"/>
                          <a:pt x="273388" y="5347"/>
                          <a:pt x="273388" y="4788"/>
                        </a:cubicBezTo>
                        <a:cubicBezTo>
                          <a:pt x="273325" y="3171"/>
                          <a:pt x="273263" y="1617"/>
                          <a:pt x="273076" y="0"/>
                        </a:cubicBezTo>
                        <a:cubicBezTo>
                          <a:pt x="271211" y="1492"/>
                          <a:pt x="269222" y="2922"/>
                          <a:pt x="267108" y="4290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262" name="Google Shape;2262;p48"/>
                  <p:cNvGrpSpPr/>
                  <p:nvPr/>
                </p:nvGrpSpPr>
                <p:grpSpPr>
                  <a:xfrm>
                    <a:off x="5038682" y="317657"/>
                    <a:ext cx="294557" cy="427147"/>
                    <a:chOff x="5038682" y="317657"/>
                    <a:chExt cx="294557" cy="427147"/>
                  </a:xfrm>
                </p:grpSpPr>
                <p:sp>
                  <p:nvSpPr>
                    <p:cNvPr id="2263" name="Google Shape;2263;p48"/>
                    <p:cNvSpPr/>
                    <p:nvPr/>
                  </p:nvSpPr>
                  <p:spPr>
                    <a:xfrm>
                      <a:off x="5057662" y="317657"/>
                      <a:ext cx="227463" cy="859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7463" h="85988" extrusionOk="0">
                          <a:moveTo>
                            <a:pt x="0" y="85988"/>
                          </a:moveTo>
                          <a:cubicBezTo>
                            <a:pt x="0" y="85988"/>
                            <a:pt x="33761" y="15419"/>
                            <a:pt x="95751" y="2610"/>
                          </a:cubicBezTo>
                          <a:cubicBezTo>
                            <a:pt x="157678" y="-10198"/>
                            <a:pt x="222963" y="28289"/>
                            <a:pt x="222963" y="28289"/>
                          </a:cubicBezTo>
                          <a:cubicBezTo>
                            <a:pt x="227999" y="35564"/>
                            <a:pt x="231045" y="43087"/>
                            <a:pt x="219605" y="46693"/>
                          </a:cubicBezTo>
                          <a:cubicBezTo>
                            <a:pt x="203999" y="48932"/>
                            <a:pt x="149595" y="2859"/>
                            <a:pt x="97989" y="18217"/>
                          </a:cubicBezTo>
                          <a:cubicBezTo>
                            <a:pt x="46321" y="33574"/>
                            <a:pt x="0" y="85988"/>
                            <a:pt x="0" y="85988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2264" name="Google Shape;2264;p48"/>
                    <p:cNvGrpSpPr/>
                    <p:nvPr/>
                  </p:nvGrpSpPr>
                  <p:grpSpPr>
                    <a:xfrm>
                      <a:off x="5038682" y="410627"/>
                      <a:ext cx="294557" cy="334177"/>
                      <a:chOff x="5038682" y="410627"/>
                      <a:chExt cx="294557" cy="334177"/>
                    </a:xfrm>
                  </p:grpSpPr>
                  <p:sp>
                    <p:nvSpPr>
                      <p:cNvPr id="2265" name="Google Shape;2265;p48"/>
                      <p:cNvSpPr/>
                      <p:nvPr/>
                    </p:nvSpPr>
                    <p:spPr>
                      <a:xfrm>
                        <a:off x="5044957" y="416805"/>
                        <a:ext cx="282131" cy="3218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2131" h="321844" extrusionOk="0">
                            <a:moveTo>
                              <a:pt x="168642" y="4499"/>
                            </a:moveTo>
                            <a:cubicBezTo>
                              <a:pt x="243129" y="23773"/>
                              <a:pt x="293615" y="112249"/>
                              <a:pt x="279874" y="197866"/>
                            </a:cubicBezTo>
                            <a:cubicBezTo>
                              <a:pt x="264517" y="285720"/>
                              <a:pt x="190279" y="338197"/>
                              <a:pt x="113554" y="317243"/>
                            </a:cubicBezTo>
                            <a:cubicBezTo>
                              <a:pt x="37140" y="298217"/>
                              <a:pt x="-11419" y="209492"/>
                              <a:pt x="2321" y="123876"/>
                            </a:cubicBezTo>
                            <a:cubicBezTo>
                              <a:pt x="17990" y="37887"/>
                              <a:pt x="91917" y="-16455"/>
                              <a:pt x="168642" y="449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266" name="Google Shape;2266;p48"/>
                      <p:cNvSpPr/>
                      <p:nvPr/>
                    </p:nvSpPr>
                    <p:spPr>
                      <a:xfrm>
                        <a:off x="5038682" y="410627"/>
                        <a:ext cx="294557" cy="3341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4557" h="334177" extrusionOk="0">
                            <a:moveTo>
                              <a:pt x="153653" y="334177"/>
                            </a:moveTo>
                            <a:cubicBezTo>
                              <a:pt x="141902" y="334177"/>
                              <a:pt x="130026" y="332561"/>
                              <a:pt x="118213" y="329390"/>
                            </a:cubicBezTo>
                            <a:cubicBezTo>
                              <a:pt x="39871" y="309929"/>
                              <a:pt x="-12108" y="220022"/>
                              <a:pt x="2442" y="129059"/>
                            </a:cubicBezTo>
                            <a:cubicBezTo>
                              <a:pt x="10898" y="82614"/>
                              <a:pt x="36452" y="43008"/>
                              <a:pt x="72576" y="20251"/>
                            </a:cubicBezTo>
                            <a:cubicBezTo>
                              <a:pt x="103975" y="479"/>
                              <a:pt x="140845" y="-5054"/>
                              <a:pt x="176472" y="4707"/>
                            </a:cubicBezTo>
                            <a:cubicBezTo>
                              <a:pt x="253446" y="24666"/>
                              <a:pt x="306482" y="116375"/>
                              <a:pt x="292244" y="205100"/>
                            </a:cubicBezTo>
                            <a:cubicBezTo>
                              <a:pt x="284098" y="251608"/>
                              <a:pt x="258979" y="291214"/>
                              <a:pt x="223353" y="313846"/>
                            </a:cubicBezTo>
                            <a:cubicBezTo>
                              <a:pt x="202151" y="327276"/>
                              <a:pt x="178213" y="334177"/>
                              <a:pt x="153653" y="334177"/>
                            </a:cubicBezTo>
                            <a:close/>
                            <a:moveTo>
                              <a:pt x="141964" y="12417"/>
                            </a:moveTo>
                            <a:cubicBezTo>
                              <a:pt x="120016" y="12417"/>
                              <a:pt x="98503" y="18635"/>
                              <a:pt x="79229" y="30759"/>
                            </a:cubicBezTo>
                            <a:cubicBezTo>
                              <a:pt x="46027" y="51650"/>
                              <a:pt x="22525" y="88272"/>
                              <a:pt x="14690" y="131111"/>
                            </a:cubicBezTo>
                            <a:cubicBezTo>
                              <a:pt x="1136" y="215732"/>
                              <a:pt x="49011" y="299359"/>
                              <a:pt x="121322" y="317328"/>
                            </a:cubicBezTo>
                            <a:cubicBezTo>
                              <a:pt x="154400" y="326343"/>
                              <a:pt x="188223" y="321307"/>
                              <a:pt x="216700" y="303214"/>
                            </a:cubicBezTo>
                            <a:cubicBezTo>
                              <a:pt x="249404" y="282447"/>
                              <a:pt x="272472" y="245888"/>
                              <a:pt x="279995" y="202924"/>
                            </a:cubicBezTo>
                            <a:cubicBezTo>
                              <a:pt x="293176" y="120355"/>
                              <a:pt x="244368" y="35049"/>
                              <a:pt x="173301" y="16645"/>
                            </a:cubicBezTo>
                            <a:lnTo>
                              <a:pt x="173239" y="16645"/>
                            </a:lnTo>
                            <a:cubicBezTo>
                              <a:pt x="162918" y="13847"/>
                              <a:pt x="152410" y="12417"/>
                              <a:pt x="141964" y="12417"/>
                            </a:cubicBezTo>
                            <a:close/>
                          </a:path>
                        </a:pathLst>
                      </a:custGeom>
                      <a:solidFill>
                        <a:srgbClr val="E670A7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267" name="Google Shape;2267;p48"/>
                    <p:cNvSpPr/>
                    <p:nvPr/>
                  </p:nvSpPr>
                  <p:spPr>
                    <a:xfrm>
                      <a:off x="5179584" y="462645"/>
                      <a:ext cx="128674" cy="130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674" h="130405" extrusionOk="0">
                          <a:moveTo>
                            <a:pt x="78471" y="1435"/>
                          </a:moveTo>
                          <a:cubicBezTo>
                            <a:pt x="113601" y="8959"/>
                            <a:pt x="134679" y="43653"/>
                            <a:pt x="127155" y="78782"/>
                          </a:cubicBezTo>
                          <a:cubicBezTo>
                            <a:pt x="119632" y="113912"/>
                            <a:pt x="86989" y="136481"/>
                            <a:pt x="51860" y="128958"/>
                          </a:cubicBezTo>
                          <a:cubicBezTo>
                            <a:pt x="16731" y="121435"/>
                            <a:pt x="-6088" y="86989"/>
                            <a:pt x="1435" y="51860"/>
                          </a:cubicBezTo>
                          <a:cubicBezTo>
                            <a:pt x="8897" y="16731"/>
                            <a:pt x="43280" y="-6088"/>
                            <a:pt x="78471" y="1435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68" name="Google Shape;2268;p48"/>
                    <p:cNvSpPr/>
                    <p:nvPr/>
                  </p:nvSpPr>
                  <p:spPr>
                    <a:xfrm>
                      <a:off x="5169330" y="464267"/>
                      <a:ext cx="49689" cy="50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689" h="50426" extrusionOk="0">
                          <a:moveTo>
                            <a:pt x="30279" y="559"/>
                          </a:moveTo>
                          <a:cubicBezTo>
                            <a:pt x="43834" y="3481"/>
                            <a:pt x="51979" y="16849"/>
                            <a:pt x="49119" y="30466"/>
                          </a:cubicBezTo>
                          <a:cubicBezTo>
                            <a:pt x="46197" y="44020"/>
                            <a:pt x="33575" y="52787"/>
                            <a:pt x="20020" y="49865"/>
                          </a:cubicBezTo>
                          <a:cubicBezTo>
                            <a:pt x="6466" y="46942"/>
                            <a:pt x="-2363" y="33637"/>
                            <a:pt x="559" y="20082"/>
                          </a:cubicBezTo>
                          <a:cubicBezTo>
                            <a:pt x="3420" y="6466"/>
                            <a:pt x="16725" y="-2363"/>
                            <a:pt x="30279" y="55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269" name="Google Shape;2269;p48"/>
                  <p:cNvSpPr/>
                  <p:nvPr/>
                </p:nvSpPr>
                <p:spPr>
                  <a:xfrm>
                    <a:off x="5396335" y="437469"/>
                    <a:ext cx="49689" cy="50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9" h="50426" extrusionOk="0">
                        <a:moveTo>
                          <a:pt x="30280" y="559"/>
                        </a:moveTo>
                        <a:cubicBezTo>
                          <a:pt x="43834" y="3481"/>
                          <a:pt x="51979" y="16849"/>
                          <a:pt x="49119" y="30466"/>
                        </a:cubicBezTo>
                        <a:cubicBezTo>
                          <a:pt x="46197" y="44020"/>
                          <a:pt x="33575" y="52787"/>
                          <a:pt x="20020" y="49865"/>
                        </a:cubicBezTo>
                        <a:cubicBezTo>
                          <a:pt x="6466" y="46942"/>
                          <a:pt x="-2363" y="33637"/>
                          <a:pt x="559" y="20082"/>
                        </a:cubicBezTo>
                        <a:cubicBezTo>
                          <a:pt x="3420" y="6466"/>
                          <a:pt x="16725" y="-2363"/>
                          <a:pt x="30280" y="5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70" name="Google Shape;2270;p48"/>
                <p:cNvSpPr/>
                <p:nvPr/>
              </p:nvSpPr>
              <p:spPr>
                <a:xfrm>
                  <a:off x="5180708" y="1028223"/>
                  <a:ext cx="548326" cy="263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26" h="263055" extrusionOk="0">
                      <a:moveTo>
                        <a:pt x="547832" y="172082"/>
                      </a:moveTo>
                      <a:cubicBezTo>
                        <a:pt x="544785" y="157968"/>
                        <a:pt x="531666" y="151004"/>
                        <a:pt x="518112" y="152870"/>
                      </a:cubicBezTo>
                      <a:cubicBezTo>
                        <a:pt x="505055" y="154610"/>
                        <a:pt x="492744" y="150196"/>
                        <a:pt x="481490" y="143667"/>
                      </a:cubicBezTo>
                      <a:cubicBezTo>
                        <a:pt x="495915" y="136579"/>
                        <a:pt x="509220" y="127191"/>
                        <a:pt x="521469" y="116310"/>
                      </a:cubicBezTo>
                      <a:cubicBezTo>
                        <a:pt x="545593" y="94859"/>
                        <a:pt x="511894" y="57865"/>
                        <a:pt x="487707" y="79315"/>
                      </a:cubicBezTo>
                      <a:cubicBezTo>
                        <a:pt x="478070" y="87896"/>
                        <a:pt x="467998" y="95108"/>
                        <a:pt x="456620" y="100144"/>
                      </a:cubicBezTo>
                      <a:cubicBezTo>
                        <a:pt x="457739" y="77885"/>
                        <a:pt x="465262" y="53699"/>
                        <a:pt x="480433" y="42321"/>
                      </a:cubicBezTo>
                      <a:cubicBezTo>
                        <a:pt x="506236" y="23046"/>
                        <a:pt x="472350" y="-13824"/>
                        <a:pt x="446734" y="5388"/>
                      </a:cubicBezTo>
                      <a:cubicBezTo>
                        <a:pt x="411169" y="31875"/>
                        <a:pt x="399356" y="98092"/>
                        <a:pt x="410174" y="138880"/>
                      </a:cubicBezTo>
                      <a:cubicBezTo>
                        <a:pt x="410672" y="140870"/>
                        <a:pt x="411356" y="142610"/>
                        <a:pt x="412226" y="144289"/>
                      </a:cubicBezTo>
                      <a:cubicBezTo>
                        <a:pt x="346009" y="211004"/>
                        <a:pt x="235522" y="226548"/>
                        <a:pt x="149284" y="195087"/>
                      </a:cubicBezTo>
                      <a:cubicBezTo>
                        <a:pt x="106134" y="179356"/>
                        <a:pt x="50736" y="104310"/>
                        <a:pt x="32953" y="62217"/>
                      </a:cubicBezTo>
                      <a:cubicBezTo>
                        <a:pt x="31274" y="78196"/>
                        <a:pt x="22943" y="88207"/>
                        <a:pt x="0" y="110652"/>
                      </a:cubicBezTo>
                      <a:cubicBezTo>
                        <a:pt x="22383" y="155046"/>
                        <a:pt x="60186" y="195460"/>
                        <a:pt x="95564" y="221636"/>
                      </a:cubicBezTo>
                      <a:cubicBezTo>
                        <a:pt x="193740" y="294257"/>
                        <a:pt x="363729" y="265594"/>
                        <a:pt x="446734" y="180600"/>
                      </a:cubicBezTo>
                      <a:cubicBezTo>
                        <a:pt x="471169" y="196641"/>
                        <a:pt x="498277" y="205906"/>
                        <a:pt x="528495" y="201802"/>
                      </a:cubicBezTo>
                      <a:cubicBezTo>
                        <a:pt x="542111" y="199937"/>
                        <a:pt x="550505" y="184641"/>
                        <a:pt x="547832" y="172082"/>
                      </a:cubicBezTo>
                      <a:close/>
                    </a:path>
                  </a:pathLst>
                </a:custGeom>
                <a:solidFill>
                  <a:srgbClr val="E670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1" name="Google Shape;2271;p48"/>
              <p:cNvGrpSpPr/>
              <p:nvPr/>
            </p:nvGrpSpPr>
            <p:grpSpPr>
              <a:xfrm>
                <a:off x="4273496" y="185343"/>
                <a:ext cx="759420" cy="1675828"/>
                <a:chOff x="4273496" y="185343"/>
                <a:chExt cx="759420" cy="1675828"/>
              </a:xfrm>
            </p:grpSpPr>
            <p:grpSp>
              <p:nvGrpSpPr>
                <p:cNvPr id="2272" name="Google Shape;2272;p48"/>
                <p:cNvGrpSpPr/>
                <p:nvPr/>
              </p:nvGrpSpPr>
              <p:grpSpPr>
                <a:xfrm>
                  <a:off x="4551706" y="185343"/>
                  <a:ext cx="481210" cy="115525"/>
                  <a:chOff x="4551706" y="185343"/>
                  <a:chExt cx="481210" cy="115525"/>
                </a:xfrm>
              </p:grpSpPr>
              <p:sp>
                <p:nvSpPr>
                  <p:cNvPr id="2273" name="Google Shape;2273;p48"/>
                  <p:cNvSpPr/>
                  <p:nvPr/>
                </p:nvSpPr>
                <p:spPr>
                  <a:xfrm>
                    <a:off x="4641089" y="185343"/>
                    <a:ext cx="391827" cy="80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827" h="80969" extrusionOk="0">
                        <a:moveTo>
                          <a:pt x="382128" y="44956"/>
                        </a:moveTo>
                        <a:cubicBezTo>
                          <a:pt x="264491" y="-17468"/>
                          <a:pt x="137155" y="-7707"/>
                          <a:pt x="13549" y="30718"/>
                        </a:cubicBezTo>
                        <a:cubicBezTo>
                          <a:pt x="-10264" y="38117"/>
                          <a:pt x="-68" y="75671"/>
                          <a:pt x="23870" y="68210"/>
                        </a:cubicBezTo>
                        <a:cubicBezTo>
                          <a:pt x="137279" y="32956"/>
                          <a:pt x="254045" y="20956"/>
                          <a:pt x="362542" y="78531"/>
                        </a:cubicBezTo>
                        <a:cubicBezTo>
                          <a:pt x="384553" y="90220"/>
                          <a:pt x="404262" y="56708"/>
                          <a:pt x="382128" y="44956"/>
                        </a:cubicBezTo>
                        <a:lnTo>
                          <a:pt x="382128" y="44956"/>
                        </a:lnTo>
                        <a:close/>
                      </a:path>
                    </a:pathLst>
                  </a:custGeom>
                  <a:solidFill>
                    <a:srgbClr val="FFB5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4" name="Google Shape;2274;p48"/>
                  <p:cNvSpPr/>
                  <p:nvPr/>
                </p:nvSpPr>
                <p:spPr>
                  <a:xfrm>
                    <a:off x="4551706" y="262009"/>
                    <a:ext cx="37515" cy="38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15" h="38859" extrusionOk="0">
                        <a:moveTo>
                          <a:pt x="18746" y="38860"/>
                        </a:moveTo>
                        <a:cubicBezTo>
                          <a:pt x="43741" y="38860"/>
                          <a:pt x="43803" y="0"/>
                          <a:pt x="18746" y="0"/>
                        </a:cubicBezTo>
                        <a:cubicBezTo>
                          <a:pt x="-6249" y="0"/>
                          <a:pt x="-6249" y="38860"/>
                          <a:pt x="18746" y="38860"/>
                        </a:cubicBezTo>
                        <a:lnTo>
                          <a:pt x="18746" y="38860"/>
                        </a:lnTo>
                        <a:close/>
                      </a:path>
                    </a:pathLst>
                  </a:custGeom>
                  <a:solidFill>
                    <a:srgbClr val="FFB5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75" name="Google Shape;2275;p48"/>
                <p:cNvSpPr/>
                <p:nvPr/>
              </p:nvSpPr>
              <p:spPr>
                <a:xfrm>
                  <a:off x="4273496" y="1446833"/>
                  <a:ext cx="145742" cy="367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42" h="367368" extrusionOk="0">
                      <a:moveTo>
                        <a:pt x="112480" y="5657"/>
                      </a:moveTo>
                      <a:cubicBezTo>
                        <a:pt x="33019" y="83937"/>
                        <a:pt x="-63975" y="278423"/>
                        <a:pt x="57206" y="363853"/>
                      </a:cubicBezTo>
                      <a:cubicBezTo>
                        <a:pt x="77661" y="378277"/>
                        <a:pt x="97123" y="344578"/>
                        <a:pt x="76791" y="330278"/>
                      </a:cubicBezTo>
                      <a:cubicBezTo>
                        <a:pt x="30221" y="297511"/>
                        <a:pt x="38304" y="228060"/>
                        <a:pt x="51672" y="180496"/>
                      </a:cubicBezTo>
                      <a:cubicBezTo>
                        <a:pt x="67465" y="124040"/>
                        <a:pt x="98366" y="74175"/>
                        <a:pt x="139962" y="33139"/>
                      </a:cubicBezTo>
                      <a:cubicBezTo>
                        <a:pt x="157806" y="15543"/>
                        <a:pt x="130262" y="-11939"/>
                        <a:pt x="112480" y="5657"/>
                      </a:cubicBezTo>
                      <a:lnTo>
                        <a:pt x="112480" y="5657"/>
                      </a:lnTo>
                      <a:close/>
                    </a:path>
                  </a:pathLst>
                </a:custGeom>
                <a:solidFill>
                  <a:srgbClr val="FFB5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48"/>
                <p:cNvSpPr/>
                <p:nvPr/>
              </p:nvSpPr>
              <p:spPr>
                <a:xfrm>
                  <a:off x="4400906" y="1822312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FB5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77" name="Google Shape;2277;p48"/>
          <p:cNvGrpSpPr/>
          <p:nvPr/>
        </p:nvGrpSpPr>
        <p:grpSpPr>
          <a:xfrm>
            <a:off x="2058414" y="239417"/>
            <a:ext cx="1447639" cy="2014002"/>
            <a:chOff x="2071978" y="-1"/>
            <a:chExt cx="1447639" cy="2014002"/>
          </a:xfrm>
        </p:grpSpPr>
        <p:sp>
          <p:nvSpPr>
            <p:cNvPr id="2278" name="Google Shape;2278;p48"/>
            <p:cNvSpPr/>
            <p:nvPr/>
          </p:nvSpPr>
          <p:spPr>
            <a:xfrm>
              <a:off x="2300970" y="1890644"/>
              <a:ext cx="1218647" cy="123357"/>
            </a:xfrm>
            <a:custGeom>
              <a:avLst/>
              <a:gdLst/>
              <a:ahLst/>
              <a:cxnLst/>
              <a:rect l="l" t="t" r="r" b="b"/>
              <a:pathLst>
                <a:path w="1218647" h="123357" extrusionOk="0">
                  <a:moveTo>
                    <a:pt x="1218647" y="61679"/>
                  </a:moveTo>
                  <a:cubicBezTo>
                    <a:pt x="1218647" y="95751"/>
                    <a:pt x="945820" y="123357"/>
                    <a:pt x="609324" y="123357"/>
                  </a:cubicBezTo>
                  <a:cubicBezTo>
                    <a:pt x="272828" y="123357"/>
                    <a:pt x="0" y="95751"/>
                    <a:pt x="0" y="61679"/>
                  </a:cubicBezTo>
                  <a:cubicBezTo>
                    <a:pt x="0" y="27606"/>
                    <a:pt x="272828" y="0"/>
                    <a:pt x="609324" y="0"/>
                  </a:cubicBezTo>
                  <a:cubicBezTo>
                    <a:pt x="945882" y="0"/>
                    <a:pt x="1218647" y="27606"/>
                    <a:pt x="1218647" y="61679"/>
                  </a:cubicBezTo>
                  <a:close/>
                </a:path>
              </a:pathLst>
            </a:custGeom>
            <a:solidFill>
              <a:srgbClr val="BCBEC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9" name="Google Shape;2279;p48"/>
            <p:cNvGrpSpPr/>
            <p:nvPr/>
          </p:nvGrpSpPr>
          <p:grpSpPr>
            <a:xfrm>
              <a:off x="2071978" y="-1"/>
              <a:ext cx="1340907" cy="1952332"/>
              <a:chOff x="2071978" y="-1"/>
              <a:chExt cx="1340907" cy="1952332"/>
            </a:xfrm>
          </p:grpSpPr>
          <p:grpSp>
            <p:nvGrpSpPr>
              <p:cNvPr id="2280" name="Google Shape;2280;p48"/>
              <p:cNvGrpSpPr/>
              <p:nvPr/>
            </p:nvGrpSpPr>
            <p:grpSpPr>
              <a:xfrm>
                <a:off x="2071978" y="-1"/>
                <a:ext cx="1340907" cy="1952332"/>
                <a:chOff x="2071978" y="-1"/>
                <a:chExt cx="1340907" cy="1952332"/>
              </a:xfrm>
            </p:grpSpPr>
            <p:sp>
              <p:nvSpPr>
                <p:cNvPr id="2281" name="Google Shape;2281;p48"/>
                <p:cNvSpPr/>
                <p:nvPr/>
              </p:nvSpPr>
              <p:spPr>
                <a:xfrm>
                  <a:off x="2247188" y="102405"/>
                  <a:ext cx="201411" cy="60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11" h="60246" extrusionOk="0">
                      <a:moveTo>
                        <a:pt x="0" y="60246"/>
                      </a:moveTo>
                      <a:cubicBezTo>
                        <a:pt x="0" y="60246"/>
                        <a:pt x="38736" y="4102"/>
                        <a:pt x="92953" y="247"/>
                      </a:cubicBezTo>
                      <a:cubicBezTo>
                        <a:pt x="147170" y="-3608"/>
                        <a:pt x="197533" y="38982"/>
                        <a:pt x="197533" y="38982"/>
                      </a:cubicBezTo>
                      <a:cubicBezTo>
                        <a:pt x="201388" y="44765"/>
                        <a:pt x="205305" y="52537"/>
                        <a:pt x="193678" y="52537"/>
                      </a:cubicBezTo>
                      <a:cubicBezTo>
                        <a:pt x="180124" y="54464"/>
                        <a:pt x="139461" y="8019"/>
                        <a:pt x="93015" y="13801"/>
                      </a:cubicBezTo>
                      <a:cubicBezTo>
                        <a:pt x="46508" y="21511"/>
                        <a:pt x="0" y="60246"/>
                        <a:pt x="0" y="602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82" name="Google Shape;2282;p48"/>
                <p:cNvGrpSpPr/>
                <p:nvPr/>
              </p:nvGrpSpPr>
              <p:grpSpPr>
                <a:xfrm>
                  <a:off x="2208241" y="181493"/>
                  <a:ext cx="255945" cy="292535"/>
                  <a:chOff x="2208241" y="181493"/>
                  <a:chExt cx="255945" cy="292535"/>
                </a:xfrm>
              </p:grpSpPr>
              <p:sp>
                <p:nvSpPr>
                  <p:cNvPr id="2283" name="Google Shape;2283;p48"/>
                  <p:cNvSpPr/>
                  <p:nvPr/>
                </p:nvSpPr>
                <p:spPr>
                  <a:xfrm>
                    <a:off x="2214523" y="187689"/>
                    <a:ext cx="243463" cy="280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463" h="280153" extrusionOk="0">
                        <a:moveTo>
                          <a:pt x="164353" y="7916"/>
                        </a:moveTo>
                        <a:cubicBezTo>
                          <a:pt x="226343" y="35025"/>
                          <a:pt x="259234" y="116351"/>
                          <a:pt x="235980" y="189905"/>
                        </a:cubicBezTo>
                        <a:cubicBezTo>
                          <a:pt x="212726" y="261532"/>
                          <a:pt x="143027" y="298340"/>
                          <a:pt x="79110" y="271231"/>
                        </a:cubicBezTo>
                        <a:cubicBezTo>
                          <a:pt x="17121" y="246050"/>
                          <a:pt x="-15770" y="164724"/>
                          <a:pt x="7484" y="91170"/>
                        </a:cubicBezTo>
                        <a:cubicBezTo>
                          <a:pt x="30737" y="19543"/>
                          <a:pt x="100437" y="-17265"/>
                          <a:pt x="164353" y="79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4" name="Google Shape;2284;p48"/>
                  <p:cNvSpPr/>
                  <p:nvPr/>
                </p:nvSpPr>
                <p:spPr>
                  <a:xfrm>
                    <a:off x="2208241" y="181493"/>
                    <a:ext cx="255945" cy="292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45" h="292535" extrusionOk="0">
                        <a:moveTo>
                          <a:pt x="128605" y="292536"/>
                        </a:moveTo>
                        <a:cubicBezTo>
                          <a:pt x="113247" y="292536"/>
                          <a:pt x="97828" y="289427"/>
                          <a:pt x="83030" y="283147"/>
                        </a:cubicBezTo>
                        <a:cubicBezTo>
                          <a:pt x="17372" y="256474"/>
                          <a:pt x="-16390" y="172288"/>
                          <a:pt x="7859" y="95500"/>
                        </a:cubicBezTo>
                        <a:cubicBezTo>
                          <a:pt x="20170" y="57635"/>
                          <a:pt x="46159" y="26983"/>
                          <a:pt x="79175" y="11376"/>
                        </a:cubicBezTo>
                        <a:cubicBezTo>
                          <a:pt x="108957" y="-2675"/>
                          <a:pt x="142221" y="-3732"/>
                          <a:pt x="172936" y="8330"/>
                        </a:cubicBezTo>
                        <a:lnTo>
                          <a:pt x="173123" y="8392"/>
                        </a:lnTo>
                        <a:cubicBezTo>
                          <a:pt x="238532" y="36993"/>
                          <a:pt x="272169" y="122050"/>
                          <a:pt x="248231" y="197966"/>
                        </a:cubicBezTo>
                        <a:cubicBezTo>
                          <a:pt x="235796" y="236267"/>
                          <a:pt x="209620" y="266919"/>
                          <a:pt x="176294" y="282090"/>
                        </a:cubicBezTo>
                        <a:cubicBezTo>
                          <a:pt x="160998" y="289054"/>
                          <a:pt x="144833" y="292536"/>
                          <a:pt x="128605" y="292536"/>
                        </a:cubicBezTo>
                        <a:close/>
                        <a:moveTo>
                          <a:pt x="129475" y="12433"/>
                        </a:moveTo>
                        <a:cubicBezTo>
                          <a:pt x="114118" y="12433"/>
                          <a:pt x="98822" y="15853"/>
                          <a:pt x="84460" y="22630"/>
                        </a:cubicBezTo>
                        <a:cubicBezTo>
                          <a:pt x="54056" y="36993"/>
                          <a:pt x="31051" y="64226"/>
                          <a:pt x="19672" y="99293"/>
                        </a:cubicBezTo>
                        <a:cubicBezTo>
                          <a:pt x="-2276" y="168806"/>
                          <a:pt x="28875" y="247769"/>
                          <a:pt x="87755" y="271707"/>
                        </a:cubicBezTo>
                        <a:cubicBezTo>
                          <a:pt x="114988" y="283272"/>
                          <a:pt x="144522" y="282899"/>
                          <a:pt x="171071" y="270836"/>
                        </a:cubicBezTo>
                        <a:cubicBezTo>
                          <a:pt x="201226" y="257096"/>
                          <a:pt x="224977" y="229179"/>
                          <a:pt x="236293" y="194236"/>
                        </a:cubicBezTo>
                        <a:cubicBezTo>
                          <a:pt x="258366" y="124288"/>
                          <a:pt x="227837" y="46071"/>
                          <a:pt x="168148" y="19895"/>
                        </a:cubicBezTo>
                        <a:cubicBezTo>
                          <a:pt x="155651" y="14858"/>
                          <a:pt x="142532" y="12433"/>
                          <a:pt x="129475" y="12433"/>
                        </a:cubicBez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85" name="Google Shape;2285;p48"/>
                <p:cNvSpPr/>
                <p:nvPr/>
              </p:nvSpPr>
              <p:spPr>
                <a:xfrm>
                  <a:off x="2316185" y="315680"/>
                  <a:ext cx="124659" cy="12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59" h="124666" extrusionOk="0">
                      <a:moveTo>
                        <a:pt x="84018" y="3841"/>
                      </a:moveTo>
                      <a:cubicBezTo>
                        <a:pt x="116909" y="15468"/>
                        <a:pt x="132453" y="52276"/>
                        <a:pt x="120826" y="83240"/>
                      </a:cubicBezTo>
                      <a:cubicBezTo>
                        <a:pt x="109199" y="116131"/>
                        <a:pt x="72391" y="133602"/>
                        <a:pt x="41427" y="120048"/>
                      </a:cubicBezTo>
                      <a:cubicBezTo>
                        <a:pt x="8536" y="108421"/>
                        <a:pt x="-8935" y="73602"/>
                        <a:pt x="4619" y="40649"/>
                      </a:cubicBezTo>
                      <a:cubicBezTo>
                        <a:pt x="16246" y="7696"/>
                        <a:pt x="51064" y="-7786"/>
                        <a:pt x="84018" y="384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6" name="Google Shape;2286;p48"/>
                <p:cNvSpPr/>
                <p:nvPr/>
              </p:nvSpPr>
              <p:spPr>
                <a:xfrm>
                  <a:off x="2539664" y="1365180"/>
                  <a:ext cx="291915" cy="582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15" h="582264" extrusionOk="0">
                      <a:moveTo>
                        <a:pt x="154693" y="3186"/>
                      </a:moveTo>
                      <a:cubicBezTo>
                        <a:pt x="154693" y="161610"/>
                        <a:pt x="96496" y="530189"/>
                        <a:pt x="96496" y="530189"/>
                      </a:cubicBezTo>
                      <a:cubicBezTo>
                        <a:pt x="73678" y="518251"/>
                        <a:pt x="36061" y="508801"/>
                        <a:pt x="8020" y="513339"/>
                      </a:cubicBezTo>
                      <a:cubicBezTo>
                        <a:pt x="-1555" y="514894"/>
                        <a:pt x="-2923" y="528199"/>
                        <a:pt x="5906" y="532117"/>
                      </a:cubicBezTo>
                      <a:lnTo>
                        <a:pt x="114963" y="580552"/>
                      </a:lnTo>
                      <a:cubicBezTo>
                        <a:pt x="123481" y="584344"/>
                        <a:pt x="133429" y="581671"/>
                        <a:pt x="138962" y="574210"/>
                      </a:cubicBezTo>
                      <a:lnTo>
                        <a:pt x="291915" y="56160"/>
                      </a:lnTo>
                      <a:cubicBezTo>
                        <a:pt x="291791" y="56098"/>
                        <a:pt x="154693" y="-15777"/>
                        <a:pt x="154693" y="3186"/>
                      </a:cubicBezTo>
                      <a:close/>
                    </a:path>
                  </a:pathLst>
                </a:custGeom>
                <a:solidFill>
                  <a:srgbClr val="05A0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7" name="Google Shape;2287;p48"/>
                <p:cNvSpPr/>
                <p:nvPr/>
              </p:nvSpPr>
              <p:spPr>
                <a:xfrm>
                  <a:off x="3083081" y="1368366"/>
                  <a:ext cx="163448" cy="583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48" h="583965" extrusionOk="0">
                      <a:moveTo>
                        <a:pt x="68891" y="0"/>
                      </a:moveTo>
                      <a:lnTo>
                        <a:pt x="67958" y="539687"/>
                      </a:lnTo>
                      <a:cubicBezTo>
                        <a:pt x="93077" y="533966"/>
                        <a:pt x="131875" y="534402"/>
                        <a:pt x="157802" y="545967"/>
                      </a:cubicBezTo>
                      <a:cubicBezTo>
                        <a:pt x="166631" y="549883"/>
                        <a:pt x="164642" y="563127"/>
                        <a:pt x="155067" y="564681"/>
                      </a:cubicBezTo>
                      <a:lnTo>
                        <a:pt x="37243" y="583707"/>
                      </a:lnTo>
                      <a:cubicBezTo>
                        <a:pt x="28041" y="585200"/>
                        <a:pt x="19088" y="580101"/>
                        <a:pt x="15668" y="571459"/>
                      </a:cubicBezTo>
                      <a:lnTo>
                        <a:pt x="0" y="31523"/>
                      </a:lnTo>
                      <a:lnTo>
                        <a:pt x="68891" y="0"/>
                      </a:lnTo>
                      <a:close/>
                    </a:path>
                  </a:pathLst>
                </a:custGeom>
                <a:solidFill>
                  <a:srgbClr val="05A0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88" name="Google Shape;2288;p48"/>
                <p:cNvGrpSpPr/>
                <p:nvPr/>
              </p:nvGrpSpPr>
              <p:grpSpPr>
                <a:xfrm>
                  <a:off x="2071978" y="795557"/>
                  <a:ext cx="764642" cy="403989"/>
                  <a:chOff x="2071978" y="795557"/>
                  <a:chExt cx="764642" cy="403989"/>
                </a:xfrm>
              </p:grpSpPr>
              <p:sp>
                <p:nvSpPr>
                  <p:cNvPr id="2289" name="Google Shape;2289;p48"/>
                  <p:cNvSpPr/>
                  <p:nvPr/>
                </p:nvSpPr>
                <p:spPr>
                  <a:xfrm>
                    <a:off x="2303750" y="989473"/>
                    <a:ext cx="532870" cy="210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870" h="210073" extrusionOk="0">
                        <a:moveTo>
                          <a:pt x="532865" y="100097"/>
                        </a:moveTo>
                        <a:cubicBezTo>
                          <a:pt x="438544" y="321878"/>
                          <a:pt x="126919" y="161278"/>
                          <a:pt x="4494" y="28159"/>
                        </a:cubicBezTo>
                        <a:cubicBezTo>
                          <a:pt x="-10303" y="12056"/>
                          <a:pt x="14940" y="-10576"/>
                          <a:pt x="29676" y="5527"/>
                        </a:cubicBezTo>
                        <a:cubicBezTo>
                          <a:pt x="132328" y="117133"/>
                          <a:pt x="416472" y="239122"/>
                          <a:pt x="499166" y="44636"/>
                        </a:cubicBezTo>
                        <a:cubicBezTo>
                          <a:pt x="507684" y="24677"/>
                          <a:pt x="540015" y="34874"/>
                          <a:pt x="531435" y="54957"/>
                        </a:cubicBezTo>
                        <a:lnTo>
                          <a:pt x="532865" y="100097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0" name="Google Shape;2290;p48"/>
                  <p:cNvSpPr/>
                  <p:nvPr/>
                </p:nvSpPr>
                <p:spPr>
                  <a:xfrm>
                    <a:off x="2296356" y="847714"/>
                    <a:ext cx="116649" cy="164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649" h="164490" extrusionOk="0">
                        <a:moveTo>
                          <a:pt x="89982" y="5898"/>
                        </a:moveTo>
                        <a:cubicBezTo>
                          <a:pt x="112987" y="33567"/>
                          <a:pt x="122624" y="66582"/>
                          <a:pt x="112863" y="101649"/>
                        </a:cubicBezTo>
                        <a:cubicBezTo>
                          <a:pt x="101423" y="142685"/>
                          <a:pt x="57589" y="158478"/>
                          <a:pt x="20034" y="164260"/>
                        </a:cubicBezTo>
                        <a:cubicBezTo>
                          <a:pt x="-1479" y="167556"/>
                          <a:pt x="-8504" y="134416"/>
                          <a:pt x="13195" y="131058"/>
                        </a:cubicBezTo>
                        <a:cubicBezTo>
                          <a:pt x="40677" y="126830"/>
                          <a:pt x="69153" y="119929"/>
                          <a:pt x="80594" y="91328"/>
                        </a:cubicBezTo>
                        <a:cubicBezTo>
                          <a:pt x="89298" y="69566"/>
                          <a:pt x="78728" y="45256"/>
                          <a:pt x="64801" y="28530"/>
                        </a:cubicBezTo>
                        <a:cubicBezTo>
                          <a:pt x="50811" y="11805"/>
                          <a:pt x="75993" y="-10889"/>
                          <a:pt x="89982" y="5898"/>
                        </a:cubicBezTo>
                        <a:lnTo>
                          <a:pt x="89982" y="5898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1" name="Google Shape;2291;p48"/>
                  <p:cNvSpPr/>
                  <p:nvPr/>
                </p:nvSpPr>
                <p:spPr>
                  <a:xfrm>
                    <a:off x="2202305" y="795557"/>
                    <a:ext cx="138857" cy="212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57" h="212870" extrusionOk="0">
                        <a:moveTo>
                          <a:pt x="113215" y="39340"/>
                        </a:moveTo>
                        <a:cubicBezTo>
                          <a:pt x="86479" y="20625"/>
                          <a:pt x="37982" y="54698"/>
                          <a:pt x="34003" y="83858"/>
                        </a:cubicBezTo>
                        <a:cubicBezTo>
                          <a:pt x="30956" y="106366"/>
                          <a:pt x="45319" y="127754"/>
                          <a:pt x="59184" y="143920"/>
                        </a:cubicBezTo>
                        <a:cubicBezTo>
                          <a:pt x="75536" y="163008"/>
                          <a:pt x="95868" y="169288"/>
                          <a:pt x="116386" y="181723"/>
                        </a:cubicBezTo>
                        <a:cubicBezTo>
                          <a:pt x="135101" y="193101"/>
                          <a:pt x="116759" y="221578"/>
                          <a:pt x="98106" y="210262"/>
                        </a:cubicBezTo>
                        <a:cubicBezTo>
                          <a:pt x="83059" y="201122"/>
                          <a:pt x="67826" y="196210"/>
                          <a:pt x="53712" y="185081"/>
                        </a:cubicBezTo>
                        <a:cubicBezTo>
                          <a:pt x="40531" y="174697"/>
                          <a:pt x="29588" y="162324"/>
                          <a:pt x="20137" y="148521"/>
                        </a:cubicBezTo>
                        <a:cubicBezTo>
                          <a:pt x="3474" y="124210"/>
                          <a:pt x="-6287" y="92501"/>
                          <a:pt x="4594" y="63838"/>
                        </a:cubicBezTo>
                        <a:cubicBezTo>
                          <a:pt x="21443" y="19320"/>
                          <a:pt x="88220" y="-19540"/>
                          <a:pt x="131557" y="10739"/>
                        </a:cubicBezTo>
                        <a:cubicBezTo>
                          <a:pt x="149401" y="23299"/>
                          <a:pt x="131121" y="51900"/>
                          <a:pt x="113215" y="39340"/>
                        </a:cubicBezTo>
                        <a:lnTo>
                          <a:pt x="113215" y="39340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2" name="Google Shape;2292;p48"/>
                  <p:cNvSpPr/>
                  <p:nvPr/>
                </p:nvSpPr>
                <p:spPr>
                  <a:xfrm>
                    <a:off x="2071978" y="887268"/>
                    <a:ext cx="256197" cy="12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197" h="120663" extrusionOk="0">
                        <a:moveTo>
                          <a:pt x="229614" y="118675"/>
                        </a:moveTo>
                        <a:cubicBezTo>
                          <a:pt x="194982" y="101204"/>
                          <a:pt x="161282" y="81929"/>
                          <a:pt x="125780" y="66199"/>
                        </a:cubicBezTo>
                        <a:cubicBezTo>
                          <a:pt x="88972" y="49908"/>
                          <a:pt x="49614" y="44872"/>
                          <a:pt x="11438" y="33121"/>
                        </a:cubicBezTo>
                        <a:cubicBezTo>
                          <a:pt x="-9515" y="26655"/>
                          <a:pt x="931" y="-5615"/>
                          <a:pt x="21760" y="852"/>
                        </a:cubicBezTo>
                        <a:cubicBezTo>
                          <a:pt x="59998" y="12603"/>
                          <a:pt x="98858" y="18634"/>
                          <a:pt x="136101" y="33929"/>
                        </a:cubicBezTo>
                        <a:cubicBezTo>
                          <a:pt x="174650" y="49784"/>
                          <a:pt x="210774" y="71359"/>
                          <a:pt x="247893" y="90136"/>
                        </a:cubicBezTo>
                        <a:cubicBezTo>
                          <a:pt x="267417" y="99960"/>
                          <a:pt x="248888" y="128374"/>
                          <a:pt x="229614" y="118675"/>
                        </a:cubicBezTo>
                        <a:lnTo>
                          <a:pt x="229614" y="118675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3" name="Google Shape;2293;p48"/>
                  <p:cNvSpPr/>
                  <p:nvPr/>
                </p:nvSpPr>
                <p:spPr>
                  <a:xfrm>
                    <a:off x="2132888" y="980044"/>
                    <a:ext cx="192318" cy="70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318" h="70298" extrusionOk="0">
                        <a:moveTo>
                          <a:pt x="179150" y="33547"/>
                        </a:moveTo>
                        <a:cubicBezTo>
                          <a:pt x="126798" y="42562"/>
                          <a:pt x="70280" y="38894"/>
                          <a:pt x="23586" y="67743"/>
                        </a:cubicBezTo>
                        <a:cubicBezTo>
                          <a:pt x="4995" y="79246"/>
                          <a:pt x="-10052" y="48842"/>
                          <a:pt x="8415" y="37402"/>
                        </a:cubicBezTo>
                        <a:cubicBezTo>
                          <a:pt x="57969" y="6811"/>
                          <a:pt x="116849" y="9858"/>
                          <a:pt x="172310" y="283"/>
                        </a:cubicBezTo>
                        <a:cubicBezTo>
                          <a:pt x="193823" y="-3386"/>
                          <a:pt x="200787" y="29816"/>
                          <a:pt x="179150" y="33547"/>
                        </a:cubicBezTo>
                        <a:lnTo>
                          <a:pt x="179150" y="33547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4" name="Google Shape;2294;p48"/>
                  <p:cNvSpPr/>
                  <p:nvPr/>
                </p:nvSpPr>
                <p:spPr>
                  <a:xfrm>
                    <a:off x="2203512" y="982579"/>
                    <a:ext cx="125594" cy="129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594" h="129390" extrusionOk="0">
                        <a:moveTo>
                          <a:pt x="119966" y="29581"/>
                        </a:moveTo>
                        <a:cubicBezTo>
                          <a:pt x="103178" y="44566"/>
                          <a:pt x="86018" y="59115"/>
                          <a:pt x="69106" y="73913"/>
                        </a:cubicBezTo>
                        <a:cubicBezTo>
                          <a:pt x="55489" y="85851"/>
                          <a:pt x="36152" y="98783"/>
                          <a:pt x="32608" y="117623"/>
                        </a:cubicBezTo>
                        <a:cubicBezTo>
                          <a:pt x="28629" y="139135"/>
                          <a:pt x="-3640" y="128441"/>
                          <a:pt x="339" y="107301"/>
                        </a:cubicBezTo>
                        <a:cubicBezTo>
                          <a:pt x="3945" y="87778"/>
                          <a:pt x="18121" y="74659"/>
                          <a:pt x="32049" y="61602"/>
                        </a:cubicBezTo>
                        <a:cubicBezTo>
                          <a:pt x="53189" y="41892"/>
                          <a:pt x="75696" y="23550"/>
                          <a:pt x="97271" y="4338"/>
                        </a:cubicBezTo>
                        <a:cubicBezTo>
                          <a:pt x="113624" y="-10149"/>
                          <a:pt x="136256" y="15095"/>
                          <a:pt x="119966" y="29581"/>
                        </a:cubicBezTo>
                        <a:lnTo>
                          <a:pt x="119966" y="29581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95" name="Google Shape;2295;p48"/>
                <p:cNvSpPr/>
                <p:nvPr/>
              </p:nvSpPr>
              <p:spPr>
                <a:xfrm>
                  <a:off x="2281609" y="-1"/>
                  <a:ext cx="870984" cy="1759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984" h="1759703" extrusionOk="0">
                      <a:moveTo>
                        <a:pt x="724498" y="17162"/>
                      </a:moveTo>
                      <a:cubicBezTo>
                        <a:pt x="810549" y="42716"/>
                        <a:pt x="870611" y="121555"/>
                        <a:pt x="870984" y="211337"/>
                      </a:cubicBezTo>
                      <a:cubicBezTo>
                        <a:pt x="870984" y="211959"/>
                        <a:pt x="870984" y="212581"/>
                        <a:pt x="870984" y="213203"/>
                      </a:cubicBezTo>
                      <a:lnTo>
                        <a:pt x="870984" y="1531891"/>
                      </a:lnTo>
                      <a:cubicBezTo>
                        <a:pt x="870984" y="1571621"/>
                        <a:pt x="869679" y="1601404"/>
                        <a:pt x="867129" y="1621238"/>
                      </a:cubicBezTo>
                      <a:cubicBezTo>
                        <a:pt x="864518" y="1641072"/>
                        <a:pt x="856311" y="1663952"/>
                        <a:pt x="842508" y="1689818"/>
                      </a:cubicBezTo>
                      <a:cubicBezTo>
                        <a:pt x="818321" y="1736450"/>
                        <a:pt x="751047" y="1759703"/>
                        <a:pt x="640623" y="1759703"/>
                      </a:cubicBezTo>
                      <a:cubicBezTo>
                        <a:pt x="533556" y="1759703"/>
                        <a:pt x="467152" y="1737320"/>
                        <a:pt x="441287" y="1692367"/>
                      </a:cubicBezTo>
                      <a:cubicBezTo>
                        <a:pt x="427422" y="1666502"/>
                        <a:pt x="419277" y="1642750"/>
                        <a:pt x="416665" y="1621175"/>
                      </a:cubicBezTo>
                      <a:cubicBezTo>
                        <a:pt x="414054" y="1599600"/>
                        <a:pt x="412748" y="1568077"/>
                        <a:pt x="412748" y="1526668"/>
                      </a:cubicBezTo>
                      <a:lnTo>
                        <a:pt x="412748" y="725843"/>
                      </a:lnTo>
                      <a:lnTo>
                        <a:pt x="379111" y="756931"/>
                      </a:lnTo>
                      <a:cubicBezTo>
                        <a:pt x="207443" y="866547"/>
                        <a:pt x="114988" y="820910"/>
                        <a:pt x="60646" y="760475"/>
                      </a:cubicBezTo>
                      <a:cubicBezTo>
                        <a:pt x="6304" y="700102"/>
                        <a:pt x="-39519" y="540185"/>
                        <a:pt x="52936" y="457989"/>
                      </a:cubicBezTo>
                      <a:cubicBezTo>
                        <a:pt x="52936" y="457989"/>
                        <a:pt x="368665" y="149907"/>
                        <a:pt x="477535" y="50177"/>
                      </a:cubicBezTo>
                      <a:cubicBezTo>
                        <a:pt x="547856" y="-14423"/>
                        <a:pt x="645659" y="-6216"/>
                        <a:pt x="724498" y="17162"/>
                      </a:cubicBezTo>
                      <a:close/>
                    </a:path>
                  </a:pathLst>
                </a:custGeom>
                <a:solidFill>
                  <a:srgbClr val="01C6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96" name="Google Shape;2296;p48"/>
                <p:cNvGrpSpPr/>
                <p:nvPr/>
              </p:nvGrpSpPr>
              <p:grpSpPr>
                <a:xfrm>
                  <a:off x="2575545" y="108250"/>
                  <a:ext cx="256267" cy="367705"/>
                  <a:chOff x="2575545" y="108250"/>
                  <a:chExt cx="256267" cy="367705"/>
                </a:xfrm>
              </p:grpSpPr>
              <p:grpSp>
                <p:nvGrpSpPr>
                  <p:cNvPr id="2297" name="Google Shape;2297;p48"/>
                  <p:cNvGrpSpPr/>
                  <p:nvPr/>
                </p:nvGrpSpPr>
                <p:grpSpPr>
                  <a:xfrm>
                    <a:off x="2575545" y="182661"/>
                    <a:ext cx="256267" cy="293294"/>
                    <a:chOff x="2575545" y="182661"/>
                    <a:chExt cx="256267" cy="293294"/>
                  </a:xfrm>
                </p:grpSpPr>
                <p:sp>
                  <p:nvSpPr>
                    <p:cNvPr id="2298" name="Google Shape;2298;p48"/>
                    <p:cNvSpPr/>
                    <p:nvPr/>
                  </p:nvSpPr>
                  <p:spPr>
                    <a:xfrm>
                      <a:off x="2581949" y="188849"/>
                      <a:ext cx="243684" cy="28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3684" h="280920" extrusionOk="0">
                          <a:moveTo>
                            <a:pt x="79331" y="8683"/>
                          </a:moveTo>
                          <a:cubicBezTo>
                            <a:pt x="15414" y="35792"/>
                            <a:pt x="-15549" y="117118"/>
                            <a:pt x="7704" y="190672"/>
                          </a:cubicBezTo>
                          <a:cubicBezTo>
                            <a:pt x="30958" y="262298"/>
                            <a:pt x="100657" y="299107"/>
                            <a:pt x="164574" y="271998"/>
                          </a:cubicBezTo>
                          <a:cubicBezTo>
                            <a:pt x="226563" y="244889"/>
                            <a:pt x="259454" y="165491"/>
                            <a:pt x="236201" y="91936"/>
                          </a:cubicBezTo>
                          <a:cubicBezTo>
                            <a:pt x="212947" y="20310"/>
                            <a:pt x="143248" y="-18426"/>
                            <a:pt x="79331" y="86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99" name="Google Shape;2299;p48"/>
                    <p:cNvSpPr/>
                    <p:nvPr/>
                  </p:nvSpPr>
                  <p:spPr>
                    <a:xfrm>
                      <a:off x="2575545" y="182661"/>
                      <a:ext cx="256267" cy="2932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6267" h="293294" extrusionOk="0">
                          <a:moveTo>
                            <a:pt x="127765" y="293295"/>
                          </a:moveTo>
                          <a:cubicBezTo>
                            <a:pt x="111537" y="293295"/>
                            <a:pt x="95372" y="289813"/>
                            <a:pt x="80076" y="282849"/>
                          </a:cubicBezTo>
                          <a:cubicBezTo>
                            <a:pt x="46750" y="267678"/>
                            <a:pt x="20574" y="237025"/>
                            <a:pt x="8139" y="198787"/>
                          </a:cubicBezTo>
                          <a:cubicBezTo>
                            <a:pt x="-16483" y="120756"/>
                            <a:pt x="16533" y="37441"/>
                            <a:pt x="83247" y="9151"/>
                          </a:cubicBezTo>
                          <a:lnTo>
                            <a:pt x="83247" y="9151"/>
                          </a:lnTo>
                          <a:cubicBezTo>
                            <a:pt x="113030" y="-3471"/>
                            <a:pt x="145610" y="-3036"/>
                            <a:pt x="175081" y="10456"/>
                          </a:cubicBezTo>
                          <a:cubicBezTo>
                            <a:pt x="209029" y="25938"/>
                            <a:pt x="235765" y="57213"/>
                            <a:pt x="248386" y="96259"/>
                          </a:cubicBezTo>
                          <a:cubicBezTo>
                            <a:pt x="272511" y="172549"/>
                            <a:pt x="239495" y="254994"/>
                            <a:pt x="173340" y="283968"/>
                          </a:cubicBezTo>
                          <a:cubicBezTo>
                            <a:pt x="158604" y="290186"/>
                            <a:pt x="143123" y="293295"/>
                            <a:pt x="127765" y="293295"/>
                          </a:cubicBezTo>
                          <a:close/>
                          <a:moveTo>
                            <a:pt x="88159" y="20591"/>
                          </a:moveTo>
                          <a:cubicBezTo>
                            <a:pt x="28222" y="46021"/>
                            <a:pt x="-2307" y="124238"/>
                            <a:pt x="20014" y="194994"/>
                          </a:cubicBezTo>
                          <a:cubicBezTo>
                            <a:pt x="31330" y="229875"/>
                            <a:pt x="55082" y="257792"/>
                            <a:pt x="85237" y="271533"/>
                          </a:cubicBezTo>
                          <a:cubicBezTo>
                            <a:pt x="111786" y="283657"/>
                            <a:pt x="141382" y="283968"/>
                            <a:pt x="168490" y="272466"/>
                          </a:cubicBezTo>
                          <a:cubicBezTo>
                            <a:pt x="227868" y="246476"/>
                            <a:pt x="258459" y="169129"/>
                            <a:pt x="236635" y="99990"/>
                          </a:cubicBezTo>
                          <a:cubicBezTo>
                            <a:pt x="225070" y="64301"/>
                            <a:pt x="200760" y="35762"/>
                            <a:pt x="169983" y="21710"/>
                          </a:cubicBezTo>
                          <a:cubicBezTo>
                            <a:pt x="143744" y="9773"/>
                            <a:pt x="114646" y="9337"/>
                            <a:pt x="88159" y="20591"/>
                          </a:cubicBezTo>
                          <a:lnTo>
                            <a:pt x="88159" y="20591"/>
                          </a:lnTo>
                          <a:close/>
                        </a:path>
                      </a:pathLst>
                    </a:custGeom>
                    <a:solidFill>
                      <a:srgbClr val="05A09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300" name="Google Shape;2300;p48"/>
                  <p:cNvSpPr/>
                  <p:nvPr/>
                </p:nvSpPr>
                <p:spPr>
                  <a:xfrm>
                    <a:off x="2593956" y="305195"/>
                    <a:ext cx="124691" cy="1246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691" h="124667" extrusionOk="0">
                        <a:moveTo>
                          <a:pt x="40588" y="4627"/>
                        </a:moveTo>
                        <a:cubicBezTo>
                          <a:pt x="7697" y="16254"/>
                          <a:pt x="-7785" y="51134"/>
                          <a:pt x="3842" y="84025"/>
                        </a:cubicBezTo>
                        <a:cubicBezTo>
                          <a:pt x="15469" y="116916"/>
                          <a:pt x="52277" y="132460"/>
                          <a:pt x="85168" y="120833"/>
                        </a:cubicBezTo>
                        <a:cubicBezTo>
                          <a:pt x="116131" y="109206"/>
                          <a:pt x="133603" y="72398"/>
                          <a:pt x="120048" y="41435"/>
                        </a:cubicBezTo>
                        <a:cubicBezTo>
                          <a:pt x="108359" y="8482"/>
                          <a:pt x="73541" y="-8928"/>
                          <a:pt x="40588" y="4627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1" name="Google Shape;2301;p48"/>
                  <p:cNvSpPr/>
                  <p:nvPr/>
                </p:nvSpPr>
                <p:spPr>
                  <a:xfrm>
                    <a:off x="2594912" y="305974"/>
                    <a:ext cx="43550" cy="43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50" h="43541" extrusionOk="0">
                        <a:moveTo>
                          <a:pt x="14201" y="1610"/>
                        </a:moveTo>
                        <a:cubicBezTo>
                          <a:pt x="2699" y="5651"/>
                          <a:pt x="-2710" y="17837"/>
                          <a:pt x="1331" y="29340"/>
                        </a:cubicBezTo>
                        <a:cubicBezTo>
                          <a:pt x="5372" y="40842"/>
                          <a:pt x="18243" y="46252"/>
                          <a:pt x="29745" y="42210"/>
                        </a:cubicBezTo>
                        <a:cubicBezTo>
                          <a:pt x="40564" y="38169"/>
                          <a:pt x="46657" y="25299"/>
                          <a:pt x="41932" y="14480"/>
                        </a:cubicBezTo>
                        <a:cubicBezTo>
                          <a:pt x="37890" y="2977"/>
                          <a:pt x="25704" y="-3116"/>
                          <a:pt x="14201" y="16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2" name="Google Shape;2302;p48"/>
                  <p:cNvSpPr/>
                  <p:nvPr/>
                </p:nvSpPr>
                <p:spPr>
                  <a:xfrm>
                    <a:off x="2595168" y="108250"/>
                    <a:ext cx="199727" cy="602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727" h="60246" extrusionOk="0">
                        <a:moveTo>
                          <a:pt x="199728" y="60246"/>
                        </a:moveTo>
                        <a:cubicBezTo>
                          <a:pt x="199728" y="60246"/>
                          <a:pt x="162920" y="4102"/>
                          <a:pt x="108702" y="247"/>
                        </a:cubicBezTo>
                        <a:cubicBezTo>
                          <a:pt x="52558" y="-3608"/>
                          <a:pt x="2195" y="38982"/>
                          <a:pt x="2195" y="38982"/>
                        </a:cubicBezTo>
                        <a:cubicBezTo>
                          <a:pt x="268" y="44765"/>
                          <a:pt x="-3587" y="52537"/>
                          <a:pt x="7977" y="54464"/>
                        </a:cubicBezTo>
                        <a:cubicBezTo>
                          <a:pt x="21532" y="54464"/>
                          <a:pt x="62195" y="8019"/>
                          <a:pt x="108640" y="13801"/>
                        </a:cubicBezTo>
                        <a:cubicBezTo>
                          <a:pt x="155148" y="21511"/>
                          <a:pt x="199728" y="60246"/>
                          <a:pt x="199728" y="60246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03" name="Google Shape;2303;p48"/>
                <p:cNvSpPr/>
                <p:nvPr/>
              </p:nvSpPr>
              <p:spPr>
                <a:xfrm>
                  <a:off x="2319349" y="305974"/>
                  <a:ext cx="43550" cy="43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50" h="43541" extrusionOk="0">
                      <a:moveTo>
                        <a:pt x="14201" y="1610"/>
                      </a:moveTo>
                      <a:cubicBezTo>
                        <a:pt x="2699" y="5651"/>
                        <a:pt x="-2710" y="17837"/>
                        <a:pt x="1331" y="29340"/>
                      </a:cubicBezTo>
                      <a:cubicBezTo>
                        <a:pt x="5372" y="40842"/>
                        <a:pt x="18243" y="46252"/>
                        <a:pt x="29745" y="42210"/>
                      </a:cubicBezTo>
                      <a:cubicBezTo>
                        <a:pt x="40564" y="38169"/>
                        <a:pt x="46657" y="25299"/>
                        <a:pt x="41932" y="14480"/>
                      </a:cubicBezTo>
                      <a:cubicBezTo>
                        <a:pt x="37890" y="2977"/>
                        <a:pt x="25704" y="-3116"/>
                        <a:pt x="14201" y="16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2349592" y="660618"/>
                  <a:ext cx="165698" cy="57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98" h="57814" extrusionOk="0">
                      <a:moveTo>
                        <a:pt x="0" y="0"/>
                      </a:moveTo>
                      <a:cubicBezTo>
                        <a:pt x="0" y="0"/>
                        <a:pt x="88538" y="78839"/>
                        <a:pt x="165699" y="6031"/>
                      </a:cubicBezTo>
                      <a:cubicBezTo>
                        <a:pt x="165699" y="6031"/>
                        <a:pt x="85616" y="126466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05" name="Google Shape;2305;p48"/>
                <p:cNvGrpSpPr/>
                <p:nvPr/>
              </p:nvGrpSpPr>
              <p:grpSpPr>
                <a:xfrm>
                  <a:off x="3041431" y="233292"/>
                  <a:ext cx="371454" cy="587672"/>
                  <a:chOff x="3041431" y="233292"/>
                  <a:chExt cx="371454" cy="587672"/>
                </a:xfrm>
              </p:grpSpPr>
              <p:sp>
                <p:nvSpPr>
                  <p:cNvPr id="2306" name="Google Shape;2306;p48"/>
                  <p:cNvSpPr/>
                  <p:nvPr/>
                </p:nvSpPr>
                <p:spPr>
                  <a:xfrm>
                    <a:off x="3041431" y="338852"/>
                    <a:ext cx="371454" cy="4821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54" h="482112" extrusionOk="0">
                        <a:moveTo>
                          <a:pt x="17402" y="470429"/>
                        </a:moveTo>
                        <a:cubicBezTo>
                          <a:pt x="154872" y="509103"/>
                          <a:pt x="290602" y="449849"/>
                          <a:pt x="353462" y="321021"/>
                        </a:cubicBezTo>
                        <a:cubicBezTo>
                          <a:pt x="401275" y="223031"/>
                          <a:pt x="349359" y="51364"/>
                          <a:pt x="250126" y="2929"/>
                        </a:cubicBezTo>
                        <a:cubicBezTo>
                          <a:pt x="218230" y="-12677"/>
                          <a:pt x="197774" y="38431"/>
                          <a:pt x="229483" y="53913"/>
                        </a:cubicBezTo>
                        <a:cubicBezTo>
                          <a:pt x="305338" y="90970"/>
                          <a:pt x="332136" y="229062"/>
                          <a:pt x="302478" y="300378"/>
                        </a:cubicBezTo>
                        <a:cubicBezTo>
                          <a:pt x="259950" y="402409"/>
                          <a:pt x="140510" y="448295"/>
                          <a:pt x="38044" y="419445"/>
                        </a:cubicBezTo>
                        <a:cubicBezTo>
                          <a:pt x="4282" y="409932"/>
                          <a:pt x="-16733" y="460854"/>
                          <a:pt x="17402" y="470429"/>
                        </a:cubicBezTo>
                        <a:lnTo>
                          <a:pt x="17402" y="470429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7" name="Google Shape;2307;p48"/>
                  <p:cNvSpPr/>
                  <p:nvPr/>
                </p:nvSpPr>
                <p:spPr>
                  <a:xfrm>
                    <a:off x="3152919" y="328670"/>
                    <a:ext cx="137394" cy="7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94" h="76151" extrusionOk="0">
                        <a:moveTo>
                          <a:pt x="92503" y="5152"/>
                        </a:moveTo>
                        <a:cubicBezTo>
                          <a:pt x="77705" y="15349"/>
                          <a:pt x="55011" y="26416"/>
                          <a:pt x="37851" y="17774"/>
                        </a:cubicBezTo>
                        <a:cubicBezTo>
                          <a:pt x="24421" y="10997"/>
                          <a:pt x="7322" y="19888"/>
                          <a:pt x="2037" y="32945"/>
                        </a:cubicBezTo>
                        <a:cubicBezTo>
                          <a:pt x="-3932" y="47681"/>
                          <a:pt x="3840" y="62043"/>
                          <a:pt x="17208" y="68758"/>
                        </a:cubicBezTo>
                        <a:cubicBezTo>
                          <a:pt x="52462" y="86478"/>
                          <a:pt x="96109" y="69380"/>
                          <a:pt x="126140" y="48675"/>
                        </a:cubicBezTo>
                        <a:cubicBezTo>
                          <a:pt x="155425" y="28530"/>
                          <a:pt x="121602" y="-14868"/>
                          <a:pt x="92503" y="5152"/>
                        </a:cubicBezTo>
                        <a:lnTo>
                          <a:pt x="92503" y="5152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8" name="Google Shape;2308;p48"/>
                  <p:cNvSpPr/>
                  <p:nvPr/>
                </p:nvSpPr>
                <p:spPr>
                  <a:xfrm>
                    <a:off x="3240281" y="233292"/>
                    <a:ext cx="89919" cy="146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19" h="146238" extrusionOk="0">
                        <a:moveTo>
                          <a:pt x="31565" y="30395"/>
                        </a:moveTo>
                        <a:cubicBezTo>
                          <a:pt x="33804" y="42084"/>
                          <a:pt x="37223" y="55390"/>
                          <a:pt x="33431" y="67079"/>
                        </a:cubicBezTo>
                        <a:cubicBezTo>
                          <a:pt x="29700" y="78706"/>
                          <a:pt x="19006" y="88406"/>
                          <a:pt x="10612" y="96799"/>
                        </a:cubicBezTo>
                        <a:cubicBezTo>
                          <a:pt x="-20" y="107369"/>
                          <a:pt x="-4372" y="122416"/>
                          <a:pt x="5638" y="135348"/>
                        </a:cubicBezTo>
                        <a:cubicBezTo>
                          <a:pt x="13907" y="146105"/>
                          <a:pt x="33555" y="150892"/>
                          <a:pt x="44249" y="140322"/>
                        </a:cubicBezTo>
                        <a:cubicBezTo>
                          <a:pt x="60228" y="124468"/>
                          <a:pt x="75710" y="108861"/>
                          <a:pt x="84415" y="87722"/>
                        </a:cubicBezTo>
                        <a:cubicBezTo>
                          <a:pt x="92871" y="67141"/>
                          <a:pt x="90073" y="43577"/>
                          <a:pt x="86031" y="22437"/>
                        </a:cubicBezTo>
                        <a:cubicBezTo>
                          <a:pt x="79316" y="-12195"/>
                          <a:pt x="24788" y="-4547"/>
                          <a:pt x="31565" y="30395"/>
                        </a:cubicBezTo>
                        <a:lnTo>
                          <a:pt x="31565" y="30395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9" name="Google Shape;2309;p48"/>
                  <p:cNvSpPr/>
                  <p:nvPr/>
                </p:nvSpPr>
                <p:spPr>
                  <a:xfrm>
                    <a:off x="3191560" y="259089"/>
                    <a:ext cx="98351" cy="1081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351" h="108186" extrusionOk="0">
                        <a:moveTo>
                          <a:pt x="10650" y="49365"/>
                        </a:moveTo>
                        <a:cubicBezTo>
                          <a:pt x="26194" y="63043"/>
                          <a:pt x="38007" y="80391"/>
                          <a:pt x="49323" y="97613"/>
                        </a:cubicBezTo>
                        <a:cubicBezTo>
                          <a:pt x="57531" y="110173"/>
                          <a:pt x="76743" y="111168"/>
                          <a:pt x="87935" y="102587"/>
                        </a:cubicBezTo>
                        <a:cubicBezTo>
                          <a:pt x="100494" y="92888"/>
                          <a:pt x="101116" y="76536"/>
                          <a:pt x="92909" y="64038"/>
                        </a:cubicBezTo>
                        <a:cubicBezTo>
                          <a:pt x="78857" y="42588"/>
                          <a:pt x="63499" y="22691"/>
                          <a:pt x="44163" y="5717"/>
                        </a:cubicBezTo>
                        <a:cubicBezTo>
                          <a:pt x="32909" y="-4169"/>
                          <a:pt x="14256" y="-438"/>
                          <a:pt x="5614" y="10816"/>
                        </a:cubicBezTo>
                        <a:cubicBezTo>
                          <a:pt x="-4024" y="23313"/>
                          <a:pt x="-542" y="39479"/>
                          <a:pt x="10650" y="49365"/>
                        </a:cubicBezTo>
                        <a:lnTo>
                          <a:pt x="10650" y="49365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310" name="Google Shape;2310;p48"/>
              <p:cNvGrpSpPr/>
              <p:nvPr/>
            </p:nvGrpSpPr>
            <p:grpSpPr>
              <a:xfrm>
                <a:off x="2811606" y="63164"/>
                <a:ext cx="276316" cy="1646358"/>
                <a:chOff x="2811606" y="63164"/>
                <a:chExt cx="276316" cy="1646358"/>
              </a:xfrm>
            </p:grpSpPr>
            <p:sp>
              <p:nvSpPr>
                <p:cNvPr id="2311" name="Google Shape;2311;p48"/>
                <p:cNvSpPr/>
                <p:nvPr/>
              </p:nvSpPr>
              <p:spPr>
                <a:xfrm>
                  <a:off x="3050384" y="1525858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48"/>
                <p:cNvSpPr/>
                <p:nvPr/>
              </p:nvSpPr>
              <p:spPr>
                <a:xfrm>
                  <a:off x="2811606" y="1594470"/>
                  <a:ext cx="266809" cy="11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09" h="115052" extrusionOk="0">
                      <a:moveTo>
                        <a:pt x="228263" y="13460"/>
                      </a:moveTo>
                      <a:cubicBezTo>
                        <a:pt x="200346" y="98765"/>
                        <a:pt x="90232" y="79366"/>
                        <a:pt x="24264" y="64568"/>
                      </a:cubicBezTo>
                      <a:cubicBezTo>
                        <a:pt x="-109" y="59097"/>
                        <a:pt x="-10493" y="96589"/>
                        <a:pt x="13943" y="102060"/>
                      </a:cubicBezTo>
                      <a:cubicBezTo>
                        <a:pt x="103725" y="122205"/>
                        <a:pt x="230004" y="133086"/>
                        <a:pt x="265755" y="23781"/>
                      </a:cubicBezTo>
                      <a:cubicBezTo>
                        <a:pt x="273527" y="-32"/>
                        <a:pt x="236035" y="-10229"/>
                        <a:pt x="228263" y="13460"/>
                      </a:cubicBezTo>
                      <a:lnTo>
                        <a:pt x="228263" y="13460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48"/>
                <p:cNvSpPr/>
                <p:nvPr/>
              </p:nvSpPr>
              <p:spPr>
                <a:xfrm>
                  <a:off x="2921835" y="63164"/>
                  <a:ext cx="162535" cy="198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35" h="198354" extrusionOk="0">
                      <a:moveTo>
                        <a:pt x="18738" y="38866"/>
                      </a:moveTo>
                      <a:cubicBezTo>
                        <a:pt x="102924" y="40731"/>
                        <a:pt x="126365" y="105021"/>
                        <a:pt x="123318" y="179632"/>
                      </a:cubicBezTo>
                      <a:cubicBezTo>
                        <a:pt x="122261" y="204627"/>
                        <a:pt x="161121" y="204565"/>
                        <a:pt x="162178" y="179632"/>
                      </a:cubicBezTo>
                      <a:cubicBezTo>
                        <a:pt x="163981" y="135922"/>
                        <a:pt x="159629" y="88669"/>
                        <a:pt x="133453" y="51985"/>
                      </a:cubicBezTo>
                      <a:cubicBezTo>
                        <a:pt x="106531" y="14306"/>
                        <a:pt x="63381" y="1001"/>
                        <a:pt x="18800" y="6"/>
                      </a:cubicBezTo>
                      <a:cubicBezTo>
                        <a:pt x="-6256" y="-554"/>
                        <a:pt x="-6256" y="38306"/>
                        <a:pt x="18738" y="38866"/>
                      </a:cubicBezTo>
                      <a:lnTo>
                        <a:pt x="18738" y="38866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48"/>
                <p:cNvSpPr/>
                <p:nvPr/>
              </p:nvSpPr>
              <p:spPr>
                <a:xfrm>
                  <a:off x="3050384" y="289366"/>
                  <a:ext cx="37538" cy="3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8" h="38859" extrusionOk="0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49"/>
          <p:cNvSpPr txBox="1">
            <a:spLocks noGrp="1"/>
          </p:cNvSpPr>
          <p:nvPr>
            <p:ph type="body" idx="1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A</a:t>
            </a:r>
            <a:endParaRPr/>
          </a:p>
        </p:txBody>
      </p:sp>
      <p:sp>
        <p:nvSpPr>
          <p:cNvPr id="2320" name="Google Shape;2320;p49"/>
          <p:cNvSpPr/>
          <p:nvPr/>
        </p:nvSpPr>
        <p:spPr>
          <a:xfrm>
            <a:off x="3529291" y="1042973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49"/>
          <p:cNvSpPr/>
          <p:nvPr/>
        </p:nvSpPr>
        <p:spPr>
          <a:xfrm>
            <a:off x="2690537" y="1113507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49"/>
          <p:cNvSpPr/>
          <p:nvPr/>
        </p:nvSpPr>
        <p:spPr>
          <a:xfrm>
            <a:off x="3531377" y="4071027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49"/>
          <p:cNvSpPr/>
          <p:nvPr/>
        </p:nvSpPr>
        <p:spPr>
          <a:xfrm rot="-2700000">
            <a:off x="7002956" y="320537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49"/>
          <p:cNvSpPr/>
          <p:nvPr/>
        </p:nvSpPr>
        <p:spPr>
          <a:xfrm flipH="1">
            <a:off x="2684247" y="4192730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49"/>
          <p:cNvSpPr/>
          <p:nvPr/>
        </p:nvSpPr>
        <p:spPr>
          <a:xfrm>
            <a:off x="5162631" y="3193327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49"/>
          <p:cNvSpPr/>
          <p:nvPr/>
        </p:nvSpPr>
        <p:spPr>
          <a:xfrm>
            <a:off x="8480922" y="315138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49"/>
          <p:cNvSpPr/>
          <p:nvPr/>
        </p:nvSpPr>
        <p:spPr>
          <a:xfrm>
            <a:off x="4368045" y="1069537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49"/>
          <p:cNvSpPr/>
          <p:nvPr/>
        </p:nvSpPr>
        <p:spPr>
          <a:xfrm rot="5400000">
            <a:off x="5154905" y="1069536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49"/>
          <p:cNvSpPr/>
          <p:nvPr/>
        </p:nvSpPr>
        <p:spPr>
          <a:xfrm>
            <a:off x="4227148" y="4169805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49"/>
          <p:cNvSpPr/>
          <p:nvPr/>
        </p:nvSpPr>
        <p:spPr>
          <a:xfrm flipH="1">
            <a:off x="8455679" y="2078587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49"/>
          <p:cNvSpPr/>
          <p:nvPr/>
        </p:nvSpPr>
        <p:spPr>
          <a:xfrm rot="-5400000">
            <a:off x="5942579" y="1021433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49"/>
          <p:cNvSpPr/>
          <p:nvPr/>
        </p:nvSpPr>
        <p:spPr>
          <a:xfrm>
            <a:off x="6825772" y="975123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49"/>
          <p:cNvSpPr/>
          <p:nvPr/>
        </p:nvSpPr>
        <p:spPr>
          <a:xfrm>
            <a:off x="5122967" y="4151780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49"/>
          <p:cNvSpPr/>
          <p:nvPr/>
        </p:nvSpPr>
        <p:spPr>
          <a:xfrm>
            <a:off x="1835717" y="5020005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49"/>
          <p:cNvSpPr/>
          <p:nvPr/>
        </p:nvSpPr>
        <p:spPr>
          <a:xfrm rot="-5400000">
            <a:off x="5954084" y="3095952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49"/>
          <p:cNvSpPr/>
          <p:nvPr/>
        </p:nvSpPr>
        <p:spPr>
          <a:xfrm rot="10800000">
            <a:off x="6728284" y="2094753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49"/>
          <p:cNvSpPr/>
          <p:nvPr/>
        </p:nvSpPr>
        <p:spPr>
          <a:xfrm>
            <a:off x="4384163" y="313809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49"/>
          <p:cNvSpPr/>
          <p:nvPr/>
        </p:nvSpPr>
        <p:spPr>
          <a:xfrm>
            <a:off x="1777444" y="1031681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49"/>
          <p:cNvSpPr/>
          <p:nvPr/>
        </p:nvSpPr>
        <p:spPr>
          <a:xfrm>
            <a:off x="5951423" y="206680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49"/>
          <p:cNvSpPr/>
          <p:nvPr/>
        </p:nvSpPr>
        <p:spPr>
          <a:xfrm>
            <a:off x="7596815" y="3174276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49"/>
          <p:cNvSpPr/>
          <p:nvPr/>
        </p:nvSpPr>
        <p:spPr>
          <a:xfrm>
            <a:off x="2741437" y="208906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49"/>
          <p:cNvSpPr/>
          <p:nvPr/>
        </p:nvSpPr>
        <p:spPr>
          <a:xfrm>
            <a:off x="5275437" y="207832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49"/>
          <p:cNvSpPr/>
          <p:nvPr/>
        </p:nvSpPr>
        <p:spPr>
          <a:xfrm>
            <a:off x="3675973" y="211799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49"/>
          <p:cNvSpPr/>
          <p:nvPr/>
        </p:nvSpPr>
        <p:spPr>
          <a:xfrm>
            <a:off x="4571719" y="2102843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9"/>
          <p:cNvSpPr/>
          <p:nvPr/>
        </p:nvSpPr>
        <p:spPr>
          <a:xfrm>
            <a:off x="3337166" y="5086159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9"/>
          <p:cNvSpPr/>
          <p:nvPr/>
        </p:nvSpPr>
        <p:spPr>
          <a:xfrm>
            <a:off x="1828594" y="2022457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9"/>
          <p:cNvSpPr/>
          <p:nvPr/>
        </p:nvSpPr>
        <p:spPr>
          <a:xfrm rot="-900000">
            <a:off x="3554757" y="318502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9"/>
          <p:cNvSpPr/>
          <p:nvPr/>
        </p:nvSpPr>
        <p:spPr>
          <a:xfrm rot="10800000">
            <a:off x="2605441" y="5036764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9"/>
          <p:cNvSpPr/>
          <p:nvPr/>
        </p:nvSpPr>
        <p:spPr>
          <a:xfrm>
            <a:off x="5034263" y="512964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9"/>
          <p:cNvSpPr/>
          <p:nvPr/>
        </p:nvSpPr>
        <p:spPr>
          <a:xfrm>
            <a:off x="7577843" y="512964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9"/>
          <p:cNvSpPr/>
          <p:nvPr/>
        </p:nvSpPr>
        <p:spPr>
          <a:xfrm>
            <a:off x="5886216" y="513271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9"/>
          <p:cNvSpPr/>
          <p:nvPr/>
        </p:nvSpPr>
        <p:spPr>
          <a:xfrm>
            <a:off x="8429797" y="512624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9"/>
          <p:cNvSpPr/>
          <p:nvPr/>
        </p:nvSpPr>
        <p:spPr>
          <a:xfrm>
            <a:off x="6732029" y="513271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9"/>
          <p:cNvSpPr/>
          <p:nvPr/>
        </p:nvSpPr>
        <p:spPr>
          <a:xfrm rot="2700000">
            <a:off x="2742919" y="3070971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9"/>
          <p:cNvSpPr/>
          <p:nvPr/>
        </p:nvSpPr>
        <p:spPr>
          <a:xfrm>
            <a:off x="1818395" y="3096068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9"/>
          <p:cNvSpPr/>
          <p:nvPr/>
        </p:nvSpPr>
        <p:spPr>
          <a:xfrm rot="2700000">
            <a:off x="4396249" y="5027303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9"/>
          <p:cNvSpPr/>
          <p:nvPr/>
        </p:nvSpPr>
        <p:spPr>
          <a:xfrm>
            <a:off x="1793456" y="416423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9"/>
          <p:cNvSpPr/>
          <p:nvPr/>
        </p:nvSpPr>
        <p:spPr>
          <a:xfrm flipH="1">
            <a:off x="7519641" y="2104927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9"/>
          <p:cNvSpPr/>
          <p:nvPr/>
        </p:nvSpPr>
        <p:spPr>
          <a:xfrm rot="-2794009">
            <a:off x="7543913" y="1090169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9"/>
          <p:cNvSpPr/>
          <p:nvPr/>
        </p:nvSpPr>
        <p:spPr>
          <a:xfrm>
            <a:off x="8350041" y="1090235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9"/>
          <p:cNvSpPr/>
          <p:nvPr/>
        </p:nvSpPr>
        <p:spPr>
          <a:xfrm>
            <a:off x="6780694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9"/>
          <p:cNvSpPr/>
          <p:nvPr/>
        </p:nvSpPr>
        <p:spPr>
          <a:xfrm>
            <a:off x="5905652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9"/>
          <p:cNvSpPr/>
          <p:nvPr/>
        </p:nvSpPr>
        <p:spPr>
          <a:xfrm>
            <a:off x="7655736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9"/>
          <p:cNvSpPr/>
          <p:nvPr/>
        </p:nvSpPr>
        <p:spPr>
          <a:xfrm>
            <a:off x="8530777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"/>
          <p:cNvSpPr/>
          <p:nvPr/>
        </p:nvSpPr>
        <p:spPr>
          <a:xfrm>
            <a:off x="9060236" y="0"/>
            <a:ext cx="1995988" cy="1995988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"/>
          <p:cNvSpPr txBox="1"/>
          <p:nvPr/>
        </p:nvSpPr>
        <p:spPr>
          <a:xfrm>
            <a:off x="9201834" y="846628"/>
            <a:ext cx="17378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 Our Team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9817025" y="262450"/>
            <a:ext cx="507427" cy="542394"/>
          </a:xfrm>
          <a:custGeom>
            <a:avLst/>
            <a:gdLst/>
            <a:ahLst/>
            <a:cxnLst/>
            <a:rect l="l" t="t" r="r" b="b"/>
            <a:pathLst>
              <a:path w="899759" h="961761" extrusionOk="0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2" name="Google Shape;372;p5"/>
          <p:cNvGrpSpPr/>
          <p:nvPr/>
        </p:nvGrpSpPr>
        <p:grpSpPr>
          <a:xfrm>
            <a:off x="886462" y="2027352"/>
            <a:ext cx="2023145" cy="3246399"/>
            <a:chOff x="311697" y="1922849"/>
            <a:chExt cx="2023145" cy="3246399"/>
          </a:xfrm>
        </p:grpSpPr>
        <p:grpSp>
          <p:nvGrpSpPr>
            <p:cNvPr id="373" name="Google Shape;373;p5"/>
            <p:cNvGrpSpPr/>
            <p:nvPr/>
          </p:nvGrpSpPr>
          <p:grpSpPr>
            <a:xfrm>
              <a:off x="534442" y="4122359"/>
              <a:ext cx="1800200" cy="521878"/>
              <a:chOff x="2851759" y="3796461"/>
              <a:chExt cx="1800000" cy="521878"/>
            </a:xfrm>
          </p:grpSpPr>
          <p:sp>
            <p:nvSpPr>
              <p:cNvPr id="374" name="Google Shape;374;p5"/>
              <p:cNvSpPr txBox="1"/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name</a:t>
                </a:r>
                <a:endParaRPr/>
              </a:p>
            </p:txBody>
          </p:sp>
          <p:sp>
            <p:nvSpPr>
              <p:cNvPr id="375" name="Google Shape;375;p5"/>
              <p:cNvSpPr txBox="1"/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Teacher</a:t>
                </a:r>
                <a:endParaRPr/>
              </a:p>
            </p:txBody>
          </p:sp>
        </p:grpSp>
        <p:sp>
          <p:nvSpPr>
            <p:cNvPr id="376" name="Google Shape;376;p5"/>
            <p:cNvSpPr txBox="1"/>
            <p:nvPr/>
          </p:nvSpPr>
          <p:spPr>
            <a:xfrm>
              <a:off x="534442" y="4707583"/>
              <a:ext cx="1800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 rot="8100000">
              <a:off x="607950" y="2219102"/>
              <a:ext cx="1430438" cy="1430438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5"/>
          <p:cNvGrpSpPr/>
          <p:nvPr/>
        </p:nvGrpSpPr>
        <p:grpSpPr>
          <a:xfrm>
            <a:off x="3079535" y="2027352"/>
            <a:ext cx="2023145" cy="3246399"/>
            <a:chOff x="311697" y="1922849"/>
            <a:chExt cx="2023145" cy="3246399"/>
          </a:xfrm>
        </p:grpSpPr>
        <p:grpSp>
          <p:nvGrpSpPr>
            <p:cNvPr id="379" name="Google Shape;379;p5"/>
            <p:cNvGrpSpPr/>
            <p:nvPr/>
          </p:nvGrpSpPr>
          <p:grpSpPr>
            <a:xfrm>
              <a:off x="534442" y="4122359"/>
              <a:ext cx="1800200" cy="521878"/>
              <a:chOff x="2851759" y="3796461"/>
              <a:chExt cx="1800000" cy="521878"/>
            </a:xfrm>
          </p:grpSpPr>
          <p:sp>
            <p:nvSpPr>
              <p:cNvPr id="380" name="Google Shape;380;p5"/>
              <p:cNvSpPr txBox="1"/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name</a:t>
                </a:r>
                <a:endParaRPr/>
              </a:p>
            </p:txBody>
          </p:sp>
          <p:sp>
            <p:nvSpPr>
              <p:cNvPr id="381" name="Google Shape;381;p5"/>
              <p:cNvSpPr txBox="1"/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Teacher</a:t>
                </a:r>
                <a:endParaRPr/>
              </a:p>
            </p:txBody>
          </p:sp>
        </p:grpSp>
        <p:sp>
          <p:nvSpPr>
            <p:cNvPr id="382" name="Google Shape;382;p5"/>
            <p:cNvSpPr txBox="1"/>
            <p:nvPr/>
          </p:nvSpPr>
          <p:spPr>
            <a:xfrm>
              <a:off x="534442" y="4707583"/>
              <a:ext cx="1800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 rot="8100000">
              <a:off x="607950" y="2219102"/>
              <a:ext cx="1430438" cy="1430438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p5"/>
          <p:cNvSpPr txBox="1"/>
          <p:nvPr/>
        </p:nvSpPr>
        <p:spPr>
          <a:xfrm>
            <a:off x="531101" y="6122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 Style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5"/>
          <p:cNvGrpSpPr/>
          <p:nvPr/>
        </p:nvGrpSpPr>
        <p:grpSpPr>
          <a:xfrm>
            <a:off x="1300903" y="2447555"/>
            <a:ext cx="1129137" cy="1245964"/>
            <a:chOff x="3156635" y="4423219"/>
            <a:chExt cx="1129137" cy="1245964"/>
          </a:xfrm>
        </p:grpSpPr>
        <p:sp>
          <p:nvSpPr>
            <p:cNvPr id="386" name="Google Shape;386;p5"/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/>
              <a:ahLst/>
              <a:cxnLst/>
              <a:rect l="l" t="t" r="r" b="b"/>
              <a:pathLst>
                <a:path w="1076198" h="1192910" extrusionOk="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7" name="Google Shape;387;p5"/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388" name="Google Shape;388;p5"/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/>
                <a:ahLst/>
                <a:cxnLst/>
                <a:rect l="l" t="t" r="r" b="b"/>
                <a:pathLst>
                  <a:path w="1034620" h="1150905" extrusionOk="0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/>
                <a:ahLst/>
                <a:cxnLst/>
                <a:rect l="l" t="t" r="r" b="b"/>
                <a:pathLst>
                  <a:path w="983271" h="1097851" extrusionOk="0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941616" h="1055846" extrusionOk="0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1" name="Google Shape;391;p5"/>
          <p:cNvGrpSpPr/>
          <p:nvPr/>
        </p:nvGrpSpPr>
        <p:grpSpPr>
          <a:xfrm>
            <a:off x="3547877" y="2794217"/>
            <a:ext cx="1133822" cy="517398"/>
            <a:chOff x="4392190" y="4778978"/>
            <a:chExt cx="1133822" cy="517398"/>
          </a:xfrm>
        </p:grpSpPr>
        <p:sp>
          <p:nvSpPr>
            <p:cNvPr id="392" name="Google Shape;392;p5"/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/>
              <a:ahLst/>
              <a:cxnLst/>
              <a:rect l="l" t="t" r="r" b="b"/>
              <a:pathLst>
                <a:path w="1081337" h="464058" extrusionOk="0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" name="Google Shape;393;p5"/>
            <p:cNvGrpSpPr/>
            <p:nvPr/>
          </p:nvGrpSpPr>
          <p:grpSpPr>
            <a:xfrm>
              <a:off x="4392190" y="4778978"/>
              <a:ext cx="1060005" cy="442626"/>
              <a:chOff x="4392190" y="4778978"/>
              <a:chExt cx="1060005" cy="442626"/>
            </a:xfrm>
          </p:grpSpPr>
          <p:sp>
            <p:nvSpPr>
              <p:cNvPr id="394" name="Google Shape;394;p5"/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/>
                <a:ahLst/>
                <a:cxnLst/>
                <a:rect l="l" t="t" r="r" b="b"/>
                <a:pathLst>
                  <a:path w="1039182" h="421671" extrusionOk="0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/>
                <a:ahLst/>
                <a:cxnLst/>
                <a:rect l="l" t="t" r="r" b="b"/>
                <a:pathLst>
                  <a:path w="988008" h="368998" extrusionOk="0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/>
                <a:ahLst/>
                <a:cxnLst/>
                <a:rect l="l" t="t" r="r" b="b"/>
                <a:pathLst>
                  <a:path w="946453" h="326898" extrusionOk="0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97" name="Google Shape;3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7537" y="2129246"/>
            <a:ext cx="3861805" cy="353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0"/>
          <p:cNvSpPr txBox="1">
            <a:spLocks noGrp="1"/>
          </p:cNvSpPr>
          <p:nvPr>
            <p:ph type="body" idx="1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Editable Icon Sets: B</a:t>
            </a:r>
            <a:endParaRPr/>
          </a:p>
        </p:txBody>
      </p:sp>
      <p:sp>
        <p:nvSpPr>
          <p:cNvPr id="2370" name="Google Shape;2370;p50"/>
          <p:cNvSpPr/>
          <p:nvPr/>
        </p:nvSpPr>
        <p:spPr>
          <a:xfrm>
            <a:off x="2128817" y="1386498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50"/>
          <p:cNvSpPr/>
          <p:nvPr/>
        </p:nvSpPr>
        <p:spPr>
          <a:xfrm>
            <a:off x="2975959" y="143078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50"/>
          <p:cNvSpPr/>
          <p:nvPr/>
        </p:nvSpPr>
        <p:spPr>
          <a:xfrm>
            <a:off x="4693389" y="1415952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50"/>
          <p:cNvSpPr/>
          <p:nvPr/>
        </p:nvSpPr>
        <p:spPr>
          <a:xfrm>
            <a:off x="3813944" y="142770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50"/>
          <p:cNvSpPr/>
          <p:nvPr/>
        </p:nvSpPr>
        <p:spPr>
          <a:xfrm rot="-2700000">
            <a:off x="5538713" y="245107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50"/>
          <p:cNvSpPr/>
          <p:nvPr/>
        </p:nvSpPr>
        <p:spPr>
          <a:xfrm>
            <a:off x="6258765" y="142008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50"/>
          <p:cNvSpPr/>
          <p:nvPr/>
        </p:nvSpPr>
        <p:spPr>
          <a:xfrm>
            <a:off x="7975386" y="151572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50"/>
          <p:cNvSpPr/>
          <p:nvPr/>
        </p:nvSpPr>
        <p:spPr>
          <a:xfrm>
            <a:off x="5600767" y="140818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50"/>
          <p:cNvSpPr/>
          <p:nvPr/>
        </p:nvSpPr>
        <p:spPr>
          <a:xfrm>
            <a:off x="7158259" y="140920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50"/>
          <p:cNvSpPr/>
          <p:nvPr/>
        </p:nvSpPr>
        <p:spPr>
          <a:xfrm>
            <a:off x="8878492" y="1461891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0" name="Google Shape;2380;p50"/>
          <p:cNvGrpSpPr/>
          <p:nvPr/>
        </p:nvGrpSpPr>
        <p:grpSpPr>
          <a:xfrm>
            <a:off x="6386551" y="2405037"/>
            <a:ext cx="344634" cy="584984"/>
            <a:chOff x="1960331" y="2060848"/>
            <a:chExt cx="2028872" cy="3463828"/>
          </a:xfrm>
        </p:grpSpPr>
        <p:sp>
          <p:nvSpPr>
            <p:cNvPr id="2381" name="Google Shape;2381;p50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0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0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0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5" name="Google Shape;2385;p50"/>
          <p:cNvSpPr/>
          <p:nvPr/>
        </p:nvSpPr>
        <p:spPr>
          <a:xfrm>
            <a:off x="7316639" y="2405037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50"/>
          <p:cNvSpPr/>
          <p:nvPr/>
        </p:nvSpPr>
        <p:spPr>
          <a:xfrm>
            <a:off x="3827924" y="239266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50"/>
          <p:cNvSpPr/>
          <p:nvPr/>
        </p:nvSpPr>
        <p:spPr>
          <a:xfrm>
            <a:off x="4665265" y="240500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8" name="Google Shape;2388;p50"/>
          <p:cNvGrpSpPr/>
          <p:nvPr/>
        </p:nvGrpSpPr>
        <p:grpSpPr>
          <a:xfrm>
            <a:off x="2989938" y="2352376"/>
            <a:ext cx="528975" cy="594844"/>
            <a:chOff x="4835382" y="-161249"/>
            <a:chExt cx="3078657" cy="3462028"/>
          </a:xfrm>
        </p:grpSpPr>
        <p:sp>
          <p:nvSpPr>
            <p:cNvPr id="2389" name="Google Shape;2389;p50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0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1" name="Google Shape;2391;p50"/>
          <p:cNvSpPr/>
          <p:nvPr/>
        </p:nvSpPr>
        <p:spPr>
          <a:xfrm>
            <a:off x="2169009" y="242275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50"/>
          <p:cNvSpPr/>
          <p:nvPr/>
        </p:nvSpPr>
        <p:spPr>
          <a:xfrm>
            <a:off x="7965603" y="2405037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50"/>
          <p:cNvSpPr/>
          <p:nvPr/>
        </p:nvSpPr>
        <p:spPr>
          <a:xfrm>
            <a:off x="2207567" y="354694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50"/>
          <p:cNvSpPr/>
          <p:nvPr/>
        </p:nvSpPr>
        <p:spPr>
          <a:xfrm>
            <a:off x="8755931" y="240503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50"/>
          <p:cNvSpPr/>
          <p:nvPr/>
        </p:nvSpPr>
        <p:spPr>
          <a:xfrm>
            <a:off x="3006319" y="354694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50"/>
          <p:cNvSpPr/>
          <p:nvPr/>
        </p:nvSpPr>
        <p:spPr>
          <a:xfrm>
            <a:off x="5544501" y="356443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50"/>
          <p:cNvSpPr/>
          <p:nvPr/>
        </p:nvSpPr>
        <p:spPr>
          <a:xfrm>
            <a:off x="4680005" y="360213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50"/>
          <p:cNvSpPr/>
          <p:nvPr/>
        </p:nvSpPr>
        <p:spPr>
          <a:xfrm>
            <a:off x="3830015" y="356519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50"/>
          <p:cNvSpPr/>
          <p:nvPr/>
        </p:nvSpPr>
        <p:spPr>
          <a:xfrm rot="2942052">
            <a:off x="6337016" y="356577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50"/>
          <p:cNvSpPr/>
          <p:nvPr/>
        </p:nvSpPr>
        <p:spPr>
          <a:xfrm rot="-2675106" flipH="1">
            <a:off x="3997573" y="459792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50"/>
          <p:cNvSpPr/>
          <p:nvPr/>
        </p:nvSpPr>
        <p:spPr>
          <a:xfrm>
            <a:off x="8854343" y="354694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50"/>
          <p:cNvSpPr/>
          <p:nvPr/>
        </p:nvSpPr>
        <p:spPr>
          <a:xfrm>
            <a:off x="7136678" y="354694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50"/>
          <p:cNvSpPr/>
          <p:nvPr/>
        </p:nvSpPr>
        <p:spPr>
          <a:xfrm>
            <a:off x="7975747" y="354694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50"/>
          <p:cNvSpPr/>
          <p:nvPr/>
        </p:nvSpPr>
        <p:spPr>
          <a:xfrm rot="10800000">
            <a:off x="2996558" y="465090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50"/>
          <p:cNvSpPr/>
          <p:nvPr/>
        </p:nvSpPr>
        <p:spPr>
          <a:xfrm rot="10800000">
            <a:off x="6408266" y="463524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50"/>
          <p:cNvSpPr/>
          <p:nvPr/>
        </p:nvSpPr>
        <p:spPr>
          <a:xfrm>
            <a:off x="4675893" y="477411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50"/>
          <p:cNvSpPr/>
          <p:nvPr/>
        </p:nvSpPr>
        <p:spPr>
          <a:xfrm>
            <a:off x="8759617" y="467602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50"/>
          <p:cNvSpPr/>
          <p:nvPr/>
        </p:nvSpPr>
        <p:spPr>
          <a:xfrm rot="-5400000" flipH="1">
            <a:off x="7140693" y="560416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50"/>
          <p:cNvSpPr/>
          <p:nvPr/>
        </p:nvSpPr>
        <p:spPr>
          <a:xfrm>
            <a:off x="5593040" y="471392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50"/>
          <p:cNvSpPr/>
          <p:nvPr/>
        </p:nvSpPr>
        <p:spPr>
          <a:xfrm>
            <a:off x="7136678" y="478104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50"/>
          <p:cNvSpPr/>
          <p:nvPr/>
        </p:nvSpPr>
        <p:spPr>
          <a:xfrm rot="2160000">
            <a:off x="7994779" y="465090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50"/>
          <p:cNvSpPr/>
          <p:nvPr/>
        </p:nvSpPr>
        <p:spPr>
          <a:xfrm>
            <a:off x="2175297" y="465090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50"/>
          <p:cNvSpPr/>
          <p:nvPr/>
        </p:nvSpPr>
        <p:spPr>
          <a:xfrm>
            <a:off x="2981233" y="5610692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50"/>
          <p:cNvSpPr/>
          <p:nvPr/>
        </p:nvSpPr>
        <p:spPr>
          <a:xfrm>
            <a:off x="2134224" y="5610692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50"/>
          <p:cNvSpPr/>
          <p:nvPr/>
        </p:nvSpPr>
        <p:spPr>
          <a:xfrm>
            <a:off x="4669209" y="5610692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50"/>
          <p:cNvSpPr/>
          <p:nvPr/>
        </p:nvSpPr>
        <p:spPr>
          <a:xfrm>
            <a:off x="3819219" y="5610692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50"/>
          <p:cNvSpPr/>
          <p:nvPr/>
        </p:nvSpPr>
        <p:spPr>
          <a:xfrm>
            <a:off x="5534594" y="560014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50"/>
          <p:cNvSpPr/>
          <p:nvPr/>
        </p:nvSpPr>
        <p:spPr>
          <a:xfrm>
            <a:off x="6324059" y="5636634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50"/>
          <p:cNvSpPr/>
          <p:nvPr/>
        </p:nvSpPr>
        <p:spPr>
          <a:xfrm>
            <a:off x="8786937" y="560014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50"/>
          <p:cNvSpPr/>
          <p:nvPr/>
        </p:nvSpPr>
        <p:spPr>
          <a:xfrm>
            <a:off x="8057152" y="560121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2217" y="2166431"/>
            <a:ext cx="3420284" cy="330041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"/>
          <p:cNvSpPr txBox="1">
            <a:spLocks noGrp="1"/>
          </p:cNvSpPr>
          <p:nvPr>
            <p:ph type="body" idx="1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404" name="Google Shape;404;p6"/>
          <p:cNvSpPr/>
          <p:nvPr/>
        </p:nvSpPr>
        <p:spPr>
          <a:xfrm>
            <a:off x="3532590" y="4262273"/>
            <a:ext cx="1221987" cy="1364256"/>
          </a:xfrm>
          <a:custGeom>
            <a:avLst/>
            <a:gdLst/>
            <a:ahLst/>
            <a:cxnLst/>
            <a:rect l="l" t="t" r="r" b="b"/>
            <a:pathLst>
              <a:path w="1221987" h="1364255" extrusionOk="0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"/>
          <p:cNvSpPr/>
          <p:nvPr/>
        </p:nvSpPr>
        <p:spPr>
          <a:xfrm>
            <a:off x="7437423" y="4264814"/>
            <a:ext cx="1221987" cy="1361715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"/>
          <p:cNvSpPr/>
          <p:nvPr/>
        </p:nvSpPr>
        <p:spPr>
          <a:xfrm>
            <a:off x="3532590" y="2168059"/>
            <a:ext cx="1221987" cy="1412526"/>
          </a:xfrm>
          <a:custGeom>
            <a:avLst/>
            <a:gdLst/>
            <a:ahLst/>
            <a:cxnLst/>
            <a:rect l="l" t="t" r="r" b="b"/>
            <a:pathLst>
              <a:path w="1221987" h="1412525" extrusionOk="0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7439963" y="2168059"/>
            <a:ext cx="1219447" cy="1412526"/>
          </a:xfrm>
          <a:custGeom>
            <a:avLst/>
            <a:gdLst/>
            <a:ahLst/>
            <a:cxnLst/>
            <a:rect l="l" t="t" r="r" b="b"/>
            <a:pathLst>
              <a:path w="1219446" h="1412525" extrusionOk="0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 txBox="1"/>
          <p:nvPr/>
        </p:nvSpPr>
        <p:spPr>
          <a:xfrm>
            <a:off x="848182" y="2213149"/>
            <a:ext cx="25352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 txBox="1"/>
          <p:nvPr/>
        </p:nvSpPr>
        <p:spPr>
          <a:xfrm>
            <a:off x="848184" y="2470933"/>
            <a:ext cx="25352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</p:txBody>
      </p:sp>
      <p:grpSp>
        <p:nvGrpSpPr>
          <p:cNvPr id="410" name="Google Shape;410;p6"/>
          <p:cNvGrpSpPr/>
          <p:nvPr/>
        </p:nvGrpSpPr>
        <p:grpSpPr>
          <a:xfrm>
            <a:off x="848182" y="4678138"/>
            <a:ext cx="2535251" cy="904115"/>
            <a:chOff x="395534" y="3737446"/>
            <a:chExt cx="3972999" cy="904115"/>
          </a:xfrm>
        </p:grpSpPr>
        <p:sp>
          <p:nvSpPr>
            <p:cNvPr id="411" name="Google Shape;411;p6"/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413" name="Google Shape;413;p6"/>
          <p:cNvGrpSpPr/>
          <p:nvPr/>
        </p:nvGrpSpPr>
        <p:grpSpPr>
          <a:xfrm>
            <a:off x="9025764" y="2213149"/>
            <a:ext cx="2535251" cy="904115"/>
            <a:chOff x="395534" y="3737446"/>
            <a:chExt cx="3972999" cy="904115"/>
          </a:xfrm>
        </p:grpSpPr>
        <p:sp>
          <p:nvSpPr>
            <p:cNvPr id="414" name="Google Shape;414;p6"/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416" name="Google Shape;416;p6"/>
          <p:cNvGrpSpPr/>
          <p:nvPr/>
        </p:nvGrpSpPr>
        <p:grpSpPr>
          <a:xfrm>
            <a:off x="9025764" y="4678138"/>
            <a:ext cx="2535251" cy="904115"/>
            <a:chOff x="395534" y="3737446"/>
            <a:chExt cx="3972999" cy="904115"/>
          </a:xfrm>
        </p:grpSpPr>
        <p:sp>
          <p:nvSpPr>
            <p:cNvPr id="417" name="Google Shape;417;p6"/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sp>
        <p:nvSpPr>
          <p:cNvPr id="419" name="Google Shape;419;p6"/>
          <p:cNvSpPr txBox="1"/>
          <p:nvPr/>
        </p:nvSpPr>
        <p:spPr>
          <a:xfrm>
            <a:off x="3611007" y="4426200"/>
            <a:ext cx="9015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"/>
          <p:cNvSpPr txBox="1"/>
          <p:nvPr/>
        </p:nvSpPr>
        <p:spPr>
          <a:xfrm>
            <a:off x="3680431" y="1927915"/>
            <a:ext cx="9015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8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"/>
          <p:cNvSpPr txBox="1"/>
          <p:nvPr/>
        </p:nvSpPr>
        <p:spPr>
          <a:xfrm>
            <a:off x="7419133" y="4471855"/>
            <a:ext cx="9015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"/>
          <p:cNvSpPr txBox="1"/>
          <p:nvPr/>
        </p:nvSpPr>
        <p:spPr>
          <a:xfrm>
            <a:off x="7437423" y="1892418"/>
            <a:ext cx="9015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8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"/>
          <p:cNvSpPr txBox="1"/>
          <p:nvPr/>
        </p:nvSpPr>
        <p:spPr>
          <a:xfrm>
            <a:off x="7519587" y="4077973"/>
            <a:ext cx="9015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sz="7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"/>
          <p:cNvSpPr/>
          <p:nvPr/>
        </p:nvSpPr>
        <p:spPr>
          <a:xfrm flipH="1">
            <a:off x="1080170" y="1236452"/>
            <a:ext cx="6559826" cy="805070"/>
          </a:xfrm>
          <a:prstGeom prst="rect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"/>
          <p:cNvSpPr/>
          <p:nvPr/>
        </p:nvSpPr>
        <p:spPr>
          <a:xfrm flipH="1">
            <a:off x="1080170" y="2182772"/>
            <a:ext cx="6559826" cy="805070"/>
          </a:xfrm>
          <a:prstGeom prst="rect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"/>
          <p:cNvSpPr/>
          <p:nvPr/>
        </p:nvSpPr>
        <p:spPr>
          <a:xfrm flipH="1">
            <a:off x="1080170" y="3129092"/>
            <a:ext cx="6559826" cy="805070"/>
          </a:xfrm>
          <a:prstGeom prst="rect">
            <a:avLst/>
          </a:prstGeom>
          <a:solidFill>
            <a:schemeClr val="dk1">
              <a:alpha val="40000"/>
            </a:schemeClr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"/>
          <p:cNvSpPr/>
          <p:nvPr/>
        </p:nvSpPr>
        <p:spPr>
          <a:xfrm>
            <a:off x="1531958" y="1452730"/>
            <a:ext cx="372516" cy="372514"/>
          </a:xfrm>
          <a:custGeom>
            <a:avLst/>
            <a:gdLst/>
            <a:ahLst/>
            <a:cxnLst/>
            <a:rect l="l" t="t" r="r" b="b"/>
            <a:pathLst>
              <a:path w="508153" h="508153" extrusionOk="0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"/>
          <p:cNvSpPr/>
          <p:nvPr/>
        </p:nvSpPr>
        <p:spPr>
          <a:xfrm>
            <a:off x="1512976" y="1383792"/>
            <a:ext cx="385142" cy="372514"/>
          </a:xfrm>
          <a:custGeom>
            <a:avLst/>
            <a:gdLst/>
            <a:ahLst/>
            <a:cxnLst/>
            <a:rect l="l" t="t" r="r" b="b"/>
            <a:pathLst>
              <a:path w="366160" h="354154" extrusionOk="0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1531958" y="2399050"/>
            <a:ext cx="372516" cy="372514"/>
          </a:xfrm>
          <a:custGeom>
            <a:avLst/>
            <a:gdLst/>
            <a:ahLst/>
            <a:cxnLst/>
            <a:rect l="l" t="t" r="r" b="b"/>
            <a:pathLst>
              <a:path w="508153" h="508153" extrusionOk="0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1531958" y="3345370"/>
            <a:ext cx="372516" cy="372514"/>
          </a:xfrm>
          <a:custGeom>
            <a:avLst/>
            <a:gdLst/>
            <a:ahLst/>
            <a:cxnLst/>
            <a:rect l="l" t="t" r="r" b="b"/>
            <a:pathLst>
              <a:path w="508153" h="508153" extrusionOk="0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1512976" y="2344251"/>
            <a:ext cx="385142" cy="372514"/>
          </a:xfrm>
          <a:custGeom>
            <a:avLst/>
            <a:gdLst/>
            <a:ahLst/>
            <a:cxnLst/>
            <a:rect l="l" t="t" r="r" b="b"/>
            <a:pathLst>
              <a:path w="366160" h="354154" extrusionOk="0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1498635" y="3287979"/>
            <a:ext cx="385142" cy="372514"/>
          </a:xfrm>
          <a:custGeom>
            <a:avLst/>
            <a:gdLst/>
            <a:ahLst/>
            <a:cxnLst/>
            <a:rect l="l" t="t" r="r" b="b"/>
            <a:pathLst>
              <a:path w="366160" h="354154" extrusionOk="0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 txBox="1"/>
          <p:nvPr/>
        </p:nvSpPr>
        <p:spPr>
          <a:xfrm flipH="1">
            <a:off x="2342647" y="1314263"/>
            <a:ext cx="49795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 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"/>
          <p:cNvSpPr txBox="1"/>
          <p:nvPr/>
        </p:nvSpPr>
        <p:spPr>
          <a:xfrm flipH="1">
            <a:off x="2342647" y="2255099"/>
            <a:ext cx="49795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 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 txBox="1"/>
          <p:nvPr/>
        </p:nvSpPr>
        <p:spPr>
          <a:xfrm flipH="1">
            <a:off x="2342647" y="3208461"/>
            <a:ext cx="49795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 Easy to change colors, photos and Text.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 txBox="1"/>
          <p:nvPr/>
        </p:nvSpPr>
        <p:spPr>
          <a:xfrm>
            <a:off x="6048554" y="4562124"/>
            <a:ext cx="5776365" cy="197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r" rtl="0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  <a:p>
            <a:pPr marL="0" marR="0" lvl="0" indent="0" algn="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Point </a:t>
            </a:r>
            <a:endParaRPr/>
          </a:p>
          <a:p>
            <a:pPr marL="0" marR="0" lvl="0" indent="0" algn="r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Play, Laugh, Learn</a:t>
            </a:r>
            <a:endParaRPr/>
          </a:p>
        </p:txBody>
      </p:sp>
      <p:pic>
        <p:nvPicPr>
          <p:cNvPr id="441" name="Google Shape;4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28" y="4868760"/>
            <a:ext cx="1732660" cy="83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1338" y="1568910"/>
            <a:ext cx="2649474" cy="296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"/>
          <p:cNvSpPr txBox="1">
            <a:spLocks noGrp="1"/>
          </p:cNvSpPr>
          <p:nvPr>
            <p:ph type="body" idx="1"/>
          </p:nvPr>
        </p:nvSpPr>
        <p:spPr>
          <a:xfrm>
            <a:off x="0" y="457200"/>
            <a:ext cx="7773988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sp>
        <p:nvSpPr>
          <p:cNvPr id="448" name="Google Shape;448;p8"/>
          <p:cNvSpPr/>
          <p:nvPr/>
        </p:nvSpPr>
        <p:spPr>
          <a:xfrm rot="10800000">
            <a:off x="6849442" y="143431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"/>
          <p:cNvSpPr/>
          <p:nvPr/>
        </p:nvSpPr>
        <p:spPr>
          <a:xfrm>
            <a:off x="5820440" y="220606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8"/>
          <p:cNvSpPr/>
          <p:nvPr/>
        </p:nvSpPr>
        <p:spPr>
          <a:xfrm rot="10800000">
            <a:off x="4708351" y="2840403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8"/>
          <p:cNvSpPr/>
          <p:nvPr/>
        </p:nvSpPr>
        <p:spPr>
          <a:xfrm>
            <a:off x="3679349" y="361215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"/>
          <p:cNvSpPr/>
          <p:nvPr/>
        </p:nvSpPr>
        <p:spPr>
          <a:xfrm>
            <a:off x="728313" y="4622135"/>
            <a:ext cx="3266271" cy="264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8"/>
          <p:cNvSpPr/>
          <p:nvPr/>
        </p:nvSpPr>
        <p:spPr>
          <a:xfrm>
            <a:off x="8082460" y="1707097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"/>
          <p:cNvSpPr/>
          <p:nvPr/>
        </p:nvSpPr>
        <p:spPr>
          <a:xfrm rot="5400000">
            <a:off x="9930812" y="1665026"/>
            <a:ext cx="404836" cy="348996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"/>
          <p:cNvSpPr/>
          <p:nvPr/>
        </p:nvSpPr>
        <p:spPr>
          <a:xfrm>
            <a:off x="391896" y="4521068"/>
            <a:ext cx="819150" cy="532352"/>
          </a:xfrm>
          <a:prstGeom prst="chevron">
            <a:avLst>
              <a:gd name="adj" fmla="val 4622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8"/>
          <p:cNvSpPr/>
          <p:nvPr/>
        </p:nvSpPr>
        <p:spPr>
          <a:xfrm>
            <a:off x="4110764" y="4030316"/>
            <a:ext cx="724247" cy="7242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"/>
          <p:cNvSpPr/>
          <p:nvPr/>
        </p:nvSpPr>
        <p:spPr>
          <a:xfrm>
            <a:off x="5160199" y="3293959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8"/>
          <p:cNvSpPr/>
          <p:nvPr/>
        </p:nvSpPr>
        <p:spPr>
          <a:xfrm>
            <a:off x="6209634" y="2557601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"/>
          <p:cNvSpPr/>
          <p:nvPr/>
        </p:nvSpPr>
        <p:spPr>
          <a:xfrm>
            <a:off x="7259070" y="1821243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"/>
          <p:cNvSpPr/>
          <p:nvPr/>
        </p:nvSpPr>
        <p:spPr>
          <a:xfrm>
            <a:off x="7442683" y="2014783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8"/>
          <p:cNvSpPr/>
          <p:nvPr/>
        </p:nvSpPr>
        <p:spPr>
          <a:xfrm>
            <a:off x="6407466" y="2773624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8"/>
          <p:cNvSpPr/>
          <p:nvPr/>
        </p:nvSpPr>
        <p:spPr>
          <a:xfrm rot="-900000">
            <a:off x="5334232" y="3515710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8"/>
          <p:cNvSpPr/>
          <p:nvPr/>
        </p:nvSpPr>
        <p:spPr>
          <a:xfrm>
            <a:off x="4303530" y="4230071"/>
            <a:ext cx="332579" cy="311324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"/>
          <p:cNvSpPr txBox="1"/>
          <p:nvPr/>
        </p:nvSpPr>
        <p:spPr>
          <a:xfrm>
            <a:off x="728312" y="5465746"/>
            <a:ext cx="3034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"/>
          <p:cNvSpPr txBox="1"/>
          <p:nvPr/>
        </p:nvSpPr>
        <p:spPr>
          <a:xfrm>
            <a:off x="2339940" y="3869219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466" name="Google Shape;466;p8"/>
          <p:cNvSpPr txBox="1"/>
          <p:nvPr/>
        </p:nvSpPr>
        <p:spPr>
          <a:xfrm>
            <a:off x="5958179" y="3916185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467" name="Google Shape;467;p8"/>
          <p:cNvSpPr txBox="1"/>
          <p:nvPr/>
        </p:nvSpPr>
        <p:spPr>
          <a:xfrm>
            <a:off x="4547477" y="2138669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468" name="Google Shape;468;p8"/>
          <p:cNvSpPr txBox="1"/>
          <p:nvPr/>
        </p:nvSpPr>
        <p:spPr>
          <a:xfrm>
            <a:off x="8165716" y="2185635"/>
            <a:ext cx="1653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Simply Impress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Your Audience</a:t>
            </a:r>
            <a:endParaRPr/>
          </a:p>
        </p:txBody>
      </p:sp>
      <p:sp>
        <p:nvSpPr>
          <p:cNvPr id="469" name="Google Shape;469;p8"/>
          <p:cNvSpPr txBox="1"/>
          <p:nvPr/>
        </p:nvSpPr>
        <p:spPr>
          <a:xfrm>
            <a:off x="2585939" y="2077113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"/>
          <p:cNvSpPr txBox="1"/>
          <p:nvPr/>
        </p:nvSpPr>
        <p:spPr>
          <a:xfrm>
            <a:off x="391896" y="3804421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"/>
          <p:cNvSpPr txBox="1"/>
          <p:nvPr/>
        </p:nvSpPr>
        <p:spPr>
          <a:xfrm>
            <a:off x="8645108" y="2813694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"/>
          <p:cNvSpPr txBox="1"/>
          <p:nvPr/>
        </p:nvSpPr>
        <p:spPr>
          <a:xfrm>
            <a:off x="6451065" y="4541002"/>
            <a:ext cx="20197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477" y="3656082"/>
            <a:ext cx="2532975" cy="2925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 txBox="1">
            <a:spLocks noGrp="1"/>
          </p:cNvSpPr>
          <p:nvPr>
            <p:ph type="body" idx="1"/>
          </p:nvPr>
        </p:nvSpPr>
        <p:spPr>
          <a:xfrm>
            <a:off x="615362" y="576127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Arial"/>
              <a:buChar char="•"/>
            </a:pPr>
            <a:r>
              <a:rPr lang="en-US" sz="4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pic>
        <p:nvPicPr>
          <p:cNvPr id="479" name="Google Shape;4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0457" y="1386160"/>
            <a:ext cx="6720020" cy="510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2759" y="575112"/>
            <a:ext cx="1839662" cy="112632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9"/>
          <p:cNvSpPr txBox="1"/>
          <p:nvPr/>
        </p:nvSpPr>
        <p:spPr>
          <a:xfrm>
            <a:off x="752112" y="1740277"/>
            <a:ext cx="1828622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9"/>
          <p:cNvSpPr txBox="1"/>
          <p:nvPr/>
        </p:nvSpPr>
        <p:spPr>
          <a:xfrm>
            <a:off x="9640201" y="1940447"/>
            <a:ext cx="1828622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marillo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 COLOR - 10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3916</Words>
  <Application>Microsoft Office PowerPoint</Application>
  <PresentationFormat>Panorámica</PresentationFormat>
  <Paragraphs>391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6" baseType="lpstr">
      <vt:lpstr>Aharoni</vt:lpstr>
      <vt:lpstr>Arial</vt:lpstr>
      <vt:lpstr>Calibri</vt:lpstr>
      <vt:lpstr>Contents Slide Master</vt:lpstr>
      <vt:lpstr>Cover and End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2</cp:revision>
  <dcterms:created xsi:type="dcterms:W3CDTF">2019-01-14T06:35:35Z</dcterms:created>
  <dcterms:modified xsi:type="dcterms:W3CDTF">2023-11-19T21:57:14Z</dcterms:modified>
</cp:coreProperties>
</file>