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1168505" y="1377591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72511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72511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72511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72511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9737" y="3786812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519923" y="214379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623908" y="1244098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908041" y="1244098"/>
            <a:ext cx="297159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596002" y="4077845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2207333" y="615430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2207333" y="2072130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