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bold r:id="rId29"/>
      <p:boldItalic r:id="rId30"/>
    </p:embeddedFont>
    <p:embeddedFont>
      <p:font typeface="Montserrat"/>
      <p:regular r:id="rId31"/>
      <p:bold r:id="rId32"/>
      <p:italic r:id="rId33"/>
      <p:boldItalic r:id="rId34"/>
    </p:embeddedFont>
    <p:embeddedFont>
      <p:font typeface="Inter"/>
      <p:regular r:id="rId35"/>
      <p:bold r:id="rId36"/>
    </p:embeddedFont>
    <p:embeddedFont>
      <p:font typeface="Poppins SemiBold"/>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igPLSyfTpw9C7Qab+ZzO3t4bS1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boldItalic.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regular.fntdata"/><Relationship Id="rId30" Type="http://schemas.openxmlformats.org/officeDocument/2006/relationships/font" Target="fonts/Poppins-boldItalic.fntdata"/><Relationship Id="rId11" Type="http://schemas.openxmlformats.org/officeDocument/2006/relationships/slide" Target="slides/slide7.xml"/><Relationship Id="rId33" Type="http://schemas.openxmlformats.org/officeDocument/2006/relationships/font" Target="fonts/Montserrat-italic.fntdata"/><Relationship Id="rId10" Type="http://schemas.openxmlformats.org/officeDocument/2006/relationships/slide" Target="slides/slide6.xml"/><Relationship Id="rId32" Type="http://schemas.openxmlformats.org/officeDocument/2006/relationships/font" Target="fonts/Montserrat-bold.fntdata"/><Relationship Id="rId13" Type="http://schemas.openxmlformats.org/officeDocument/2006/relationships/slide" Target="slides/slide9.xml"/><Relationship Id="rId35" Type="http://schemas.openxmlformats.org/officeDocument/2006/relationships/font" Target="fonts/Inter-regular.fntdata"/><Relationship Id="rId12" Type="http://schemas.openxmlformats.org/officeDocument/2006/relationships/slide" Target="slides/slide8.xml"/><Relationship Id="rId34" Type="http://schemas.openxmlformats.org/officeDocument/2006/relationships/font" Target="fonts/Montserrat-boldItalic.fntdata"/><Relationship Id="rId15" Type="http://schemas.openxmlformats.org/officeDocument/2006/relationships/slide" Target="slides/slide11.xml"/><Relationship Id="rId37" Type="http://schemas.openxmlformats.org/officeDocument/2006/relationships/font" Target="fonts/PoppinsSemiBold-regular.fntdata"/><Relationship Id="rId14" Type="http://schemas.openxmlformats.org/officeDocument/2006/relationships/slide" Target="slides/slide10.xml"/><Relationship Id="rId36" Type="http://schemas.openxmlformats.org/officeDocument/2006/relationships/font" Target="fonts/Inter-bold.fntdata"/><Relationship Id="rId17" Type="http://schemas.openxmlformats.org/officeDocument/2006/relationships/slide" Target="slides/slide13.xml"/><Relationship Id="rId39" Type="http://schemas.openxmlformats.org/officeDocument/2006/relationships/font" Target="fonts/PoppinsSemiBold-italic.fntdata"/><Relationship Id="rId16" Type="http://schemas.openxmlformats.org/officeDocument/2006/relationships/slide" Target="slides/slide12.xml"/><Relationship Id="rId38" Type="http://schemas.openxmlformats.org/officeDocument/2006/relationships/font" Target="fonts/PoppinsSemiBold-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6.png"/><Relationship Id="rId7" Type="http://schemas.openxmlformats.org/officeDocument/2006/relationships/image" Target="../media/image31.png"/></Relationships>
</file>

<file path=ppt/slides/_rels/slide11.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42.png"/><Relationship Id="rId13" Type="http://schemas.openxmlformats.org/officeDocument/2006/relationships/image" Target="../media/image43.png"/><Relationship Id="rId12"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52.png"/><Relationship Id="rId15" Type="http://schemas.openxmlformats.org/officeDocument/2006/relationships/image" Target="../media/image45.png"/><Relationship Id="rId14" Type="http://schemas.openxmlformats.org/officeDocument/2006/relationships/image" Target="../media/image47.png"/><Relationship Id="rId17" Type="http://schemas.openxmlformats.org/officeDocument/2006/relationships/image" Target="../media/image49.png"/><Relationship Id="rId16" Type="http://schemas.openxmlformats.org/officeDocument/2006/relationships/image" Target="../media/image53.png"/><Relationship Id="rId5" Type="http://schemas.openxmlformats.org/officeDocument/2006/relationships/image" Target="../media/image61.png"/><Relationship Id="rId6" Type="http://schemas.openxmlformats.org/officeDocument/2006/relationships/image" Target="../media/image38.png"/><Relationship Id="rId7" Type="http://schemas.openxmlformats.org/officeDocument/2006/relationships/image" Target="../media/image50.png"/><Relationship Id="rId8"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76.png"/><Relationship Id="rId6"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3.png"/><Relationship Id="rId4" Type="http://schemas.openxmlformats.org/officeDocument/2006/relationships/image" Target="../media/image2.png"/><Relationship Id="rId5" Type="http://schemas.openxmlformats.org/officeDocument/2006/relationships/image" Target="../media/image63.png"/><Relationship Id="rId6"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2.png"/><Relationship Id="rId4" Type="http://schemas.openxmlformats.org/officeDocument/2006/relationships/image" Target="../media/image2.png"/><Relationship Id="rId5" Type="http://schemas.openxmlformats.org/officeDocument/2006/relationships/image" Target="../media/image64.png"/><Relationship Id="rId6" Type="http://schemas.openxmlformats.org/officeDocument/2006/relationships/image" Target="../media/image8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9.png"/><Relationship Id="rId4" Type="http://schemas.openxmlformats.org/officeDocument/2006/relationships/image" Target="../media/image2.png"/><Relationship Id="rId5" Type="http://schemas.openxmlformats.org/officeDocument/2006/relationships/image" Target="../media/image75.png"/><Relationship Id="rId6" Type="http://schemas.openxmlformats.org/officeDocument/2006/relationships/image" Target="../media/image7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3.png"/><Relationship Id="rId4" Type="http://schemas.openxmlformats.org/officeDocument/2006/relationships/image" Target="../media/image2.png"/><Relationship Id="rId5"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2.png"/><Relationship Id="rId4" Type="http://schemas.openxmlformats.org/officeDocument/2006/relationships/image" Target="../media/image2.png"/><Relationship Id="rId5" Type="http://schemas.openxmlformats.org/officeDocument/2006/relationships/image" Target="../media/image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9.png"/><Relationship Id="rId4" Type="http://schemas.openxmlformats.org/officeDocument/2006/relationships/image" Target="../media/image2.png"/><Relationship Id="rId5" Type="http://schemas.openxmlformats.org/officeDocument/2006/relationships/image" Target="../media/image81.png"/><Relationship Id="rId6" Type="http://schemas.openxmlformats.org/officeDocument/2006/relationships/image" Target="../media/image43.png"/><Relationship Id="rId7" Type="http://schemas.openxmlformats.org/officeDocument/2006/relationships/image" Target="../media/image8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3.png"/><Relationship Id="rId4" Type="http://schemas.openxmlformats.org/officeDocument/2006/relationships/image" Target="../media/image2.png"/><Relationship Id="rId5" Type="http://schemas.openxmlformats.org/officeDocument/2006/relationships/image" Target="../media/image110.png"/><Relationship Id="rId6" Type="http://schemas.openxmlformats.org/officeDocument/2006/relationships/image" Target="../media/image104.png"/><Relationship Id="rId7" Type="http://schemas.openxmlformats.org/officeDocument/2006/relationships/image" Target="../media/image109.png"/></Relationships>
</file>

<file path=ppt/slides/_rels/slide23.xml.rels><?xml version="1.0" encoding="UTF-8" standalone="yes"?><Relationships xmlns="http://schemas.openxmlformats.org/package/2006/relationships"><Relationship Id="rId20" Type="http://schemas.openxmlformats.org/officeDocument/2006/relationships/image" Target="../media/image130.png"/><Relationship Id="rId11" Type="http://schemas.openxmlformats.org/officeDocument/2006/relationships/image" Target="../media/image127.png"/><Relationship Id="rId10" Type="http://schemas.openxmlformats.org/officeDocument/2006/relationships/image" Target="../media/image105.png"/><Relationship Id="rId21" Type="http://schemas.openxmlformats.org/officeDocument/2006/relationships/hyperlink" Target="https://eatemp.com/powerpoint-org-chart-template/" TargetMode="External"/><Relationship Id="rId13" Type="http://schemas.openxmlformats.org/officeDocument/2006/relationships/image" Target="../media/image143.png"/><Relationship Id="rId12" Type="http://schemas.openxmlformats.org/officeDocument/2006/relationships/image" Target="../media/image126.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3.png"/><Relationship Id="rId4" Type="http://schemas.openxmlformats.org/officeDocument/2006/relationships/image" Target="../media/image2.png"/><Relationship Id="rId9" Type="http://schemas.openxmlformats.org/officeDocument/2006/relationships/image" Target="../media/image136.png"/><Relationship Id="rId15" Type="http://schemas.openxmlformats.org/officeDocument/2006/relationships/image" Target="../media/image125.png"/><Relationship Id="rId14" Type="http://schemas.openxmlformats.org/officeDocument/2006/relationships/image" Target="../media/image112.png"/><Relationship Id="rId17" Type="http://schemas.openxmlformats.org/officeDocument/2006/relationships/image" Target="../media/image117.png"/><Relationship Id="rId16" Type="http://schemas.openxmlformats.org/officeDocument/2006/relationships/image" Target="../media/image128.png"/><Relationship Id="rId5" Type="http://schemas.openxmlformats.org/officeDocument/2006/relationships/image" Target="../media/image96.png"/><Relationship Id="rId19" Type="http://schemas.openxmlformats.org/officeDocument/2006/relationships/image" Target="../media/image120.png"/><Relationship Id="rId6" Type="http://schemas.openxmlformats.org/officeDocument/2006/relationships/image" Target="../media/image100.png"/><Relationship Id="rId18" Type="http://schemas.openxmlformats.org/officeDocument/2006/relationships/image" Target="../media/image123.png"/><Relationship Id="rId7" Type="http://schemas.openxmlformats.org/officeDocument/2006/relationships/image" Target="../media/image102.png"/><Relationship Id="rId8" Type="http://schemas.openxmlformats.org/officeDocument/2006/relationships/image" Target="../media/image108.png"/></Relationships>
</file>

<file path=ppt/slides/_rels/slide24.xml.rels><?xml version="1.0" encoding="UTF-8" standalone="yes"?><Relationships xmlns="http://schemas.openxmlformats.org/package/2006/relationships"><Relationship Id="rId10"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7.png"/><Relationship Id="rId4" Type="http://schemas.openxmlformats.org/officeDocument/2006/relationships/image" Target="../media/image135.png"/><Relationship Id="rId9" Type="http://schemas.openxmlformats.org/officeDocument/2006/relationships/image" Target="../media/image142.png"/><Relationship Id="rId5" Type="http://schemas.openxmlformats.org/officeDocument/2006/relationships/image" Target="../media/image2.png"/><Relationship Id="rId6" Type="http://schemas.openxmlformats.org/officeDocument/2006/relationships/hyperlink" Target="https://unsplash.com/" TargetMode="External"/><Relationship Id="rId7" Type="http://schemas.openxmlformats.org/officeDocument/2006/relationships/image" Target="../media/image138.png"/><Relationship Id="rId8" Type="http://schemas.openxmlformats.org/officeDocument/2006/relationships/image" Target="../media/image1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9.png"/><Relationship Id="rId6" Type="http://schemas.openxmlformats.org/officeDocument/2006/relationships/image" Target="../media/image12.png"/><Relationship Id="rId7"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13.png"/><Relationship Id="rId8"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6.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65.png"/><Relationship Id="rId6" Type="http://schemas.openxmlformats.org/officeDocument/2006/relationships/image" Target="../media/image28.png"/><Relationship Id="rId7"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 name="Google Shape;19;p1"/>
          <p:cNvSpPr/>
          <p:nvPr/>
        </p:nvSpPr>
        <p:spPr>
          <a:xfrm>
            <a:off x="1092337" y="4775200"/>
            <a:ext cx="1358646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Cardiovascular</a:t>
            </a:r>
            <a:endParaRPr b="0" i="0" sz="12800" u="none" cap="none" strike="noStrike">
              <a:solidFill>
                <a:schemeClr val="dk1"/>
              </a:solidFill>
              <a:latin typeface="Calibri"/>
              <a:ea typeface="Calibri"/>
              <a:cs typeface="Calibri"/>
              <a:sym typeface="Calibri"/>
            </a:endParaRPr>
          </a:p>
        </p:txBody>
      </p:sp>
      <p:sp>
        <p:nvSpPr>
          <p:cNvPr id="20" name="Google Shape;20;p1"/>
          <p:cNvSpPr/>
          <p:nvPr/>
        </p:nvSpPr>
        <p:spPr>
          <a:xfrm>
            <a:off x="1092337" y="77470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21" name="Google Shape;21;p1"/>
          <p:cNvPicPr preferRelativeResize="0"/>
          <p:nvPr/>
        </p:nvPicPr>
        <p:blipFill rotWithShape="1">
          <a:blip r:embed="rId5">
            <a:alphaModFix/>
          </a:blip>
          <a:srcRect b="0" l="0" r="0" t="0"/>
          <a:stretch/>
        </p:blipFill>
        <p:spPr>
          <a:xfrm>
            <a:off x="13590699" y="1041400"/>
            <a:ext cx="10790072" cy="109213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0" name="Shape 190"/>
        <p:cNvGrpSpPr/>
        <p:nvPr/>
      </p:nvGrpSpPr>
      <p:grpSpPr>
        <a:xfrm>
          <a:off x="0" y="0"/>
          <a:ext cx="0" cy="0"/>
          <a:chOff x="0" y="0"/>
          <a:chExt cx="0" cy="0"/>
        </a:xfrm>
      </p:grpSpPr>
      <p:pic>
        <p:nvPicPr>
          <p:cNvPr descr=" " id="191" name="Google Shape;191;p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2" name="Google Shape;192;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4" name="Google Shape;194;p10"/>
          <p:cNvSpPr/>
          <p:nvPr/>
        </p:nvSpPr>
        <p:spPr>
          <a:xfrm>
            <a:off x="9107038" y="469900"/>
            <a:ext cx="6524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195" name="Google Shape;195;p10"/>
          <p:cNvSpPr/>
          <p:nvPr/>
        </p:nvSpPr>
        <p:spPr>
          <a:xfrm>
            <a:off x="1778222" y="2489200"/>
            <a:ext cx="20843305" cy="10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0"/>
          <p:cNvSpPr/>
          <p:nvPr/>
        </p:nvSpPr>
        <p:spPr>
          <a:xfrm>
            <a:off x="1778222" y="2489200"/>
            <a:ext cx="6439705" cy="105664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p10"/>
          <p:cNvPicPr preferRelativeResize="0"/>
          <p:nvPr/>
        </p:nvPicPr>
        <p:blipFill rotWithShape="1">
          <a:blip r:embed="rId5">
            <a:alphaModFix/>
          </a:blip>
          <a:srcRect b="0" l="0" r="0" t="0"/>
          <a:stretch/>
        </p:blipFill>
        <p:spPr>
          <a:xfrm>
            <a:off x="4185173" y="2946400"/>
            <a:ext cx="1625803" cy="1625600"/>
          </a:xfrm>
          <a:prstGeom prst="rect">
            <a:avLst/>
          </a:prstGeom>
          <a:noFill/>
          <a:ln>
            <a:noFill/>
          </a:ln>
        </p:spPr>
      </p:pic>
      <p:sp>
        <p:nvSpPr>
          <p:cNvPr id="198" name="Google Shape;198;p10"/>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199" name="Google Shape;199;p10"/>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0" name="Google Shape;200;p10"/>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01" name="Google Shape;201;p10"/>
          <p:cNvSpPr/>
          <p:nvPr/>
        </p:nvSpPr>
        <p:spPr>
          <a:xfrm>
            <a:off x="8980022" y="2489200"/>
            <a:ext cx="6439705" cy="105664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p10"/>
          <p:cNvPicPr preferRelativeResize="0"/>
          <p:nvPr/>
        </p:nvPicPr>
        <p:blipFill rotWithShape="1">
          <a:blip r:embed="rId6">
            <a:alphaModFix/>
          </a:blip>
          <a:srcRect b="0" l="0" r="0" t="0"/>
          <a:stretch/>
        </p:blipFill>
        <p:spPr>
          <a:xfrm>
            <a:off x="11387863" y="2946400"/>
            <a:ext cx="1624026" cy="1625600"/>
          </a:xfrm>
          <a:prstGeom prst="rect">
            <a:avLst/>
          </a:prstGeom>
          <a:noFill/>
          <a:ln>
            <a:noFill/>
          </a:ln>
        </p:spPr>
      </p:pic>
      <p:sp>
        <p:nvSpPr>
          <p:cNvPr id="203" name="Google Shape;203;p10"/>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04" name="Google Shape;204;p10"/>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5" name="Google Shape;205;p10"/>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06" name="Google Shape;206;p10"/>
          <p:cNvSpPr/>
          <p:nvPr/>
        </p:nvSpPr>
        <p:spPr>
          <a:xfrm>
            <a:off x="16181822" y="2489200"/>
            <a:ext cx="6439705" cy="105664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p10"/>
          <p:cNvPicPr preferRelativeResize="0"/>
          <p:nvPr/>
        </p:nvPicPr>
        <p:blipFill rotWithShape="1">
          <a:blip r:embed="rId7">
            <a:alphaModFix/>
          </a:blip>
          <a:srcRect b="0" l="0" r="0" t="0"/>
          <a:stretch/>
        </p:blipFill>
        <p:spPr>
          <a:xfrm>
            <a:off x="18589449" y="2946400"/>
            <a:ext cx="1624448" cy="1625600"/>
          </a:xfrm>
          <a:prstGeom prst="rect">
            <a:avLst/>
          </a:prstGeom>
          <a:noFill/>
          <a:ln>
            <a:noFill/>
          </a:ln>
        </p:spPr>
      </p:pic>
      <p:sp>
        <p:nvSpPr>
          <p:cNvPr id="208" name="Google Shape;208;p10"/>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09" name="Google Shape;209;p10"/>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0" name="Google Shape;210;p10"/>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5" name="Shape 215"/>
        <p:cNvGrpSpPr/>
        <p:nvPr/>
      </p:nvGrpSpPr>
      <p:grpSpPr>
        <a:xfrm>
          <a:off x="0" y="0"/>
          <a:ext cx="0" cy="0"/>
          <a:chOff x="0" y="0"/>
          <a:chExt cx="0" cy="0"/>
        </a:xfrm>
      </p:grpSpPr>
      <p:pic>
        <p:nvPicPr>
          <p:cNvPr descr=" " id="216" name="Google Shape;216;p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17" name="Google Shape;217;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9" name="Google Shape;219;p11"/>
          <p:cNvPicPr preferRelativeResize="0"/>
          <p:nvPr/>
        </p:nvPicPr>
        <p:blipFill rotWithShape="1">
          <a:blip r:embed="rId5">
            <a:alphaModFix/>
          </a:blip>
          <a:srcRect b="0" l="0" r="0" t="0"/>
          <a:stretch/>
        </p:blipFill>
        <p:spPr>
          <a:xfrm>
            <a:off x="3327816" y="1079500"/>
            <a:ext cx="17718715" cy="11569700"/>
          </a:xfrm>
          <a:prstGeom prst="rect">
            <a:avLst/>
          </a:prstGeom>
          <a:noFill/>
          <a:ln>
            <a:noFill/>
          </a:ln>
        </p:spPr>
      </p:pic>
      <p:pic>
        <p:nvPicPr>
          <p:cNvPr descr=" " id="220" name="Google Shape;220;p11"/>
          <p:cNvPicPr preferRelativeResize="0"/>
          <p:nvPr/>
        </p:nvPicPr>
        <p:blipFill rotWithShape="1">
          <a:blip r:embed="rId6">
            <a:alphaModFix/>
          </a:blip>
          <a:srcRect b="0" l="0" r="0" t="0"/>
          <a:stretch/>
        </p:blipFill>
        <p:spPr>
          <a:xfrm>
            <a:off x="12041105" y="1612888"/>
            <a:ext cx="5220352" cy="5232412"/>
          </a:xfrm>
          <a:prstGeom prst="rect">
            <a:avLst/>
          </a:prstGeom>
          <a:noFill/>
          <a:ln>
            <a:noFill/>
          </a:ln>
        </p:spPr>
      </p:pic>
      <p:pic>
        <p:nvPicPr>
          <p:cNvPr descr=" " id="221" name="Google Shape;221;p11"/>
          <p:cNvPicPr preferRelativeResize="0"/>
          <p:nvPr/>
        </p:nvPicPr>
        <p:blipFill rotWithShape="1">
          <a:blip r:embed="rId7">
            <a:alphaModFix/>
          </a:blip>
          <a:srcRect b="0" l="0" r="0" t="0"/>
          <a:stretch/>
        </p:blipFill>
        <p:spPr>
          <a:xfrm>
            <a:off x="6808051" y="1612888"/>
            <a:ext cx="5220352" cy="5232412"/>
          </a:xfrm>
          <a:prstGeom prst="rect">
            <a:avLst/>
          </a:prstGeom>
          <a:noFill/>
          <a:ln>
            <a:noFill/>
          </a:ln>
        </p:spPr>
      </p:pic>
      <p:pic>
        <p:nvPicPr>
          <p:cNvPr descr=" " id="222" name="Google Shape;222;p11"/>
          <p:cNvPicPr preferRelativeResize="0"/>
          <p:nvPr/>
        </p:nvPicPr>
        <p:blipFill rotWithShape="1">
          <a:blip r:embed="rId8">
            <a:alphaModFix/>
          </a:blip>
          <a:srcRect b="0" l="0" r="0" t="0"/>
          <a:stretch/>
        </p:blipFill>
        <p:spPr>
          <a:xfrm>
            <a:off x="6808051" y="6858000"/>
            <a:ext cx="5220352" cy="5232412"/>
          </a:xfrm>
          <a:prstGeom prst="rect">
            <a:avLst/>
          </a:prstGeom>
          <a:noFill/>
          <a:ln>
            <a:noFill/>
          </a:ln>
        </p:spPr>
      </p:pic>
      <p:pic>
        <p:nvPicPr>
          <p:cNvPr descr=" " id="223" name="Google Shape;223;p11"/>
          <p:cNvPicPr preferRelativeResize="0"/>
          <p:nvPr/>
        </p:nvPicPr>
        <p:blipFill rotWithShape="1">
          <a:blip r:embed="rId9">
            <a:alphaModFix/>
          </a:blip>
          <a:srcRect b="0" l="0" r="0" t="0"/>
          <a:stretch/>
        </p:blipFill>
        <p:spPr>
          <a:xfrm>
            <a:off x="12041105" y="6858000"/>
            <a:ext cx="5220352" cy="5232412"/>
          </a:xfrm>
          <a:prstGeom prst="rect">
            <a:avLst/>
          </a:prstGeom>
          <a:noFill/>
          <a:ln>
            <a:noFill/>
          </a:ln>
        </p:spPr>
      </p:pic>
      <p:pic>
        <p:nvPicPr>
          <p:cNvPr descr=" " id="224" name="Google Shape;224;p11"/>
          <p:cNvPicPr preferRelativeResize="0"/>
          <p:nvPr/>
        </p:nvPicPr>
        <p:blipFill rotWithShape="1">
          <a:blip r:embed="rId10">
            <a:alphaModFix/>
          </a:blip>
          <a:srcRect b="0" l="0" r="0" t="0"/>
          <a:stretch/>
        </p:blipFill>
        <p:spPr>
          <a:xfrm>
            <a:off x="12676184" y="4597400"/>
            <a:ext cx="1702013" cy="1447800"/>
          </a:xfrm>
          <a:prstGeom prst="rect">
            <a:avLst/>
          </a:prstGeom>
          <a:noFill/>
          <a:ln>
            <a:noFill/>
          </a:ln>
        </p:spPr>
      </p:pic>
      <p:pic>
        <p:nvPicPr>
          <p:cNvPr descr=" " id="225" name="Google Shape;225;p11"/>
          <p:cNvPicPr preferRelativeResize="0"/>
          <p:nvPr/>
        </p:nvPicPr>
        <p:blipFill rotWithShape="1">
          <a:blip r:embed="rId10">
            <a:alphaModFix/>
          </a:blip>
          <a:srcRect b="0" l="0" r="0" t="0"/>
          <a:stretch/>
        </p:blipFill>
        <p:spPr>
          <a:xfrm>
            <a:off x="12676184" y="7810500"/>
            <a:ext cx="1702013" cy="1435100"/>
          </a:xfrm>
          <a:prstGeom prst="rect">
            <a:avLst/>
          </a:prstGeom>
          <a:noFill/>
          <a:ln>
            <a:noFill/>
          </a:ln>
        </p:spPr>
      </p:pic>
      <p:pic>
        <p:nvPicPr>
          <p:cNvPr descr=" " id="226" name="Google Shape;226;p11"/>
          <p:cNvPicPr preferRelativeResize="0"/>
          <p:nvPr/>
        </p:nvPicPr>
        <p:blipFill rotWithShape="1">
          <a:blip r:embed="rId11">
            <a:alphaModFix/>
          </a:blip>
          <a:srcRect b="0" l="0" r="0" t="0"/>
          <a:stretch/>
        </p:blipFill>
        <p:spPr>
          <a:xfrm>
            <a:off x="12028403" y="1079500"/>
            <a:ext cx="12702" cy="11569700"/>
          </a:xfrm>
          <a:prstGeom prst="rect">
            <a:avLst/>
          </a:prstGeom>
          <a:noFill/>
          <a:ln>
            <a:noFill/>
          </a:ln>
        </p:spPr>
      </p:pic>
      <p:pic>
        <p:nvPicPr>
          <p:cNvPr descr=" " id="227" name="Google Shape;227;p11"/>
          <p:cNvPicPr preferRelativeResize="0"/>
          <p:nvPr/>
        </p:nvPicPr>
        <p:blipFill rotWithShape="1">
          <a:blip r:embed="rId12">
            <a:alphaModFix/>
          </a:blip>
          <a:srcRect b="0" l="0" r="0" t="0"/>
          <a:stretch/>
        </p:blipFill>
        <p:spPr>
          <a:xfrm>
            <a:off x="3327816" y="6845300"/>
            <a:ext cx="17401175" cy="12700"/>
          </a:xfrm>
          <a:prstGeom prst="rect">
            <a:avLst/>
          </a:prstGeom>
          <a:noFill/>
          <a:ln>
            <a:noFill/>
          </a:ln>
        </p:spPr>
      </p:pic>
      <p:sp>
        <p:nvSpPr>
          <p:cNvPr id="228" name="Google Shape;228;p11"/>
          <p:cNvSpPr/>
          <p:nvPr/>
        </p:nvSpPr>
        <p:spPr>
          <a:xfrm>
            <a:off x="9996149" y="41021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29" name="Google Shape;229;p11"/>
          <p:cNvSpPr/>
          <p:nvPr/>
        </p:nvSpPr>
        <p:spPr>
          <a:xfrm>
            <a:off x="12663483" y="4102100"/>
            <a:ext cx="2256649"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30" name="Google Shape;230;p11"/>
          <p:cNvSpPr/>
          <p:nvPr/>
        </p:nvSpPr>
        <p:spPr>
          <a:xfrm>
            <a:off x="9856432" y="75184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31" name="Google Shape;231;p11"/>
          <p:cNvSpPr/>
          <p:nvPr/>
        </p:nvSpPr>
        <p:spPr>
          <a:xfrm>
            <a:off x="12917514" y="7518400"/>
            <a:ext cx="150725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232" name="Google Shape;232;p11"/>
          <p:cNvPicPr preferRelativeResize="0"/>
          <p:nvPr/>
        </p:nvPicPr>
        <p:blipFill rotWithShape="1">
          <a:blip r:embed="rId13">
            <a:alphaModFix/>
          </a:blip>
          <a:srcRect b="0" l="0" r="0" t="0"/>
          <a:stretch/>
        </p:blipFill>
        <p:spPr>
          <a:xfrm>
            <a:off x="3327816" y="1079500"/>
            <a:ext cx="1625803" cy="1625600"/>
          </a:xfrm>
          <a:prstGeom prst="rect">
            <a:avLst/>
          </a:prstGeom>
          <a:noFill/>
          <a:ln>
            <a:noFill/>
          </a:ln>
        </p:spPr>
      </p:pic>
      <p:pic>
        <p:nvPicPr>
          <p:cNvPr descr=" " id="233" name="Google Shape;233;p11"/>
          <p:cNvPicPr preferRelativeResize="0"/>
          <p:nvPr/>
        </p:nvPicPr>
        <p:blipFill rotWithShape="1">
          <a:blip r:embed="rId14">
            <a:alphaModFix/>
          </a:blip>
          <a:srcRect b="0" l="0" r="0" t="0"/>
          <a:stretch/>
        </p:blipFill>
        <p:spPr>
          <a:xfrm>
            <a:off x="3412504" y="1164183"/>
            <a:ext cx="1456422" cy="1456246"/>
          </a:xfrm>
          <a:prstGeom prst="rect">
            <a:avLst/>
          </a:prstGeom>
          <a:noFill/>
          <a:ln>
            <a:noFill/>
          </a:ln>
        </p:spPr>
      </p:pic>
      <p:pic>
        <p:nvPicPr>
          <p:cNvPr descr=" " id="234" name="Google Shape;234;p11"/>
          <p:cNvPicPr preferRelativeResize="0"/>
          <p:nvPr/>
        </p:nvPicPr>
        <p:blipFill rotWithShape="1">
          <a:blip r:embed="rId13">
            <a:alphaModFix/>
          </a:blip>
          <a:srcRect b="0" l="0" r="0" t="0"/>
          <a:stretch/>
        </p:blipFill>
        <p:spPr>
          <a:xfrm>
            <a:off x="3327816" y="8128000"/>
            <a:ext cx="1625803" cy="1625600"/>
          </a:xfrm>
          <a:prstGeom prst="rect">
            <a:avLst/>
          </a:prstGeom>
          <a:noFill/>
          <a:ln>
            <a:noFill/>
          </a:ln>
        </p:spPr>
      </p:pic>
      <p:pic>
        <p:nvPicPr>
          <p:cNvPr descr=" " id="235" name="Google Shape;235;p11"/>
          <p:cNvPicPr preferRelativeResize="0"/>
          <p:nvPr/>
        </p:nvPicPr>
        <p:blipFill rotWithShape="1">
          <a:blip r:embed="rId15">
            <a:alphaModFix/>
          </a:blip>
          <a:srcRect b="0" l="0" r="0" t="0"/>
          <a:stretch/>
        </p:blipFill>
        <p:spPr>
          <a:xfrm>
            <a:off x="3429404" y="8132763"/>
            <a:ext cx="1519452" cy="1519262"/>
          </a:xfrm>
          <a:prstGeom prst="rect">
            <a:avLst/>
          </a:prstGeom>
          <a:noFill/>
          <a:ln>
            <a:noFill/>
          </a:ln>
        </p:spPr>
      </p:pic>
      <p:pic>
        <p:nvPicPr>
          <p:cNvPr descr=" " id="236" name="Google Shape;236;p11"/>
          <p:cNvPicPr preferRelativeResize="0"/>
          <p:nvPr/>
        </p:nvPicPr>
        <p:blipFill rotWithShape="1">
          <a:blip r:embed="rId13">
            <a:alphaModFix/>
          </a:blip>
          <a:srcRect b="0" l="0" r="0" t="0"/>
          <a:stretch/>
        </p:blipFill>
        <p:spPr>
          <a:xfrm>
            <a:off x="16473959" y="1079500"/>
            <a:ext cx="1625803" cy="1625600"/>
          </a:xfrm>
          <a:prstGeom prst="rect">
            <a:avLst/>
          </a:prstGeom>
          <a:noFill/>
          <a:ln>
            <a:noFill/>
          </a:ln>
        </p:spPr>
      </p:pic>
      <p:pic>
        <p:nvPicPr>
          <p:cNvPr descr=" " id="237" name="Google Shape;237;p11"/>
          <p:cNvPicPr preferRelativeResize="0"/>
          <p:nvPr/>
        </p:nvPicPr>
        <p:blipFill rotWithShape="1">
          <a:blip r:embed="rId16">
            <a:alphaModFix/>
          </a:blip>
          <a:srcRect b="0" l="0" r="0" t="0"/>
          <a:stretch/>
        </p:blipFill>
        <p:spPr>
          <a:xfrm>
            <a:off x="16677184" y="1282700"/>
            <a:ext cx="1192256" cy="1190414"/>
          </a:xfrm>
          <a:prstGeom prst="rect">
            <a:avLst/>
          </a:prstGeom>
          <a:noFill/>
          <a:ln>
            <a:noFill/>
          </a:ln>
        </p:spPr>
      </p:pic>
      <p:pic>
        <p:nvPicPr>
          <p:cNvPr descr=" " id="238" name="Google Shape;238;p11"/>
          <p:cNvPicPr preferRelativeResize="0"/>
          <p:nvPr/>
        </p:nvPicPr>
        <p:blipFill rotWithShape="1">
          <a:blip r:embed="rId13">
            <a:alphaModFix/>
          </a:blip>
          <a:srcRect b="0" l="0" r="0" t="0"/>
          <a:stretch/>
        </p:blipFill>
        <p:spPr>
          <a:xfrm>
            <a:off x="16473959" y="8128000"/>
            <a:ext cx="1625803" cy="1625600"/>
          </a:xfrm>
          <a:prstGeom prst="rect">
            <a:avLst/>
          </a:prstGeom>
          <a:noFill/>
          <a:ln>
            <a:noFill/>
          </a:ln>
        </p:spPr>
      </p:pic>
      <p:pic>
        <p:nvPicPr>
          <p:cNvPr descr=" " id="239" name="Google Shape;239;p11"/>
          <p:cNvPicPr preferRelativeResize="0"/>
          <p:nvPr/>
        </p:nvPicPr>
        <p:blipFill rotWithShape="1">
          <a:blip r:embed="rId17">
            <a:alphaModFix/>
          </a:blip>
          <a:srcRect b="0" l="0" r="0" t="0"/>
          <a:stretch/>
        </p:blipFill>
        <p:spPr>
          <a:xfrm>
            <a:off x="16541703" y="8128000"/>
            <a:ext cx="1490319" cy="1625600"/>
          </a:xfrm>
          <a:prstGeom prst="rect">
            <a:avLst/>
          </a:prstGeom>
          <a:noFill/>
          <a:ln>
            <a:noFill/>
          </a:ln>
        </p:spPr>
      </p:pic>
      <p:sp>
        <p:nvSpPr>
          <p:cNvPr id="240" name="Google Shape;240;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3327816"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244" name="Google Shape;244;p11"/>
          <p:cNvSpPr/>
          <p:nvPr/>
        </p:nvSpPr>
        <p:spPr>
          <a:xfrm>
            <a:off x="3327816"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5" name="Google Shape;245;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a:off x="3327816"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249" name="Google Shape;249;p11"/>
          <p:cNvSpPr/>
          <p:nvPr/>
        </p:nvSpPr>
        <p:spPr>
          <a:xfrm>
            <a:off x="3327816"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0" name="Google Shape;250;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16473959"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254" name="Google Shape;254;p11"/>
          <p:cNvSpPr/>
          <p:nvPr/>
        </p:nvSpPr>
        <p:spPr>
          <a:xfrm>
            <a:off x="16473959"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5" name="Google Shape;255;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a:off x="16473959"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259" name="Google Shape;259;p11"/>
          <p:cNvSpPr/>
          <p:nvPr/>
        </p:nvSpPr>
        <p:spPr>
          <a:xfrm>
            <a:off x="16473959"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4" name="Shape 264"/>
        <p:cNvGrpSpPr/>
        <p:nvPr/>
      </p:nvGrpSpPr>
      <p:grpSpPr>
        <a:xfrm>
          <a:off x="0" y="0"/>
          <a:ext cx="0" cy="0"/>
          <a:chOff x="0" y="0"/>
          <a:chExt cx="0" cy="0"/>
        </a:xfrm>
      </p:grpSpPr>
      <p:pic>
        <p:nvPicPr>
          <p:cNvPr descr=" " id="265" name="Google Shape;265;p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66" name="Google Shape;266;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7" name="Google Shape;267;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68" name="Google Shape;268;p12"/>
          <p:cNvPicPr preferRelativeResize="0"/>
          <p:nvPr/>
        </p:nvPicPr>
        <p:blipFill rotWithShape="1">
          <a:blip r:embed="rId5">
            <a:alphaModFix/>
          </a:blip>
          <a:srcRect b="0" l="0" r="0" t="0"/>
          <a:stretch/>
        </p:blipFill>
        <p:spPr>
          <a:xfrm>
            <a:off x="16905813" y="0"/>
            <a:ext cx="6084060" cy="12268200"/>
          </a:xfrm>
          <a:prstGeom prst="rect">
            <a:avLst/>
          </a:prstGeom>
          <a:noFill/>
          <a:ln>
            <a:noFill/>
          </a:ln>
        </p:spPr>
      </p:pic>
      <p:pic>
        <p:nvPicPr>
          <p:cNvPr descr=" " id="269" name="Google Shape;269;p12"/>
          <p:cNvPicPr preferRelativeResize="0"/>
          <p:nvPr/>
        </p:nvPicPr>
        <p:blipFill rotWithShape="1">
          <a:blip r:embed="rId6">
            <a:alphaModFix/>
          </a:blip>
          <a:srcRect b="0" l="0" r="0" t="0"/>
          <a:stretch/>
        </p:blipFill>
        <p:spPr>
          <a:xfrm>
            <a:off x="10491511" y="1346200"/>
            <a:ext cx="6084060" cy="12369800"/>
          </a:xfrm>
          <a:prstGeom prst="rect">
            <a:avLst/>
          </a:prstGeom>
          <a:noFill/>
          <a:ln>
            <a:noFill/>
          </a:ln>
        </p:spPr>
      </p:pic>
      <p:sp>
        <p:nvSpPr>
          <p:cNvPr id="270" name="Google Shape;270;p12"/>
          <p:cNvSpPr/>
          <p:nvPr/>
        </p:nvSpPr>
        <p:spPr>
          <a:xfrm>
            <a:off x="1397175" y="11430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271" name="Google Shape;271;p12"/>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2"/>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
          <p:cNvSpPr/>
          <p:nvPr/>
        </p:nvSpPr>
        <p:spPr>
          <a:xfrm>
            <a:off x="1244756"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p:nvPr/>
        </p:nvSpPr>
        <p:spPr>
          <a:xfrm>
            <a:off x="1244756"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275" name="Google Shape;275;p12"/>
          <p:cNvSpPr/>
          <p:nvPr/>
        </p:nvSpPr>
        <p:spPr>
          <a:xfrm>
            <a:off x="3543743"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
          <p:cNvSpPr/>
          <p:nvPr/>
        </p:nvSpPr>
        <p:spPr>
          <a:xfrm>
            <a:off x="3543743"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277" name="Google Shape;277;p12"/>
          <p:cNvSpPr/>
          <p:nvPr/>
        </p:nvSpPr>
        <p:spPr>
          <a:xfrm>
            <a:off x="3543743"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78" name="Google Shape;278;p12"/>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
          <p:cNvSpPr/>
          <p:nvPr/>
        </p:nvSpPr>
        <p:spPr>
          <a:xfrm>
            <a:off x="1244756"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1244756"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281" name="Google Shape;281;p12"/>
          <p:cNvSpPr/>
          <p:nvPr/>
        </p:nvSpPr>
        <p:spPr>
          <a:xfrm>
            <a:off x="3645356"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
          <p:cNvSpPr/>
          <p:nvPr/>
        </p:nvSpPr>
        <p:spPr>
          <a:xfrm>
            <a:off x="3645356"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283" name="Google Shape;283;p12"/>
          <p:cNvSpPr/>
          <p:nvPr/>
        </p:nvSpPr>
        <p:spPr>
          <a:xfrm>
            <a:off x="3645356"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4" name="Google Shape;284;p12"/>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2"/>
          <p:cNvSpPr/>
          <p:nvPr/>
        </p:nvSpPr>
        <p:spPr>
          <a:xfrm>
            <a:off x="1244756"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2"/>
          <p:cNvSpPr/>
          <p:nvPr/>
        </p:nvSpPr>
        <p:spPr>
          <a:xfrm>
            <a:off x="1244756"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287" name="Google Shape;287;p12"/>
          <p:cNvSpPr/>
          <p:nvPr/>
        </p:nvSpPr>
        <p:spPr>
          <a:xfrm>
            <a:off x="3632654"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p:nvPr/>
        </p:nvSpPr>
        <p:spPr>
          <a:xfrm>
            <a:off x="3632654"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289" name="Google Shape;289;p12"/>
          <p:cNvSpPr/>
          <p:nvPr/>
        </p:nvSpPr>
        <p:spPr>
          <a:xfrm>
            <a:off x="3632654"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4" name="Shape 294"/>
        <p:cNvGrpSpPr/>
        <p:nvPr/>
      </p:nvGrpSpPr>
      <p:grpSpPr>
        <a:xfrm>
          <a:off x="0" y="0"/>
          <a:ext cx="0" cy="0"/>
          <a:chOff x="0" y="0"/>
          <a:chExt cx="0" cy="0"/>
        </a:xfrm>
      </p:grpSpPr>
      <p:pic>
        <p:nvPicPr>
          <p:cNvPr descr=" " id="295" name="Google Shape;295;p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6" name="Google Shape;296;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8" name="Google Shape;298;p13"/>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3"/>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3"/>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01" name="Google Shape;301;p13"/>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02" name="Google Shape;302;p13"/>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7" name="Shape 307"/>
        <p:cNvGrpSpPr/>
        <p:nvPr/>
      </p:nvGrpSpPr>
      <p:grpSpPr>
        <a:xfrm>
          <a:off x="0" y="0"/>
          <a:ext cx="0" cy="0"/>
          <a:chOff x="0" y="0"/>
          <a:chExt cx="0" cy="0"/>
        </a:xfrm>
      </p:grpSpPr>
      <p:pic>
        <p:nvPicPr>
          <p:cNvPr descr=" " id="308" name="Google Shape;308;p1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09" name="Google Shape;309;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0" name="Google Shape;310;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1" name="Google Shape;311;p14"/>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4"/>
          <p:cNvSpPr/>
          <p:nvPr/>
        </p:nvSpPr>
        <p:spPr>
          <a:xfrm>
            <a:off x="3327816" y="32639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4"/>
          <p:cNvSpPr/>
          <p:nvPr/>
        </p:nvSpPr>
        <p:spPr>
          <a:xfrm>
            <a:off x="3327816" y="32639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14" name="Google Shape;314;p14"/>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16" name="Google Shape;316;p14"/>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4"/>
          <p:cNvSpPr/>
          <p:nvPr/>
        </p:nvSpPr>
        <p:spPr>
          <a:xfrm>
            <a:off x="3099187" y="69850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4"/>
          <p:cNvSpPr/>
          <p:nvPr/>
        </p:nvSpPr>
        <p:spPr>
          <a:xfrm>
            <a:off x="3099187" y="6985000"/>
            <a:ext cx="900119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319" name="Google Shape;319;p14"/>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4"/>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21" name="Google Shape;321;p14"/>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4"/>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324" name="Google Shape;324;p14"/>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4"/>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26" name="Google Shape;326;p14"/>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4"/>
          <p:cNvSpPr/>
          <p:nvPr/>
        </p:nvSpPr>
        <p:spPr>
          <a:xfrm>
            <a:off x="14340092" y="6985000"/>
            <a:ext cx="629998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4"/>
          <p:cNvSpPr/>
          <p:nvPr/>
        </p:nvSpPr>
        <p:spPr>
          <a:xfrm>
            <a:off x="14340092" y="6985000"/>
            <a:ext cx="684192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329" name="Google Shape;329;p14"/>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4"/>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5" name="Shape 335"/>
        <p:cNvGrpSpPr/>
        <p:nvPr/>
      </p:nvGrpSpPr>
      <p:grpSpPr>
        <a:xfrm>
          <a:off x="0" y="0"/>
          <a:ext cx="0" cy="0"/>
          <a:chOff x="0" y="0"/>
          <a:chExt cx="0" cy="0"/>
        </a:xfrm>
      </p:grpSpPr>
      <p:pic>
        <p:nvPicPr>
          <p:cNvPr descr=" " id="336" name="Google Shape;336;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7" name="Google Shape;337;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8" name="Google Shape;338;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9" name="Google Shape;339;p15"/>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342" name="Google Shape;342;p15"/>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43" name="Google Shape;343;p15"/>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344" name="Google Shape;344;p15"/>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345" name="Google Shape;345;p15"/>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0" name="Shape 350"/>
        <p:cNvGrpSpPr/>
        <p:nvPr/>
      </p:nvGrpSpPr>
      <p:grpSpPr>
        <a:xfrm>
          <a:off x="0" y="0"/>
          <a:ext cx="0" cy="0"/>
          <a:chOff x="0" y="0"/>
          <a:chExt cx="0" cy="0"/>
        </a:xfrm>
      </p:grpSpPr>
      <p:pic>
        <p:nvPicPr>
          <p:cNvPr descr=" " id="351" name="Google Shape;351;p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52" name="Google Shape;35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3" name="Google Shape;353;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4" name="Google Shape;354;p16"/>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6"/>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6"/>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357" name="Google Shape;357;p16"/>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58" name="Google Shape;358;p16"/>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359" name="Google Shape;359;p16"/>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360" name="Google Shape;360;p16"/>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361" name="Google Shape;361;p16"/>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6" name="Shape 366"/>
        <p:cNvGrpSpPr/>
        <p:nvPr/>
      </p:nvGrpSpPr>
      <p:grpSpPr>
        <a:xfrm>
          <a:off x="0" y="0"/>
          <a:ext cx="0" cy="0"/>
          <a:chOff x="0" y="0"/>
          <a:chExt cx="0" cy="0"/>
        </a:xfrm>
      </p:grpSpPr>
      <p:pic>
        <p:nvPicPr>
          <p:cNvPr descr=" " id="367" name="Google Shape;367;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8" name="Google Shape;368;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9" name="Google Shape;369;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70" name="Google Shape;370;p17"/>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7"/>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7"/>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373" name="Google Shape;373;p17"/>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374" name="Google Shape;374;p17"/>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375" name="Google Shape;375;p17"/>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376" name="Google Shape;376;p17"/>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377" name="Google Shape;377;p17"/>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2" name="Shape 382"/>
        <p:cNvGrpSpPr/>
        <p:nvPr/>
      </p:nvGrpSpPr>
      <p:grpSpPr>
        <a:xfrm>
          <a:off x="0" y="0"/>
          <a:ext cx="0" cy="0"/>
          <a:chOff x="0" y="0"/>
          <a:chExt cx="0" cy="0"/>
        </a:xfrm>
      </p:grpSpPr>
      <p:pic>
        <p:nvPicPr>
          <p:cNvPr descr=" " id="383" name="Google Shape;383;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4" name="Google Shape;384;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5" name="Google Shape;385;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6" name="Google Shape;386;p18"/>
          <p:cNvSpPr/>
          <p:nvPr/>
        </p:nvSpPr>
        <p:spPr>
          <a:xfrm>
            <a:off x="15690694" y="698500"/>
            <a:ext cx="7464300" cy="3386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1" name="Shape 391"/>
        <p:cNvGrpSpPr/>
        <p:nvPr/>
      </p:nvGrpSpPr>
      <p:grpSpPr>
        <a:xfrm>
          <a:off x="0" y="0"/>
          <a:ext cx="0" cy="0"/>
          <a:chOff x="0" y="0"/>
          <a:chExt cx="0" cy="0"/>
        </a:xfrm>
      </p:grpSpPr>
      <p:pic>
        <p:nvPicPr>
          <p:cNvPr descr=" " id="392" name="Google Shape;392;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3" name="Google Shape;39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4" name="Google Shape;394;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95" name="Google Shape;395;p19"/>
          <p:cNvPicPr preferRelativeResize="0"/>
          <p:nvPr/>
        </p:nvPicPr>
        <p:blipFill rotWithShape="1">
          <a:blip r:embed="rId5">
            <a:alphaModFix/>
          </a:blip>
          <a:srcRect b="0" l="0" r="0" t="0"/>
          <a:stretch/>
        </p:blipFill>
        <p:spPr>
          <a:xfrm>
            <a:off x="0" y="0"/>
            <a:ext cx="7646356" cy="13716000"/>
          </a:xfrm>
          <a:prstGeom prst="rect">
            <a:avLst/>
          </a:prstGeom>
          <a:noFill/>
          <a:ln>
            <a:noFill/>
          </a:ln>
        </p:spPr>
      </p:pic>
      <p:sp>
        <p:nvSpPr>
          <p:cNvPr id="396" name="Google Shape;396;p19"/>
          <p:cNvSpPr/>
          <p:nvPr/>
        </p:nvSpPr>
        <p:spPr>
          <a:xfrm>
            <a:off x="8675184"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8675184" y="3238500"/>
            <a:ext cx="62237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8675184" y="3238500"/>
            <a:ext cx="116431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399" name="Google Shape;399;p19"/>
          <p:cNvSpPr/>
          <p:nvPr/>
        </p:nvSpPr>
        <p:spPr>
          <a:xfrm>
            <a:off x="9500787" y="2578100"/>
            <a:ext cx="5779222"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9500787" y="2578100"/>
            <a:ext cx="598244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401" name="Google Shape;401;p19"/>
          <p:cNvSpPr/>
          <p:nvPr/>
        </p:nvSpPr>
        <p:spPr>
          <a:xfrm>
            <a:off x="9500787" y="45085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02" name="Google Shape;402;p19"/>
          <p:cNvSpPr/>
          <p:nvPr/>
        </p:nvSpPr>
        <p:spPr>
          <a:xfrm>
            <a:off x="8675184"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8675184" y="7962900"/>
            <a:ext cx="990724"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8675184" y="7962900"/>
            <a:ext cx="153265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405" name="Google Shape;405;p19"/>
          <p:cNvSpPr/>
          <p:nvPr/>
        </p:nvSpPr>
        <p:spPr>
          <a:xfrm>
            <a:off x="9869133" y="6997700"/>
            <a:ext cx="541087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9869133" y="6997700"/>
            <a:ext cx="561410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407" name="Google Shape;407;p19"/>
          <p:cNvSpPr/>
          <p:nvPr/>
        </p:nvSpPr>
        <p:spPr>
          <a:xfrm>
            <a:off x="9869133" y="8928100"/>
            <a:ext cx="554636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08" name="Google Shape;408;p19"/>
          <p:cNvSpPr/>
          <p:nvPr/>
        </p:nvSpPr>
        <p:spPr>
          <a:xfrm>
            <a:off x="16181822"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16181822" y="7962900"/>
            <a:ext cx="110503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16181822" y="7962900"/>
            <a:ext cx="164697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411" name="Google Shape;411;p19"/>
          <p:cNvSpPr/>
          <p:nvPr/>
        </p:nvSpPr>
        <p:spPr>
          <a:xfrm>
            <a:off x="17490086" y="6997700"/>
            <a:ext cx="5296562"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17490086" y="6997700"/>
            <a:ext cx="5499787"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413" name="Google Shape;413;p19"/>
          <p:cNvSpPr/>
          <p:nvPr/>
        </p:nvSpPr>
        <p:spPr>
          <a:xfrm>
            <a:off x="17490086" y="8928100"/>
            <a:ext cx="543204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14" name="Google Shape;414;p19"/>
          <p:cNvSpPr/>
          <p:nvPr/>
        </p:nvSpPr>
        <p:spPr>
          <a:xfrm>
            <a:off x="16181822"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6181822" y="3238500"/>
            <a:ext cx="93991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16181822" y="3238500"/>
            <a:ext cx="148185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417" name="Google Shape;417;p19"/>
          <p:cNvSpPr/>
          <p:nvPr/>
        </p:nvSpPr>
        <p:spPr>
          <a:xfrm>
            <a:off x="17324965" y="2578100"/>
            <a:ext cx="5461683"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17324965" y="2578100"/>
            <a:ext cx="566490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419" name="Google Shape;419;p19"/>
          <p:cNvSpPr/>
          <p:nvPr/>
        </p:nvSpPr>
        <p:spPr>
          <a:xfrm>
            <a:off x="17324965" y="4508500"/>
            <a:ext cx="559716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p2"/>
          <p:cNvSpPr/>
          <p:nvPr/>
        </p:nvSpPr>
        <p:spPr>
          <a:xfrm>
            <a:off x="7959662" y="1130300"/>
            <a:ext cx="8480427"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31" name="Google Shape;31;p2"/>
          <p:cNvSpPr/>
          <p:nvPr/>
        </p:nvSpPr>
        <p:spPr>
          <a:xfrm>
            <a:off x="5000192" y="3568700"/>
            <a:ext cx="1439936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a:t>
            </a:r>
            <a:endParaRPr b="0" i="0" sz="3200" u="none" cap="none" strike="noStrike">
              <a:solidFill>
                <a:schemeClr val="dk1"/>
              </a:solidFill>
              <a:latin typeface="Calibri"/>
              <a:ea typeface="Calibri"/>
              <a:cs typeface="Calibri"/>
              <a:sym typeface="Calibri"/>
            </a:endParaRPr>
          </a:p>
        </p:txBody>
      </p:sp>
      <p:pic>
        <p:nvPicPr>
          <p:cNvPr descr=" " id="32" name="Google Shape;32;p2"/>
          <p:cNvPicPr preferRelativeResize="0"/>
          <p:nvPr/>
        </p:nvPicPr>
        <p:blipFill rotWithShape="1">
          <a:blip r:embed="rId5">
            <a:alphaModFix/>
          </a:blip>
          <a:srcRect b="0" l="0" r="0" t="0"/>
          <a:stretch/>
        </p:blipFill>
        <p:spPr>
          <a:xfrm>
            <a:off x="4864674" y="4622817"/>
            <a:ext cx="14644940" cy="90931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4" name="Shape 424"/>
        <p:cNvGrpSpPr/>
        <p:nvPr/>
      </p:nvGrpSpPr>
      <p:grpSpPr>
        <a:xfrm>
          <a:off x="0" y="0"/>
          <a:ext cx="0" cy="0"/>
          <a:chOff x="0" y="0"/>
          <a:chExt cx="0" cy="0"/>
        </a:xfrm>
      </p:grpSpPr>
      <p:pic>
        <p:nvPicPr>
          <p:cNvPr descr=" " id="425" name="Google Shape;425;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6" name="Google Shape;426;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28" name="Google Shape;428;p20"/>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429" name="Google Shape;429;p20"/>
          <p:cNvSpPr/>
          <p:nvPr/>
        </p:nvSpPr>
        <p:spPr>
          <a:xfrm>
            <a:off x="5012893" y="11696700"/>
            <a:ext cx="14348560"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430" name="Google Shape;430;p20"/>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0"/>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0"/>
          <p:cNvSpPr/>
          <p:nvPr/>
        </p:nvSpPr>
        <p:spPr>
          <a:xfrm>
            <a:off x="15724565" y="1562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433" name="Google Shape;433;p20"/>
          <p:cNvSpPr/>
          <p:nvPr/>
        </p:nvSpPr>
        <p:spPr>
          <a:xfrm>
            <a:off x="15724565" y="2578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34" name="Google Shape;434;p20"/>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0"/>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0"/>
          <p:cNvSpPr/>
          <p:nvPr/>
        </p:nvSpPr>
        <p:spPr>
          <a:xfrm>
            <a:off x="15724565" y="4864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437" name="Google Shape;437;p20"/>
          <p:cNvSpPr/>
          <p:nvPr/>
        </p:nvSpPr>
        <p:spPr>
          <a:xfrm>
            <a:off x="15724565" y="5880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38" name="Google Shape;438;p20"/>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0"/>
          <p:cNvSpPr/>
          <p:nvPr/>
        </p:nvSpPr>
        <p:spPr>
          <a:xfrm>
            <a:off x="15724565" y="81915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441" name="Google Shape;441;p20"/>
          <p:cNvSpPr/>
          <p:nvPr/>
        </p:nvSpPr>
        <p:spPr>
          <a:xfrm>
            <a:off x="15724565" y="9207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6" name="Shape 446"/>
        <p:cNvGrpSpPr/>
        <p:nvPr/>
      </p:nvGrpSpPr>
      <p:grpSpPr>
        <a:xfrm>
          <a:off x="0" y="0"/>
          <a:ext cx="0" cy="0"/>
          <a:chOff x="0" y="0"/>
          <a:chExt cx="0" cy="0"/>
        </a:xfrm>
      </p:grpSpPr>
      <p:pic>
        <p:nvPicPr>
          <p:cNvPr descr=" " id="447" name="Google Shape;447;p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8" name="Google Shape;448;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0" name="Google Shape;450;p21"/>
          <p:cNvSpPr/>
          <p:nvPr/>
        </p:nvSpPr>
        <p:spPr>
          <a:xfrm>
            <a:off x="6054423" y="9652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451" name="Google Shape;451;p21"/>
          <p:cNvPicPr preferRelativeResize="0"/>
          <p:nvPr/>
        </p:nvPicPr>
        <p:blipFill rotWithShape="1">
          <a:blip r:embed="rId5">
            <a:alphaModFix/>
          </a:blip>
          <a:srcRect b="0" l="0" r="0" t="0"/>
          <a:stretch/>
        </p:blipFill>
        <p:spPr>
          <a:xfrm>
            <a:off x="927216" y="4470400"/>
            <a:ext cx="22532616" cy="7251700"/>
          </a:xfrm>
          <a:prstGeom prst="rect">
            <a:avLst/>
          </a:prstGeom>
          <a:noFill/>
          <a:ln>
            <a:noFill/>
          </a:ln>
        </p:spPr>
      </p:pic>
      <p:sp>
        <p:nvSpPr>
          <p:cNvPr id="452" name="Google Shape;452;p21"/>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3" name="Google Shape;453;p21"/>
          <p:cNvPicPr preferRelativeResize="0"/>
          <p:nvPr/>
        </p:nvPicPr>
        <p:blipFill rotWithShape="1">
          <a:blip r:embed="rId6">
            <a:alphaModFix/>
          </a:blip>
          <a:srcRect b="0" l="0" r="0" t="0"/>
          <a:stretch/>
        </p:blipFill>
        <p:spPr>
          <a:xfrm>
            <a:off x="3035679" y="7200900"/>
            <a:ext cx="1625803" cy="1625600"/>
          </a:xfrm>
          <a:prstGeom prst="rect">
            <a:avLst/>
          </a:prstGeom>
          <a:noFill/>
          <a:ln>
            <a:noFill/>
          </a:ln>
        </p:spPr>
      </p:pic>
      <p:sp>
        <p:nvSpPr>
          <p:cNvPr id="454" name="Google Shape;454;p21"/>
          <p:cNvSpPr/>
          <p:nvPr/>
        </p:nvSpPr>
        <p:spPr>
          <a:xfrm>
            <a:off x="3035679" y="7200900"/>
            <a:ext cx="1625803" cy="1625600"/>
          </a:xfrm>
          <a:prstGeom prst="roundRect">
            <a:avLst>
              <a:gd fmla="val 781313" name="adj"/>
            </a:avLst>
          </a:prstGeom>
          <a:noFill/>
          <a:ln cap="flat" cmpd="sng" w="12700">
            <a:solidFill>
              <a:srgbClr val="FE706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1"/>
          <p:cNvSpPr/>
          <p:nvPr/>
        </p:nvSpPr>
        <p:spPr>
          <a:xfrm>
            <a:off x="3022978" y="7454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7062"/>
              </a:buClr>
              <a:buSzPts val="4800"/>
              <a:buFont typeface="Poppins"/>
              <a:buNone/>
            </a:pPr>
            <a:r>
              <a:rPr b="1" i="0" lang="en-US" sz="4800" u="none" cap="none" strike="noStrike">
                <a:solidFill>
                  <a:srgbClr val="FE7062"/>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456" name="Google Shape;456;p21"/>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p21"/>
          <p:cNvPicPr preferRelativeResize="0"/>
          <p:nvPr/>
        </p:nvPicPr>
        <p:blipFill rotWithShape="1">
          <a:blip r:embed="rId7">
            <a:alphaModFix/>
          </a:blip>
          <a:srcRect b="0" l="0" r="0" t="0"/>
          <a:stretch/>
        </p:blipFill>
        <p:spPr>
          <a:xfrm>
            <a:off x="4661483" y="7975600"/>
            <a:ext cx="3861283" cy="38100"/>
          </a:xfrm>
          <a:prstGeom prst="rect">
            <a:avLst/>
          </a:prstGeom>
          <a:noFill/>
          <a:ln>
            <a:noFill/>
          </a:ln>
        </p:spPr>
      </p:pic>
      <p:pic>
        <p:nvPicPr>
          <p:cNvPr descr=" " id="458" name="Google Shape;458;p21"/>
          <p:cNvPicPr preferRelativeResize="0"/>
          <p:nvPr/>
        </p:nvPicPr>
        <p:blipFill rotWithShape="1">
          <a:blip r:embed="rId6">
            <a:alphaModFix/>
          </a:blip>
          <a:srcRect b="0" l="0" r="0" t="0"/>
          <a:stretch/>
        </p:blipFill>
        <p:spPr>
          <a:xfrm>
            <a:off x="8522765" y="7200900"/>
            <a:ext cx="1625803" cy="1625600"/>
          </a:xfrm>
          <a:prstGeom prst="rect">
            <a:avLst/>
          </a:prstGeom>
          <a:noFill/>
          <a:ln>
            <a:noFill/>
          </a:ln>
        </p:spPr>
      </p:pic>
      <p:sp>
        <p:nvSpPr>
          <p:cNvPr id="459" name="Google Shape;459;p21"/>
          <p:cNvSpPr/>
          <p:nvPr/>
        </p:nvSpPr>
        <p:spPr>
          <a:xfrm>
            <a:off x="8522765" y="7200900"/>
            <a:ext cx="1625803" cy="1625600"/>
          </a:xfrm>
          <a:prstGeom prst="roundRect">
            <a:avLst>
              <a:gd fmla="val 781313" name="adj"/>
            </a:avLst>
          </a:prstGeom>
          <a:noFill/>
          <a:ln cap="flat" cmpd="sng" w="12700">
            <a:solidFill>
              <a:srgbClr val="FE706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1"/>
          <p:cNvSpPr/>
          <p:nvPr/>
        </p:nvSpPr>
        <p:spPr>
          <a:xfrm>
            <a:off x="8497362" y="7454900"/>
            <a:ext cx="1676610"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7062"/>
              </a:buClr>
              <a:buSzPts val="4800"/>
              <a:buFont typeface="Poppins"/>
              <a:buNone/>
            </a:pPr>
            <a:r>
              <a:rPr b="1" i="0" lang="en-US" sz="4800" u="none" cap="none" strike="noStrike">
                <a:solidFill>
                  <a:srgbClr val="FE7062"/>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461" name="Google Shape;461;p21"/>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2" name="Google Shape;462;p21"/>
          <p:cNvPicPr preferRelativeResize="0"/>
          <p:nvPr/>
        </p:nvPicPr>
        <p:blipFill rotWithShape="1">
          <a:blip r:embed="rId7">
            <a:alphaModFix/>
          </a:blip>
          <a:srcRect b="0" l="0" r="0" t="0"/>
          <a:stretch/>
        </p:blipFill>
        <p:spPr>
          <a:xfrm>
            <a:off x="10148568" y="7975600"/>
            <a:ext cx="3861283" cy="38100"/>
          </a:xfrm>
          <a:prstGeom prst="rect">
            <a:avLst/>
          </a:prstGeom>
          <a:noFill/>
          <a:ln>
            <a:noFill/>
          </a:ln>
        </p:spPr>
      </p:pic>
      <p:pic>
        <p:nvPicPr>
          <p:cNvPr descr=" " id="463" name="Google Shape;463;p21"/>
          <p:cNvPicPr preferRelativeResize="0"/>
          <p:nvPr/>
        </p:nvPicPr>
        <p:blipFill rotWithShape="1">
          <a:blip r:embed="rId6">
            <a:alphaModFix/>
          </a:blip>
          <a:srcRect b="0" l="0" r="0" t="0"/>
          <a:stretch/>
        </p:blipFill>
        <p:spPr>
          <a:xfrm>
            <a:off x="14009851" y="7200900"/>
            <a:ext cx="1625803" cy="1625600"/>
          </a:xfrm>
          <a:prstGeom prst="rect">
            <a:avLst/>
          </a:prstGeom>
          <a:noFill/>
          <a:ln>
            <a:noFill/>
          </a:ln>
        </p:spPr>
      </p:pic>
      <p:sp>
        <p:nvSpPr>
          <p:cNvPr id="464" name="Google Shape;464;p21"/>
          <p:cNvSpPr/>
          <p:nvPr/>
        </p:nvSpPr>
        <p:spPr>
          <a:xfrm>
            <a:off x="14009851" y="7200900"/>
            <a:ext cx="1625803" cy="1625600"/>
          </a:xfrm>
          <a:prstGeom prst="roundRect">
            <a:avLst>
              <a:gd fmla="val 781313" name="adj"/>
            </a:avLst>
          </a:prstGeom>
          <a:noFill/>
          <a:ln cap="flat" cmpd="sng" w="12700">
            <a:solidFill>
              <a:srgbClr val="FE706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1"/>
          <p:cNvSpPr/>
          <p:nvPr/>
        </p:nvSpPr>
        <p:spPr>
          <a:xfrm>
            <a:off x="13965395" y="7454900"/>
            <a:ext cx="171471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7062"/>
              </a:buClr>
              <a:buSzPts val="4800"/>
              <a:buFont typeface="Poppins"/>
              <a:buNone/>
            </a:pPr>
            <a:r>
              <a:rPr b="1" i="0" lang="en-US" sz="4800" u="none" cap="none" strike="noStrike">
                <a:solidFill>
                  <a:srgbClr val="FE7062"/>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466" name="Google Shape;466;p21"/>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p21"/>
          <p:cNvPicPr preferRelativeResize="0"/>
          <p:nvPr/>
        </p:nvPicPr>
        <p:blipFill rotWithShape="1">
          <a:blip r:embed="rId7">
            <a:alphaModFix/>
          </a:blip>
          <a:srcRect b="0" l="0" r="0" t="0"/>
          <a:stretch/>
        </p:blipFill>
        <p:spPr>
          <a:xfrm>
            <a:off x="15635654" y="7975600"/>
            <a:ext cx="3861283" cy="38100"/>
          </a:xfrm>
          <a:prstGeom prst="rect">
            <a:avLst/>
          </a:prstGeom>
          <a:noFill/>
          <a:ln>
            <a:noFill/>
          </a:ln>
        </p:spPr>
      </p:pic>
      <p:pic>
        <p:nvPicPr>
          <p:cNvPr descr=" " id="468" name="Google Shape;468;p21"/>
          <p:cNvPicPr preferRelativeResize="0"/>
          <p:nvPr/>
        </p:nvPicPr>
        <p:blipFill rotWithShape="1">
          <a:blip r:embed="rId6">
            <a:alphaModFix/>
          </a:blip>
          <a:srcRect b="0" l="0" r="0" t="0"/>
          <a:stretch/>
        </p:blipFill>
        <p:spPr>
          <a:xfrm>
            <a:off x="19496937" y="7200900"/>
            <a:ext cx="1625803" cy="1625600"/>
          </a:xfrm>
          <a:prstGeom prst="rect">
            <a:avLst/>
          </a:prstGeom>
          <a:noFill/>
          <a:ln>
            <a:noFill/>
          </a:ln>
        </p:spPr>
      </p:pic>
      <p:sp>
        <p:nvSpPr>
          <p:cNvPr id="469" name="Google Shape;469;p21"/>
          <p:cNvSpPr/>
          <p:nvPr/>
        </p:nvSpPr>
        <p:spPr>
          <a:xfrm>
            <a:off x="19496937" y="7200900"/>
            <a:ext cx="1625803" cy="1625600"/>
          </a:xfrm>
          <a:prstGeom prst="roundRect">
            <a:avLst>
              <a:gd fmla="val 781313" name="adj"/>
            </a:avLst>
          </a:prstGeom>
          <a:noFill/>
          <a:ln cap="flat" cmpd="sng" w="12700">
            <a:solidFill>
              <a:srgbClr val="FE706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1"/>
          <p:cNvSpPr/>
          <p:nvPr/>
        </p:nvSpPr>
        <p:spPr>
          <a:xfrm>
            <a:off x="19458832" y="7454900"/>
            <a:ext cx="170201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7062"/>
              </a:buClr>
              <a:buSzPts val="4800"/>
              <a:buFont typeface="Poppins"/>
              <a:buNone/>
            </a:pPr>
            <a:r>
              <a:rPr b="1" i="0" lang="en-US" sz="4800" u="none" cap="none" strike="noStrike">
                <a:solidFill>
                  <a:srgbClr val="FE7062"/>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471" name="Google Shape;471;p21"/>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1"/>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
          <p:cNvSpPr/>
          <p:nvPr/>
        </p:nvSpPr>
        <p:spPr>
          <a:xfrm>
            <a:off x="825603"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474" name="Google Shape;474;p21"/>
          <p:cNvSpPr/>
          <p:nvPr/>
        </p:nvSpPr>
        <p:spPr>
          <a:xfrm>
            <a:off x="859474"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475" name="Google Shape;475;p21"/>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1"/>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1"/>
          <p:cNvSpPr/>
          <p:nvPr/>
        </p:nvSpPr>
        <p:spPr>
          <a:xfrm>
            <a:off x="11825178"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478" name="Google Shape;478;p21"/>
          <p:cNvSpPr/>
          <p:nvPr/>
        </p:nvSpPr>
        <p:spPr>
          <a:xfrm>
            <a:off x="11859049"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479" name="Google Shape;479;p21"/>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1"/>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1"/>
          <p:cNvSpPr/>
          <p:nvPr/>
        </p:nvSpPr>
        <p:spPr>
          <a:xfrm>
            <a:off x="17261457"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482" name="Google Shape;482;p21"/>
          <p:cNvSpPr/>
          <p:nvPr/>
        </p:nvSpPr>
        <p:spPr>
          <a:xfrm>
            <a:off x="17295328"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483" name="Google Shape;483;p21"/>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1"/>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1"/>
          <p:cNvSpPr/>
          <p:nvPr/>
        </p:nvSpPr>
        <p:spPr>
          <a:xfrm>
            <a:off x="6388899"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486" name="Google Shape;486;p21"/>
          <p:cNvSpPr/>
          <p:nvPr/>
        </p:nvSpPr>
        <p:spPr>
          <a:xfrm>
            <a:off x="6422769"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1" name="Shape 491"/>
        <p:cNvGrpSpPr/>
        <p:nvPr/>
      </p:nvGrpSpPr>
      <p:grpSpPr>
        <a:xfrm>
          <a:off x="0" y="0"/>
          <a:ext cx="0" cy="0"/>
          <a:chOff x="0" y="0"/>
          <a:chExt cx="0" cy="0"/>
        </a:xfrm>
      </p:grpSpPr>
      <p:pic>
        <p:nvPicPr>
          <p:cNvPr descr=" " id="492" name="Google Shape;492;p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3" name="Google Shape;493;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5" name="Google Shape;495;p22"/>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496" name="Google Shape;496;p22"/>
          <p:cNvSpPr/>
          <p:nvPr/>
        </p:nvSpPr>
        <p:spPr>
          <a:xfrm>
            <a:off x="35564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p22"/>
          <p:cNvPicPr preferRelativeResize="0"/>
          <p:nvPr/>
        </p:nvPicPr>
        <p:blipFill rotWithShape="1">
          <a:blip r:embed="rId5">
            <a:alphaModFix/>
          </a:blip>
          <a:srcRect b="0" l="0" r="0" t="0"/>
          <a:stretch/>
        </p:blipFill>
        <p:spPr>
          <a:xfrm>
            <a:off x="3556445" y="2755900"/>
            <a:ext cx="4788498" cy="8229600"/>
          </a:xfrm>
          <a:prstGeom prst="rect">
            <a:avLst/>
          </a:prstGeom>
          <a:noFill/>
          <a:ln>
            <a:noFill/>
          </a:ln>
        </p:spPr>
      </p:pic>
      <p:sp>
        <p:nvSpPr>
          <p:cNvPr id="498" name="Google Shape;498;p22"/>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2"/>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2"/>
          <p:cNvSpPr/>
          <p:nvPr/>
        </p:nvSpPr>
        <p:spPr>
          <a:xfrm>
            <a:off x="34548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501" name="Google Shape;501;p22"/>
          <p:cNvSpPr/>
          <p:nvPr/>
        </p:nvSpPr>
        <p:spPr>
          <a:xfrm>
            <a:off x="34887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02" name="Google Shape;502;p22"/>
          <p:cNvSpPr/>
          <p:nvPr/>
        </p:nvSpPr>
        <p:spPr>
          <a:xfrm>
            <a:off x="91578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p22"/>
          <p:cNvPicPr preferRelativeResize="0"/>
          <p:nvPr/>
        </p:nvPicPr>
        <p:blipFill rotWithShape="1">
          <a:blip r:embed="rId6">
            <a:alphaModFix/>
          </a:blip>
          <a:srcRect b="0" l="0" r="0" t="0"/>
          <a:stretch/>
        </p:blipFill>
        <p:spPr>
          <a:xfrm>
            <a:off x="9157845" y="2755900"/>
            <a:ext cx="4788498" cy="8229600"/>
          </a:xfrm>
          <a:prstGeom prst="rect">
            <a:avLst/>
          </a:prstGeom>
          <a:noFill/>
          <a:ln>
            <a:noFill/>
          </a:ln>
        </p:spPr>
      </p:pic>
      <p:sp>
        <p:nvSpPr>
          <p:cNvPr id="504" name="Google Shape;504;p22"/>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2"/>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2"/>
          <p:cNvSpPr/>
          <p:nvPr/>
        </p:nvSpPr>
        <p:spPr>
          <a:xfrm>
            <a:off x="90562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507" name="Google Shape;507;p22"/>
          <p:cNvSpPr/>
          <p:nvPr/>
        </p:nvSpPr>
        <p:spPr>
          <a:xfrm>
            <a:off x="90901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08" name="Google Shape;508;p22"/>
          <p:cNvSpPr/>
          <p:nvPr/>
        </p:nvSpPr>
        <p:spPr>
          <a:xfrm>
            <a:off x="147592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p22"/>
          <p:cNvPicPr preferRelativeResize="0"/>
          <p:nvPr/>
        </p:nvPicPr>
        <p:blipFill rotWithShape="1">
          <a:blip r:embed="rId7">
            <a:alphaModFix/>
          </a:blip>
          <a:srcRect b="0" l="0" r="0" t="0"/>
          <a:stretch/>
        </p:blipFill>
        <p:spPr>
          <a:xfrm>
            <a:off x="14759245" y="2755900"/>
            <a:ext cx="4788498" cy="8229600"/>
          </a:xfrm>
          <a:prstGeom prst="rect">
            <a:avLst/>
          </a:prstGeom>
          <a:noFill/>
          <a:ln>
            <a:noFill/>
          </a:ln>
        </p:spPr>
      </p:pic>
      <p:sp>
        <p:nvSpPr>
          <p:cNvPr id="510" name="Google Shape;510;p22"/>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2"/>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2"/>
          <p:cNvSpPr/>
          <p:nvPr/>
        </p:nvSpPr>
        <p:spPr>
          <a:xfrm>
            <a:off x="146576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513" name="Google Shape;513;p22"/>
          <p:cNvSpPr/>
          <p:nvPr/>
        </p:nvSpPr>
        <p:spPr>
          <a:xfrm>
            <a:off x="146915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8" name="Shape 518"/>
        <p:cNvGrpSpPr/>
        <p:nvPr/>
      </p:nvGrpSpPr>
      <p:grpSpPr>
        <a:xfrm>
          <a:off x="0" y="0"/>
          <a:ext cx="0" cy="0"/>
          <a:chOff x="0" y="0"/>
          <a:chExt cx="0" cy="0"/>
        </a:xfrm>
      </p:grpSpPr>
      <p:pic>
        <p:nvPicPr>
          <p:cNvPr descr=" " id="519" name="Google Shape;519;p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0" name="Google Shape;520;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p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2" name="Google Shape;522;p23"/>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3" name="Google Shape;523;p23"/>
          <p:cNvPicPr preferRelativeResize="0"/>
          <p:nvPr/>
        </p:nvPicPr>
        <p:blipFill rotWithShape="1">
          <a:blip r:embed="rId5">
            <a:alphaModFix/>
          </a:blip>
          <a:srcRect b="0" l="0" r="0" t="0"/>
          <a:stretch/>
        </p:blipFill>
        <p:spPr>
          <a:xfrm>
            <a:off x="10173972" y="3124200"/>
            <a:ext cx="5131441" cy="1549400"/>
          </a:xfrm>
          <a:prstGeom prst="rect">
            <a:avLst/>
          </a:prstGeom>
          <a:noFill/>
          <a:ln>
            <a:noFill/>
          </a:ln>
        </p:spPr>
      </p:pic>
      <p:sp>
        <p:nvSpPr>
          <p:cNvPr id="524" name="Google Shape;524;p23"/>
          <p:cNvSpPr/>
          <p:nvPr/>
        </p:nvSpPr>
        <p:spPr>
          <a:xfrm>
            <a:off x="10732841" y="29972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3"/>
          <p:cNvSpPr/>
          <p:nvPr/>
        </p:nvSpPr>
        <p:spPr>
          <a:xfrm>
            <a:off x="11444130" y="31496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526" name="Google Shape;526;p23"/>
          <p:cNvSpPr/>
          <p:nvPr/>
        </p:nvSpPr>
        <p:spPr>
          <a:xfrm>
            <a:off x="11444130" y="40386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527" name="Google Shape;527;p23"/>
          <p:cNvPicPr preferRelativeResize="0"/>
          <p:nvPr/>
        </p:nvPicPr>
        <p:blipFill rotWithShape="1">
          <a:blip r:embed="rId6">
            <a:alphaModFix/>
          </a:blip>
          <a:srcRect b="0" l="0" r="0" t="0"/>
          <a:stretch/>
        </p:blipFill>
        <p:spPr>
          <a:xfrm>
            <a:off x="10173972" y="3340100"/>
            <a:ext cx="1117740" cy="1117600"/>
          </a:xfrm>
          <a:prstGeom prst="rect">
            <a:avLst/>
          </a:prstGeom>
          <a:noFill/>
          <a:ln>
            <a:noFill/>
          </a:ln>
        </p:spPr>
      </p:pic>
      <p:pic>
        <p:nvPicPr>
          <p:cNvPr descr=" " id="528" name="Google Shape;528;p23"/>
          <p:cNvPicPr preferRelativeResize="0"/>
          <p:nvPr/>
        </p:nvPicPr>
        <p:blipFill rotWithShape="1">
          <a:blip r:embed="rId5">
            <a:alphaModFix/>
          </a:blip>
          <a:srcRect b="0" l="0" r="0" t="0"/>
          <a:stretch/>
        </p:blipFill>
        <p:spPr>
          <a:xfrm>
            <a:off x="787498" y="5486400"/>
            <a:ext cx="5131441" cy="1549400"/>
          </a:xfrm>
          <a:prstGeom prst="rect">
            <a:avLst/>
          </a:prstGeom>
          <a:noFill/>
          <a:ln>
            <a:noFill/>
          </a:ln>
        </p:spPr>
      </p:pic>
      <p:sp>
        <p:nvSpPr>
          <p:cNvPr id="529" name="Google Shape;529;p23"/>
          <p:cNvSpPr/>
          <p:nvPr/>
        </p:nvSpPr>
        <p:spPr>
          <a:xfrm>
            <a:off x="1346368" y="53594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3"/>
          <p:cNvSpPr/>
          <p:nvPr/>
        </p:nvSpPr>
        <p:spPr>
          <a:xfrm>
            <a:off x="2057657" y="55118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531" name="Google Shape;531;p23"/>
          <p:cNvSpPr/>
          <p:nvPr/>
        </p:nvSpPr>
        <p:spPr>
          <a:xfrm>
            <a:off x="2057657" y="64008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532" name="Google Shape;532;p23"/>
          <p:cNvPicPr preferRelativeResize="0"/>
          <p:nvPr/>
        </p:nvPicPr>
        <p:blipFill rotWithShape="1">
          <a:blip r:embed="rId7">
            <a:alphaModFix/>
          </a:blip>
          <a:srcRect b="0" l="0" r="0" t="0"/>
          <a:stretch/>
        </p:blipFill>
        <p:spPr>
          <a:xfrm>
            <a:off x="787498" y="5702300"/>
            <a:ext cx="1117740" cy="1117600"/>
          </a:xfrm>
          <a:prstGeom prst="rect">
            <a:avLst/>
          </a:prstGeom>
          <a:noFill/>
          <a:ln>
            <a:noFill/>
          </a:ln>
        </p:spPr>
      </p:pic>
      <p:pic>
        <p:nvPicPr>
          <p:cNvPr descr=" " id="533" name="Google Shape;533;p23"/>
          <p:cNvPicPr preferRelativeResize="0"/>
          <p:nvPr/>
        </p:nvPicPr>
        <p:blipFill rotWithShape="1">
          <a:blip r:embed="rId5">
            <a:alphaModFix/>
          </a:blip>
          <a:srcRect b="0" l="0" r="0" t="0"/>
          <a:stretch/>
        </p:blipFill>
        <p:spPr>
          <a:xfrm>
            <a:off x="787498" y="7848600"/>
            <a:ext cx="5131441" cy="1549400"/>
          </a:xfrm>
          <a:prstGeom prst="rect">
            <a:avLst/>
          </a:prstGeom>
          <a:noFill/>
          <a:ln>
            <a:noFill/>
          </a:ln>
        </p:spPr>
      </p:pic>
      <p:sp>
        <p:nvSpPr>
          <p:cNvPr id="534" name="Google Shape;534;p23"/>
          <p:cNvSpPr/>
          <p:nvPr/>
        </p:nvSpPr>
        <p:spPr>
          <a:xfrm>
            <a:off x="1346368" y="77216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p:nvPr/>
        </p:nvSpPr>
        <p:spPr>
          <a:xfrm>
            <a:off x="2057657" y="78740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Lyrisa</a:t>
            </a:r>
            <a:endParaRPr b="0" i="0" sz="3600" u="none" cap="none" strike="noStrike">
              <a:solidFill>
                <a:schemeClr val="dk1"/>
              </a:solidFill>
              <a:latin typeface="Calibri"/>
              <a:ea typeface="Calibri"/>
              <a:cs typeface="Calibri"/>
              <a:sym typeface="Calibri"/>
            </a:endParaRPr>
          </a:p>
        </p:txBody>
      </p:sp>
      <p:sp>
        <p:nvSpPr>
          <p:cNvPr id="536" name="Google Shape;536;p23"/>
          <p:cNvSpPr/>
          <p:nvPr/>
        </p:nvSpPr>
        <p:spPr>
          <a:xfrm>
            <a:off x="2057657" y="87630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537" name="Google Shape;537;p23"/>
          <p:cNvPicPr preferRelativeResize="0"/>
          <p:nvPr/>
        </p:nvPicPr>
        <p:blipFill rotWithShape="1">
          <a:blip r:embed="rId8">
            <a:alphaModFix/>
          </a:blip>
          <a:srcRect b="0" l="0" r="0" t="0"/>
          <a:stretch/>
        </p:blipFill>
        <p:spPr>
          <a:xfrm>
            <a:off x="787498" y="8064500"/>
            <a:ext cx="1117740" cy="1117600"/>
          </a:xfrm>
          <a:prstGeom prst="rect">
            <a:avLst/>
          </a:prstGeom>
          <a:noFill/>
          <a:ln>
            <a:noFill/>
          </a:ln>
        </p:spPr>
      </p:pic>
      <p:pic>
        <p:nvPicPr>
          <p:cNvPr descr=" " id="538" name="Google Shape;538;p23"/>
          <p:cNvPicPr preferRelativeResize="0"/>
          <p:nvPr/>
        </p:nvPicPr>
        <p:blipFill rotWithShape="1">
          <a:blip r:embed="rId5">
            <a:alphaModFix/>
          </a:blip>
          <a:srcRect b="0" l="0" r="0" t="0"/>
          <a:stretch/>
        </p:blipFill>
        <p:spPr>
          <a:xfrm>
            <a:off x="6681035" y="7848600"/>
            <a:ext cx="5131441" cy="1549400"/>
          </a:xfrm>
          <a:prstGeom prst="rect">
            <a:avLst/>
          </a:prstGeom>
          <a:noFill/>
          <a:ln>
            <a:noFill/>
          </a:ln>
        </p:spPr>
      </p:pic>
      <p:sp>
        <p:nvSpPr>
          <p:cNvPr id="539" name="Google Shape;539;p23"/>
          <p:cNvSpPr/>
          <p:nvPr/>
        </p:nvSpPr>
        <p:spPr>
          <a:xfrm>
            <a:off x="7239905" y="77216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3"/>
          <p:cNvSpPr/>
          <p:nvPr/>
        </p:nvSpPr>
        <p:spPr>
          <a:xfrm>
            <a:off x="7951194" y="78740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541" name="Google Shape;541;p23"/>
          <p:cNvSpPr/>
          <p:nvPr/>
        </p:nvSpPr>
        <p:spPr>
          <a:xfrm>
            <a:off x="7951194" y="87630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542" name="Google Shape;542;p23"/>
          <p:cNvPicPr preferRelativeResize="0"/>
          <p:nvPr/>
        </p:nvPicPr>
        <p:blipFill rotWithShape="1">
          <a:blip r:embed="rId9">
            <a:alphaModFix/>
          </a:blip>
          <a:srcRect b="0" l="0" r="0" t="0"/>
          <a:stretch/>
        </p:blipFill>
        <p:spPr>
          <a:xfrm>
            <a:off x="6681035" y="8064500"/>
            <a:ext cx="1117740" cy="1117600"/>
          </a:xfrm>
          <a:prstGeom prst="rect">
            <a:avLst/>
          </a:prstGeom>
          <a:noFill/>
          <a:ln>
            <a:noFill/>
          </a:ln>
        </p:spPr>
      </p:pic>
      <p:pic>
        <p:nvPicPr>
          <p:cNvPr descr=" " id="543" name="Google Shape;543;p23"/>
          <p:cNvPicPr preferRelativeResize="0"/>
          <p:nvPr/>
        </p:nvPicPr>
        <p:blipFill rotWithShape="1">
          <a:blip r:embed="rId5">
            <a:alphaModFix/>
          </a:blip>
          <a:srcRect b="0" l="0" r="0" t="0"/>
          <a:stretch/>
        </p:blipFill>
        <p:spPr>
          <a:xfrm>
            <a:off x="6681035" y="10210800"/>
            <a:ext cx="5131441" cy="1549400"/>
          </a:xfrm>
          <a:prstGeom prst="rect">
            <a:avLst/>
          </a:prstGeom>
          <a:noFill/>
          <a:ln>
            <a:noFill/>
          </a:ln>
        </p:spPr>
      </p:pic>
      <p:sp>
        <p:nvSpPr>
          <p:cNvPr id="544" name="Google Shape;544;p23"/>
          <p:cNvSpPr/>
          <p:nvPr/>
        </p:nvSpPr>
        <p:spPr>
          <a:xfrm>
            <a:off x="7239905" y="100838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3"/>
          <p:cNvSpPr/>
          <p:nvPr/>
        </p:nvSpPr>
        <p:spPr>
          <a:xfrm>
            <a:off x="7951194" y="102362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546" name="Google Shape;546;p23"/>
          <p:cNvSpPr/>
          <p:nvPr/>
        </p:nvSpPr>
        <p:spPr>
          <a:xfrm>
            <a:off x="7951194" y="111252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547" name="Google Shape;547;p23"/>
          <p:cNvPicPr preferRelativeResize="0"/>
          <p:nvPr/>
        </p:nvPicPr>
        <p:blipFill rotWithShape="1">
          <a:blip r:embed="rId10">
            <a:alphaModFix/>
          </a:blip>
          <a:srcRect b="0" l="0" r="0" t="0"/>
          <a:stretch/>
        </p:blipFill>
        <p:spPr>
          <a:xfrm>
            <a:off x="6681035" y="10426700"/>
            <a:ext cx="1117740" cy="1117600"/>
          </a:xfrm>
          <a:prstGeom prst="rect">
            <a:avLst/>
          </a:prstGeom>
          <a:noFill/>
          <a:ln>
            <a:noFill/>
          </a:ln>
        </p:spPr>
      </p:pic>
      <p:pic>
        <p:nvPicPr>
          <p:cNvPr descr=" " id="548" name="Google Shape;548;p23"/>
          <p:cNvPicPr preferRelativeResize="0"/>
          <p:nvPr/>
        </p:nvPicPr>
        <p:blipFill rotWithShape="1">
          <a:blip r:embed="rId5">
            <a:alphaModFix/>
          </a:blip>
          <a:srcRect b="0" l="0" r="0" t="0"/>
          <a:stretch/>
        </p:blipFill>
        <p:spPr>
          <a:xfrm>
            <a:off x="12574572" y="7848600"/>
            <a:ext cx="5131441" cy="1549400"/>
          </a:xfrm>
          <a:prstGeom prst="rect">
            <a:avLst/>
          </a:prstGeom>
          <a:noFill/>
          <a:ln>
            <a:noFill/>
          </a:ln>
        </p:spPr>
      </p:pic>
      <p:sp>
        <p:nvSpPr>
          <p:cNvPr id="549" name="Google Shape;549;p23"/>
          <p:cNvSpPr/>
          <p:nvPr/>
        </p:nvSpPr>
        <p:spPr>
          <a:xfrm>
            <a:off x="13133441" y="77216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3"/>
          <p:cNvSpPr/>
          <p:nvPr/>
        </p:nvSpPr>
        <p:spPr>
          <a:xfrm>
            <a:off x="13844730" y="78740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551" name="Google Shape;551;p23"/>
          <p:cNvSpPr/>
          <p:nvPr/>
        </p:nvSpPr>
        <p:spPr>
          <a:xfrm>
            <a:off x="13844730" y="87630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552" name="Google Shape;552;p23"/>
          <p:cNvPicPr preferRelativeResize="0"/>
          <p:nvPr/>
        </p:nvPicPr>
        <p:blipFill rotWithShape="1">
          <a:blip r:embed="rId11">
            <a:alphaModFix/>
          </a:blip>
          <a:srcRect b="0" l="0" r="0" t="0"/>
          <a:stretch/>
        </p:blipFill>
        <p:spPr>
          <a:xfrm>
            <a:off x="12574572" y="8064500"/>
            <a:ext cx="1117740" cy="1117600"/>
          </a:xfrm>
          <a:prstGeom prst="rect">
            <a:avLst/>
          </a:prstGeom>
          <a:noFill/>
          <a:ln>
            <a:noFill/>
          </a:ln>
        </p:spPr>
      </p:pic>
      <p:pic>
        <p:nvPicPr>
          <p:cNvPr descr=" " id="553" name="Google Shape;553;p23"/>
          <p:cNvPicPr preferRelativeResize="0"/>
          <p:nvPr/>
        </p:nvPicPr>
        <p:blipFill rotWithShape="1">
          <a:blip r:embed="rId5">
            <a:alphaModFix/>
          </a:blip>
          <a:srcRect b="0" l="0" r="0" t="0"/>
          <a:stretch/>
        </p:blipFill>
        <p:spPr>
          <a:xfrm>
            <a:off x="12574572" y="10210800"/>
            <a:ext cx="5131441" cy="1549400"/>
          </a:xfrm>
          <a:prstGeom prst="rect">
            <a:avLst/>
          </a:prstGeom>
          <a:noFill/>
          <a:ln>
            <a:noFill/>
          </a:ln>
        </p:spPr>
      </p:pic>
      <p:sp>
        <p:nvSpPr>
          <p:cNvPr id="554" name="Google Shape;554;p23"/>
          <p:cNvSpPr/>
          <p:nvPr/>
        </p:nvSpPr>
        <p:spPr>
          <a:xfrm>
            <a:off x="13133441" y="100838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3"/>
          <p:cNvSpPr/>
          <p:nvPr/>
        </p:nvSpPr>
        <p:spPr>
          <a:xfrm>
            <a:off x="13844730" y="102362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556" name="Google Shape;556;p23"/>
          <p:cNvSpPr/>
          <p:nvPr/>
        </p:nvSpPr>
        <p:spPr>
          <a:xfrm>
            <a:off x="13844730" y="111252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557" name="Google Shape;557;p23"/>
          <p:cNvPicPr preferRelativeResize="0"/>
          <p:nvPr/>
        </p:nvPicPr>
        <p:blipFill rotWithShape="1">
          <a:blip r:embed="rId12">
            <a:alphaModFix/>
          </a:blip>
          <a:srcRect b="0" l="0" r="0" t="0"/>
          <a:stretch/>
        </p:blipFill>
        <p:spPr>
          <a:xfrm>
            <a:off x="12574572" y="10426700"/>
            <a:ext cx="1117740" cy="1117600"/>
          </a:xfrm>
          <a:prstGeom prst="rect">
            <a:avLst/>
          </a:prstGeom>
          <a:noFill/>
          <a:ln>
            <a:noFill/>
          </a:ln>
        </p:spPr>
      </p:pic>
      <p:pic>
        <p:nvPicPr>
          <p:cNvPr descr=" " id="558" name="Google Shape;558;p23"/>
          <p:cNvPicPr preferRelativeResize="0"/>
          <p:nvPr/>
        </p:nvPicPr>
        <p:blipFill rotWithShape="1">
          <a:blip r:embed="rId5">
            <a:alphaModFix/>
          </a:blip>
          <a:srcRect b="0" l="0" r="0" t="0"/>
          <a:stretch/>
        </p:blipFill>
        <p:spPr>
          <a:xfrm>
            <a:off x="18468108" y="7848600"/>
            <a:ext cx="5131441" cy="1549400"/>
          </a:xfrm>
          <a:prstGeom prst="rect">
            <a:avLst/>
          </a:prstGeom>
          <a:noFill/>
          <a:ln>
            <a:noFill/>
          </a:ln>
        </p:spPr>
      </p:pic>
      <p:sp>
        <p:nvSpPr>
          <p:cNvPr id="559" name="Google Shape;559;p23"/>
          <p:cNvSpPr/>
          <p:nvPr/>
        </p:nvSpPr>
        <p:spPr>
          <a:xfrm>
            <a:off x="19026978" y="77216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3"/>
          <p:cNvSpPr/>
          <p:nvPr/>
        </p:nvSpPr>
        <p:spPr>
          <a:xfrm>
            <a:off x="19738267" y="78740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Kaelen</a:t>
            </a:r>
            <a:endParaRPr b="0" i="0" sz="3600" u="none" cap="none" strike="noStrike">
              <a:solidFill>
                <a:schemeClr val="dk1"/>
              </a:solidFill>
              <a:latin typeface="Calibri"/>
              <a:ea typeface="Calibri"/>
              <a:cs typeface="Calibri"/>
              <a:sym typeface="Calibri"/>
            </a:endParaRPr>
          </a:p>
        </p:txBody>
      </p:sp>
      <p:sp>
        <p:nvSpPr>
          <p:cNvPr id="561" name="Google Shape;561;p23"/>
          <p:cNvSpPr/>
          <p:nvPr/>
        </p:nvSpPr>
        <p:spPr>
          <a:xfrm>
            <a:off x="19738267" y="87630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562" name="Google Shape;562;p23"/>
          <p:cNvPicPr preferRelativeResize="0"/>
          <p:nvPr/>
        </p:nvPicPr>
        <p:blipFill rotWithShape="1">
          <a:blip r:embed="rId13">
            <a:alphaModFix/>
          </a:blip>
          <a:srcRect b="0" l="0" r="0" t="0"/>
          <a:stretch/>
        </p:blipFill>
        <p:spPr>
          <a:xfrm>
            <a:off x="18468108" y="8064500"/>
            <a:ext cx="1117740" cy="1117600"/>
          </a:xfrm>
          <a:prstGeom prst="rect">
            <a:avLst/>
          </a:prstGeom>
          <a:noFill/>
          <a:ln>
            <a:noFill/>
          </a:ln>
        </p:spPr>
      </p:pic>
      <p:pic>
        <p:nvPicPr>
          <p:cNvPr descr=" " id="563" name="Google Shape;563;p23"/>
          <p:cNvPicPr preferRelativeResize="0"/>
          <p:nvPr/>
        </p:nvPicPr>
        <p:blipFill rotWithShape="1">
          <a:blip r:embed="rId5">
            <a:alphaModFix/>
          </a:blip>
          <a:srcRect b="0" l="0" r="0" t="0"/>
          <a:stretch/>
        </p:blipFill>
        <p:spPr>
          <a:xfrm>
            <a:off x="6681035" y="5486400"/>
            <a:ext cx="5131441" cy="1549400"/>
          </a:xfrm>
          <a:prstGeom prst="rect">
            <a:avLst/>
          </a:prstGeom>
          <a:noFill/>
          <a:ln>
            <a:noFill/>
          </a:ln>
        </p:spPr>
      </p:pic>
      <p:sp>
        <p:nvSpPr>
          <p:cNvPr id="564" name="Google Shape;564;p23"/>
          <p:cNvSpPr/>
          <p:nvPr/>
        </p:nvSpPr>
        <p:spPr>
          <a:xfrm>
            <a:off x="7239905" y="53594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3"/>
          <p:cNvSpPr/>
          <p:nvPr/>
        </p:nvSpPr>
        <p:spPr>
          <a:xfrm>
            <a:off x="7951194" y="55118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566" name="Google Shape;566;p23"/>
          <p:cNvSpPr/>
          <p:nvPr/>
        </p:nvSpPr>
        <p:spPr>
          <a:xfrm>
            <a:off x="7951194" y="64008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567" name="Google Shape;567;p23"/>
          <p:cNvPicPr preferRelativeResize="0"/>
          <p:nvPr/>
        </p:nvPicPr>
        <p:blipFill rotWithShape="1">
          <a:blip r:embed="rId14">
            <a:alphaModFix/>
          </a:blip>
          <a:srcRect b="0" l="0" r="0" t="0"/>
          <a:stretch/>
        </p:blipFill>
        <p:spPr>
          <a:xfrm>
            <a:off x="6681035" y="5702300"/>
            <a:ext cx="1117740" cy="1117600"/>
          </a:xfrm>
          <a:prstGeom prst="rect">
            <a:avLst/>
          </a:prstGeom>
          <a:noFill/>
          <a:ln>
            <a:noFill/>
          </a:ln>
        </p:spPr>
      </p:pic>
      <p:pic>
        <p:nvPicPr>
          <p:cNvPr descr=" " id="568" name="Google Shape;568;p23"/>
          <p:cNvPicPr preferRelativeResize="0"/>
          <p:nvPr/>
        </p:nvPicPr>
        <p:blipFill rotWithShape="1">
          <a:blip r:embed="rId5">
            <a:alphaModFix/>
          </a:blip>
          <a:srcRect b="0" l="0" r="0" t="0"/>
          <a:stretch/>
        </p:blipFill>
        <p:spPr>
          <a:xfrm>
            <a:off x="18468108" y="5486400"/>
            <a:ext cx="5131441" cy="1549400"/>
          </a:xfrm>
          <a:prstGeom prst="rect">
            <a:avLst/>
          </a:prstGeom>
          <a:noFill/>
          <a:ln>
            <a:noFill/>
          </a:ln>
        </p:spPr>
      </p:pic>
      <p:sp>
        <p:nvSpPr>
          <p:cNvPr id="569" name="Google Shape;569;p23"/>
          <p:cNvSpPr/>
          <p:nvPr/>
        </p:nvSpPr>
        <p:spPr>
          <a:xfrm>
            <a:off x="19026978" y="53594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3"/>
          <p:cNvSpPr/>
          <p:nvPr/>
        </p:nvSpPr>
        <p:spPr>
          <a:xfrm>
            <a:off x="19738267" y="55118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571" name="Google Shape;571;p23"/>
          <p:cNvSpPr/>
          <p:nvPr/>
        </p:nvSpPr>
        <p:spPr>
          <a:xfrm>
            <a:off x="19738267" y="64008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572" name="Google Shape;572;p23"/>
          <p:cNvPicPr preferRelativeResize="0"/>
          <p:nvPr/>
        </p:nvPicPr>
        <p:blipFill rotWithShape="1">
          <a:blip r:embed="rId15">
            <a:alphaModFix/>
          </a:blip>
          <a:srcRect b="0" l="0" r="0" t="0"/>
          <a:stretch/>
        </p:blipFill>
        <p:spPr>
          <a:xfrm>
            <a:off x="18468108" y="5702300"/>
            <a:ext cx="1117740" cy="1117600"/>
          </a:xfrm>
          <a:prstGeom prst="rect">
            <a:avLst/>
          </a:prstGeom>
          <a:noFill/>
          <a:ln>
            <a:noFill/>
          </a:ln>
        </p:spPr>
      </p:pic>
      <p:pic>
        <p:nvPicPr>
          <p:cNvPr descr=" " id="573" name="Google Shape;573;p23"/>
          <p:cNvPicPr preferRelativeResize="0"/>
          <p:nvPr/>
        </p:nvPicPr>
        <p:blipFill rotWithShape="1">
          <a:blip r:embed="rId5">
            <a:alphaModFix/>
          </a:blip>
          <a:srcRect b="0" l="0" r="0" t="0"/>
          <a:stretch/>
        </p:blipFill>
        <p:spPr>
          <a:xfrm>
            <a:off x="12574572" y="5486400"/>
            <a:ext cx="5131441" cy="1549400"/>
          </a:xfrm>
          <a:prstGeom prst="rect">
            <a:avLst/>
          </a:prstGeom>
          <a:noFill/>
          <a:ln>
            <a:noFill/>
          </a:ln>
        </p:spPr>
      </p:pic>
      <p:sp>
        <p:nvSpPr>
          <p:cNvPr id="574" name="Google Shape;574;p23"/>
          <p:cNvSpPr/>
          <p:nvPr/>
        </p:nvSpPr>
        <p:spPr>
          <a:xfrm>
            <a:off x="13133441" y="5359400"/>
            <a:ext cx="4572572" cy="18034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3"/>
          <p:cNvSpPr/>
          <p:nvPr/>
        </p:nvSpPr>
        <p:spPr>
          <a:xfrm>
            <a:off x="13844730" y="5511800"/>
            <a:ext cx="381047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576" name="Google Shape;576;p23"/>
          <p:cNvSpPr/>
          <p:nvPr/>
        </p:nvSpPr>
        <p:spPr>
          <a:xfrm>
            <a:off x="13844730" y="64008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577" name="Google Shape;577;p23"/>
          <p:cNvPicPr preferRelativeResize="0"/>
          <p:nvPr/>
        </p:nvPicPr>
        <p:blipFill rotWithShape="1">
          <a:blip r:embed="rId16">
            <a:alphaModFix/>
          </a:blip>
          <a:srcRect b="0" l="0" r="0" t="0"/>
          <a:stretch/>
        </p:blipFill>
        <p:spPr>
          <a:xfrm>
            <a:off x="12574572" y="5702300"/>
            <a:ext cx="1117740" cy="1117600"/>
          </a:xfrm>
          <a:prstGeom prst="rect">
            <a:avLst/>
          </a:prstGeom>
          <a:noFill/>
          <a:ln>
            <a:noFill/>
          </a:ln>
        </p:spPr>
      </p:pic>
      <p:pic>
        <p:nvPicPr>
          <p:cNvPr descr=" " id="578" name="Google Shape;578;p23"/>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579" name="Google Shape;579;p23"/>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580" name="Google Shape;580;p23"/>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581" name="Google Shape;581;p23"/>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582" name="Google Shape;582;p23"/>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583" name="Google Shape;583;p23"/>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584" name="Google Shape;584;p23"/>
          <p:cNvPicPr preferRelativeResize="0"/>
          <p:nvPr/>
        </p:nvPicPr>
        <p:blipFill rotWithShape="1">
          <a:blip r:embed="rId20">
            <a:alphaModFix/>
          </a:blip>
          <a:srcRect b="0" l="0" r="0" t="0"/>
          <a:stretch/>
        </p:blipFill>
        <p:spPr>
          <a:xfrm>
            <a:off x="3353219" y="7035800"/>
            <a:ext cx="12702" cy="812800"/>
          </a:xfrm>
          <a:prstGeom prst="rect">
            <a:avLst/>
          </a:prstGeom>
          <a:noFill/>
          <a:ln>
            <a:noFill/>
          </a:ln>
        </p:spPr>
      </p:pic>
      <p:pic>
        <p:nvPicPr>
          <p:cNvPr descr=" " id="585" name="Google Shape;585;p23"/>
          <p:cNvPicPr preferRelativeResize="0"/>
          <p:nvPr/>
        </p:nvPicPr>
        <p:blipFill rotWithShape="1">
          <a:blip r:embed="rId20">
            <a:alphaModFix/>
          </a:blip>
          <a:srcRect b="0" l="0" r="0" t="0"/>
          <a:stretch/>
        </p:blipFill>
        <p:spPr>
          <a:xfrm>
            <a:off x="9513489" y="7035800"/>
            <a:ext cx="12702" cy="812800"/>
          </a:xfrm>
          <a:prstGeom prst="rect">
            <a:avLst/>
          </a:prstGeom>
          <a:noFill/>
          <a:ln>
            <a:noFill/>
          </a:ln>
        </p:spPr>
      </p:pic>
      <p:pic>
        <p:nvPicPr>
          <p:cNvPr descr=" " id="586" name="Google Shape;586;p23"/>
          <p:cNvPicPr preferRelativeResize="0"/>
          <p:nvPr/>
        </p:nvPicPr>
        <p:blipFill rotWithShape="1">
          <a:blip r:embed="rId20">
            <a:alphaModFix/>
          </a:blip>
          <a:srcRect b="0" l="0" r="0" t="0"/>
          <a:stretch/>
        </p:blipFill>
        <p:spPr>
          <a:xfrm>
            <a:off x="15407026" y="7035800"/>
            <a:ext cx="12702" cy="812800"/>
          </a:xfrm>
          <a:prstGeom prst="rect">
            <a:avLst/>
          </a:prstGeom>
          <a:noFill/>
          <a:ln>
            <a:noFill/>
          </a:ln>
        </p:spPr>
      </p:pic>
      <p:pic>
        <p:nvPicPr>
          <p:cNvPr descr=" " id="587" name="Google Shape;587;p23"/>
          <p:cNvPicPr preferRelativeResize="0"/>
          <p:nvPr/>
        </p:nvPicPr>
        <p:blipFill rotWithShape="1">
          <a:blip r:embed="rId20">
            <a:alphaModFix/>
          </a:blip>
          <a:srcRect b="0" l="0" r="0" t="0"/>
          <a:stretch/>
        </p:blipFill>
        <p:spPr>
          <a:xfrm>
            <a:off x="21021127" y="7035800"/>
            <a:ext cx="12702" cy="812800"/>
          </a:xfrm>
          <a:prstGeom prst="rect">
            <a:avLst/>
          </a:prstGeom>
          <a:noFill/>
          <a:ln>
            <a:noFill/>
          </a:ln>
        </p:spPr>
      </p:pic>
      <p:pic>
        <p:nvPicPr>
          <p:cNvPr descr=" " id="588" name="Google Shape;588;p23"/>
          <p:cNvPicPr preferRelativeResize="0"/>
          <p:nvPr/>
        </p:nvPicPr>
        <p:blipFill rotWithShape="1">
          <a:blip r:embed="rId20">
            <a:alphaModFix/>
          </a:blip>
          <a:srcRect b="0" l="0" r="0" t="0"/>
          <a:stretch/>
        </p:blipFill>
        <p:spPr>
          <a:xfrm>
            <a:off x="9513489" y="9398000"/>
            <a:ext cx="12702" cy="812800"/>
          </a:xfrm>
          <a:prstGeom prst="rect">
            <a:avLst/>
          </a:prstGeom>
          <a:noFill/>
          <a:ln>
            <a:noFill/>
          </a:ln>
        </p:spPr>
      </p:pic>
      <p:pic>
        <p:nvPicPr>
          <p:cNvPr descr=" " id="589" name="Google Shape;589;p23"/>
          <p:cNvPicPr preferRelativeResize="0"/>
          <p:nvPr/>
        </p:nvPicPr>
        <p:blipFill rotWithShape="1">
          <a:blip r:embed="rId20">
            <a:alphaModFix/>
          </a:blip>
          <a:srcRect b="0" l="0" r="0" t="0"/>
          <a:stretch/>
        </p:blipFill>
        <p:spPr>
          <a:xfrm>
            <a:off x="15407026" y="9398000"/>
            <a:ext cx="12702" cy="812800"/>
          </a:xfrm>
          <a:prstGeom prst="rect">
            <a:avLst/>
          </a:prstGeom>
          <a:noFill/>
          <a:ln>
            <a:noFill/>
          </a:ln>
        </p:spPr>
      </p:pic>
      <p:sp>
        <p:nvSpPr>
          <p:cNvPr id="590" name="Google Shape;590;p23"/>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91" name="Google Shape;591;p23"/>
          <p:cNvSpPr/>
          <p:nvPr/>
        </p:nvSpPr>
        <p:spPr>
          <a:xfrm>
            <a:off x="6985873" y="571500"/>
            <a:ext cx="1075401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6" name="Shape 596"/>
        <p:cNvGrpSpPr/>
        <p:nvPr/>
      </p:nvGrpSpPr>
      <p:grpSpPr>
        <a:xfrm>
          <a:off x="0" y="0"/>
          <a:ext cx="0" cy="0"/>
          <a:chOff x="0" y="0"/>
          <a:chExt cx="0" cy="0"/>
        </a:xfrm>
      </p:grpSpPr>
      <p:pic>
        <p:nvPicPr>
          <p:cNvPr descr=" " id="597" name="Google Shape;597;p24"/>
          <p:cNvPicPr preferRelativeResize="0"/>
          <p:nvPr/>
        </p:nvPicPr>
        <p:blipFill rotWithShape="1">
          <a:blip r:embed="rId3">
            <a:alphaModFix/>
          </a:blip>
          <a:srcRect b="0" l="0" r="0" t="0"/>
          <a:stretch/>
        </p:blipFill>
        <p:spPr>
          <a:xfrm>
            <a:off x="0" y="0"/>
            <a:ext cx="2578422" cy="13716000"/>
          </a:xfrm>
          <a:prstGeom prst="rect">
            <a:avLst/>
          </a:prstGeom>
          <a:noFill/>
          <a:ln>
            <a:noFill/>
          </a:ln>
        </p:spPr>
      </p:pic>
      <p:pic>
        <p:nvPicPr>
          <p:cNvPr descr=" " id="598" name="Google Shape;598;p24"/>
          <p:cNvPicPr preferRelativeResize="0"/>
          <p:nvPr/>
        </p:nvPicPr>
        <p:blipFill rotWithShape="1">
          <a:blip r:embed="rId4">
            <a:alphaModFix/>
          </a:blip>
          <a:srcRect b="0" l="0" r="0" t="0"/>
          <a:stretch/>
        </p:blipFill>
        <p:spPr>
          <a:xfrm>
            <a:off x="20360645" y="0"/>
            <a:ext cx="4026403" cy="10045700"/>
          </a:xfrm>
          <a:prstGeom prst="rect">
            <a:avLst/>
          </a:prstGeom>
          <a:noFill/>
          <a:ln>
            <a:noFill/>
          </a:ln>
        </p:spPr>
      </p:pic>
      <p:sp>
        <p:nvSpPr>
          <p:cNvPr id="599" name="Google Shape;599;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p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1" name="Google Shape;601;p24"/>
          <p:cNvSpPr/>
          <p:nvPr/>
        </p:nvSpPr>
        <p:spPr>
          <a:xfrm>
            <a:off x="952619" y="1257300"/>
            <a:ext cx="10262883" cy="11582400"/>
          </a:xfrm>
          <a:prstGeom prst="roundRect">
            <a:avLst>
              <a:gd fmla="val 1238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4"/>
          <p:cNvSpPr/>
          <p:nvPr/>
        </p:nvSpPr>
        <p:spPr>
          <a:xfrm>
            <a:off x="1765521" y="2070100"/>
            <a:ext cx="8975789"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603" name="Google Shape;603;p24"/>
          <p:cNvSpPr/>
          <p:nvPr/>
        </p:nvSpPr>
        <p:spPr>
          <a:xfrm>
            <a:off x="1765521" y="7251700"/>
            <a:ext cx="8772563"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04" name="Google Shape;604;p24"/>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05" name="Google Shape;605;p24"/>
          <p:cNvPicPr preferRelativeResize="0"/>
          <p:nvPr/>
        </p:nvPicPr>
        <p:blipFill rotWithShape="1">
          <a:blip r:embed="rId7">
            <a:alphaModFix/>
          </a:blip>
          <a:srcRect b="0" l="0" r="0" t="0"/>
          <a:stretch/>
        </p:blipFill>
        <p:spPr>
          <a:xfrm>
            <a:off x="12041105" y="1562100"/>
            <a:ext cx="11331202" cy="11282908"/>
          </a:xfrm>
          <a:prstGeom prst="rect">
            <a:avLst/>
          </a:prstGeom>
          <a:noFill/>
          <a:ln>
            <a:noFill/>
          </a:ln>
        </p:spPr>
      </p:pic>
      <p:pic>
        <p:nvPicPr>
          <p:cNvPr descr=" " id="606" name="Google Shape;606;p24"/>
          <p:cNvPicPr preferRelativeResize="0"/>
          <p:nvPr/>
        </p:nvPicPr>
        <p:blipFill rotWithShape="1">
          <a:blip r:embed="rId8">
            <a:alphaModFix/>
          </a:blip>
          <a:srcRect b="0" l="0" r="0" t="0"/>
          <a:stretch/>
        </p:blipFill>
        <p:spPr>
          <a:xfrm>
            <a:off x="0" y="0"/>
            <a:ext cx="2648281" cy="7054850"/>
          </a:xfrm>
          <a:prstGeom prst="rect">
            <a:avLst/>
          </a:prstGeom>
          <a:noFill/>
          <a:ln>
            <a:noFill/>
          </a:ln>
        </p:spPr>
      </p:pic>
      <p:pic>
        <p:nvPicPr>
          <p:cNvPr descr=" " id="607" name="Google Shape;607;p24"/>
          <p:cNvPicPr preferRelativeResize="0"/>
          <p:nvPr/>
        </p:nvPicPr>
        <p:blipFill rotWithShape="1">
          <a:blip r:embed="rId9">
            <a:alphaModFix/>
          </a:blip>
          <a:srcRect b="0" l="0" r="0" t="0"/>
          <a:stretch/>
        </p:blipFill>
        <p:spPr>
          <a:xfrm>
            <a:off x="21878488" y="0"/>
            <a:ext cx="2508560" cy="7969250"/>
          </a:xfrm>
          <a:prstGeom prst="rect">
            <a:avLst/>
          </a:prstGeom>
          <a:noFill/>
          <a:ln>
            <a:noFill/>
          </a:ln>
        </p:spPr>
      </p:pic>
      <p:pic>
        <p:nvPicPr>
          <p:cNvPr descr=" " id="608" name="Google Shape;608;p24"/>
          <p:cNvPicPr preferRelativeResize="0"/>
          <p:nvPr/>
        </p:nvPicPr>
        <p:blipFill rotWithShape="1">
          <a:blip r:embed="rId10">
            <a:alphaModFix/>
          </a:blip>
          <a:srcRect b="0" l="0" r="0" t="0"/>
          <a:stretch/>
        </p:blipFill>
        <p:spPr>
          <a:xfrm>
            <a:off x="12052343" y="2435845"/>
            <a:ext cx="11294978" cy="101206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 name="Shape 37"/>
        <p:cNvGrpSpPr/>
        <p:nvPr/>
      </p:nvGrpSpPr>
      <p:grpSpPr>
        <a:xfrm>
          <a:off x="0" y="0"/>
          <a:ext cx="0" cy="0"/>
          <a:chOff x="0" y="0"/>
          <a:chExt cx="0" cy="0"/>
        </a:xfrm>
      </p:grpSpPr>
      <p:pic>
        <p:nvPicPr>
          <p:cNvPr descr=" " id="38" name="Google Shape;38;p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 name="Google Shape;39;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 name="Google Shape;41;p3"/>
          <p:cNvSpPr/>
          <p:nvPr/>
        </p:nvSpPr>
        <p:spPr>
          <a:xfrm>
            <a:off x="4864708" y="1320800"/>
            <a:ext cx="151995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42" name="Google Shape;42;p3"/>
          <p:cNvSpPr/>
          <p:nvPr/>
        </p:nvSpPr>
        <p:spPr>
          <a:xfrm>
            <a:off x="4801200"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4801200" y="4051300"/>
            <a:ext cx="1625803" cy="1625600"/>
          </a:xfrm>
          <a:prstGeom prst="roundRect">
            <a:avLst>
              <a:gd fmla="val 781313" name="adj"/>
            </a:avLst>
          </a:prstGeom>
          <a:solidFill>
            <a:srgbClr val="FE70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194949"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45" name="Google Shape;45;p3"/>
          <p:cNvSpPr/>
          <p:nvPr/>
        </p:nvSpPr>
        <p:spPr>
          <a:xfrm>
            <a:off x="6630229"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630229"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47" name="Google Shape;47;p3"/>
          <p:cNvSpPr/>
          <p:nvPr/>
        </p:nvSpPr>
        <p:spPr>
          <a:xfrm>
            <a:off x="6630229"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p3"/>
          <p:cNvSpPr/>
          <p:nvPr/>
        </p:nvSpPr>
        <p:spPr>
          <a:xfrm>
            <a:off x="1226973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12269734" y="4051300"/>
            <a:ext cx="1625803" cy="1625600"/>
          </a:xfrm>
          <a:prstGeom prst="roundRect">
            <a:avLst>
              <a:gd fmla="val 781313" name="adj"/>
            </a:avLst>
          </a:prstGeom>
          <a:solidFill>
            <a:srgbClr val="4649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12606326"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51" name="Google Shape;51;p3"/>
          <p:cNvSpPr/>
          <p:nvPr/>
        </p:nvSpPr>
        <p:spPr>
          <a:xfrm>
            <a:off x="14098762"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14098762"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14098762"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4" name="Google Shape;54;p3"/>
          <p:cNvSpPr/>
          <p:nvPr/>
        </p:nvSpPr>
        <p:spPr>
          <a:xfrm>
            <a:off x="4801200"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4801200" y="7035800"/>
            <a:ext cx="1625803" cy="1625600"/>
          </a:xfrm>
          <a:prstGeom prst="roundRect">
            <a:avLst>
              <a:gd fmla="val 781313" name="adj"/>
            </a:avLst>
          </a:prstGeom>
          <a:solidFill>
            <a:srgbClr val="4649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5125091"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6630229"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6630229"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6630229"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0" name="Google Shape;60;p3"/>
          <p:cNvSpPr/>
          <p:nvPr/>
        </p:nvSpPr>
        <p:spPr>
          <a:xfrm>
            <a:off x="1226973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2269734" y="7035800"/>
            <a:ext cx="1625803" cy="1625600"/>
          </a:xfrm>
          <a:prstGeom prst="roundRect">
            <a:avLst>
              <a:gd fmla="val 781313" name="adj"/>
            </a:avLst>
          </a:prstGeom>
          <a:solidFill>
            <a:srgbClr val="FE70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2574572"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14098762"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4098762"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4098762"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6" name="Google Shape;66;p3"/>
          <p:cNvSpPr/>
          <p:nvPr/>
        </p:nvSpPr>
        <p:spPr>
          <a:xfrm>
            <a:off x="4801200"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4801200" y="10020300"/>
            <a:ext cx="1625803" cy="1625600"/>
          </a:xfrm>
          <a:prstGeom prst="roundRect">
            <a:avLst>
              <a:gd fmla="val 781313" name="adj"/>
            </a:avLst>
          </a:prstGeom>
          <a:solidFill>
            <a:srgbClr val="FE70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5112389"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6630229"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6630229"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6630229"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2" name="Google Shape;72;p3"/>
          <p:cNvSpPr/>
          <p:nvPr/>
        </p:nvSpPr>
        <p:spPr>
          <a:xfrm>
            <a:off x="1226973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2269734" y="10020300"/>
            <a:ext cx="1625803" cy="1625600"/>
          </a:xfrm>
          <a:prstGeom prst="roundRect">
            <a:avLst>
              <a:gd fmla="val 781313" name="adj"/>
            </a:avLst>
          </a:prstGeom>
          <a:solidFill>
            <a:srgbClr val="4649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2587273"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4098762"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4098762"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4098762"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 name="Shape 82"/>
        <p:cNvGrpSpPr/>
        <p:nvPr/>
      </p:nvGrpSpPr>
      <p:grpSpPr>
        <a:xfrm>
          <a:off x="0" y="0"/>
          <a:ext cx="0" cy="0"/>
          <a:chOff x="0" y="0"/>
          <a:chExt cx="0" cy="0"/>
        </a:xfrm>
      </p:grpSpPr>
      <p:pic>
        <p:nvPicPr>
          <p:cNvPr descr=" " id="83" name="Google Shape;83;p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4" name="Google Shape;84;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6" name="Google Shape;86;p4"/>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87" name="Google Shape;87;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8" name="Google Shape;88;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 name="Shape 93"/>
        <p:cNvGrpSpPr/>
        <p:nvPr/>
      </p:nvGrpSpPr>
      <p:grpSpPr>
        <a:xfrm>
          <a:off x="0" y="0"/>
          <a:ext cx="0" cy="0"/>
          <a:chOff x="0" y="0"/>
          <a:chExt cx="0" cy="0"/>
        </a:xfrm>
      </p:grpSpPr>
      <p:pic>
        <p:nvPicPr>
          <p:cNvPr descr=" " id="94" name="Google Shape;94;p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5" name="Google Shape;95;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7" name="Google Shape;97;p5"/>
          <p:cNvPicPr preferRelativeResize="0"/>
          <p:nvPr/>
        </p:nvPicPr>
        <p:blipFill rotWithShape="1">
          <a:blip r:embed="rId5">
            <a:alphaModFix/>
          </a:blip>
          <a:srcRect b="0" l="0" r="0" t="0"/>
          <a:stretch/>
        </p:blipFill>
        <p:spPr>
          <a:xfrm>
            <a:off x="0" y="0"/>
            <a:ext cx="11685461" cy="13716000"/>
          </a:xfrm>
          <a:prstGeom prst="rect">
            <a:avLst/>
          </a:prstGeom>
          <a:noFill/>
          <a:ln>
            <a:noFill/>
          </a:ln>
        </p:spPr>
      </p:pic>
      <p:sp>
        <p:nvSpPr>
          <p:cNvPr id="98" name="Google Shape;98;p5"/>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p5"/>
          <p:cNvPicPr preferRelativeResize="0"/>
          <p:nvPr/>
        </p:nvPicPr>
        <p:blipFill rotWithShape="1">
          <a:blip r:embed="rId6">
            <a:alphaModFix/>
          </a:blip>
          <a:srcRect b="0" l="0" r="0" t="0"/>
          <a:stretch/>
        </p:blipFill>
        <p:spPr>
          <a:xfrm>
            <a:off x="13057232" y="3670300"/>
            <a:ext cx="1625803" cy="1625600"/>
          </a:xfrm>
          <a:prstGeom prst="rect">
            <a:avLst/>
          </a:prstGeom>
          <a:noFill/>
          <a:ln>
            <a:noFill/>
          </a:ln>
        </p:spPr>
      </p:pic>
      <p:sp>
        <p:nvSpPr>
          <p:cNvPr id="100" name="Google Shape;100;p5"/>
          <p:cNvSpPr/>
          <p:nvPr/>
        </p:nvSpPr>
        <p:spPr>
          <a:xfrm>
            <a:off x="15089486" y="27051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5"/>
          <p:cNvSpPr/>
          <p:nvPr/>
        </p:nvSpPr>
        <p:spPr>
          <a:xfrm>
            <a:off x="15089486" y="27051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02" name="Google Shape;102;p5"/>
          <p:cNvSpPr/>
          <p:nvPr/>
        </p:nvSpPr>
        <p:spPr>
          <a:xfrm>
            <a:off x="15089486" y="3822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3" name="Google Shape;103;p5"/>
          <p:cNvSpPr/>
          <p:nvPr/>
        </p:nvSpPr>
        <p:spPr>
          <a:xfrm>
            <a:off x="13057232"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p5"/>
          <p:cNvPicPr preferRelativeResize="0"/>
          <p:nvPr/>
        </p:nvPicPr>
        <p:blipFill rotWithShape="1">
          <a:blip r:embed="rId7">
            <a:alphaModFix/>
          </a:blip>
          <a:srcRect b="0" l="0" r="0" t="0"/>
          <a:stretch/>
        </p:blipFill>
        <p:spPr>
          <a:xfrm>
            <a:off x="13057232" y="7823200"/>
            <a:ext cx="1625803" cy="1625600"/>
          </a:xfrm>
          <a:prstGeom prst="rect">
            <a:avLst/>
          </a:prstGeom>
          <a:noFill/>
          <a:ln>
            <a:noFill/>
          </a:ln>
        </p:spPr>
      </p:pic>
      <p:sp>
        <p:nvSpPr>
          <p:cNvPr id="105" name="Google Shape;105;p5"/>
          <p:cNvSpPr/>
          <p:nvPr/>
        </p:nvSpPr>
        <p:spPr>
          <a:xfrm>
            <a:off x="15089486" y="68580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
          <p:cNvSpPr/>
          <p:nvPr/>
        </p:nvSpPr>
        <p:spPr>
          <a:xfrm>
            <a:off x="15089486" y="68580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07" name="Google Shape;107;p5"/>
          <p:cNvSpPr/>
          <p:nvPr/>
        </p:nvSpPr>
        <p:spPr>
          <a:xfrm>
            <a:off x="15089486" y="7975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2" name="Shape 112"/>
        <p:cNvGrpSpPr/>
        <p:nvPr/>
      </p:nvGrpSpPr>
      <p:grpSpPr>
        <a:xfrm>
          <a:off x="0" y="0"/>
          <a:ext cx="0" cy="0"/>
          <a:chOff x="0" y="0"/>
          <a:chExt cx="0" cy="0"/>
        </a:xfrm>
      </p:grpSpPr>
      <p:pic>
        <p:nvPicPr>
          <p:cNvPr descr=" " id="113" name="Google Shape;113;p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4" name="Google Shape;114;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6" name="Google Shape;116;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p6"/>
          <p:cNvPicPr preferRelativeResize="0"/>
          <p:nvPr/>
        </p:nvPicPr>
        <p:blipFill rotWithShape="1">
          <a:blip r:embed="rId5">
            <a:alphaModFix/>
          </a:blip>
          <a:srcRect b="0" l="0" r="0" t="0"/>
          <a:stretch/>
        </p:blipFill>
        <p:spPr>
          <a:xfrm>
            <a:off x="6796236" y="1384300"/>
            <a:ext cx="1624026" cy="1625600"/>
          </a:xfrm>
          <a:prstGeom prst="rect">
            <a:avLst/>
          </a:prstGeom>
          <a:noFill/>
          <a:ln>
            <a:noFill/>
          </a:ln>
        </p:spPr>
      </p:pic>
      <p:sp>
        <p:nvSpPr>
          <p:cNvPr id="118" name="Google Shape;118;p6"/>
          <p:cNvSpPr/>
          <p:nvPr/>
        </p:nvSpPr>
        <p:spPr>
          <a:xfrm>
            <a:off x="4832954" y="3619500"/>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
          <p:cNvSpPr/>
          <p:nvPr/>
        </p:nvSpPr>
        <p:spPr>
          <a:xfrm>
            <a:off x="4832954" y="3619500"/>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20" name="Google Shape;120;p6"/>
          <p:cNvSpPr/>
          <p:nvPr/>
        </p:nvSpPr>
        <p:spPr>
          <a:xfrm>
            <a:off x="354374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
          <p:cNvSpPr/>
          <p:nvPr/>
        </p:nvSpPr>
        <p:spPr>
          <a:xfrm>
            <a:off x="347600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2" name="Google Shape;122;p6"/>
          <p:cNvPicPr preferRelativeResize="0"/>
          <p:nvPr/>
        </p:nvPicPr>
        <p:blipFill rotWithShape="1">
          <a:blip r:embed="rId6">
            <a:alphaModFix/>
          </a:blip>
          <a:srcRect b="0" l="0" r="0" t="0"/>
          <a:stretch/>
        </p:blipFill>
        <p:spPr>
          <a:xfrm>
            <a:off x="3543743" y="7581900"/>
            <a:ext cx="8129016" cy="5016500"/>
          </a:xfrm>
          <a:prstGeom prst="rect">
            <a:avLst/>
          </a:prstGeom>
          <a:noFill/>
          <a:ln>
            <a:noFill/>
          </a:ln>
        </p:spPr>
      </p:pic>
      <p:sp>
        <p:nvSpPr>
          <p:cNvPr id="123" name="Google Shape;123;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p6"/>
          <p:cNvPicPr preferRelativeResize="0"/>
          <p:nvPr/>
        </p:nvPicPr>
        <p:blipFill rotWithShape="1">
          <a:blip r:embed="rId7">
            <a:alphaModFix/>
          </a:blip>
          <a:srcRect b="0" l="0" r="0" t="0"/>
          <a:stretch/>
        </p:blipFill>
        <p:spPr>
          <a:xfrm>
            <a:off x="15914283" y="1384300"/>
            <a:ext cx="1627413" cy="1625600"/>
          </a:xfrm>
          <a:prstGeom prst="rect">
            <a:avLst/>
          </a:prstGeom>
          <a:noFill/>
          <a:ln>
            <a:noFill/>
          </a:ln>
        </p:spPr>
      </p:pic>
      <p:sp>
        <p:nvSpPr>
          <p:cNvPr id="125" name="Google Shape;125;p6"/>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27" name="Google Shape;127;p6"/>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6"/>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29" name="Google Shape;129;p6"/>
          <p:cNvPicPr preferRelativeResize="0"/>
          <p:nvPr/>
        </p:nvPicPr>
        <p:blipFill rotWithShape="1">
          <a:blip r:embed="rId8">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4" name="Shape 134"/>
        <p:cNvGrpSpPr/>
        <p:nvPr/>
      </p:nvGrpSpPr>
      <p:grpSpPr>
        <a:xfrm>
          <a:off x="0" y="0"/>
          <a:ext cx="0" cy="0"/>
          <a:chOff x="0" y="0"/>
          <a:chExt cx="0" cy="0"/>
        </a:xfrm>
      </p:grpSpPr>
      <p:pic>
        <p:nvPicPr>
          <p:cNvPr descr=" " id="135" name="Google Shape;135;p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6" name="Google Shape;136;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8" name="Google Shape;138;p7"/>
          <p:cNvPicPr preferRelativeResize="0"/>
          <p:nvPr/>
        </p:nvPicPr>
        <p:blipFill rotWithShape="1">
          <a:blip r:embed="rId5">
            <a:alphaModFix/>
          </a:blip>
          <a:srcRect b="0" l="0" r="0" t="0"/>
          <a:stretch/>
        </p:blipFill>
        <p:spPr>
          <a:xfrm>
            <a:off x="0" y="723900"/>
            <a:ext cx="11685461" cy="11944958"/>
          </a:xfrm>
          <a:prstGeom prst="rect">
            <a:avLst/>
          </a:prstGeom>
          <a:noFill/>
          <a:ln>
            <a:noFill/>
          </a:ln>
        </p:spPr>
      </p:pic>
      <p:pic>
        <p:nvPicPr>
          <p:cNvPr descr=" " id="139" name="Google Shape;139;p7"/>
          <p:cNvPicPr preferRelativeResize="0"/>
          <p:nvPr/>
        </p:nvPicPr>
        <p:blipFill rotWithShape="1">
          <a:blip r:embed="rId6">
            <a:alphaModFix/>
          </a:blip>
          <a:srcRect b="0" l="0" r="0" t="0"/>
          <a:stretch/>
        </p:blipFill>
        <p:spPr>
          <a:xfrm>
            <a:off x="9373772" y="495300"/>
            <a:ext cx="5966698" cy="4437887"/>
          </a:xfrm>
          <a:prstGeom prst="rect">
            <a:avLst/>
          </a:prstGeom>
          <a:noFill/>
          <a:ln>
            <a:noFill/>
          </a:ln>
        </p:spPr>
      </p:pic>
      <p:sp>
        <p:nvSpPr>
          <p:cNvPr id="140" name="Google Shape;140;p7"/>
          <p:cNvSpPr/>
          <p:nvPr/>
        </p:nvSpPr>
        <p:spPr>
          <a:xfrm>
            <a:off x="12688886" y="2374900"/>
            <a:ext cx="9805626" cy="92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
          <p:cNvSpPr/>
          <p:nvPr/>
        </p:nvSpPr>
        <p:spPr>
          <a:xfrm>
            <a:off x="12688886" y="2374900"/>
            <a:ext cx="10008851" cy="843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2" name="Google Shape;142;p7"/>
          <p:cNvSpPr/>
          <p:nvPr/>
        </p:nvSpPr>
        <p:spPr>
          <a:xfrm>
            <a:off x="17998149" y="10909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7" name="Shape 147"/>
        <p:cNvGrpSpPr/>
        <p:nvPr/>
      </p:nvGrpSpPr>
      <p:grpSpPr>
        <a:xfrm>
          <a:off x="0" y="0"/>
          <a:ext cx="0" cy="0"/>
          <a:chOff x="0" y="0"/>
          <a:chExt cx="0" cy="0"/>
        </a:xfrm>
      </p:grpSpPr>
      <p:pic>
        <p:nvPicPr>
          <p:cNvPr descr=" " id="148" name="Google Shape;148;p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9" name="Google Shape;149;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1" name="Google Shape;151;p8"/>
          <p:cNvPicPr preferRelativeResize="0"/>
          <p:nvPr/>
        </p:nvPicPr>
        <p:blipFill rotWithShape="1">
          <a:blip r:embed="rId5">
            <a:alphaModFix/>
          </a:blip>
          <a:srcRect b="0" l="0" r="0" t="0"/>
          <a:stretch/>
        </p:blipFill>
        <p:spPr>
          <a:xfrm>
            <a:off x="7455832" y="2959100"/>
            <a:ext cx="8750798" cy="8763037"/>
          </a:xfrm>
          <a:prstGeom prst="rect">
            <a:avLst/>
          </a:prstGeom>
          <a:noFill/>
          <a:ln>
            <a:noFill/>
          </a:ln>
        </p:spPr>
      </p:pic>
      <p:sp>
        <p:nvSpPr>
          <p:cNvPr id="152" name="Google Shape;152;p8"/>
          <p:cNvSpPr/>
          <p:nvPr/>
        </p:nvSpPr>
        <p:spPr>
          <a:xfrm>
            <a:off x="3086486" y="18669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p:nvPr/>
        </p:nvSpPr>
        <p:spPr>
          <a:xfrm>
            <a:off x="3086486" y="18669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54" name="Google Shape;154;p8"/>
          <p:cNvSpPr/>
          <p:nvPr/>
        </p:nvSpPr>
        <p:spPr>
          <a:xfrm>
            <a:off x="3086486" y="49149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5" name="Google Shape;155;p8"/>
          <p:cNvSpPr/>
          <p:nvPr/>
        </p:nvSpPr>
        <p:spPr>
          <a:xfrm>
            <a:off x="16931216" y="65278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
          <p:cNvSpPr/>
          <p:nvPr/>
        </p:nvSpPr>
        <p:spPr>
          <a:xfrm>
            <a:off x="16931216" y="65278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157" name="Google Shape;157;p8"/>
          <p:cNvSpPr/>
          <p:nvPr/>
        </p:nvSpPr>
        <p:spPr>
          <a:xfrm>
            <a:off x="16931216" y="95758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2" name="Shape 162"/>
        <p:cNvGrpSpPr/>
        <p:nvPr/>
      </p:nvGrpSpPr>
      <p:grpSpPr>
        <a:xfrm>
          <a:off x="0" y="0"/>
          <a:ext cx="0" cy="0"/>
          <a:chOff x="0" y="0"/>
          <a:chExt cx="0" cy="0"/>
        </a:xfrm>
      </p:grpSpPr>
      <p:pic>
        <p:nvPicPr>
          <p:cNvPr descr=" " id="163" name="Google Shape;163;p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4" name="Google Shape;164;p9"/>
          <p:cNvSpPr/>
          <p:nvPr/>
        </p:nvSpPr>
        <p:spPr>
          <a:xfrm>
            <a:off x="2091528" y="749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165" name="Google Shape;165;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
          <p:cNvSpPr/>
          <p:nvPr/>
        </p:nvSpPr>
        <p:spPr>
          <a:xfrm>
            <a:off x="2146568" y="4025900"/>
            <a:ext cx="8205226" cy="8204200"/>
          </a:xfrm>
          <a:prstGeom prst="ellipse">
            <a:avLst/>
          </a:prstGeom>
          <a:solidFill>
            <a:srgbClr val="4649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9"/>
          <p:cNvSpPr/>
          <p:nvPr/>
        </p:nvSpPr>
        <p:spPr>
          <a:xfrm>
            <a:off x="3175397" y="5918200"/>
            <a:ext cx="6160270" cy="6159500"/>
          </a:xfrm>
          <a:prstGeom prst="ellipse">
            <a:avLst/>
          </a:prstGeom>
          <a:solidFill>
            <a:srgbClr val="E9E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9"/>
          <p:cNvSpPr/>
          <p:nvPr/>
        </p:nvSpPr>
        <p:spPr>
          <a:xfrm>
            <a:off x="5410876" y="44704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170" name="Google Shape;170;p9"/>
          <p:cNvSpPr/>
          <p:nvPr/>
        </p:nvSpPr>
        <p:spPr>
          <a:xfrm>
            <a:off x="5423578" y="92837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649EE"/>
              </a:buClr>
              <a:buSzPts val="4800"/>
              <a:buFont typeface="Poppins"/>
              <a:buNone/>
            </a:pPr>
            <a:r>
              <a:rPr b="1" i="0" lang="en-US" sz="4800" u="none" cap="none" strike="noStrike">
                <a:solidFill>
                  <a:srgbClr val="4649EE"/>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171" name="Google Shape;171;p9"/>
          <p:cNvSpPr/>
          <p:nvPr/>
        </p:nvSpPr>
        <p:spPr>
          <a:xfrm>
            <a:off x="5372772" y="63500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649EE"/>
              </a:buClr>
              <a:buSzPts val="4800"/>
              <a:buFont typeface="Poppins"/>
              <a:buNone/>
            </a:pPr>
            <a:r>
              <a:rPr b="1" i="0" lang="en-US" sz="4800" u="none" cap="none" strike="noStrike">
                <a:solidFill>
                  <a:srgbClr val="4649EE"/>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172" name="Google Shape;172;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4" name="Google Shape;174;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p9"/>
          <p:cNvPicPr preferRelativeResize="0"/>
          <p:nvPr/>
        </p:nvPicPr>
        <p:blipFill rotWithShape="1">
          <a:blip r:embed="rId5">
            <a:alphaModFix/>
          </a:blip>
          <a:srcRect b="0" l="0" r="0" t="0"/>
          <a:stretch/>
        </p:blipFill>
        <p:spPr>
          <a:xfrm>
            <a:off x="12638080" y="3594100"/>
            <a:ext cx="1017398" cy="1016000"/>
          </a:xfrm>
          <a:prstGeom prst="rect">
            <a:avLst/>
          </a:prstGeom>
          <a:noFill/>
          <a:ln>
            <a:noFill/>
          </a:ln>
        </p:spPr>
      </p:pic>
      <p:sp>
        <p:nvSpPr>
          <p:cNvPr id="176" name="Google Shape;176;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8" name="Google Shape;178;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p9"/>
          <p:cNvPicPr preferRelativeResize="0"/>
          <p:nvPr/>
        </p:nvPicPr>
        <p:blipFill rotWithShape="1">
          <a:blip r:embed="rId6">
            <a:alphaModFix/>
          </a:blip>
          <a:srcRect b="0" l="0" r="0" t="0"/>
          <a:stretch/>
        </p:blipFill>
        <p:spPr>
          <a:xfrm>
            <a:off x="12638080" y="6946900"/>
            <a:ext cx="1016127" cy="1016000"/>
          </a:xfrm>
          <a:prstGeom prst="rect">
            <a:avLst/>
          </a:prstGeom>
          <a:noFill/>
          <a:ln>
            <a:noFill/>
          </a:ln>
        </p:spPr>
      </p:pic>
      <p:sp>
        <p:nvSpPr>
          <p:cNvPr id="180" name="Google Shape;180;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2" name="Google Shape;182;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p9"/>
          <p:cNvPicPr preferRelativeResize="0"/>
          <p:nvPr/>
        </p:nvPicPr>
        <p:blipFill rotWithShape="1">
          <a:blip r:embed="rId7">
            <a:alphaModFix/>
          </a:blip>
          <a:srcRect b="0" l="0" r="0" t="0"/>
          <a:stretch/>
        </p:blipFill>
        <p:spPr>
          <a:xfrm>
            <a:off x="12638080" y="10299700"/>
            <a:ext cx="1026270" cy="1016000"/>
          </a:xfrm>
          <a:prstGeom prst="rect">
            <a:avLst/>
          </a:prstGeom>
          <a:noFill/>
          <a:ln>
            <a:noFill/>
          </a:ln>
        </p:spPr>
      </p:pic>
      <p:sp>
        <p:nvSpPr>
          <p:cNvPr id="184" name="Google Shape;184;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2024-01-04T12:49:48Z</dcterms:created>
  <dc:creator>PptxGenJS</dc:creator>
</cp:coreProperties>
</file>