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25-06-2024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9936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370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51600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463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64A77C-100F-5126-0141-BB18B77E4A5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299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0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45773" y="6351103"/>
            <a:ext cx="3101009" cy="477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B3745417-5945-12CB-9EBB-DC45DB5C85D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7424E48B-014C-AFAF-D6FA-822D61724A0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05518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C8536D2C-ABD3-DC30-4740-95602636F7F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AD048E5D-B3B4-49E5-DA5A-C0F34691B74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CA538D3-8287-4482-95E2-EB18A9784E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CE7BA09-3778-40CC-932A-0958B8D7E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2024-03-12T00:49:17Z</dcterms:created>
  <dcterms:modified xsi:type="dcterms:W3CDTF">2024-06-25T12:15:27Z</dcterms:modified>
</cp:coreProperties>
</file>